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1" r:id="rId2"/>
    <p:sldMasterId id="2147483727" r:id="rId3"/>
    <p:sldMasterId id="2147483748" r:id="rId4"/>
    <p:sldMasterId id="2147483750" r:id="rId5"/>
    <p:sldMasterId id="2147483762" r:id="rId6"/>
    <p:sldMasterId id="2147483774" r:id="rId7"/>
    <p:sldMasterId id="2147483798" r:id="rId8"/>
    <p:sldMasterId id="2147483813" r:id="rId9"/>
    <p:sldMasterId id="2147483831" r:id="rId10"/>
    <p:sldMasterId id="2147483855" r:id="rId11"/>
    <p:sldMasterId id="2147483878" r:id="rId12"/>
    <p:sldMasterId id="2147483889" r:id="rId13"/>
    <p:sldMasterId id="2147483928" r:id="rId14"/>
  </p:sldMasterIdLst>
  <p:notesMasterIdLst>
    <p:notesMasterId r:id="rId40"/>
  </p:notesMasterIdLst>
  <p:sldIdLst>
    <p:sldId id="256" r:id="rId15"/>
    <p:sldId id="266" r:id="rId16"/>
    <p:sldId id="267" r:id="rId17"/>
    <p:sldId id="268" r:id="rId18"/>
    <p:sldId id="269" r:id="rId19"/>
    <p:sldId id="276" r:id="rId20"/>
    <p:sldId id="271" r:id="rId21"/>
    <p:sldId id="275" r:id="rId22"/>
    <p:sldId id="280" r:id="rId23"/>
    <p:sldId id="257" r:id="rId24"/>
    <p:sldId id="287" r:id="rId25"/>
    <p:sldId id="288" r:id="rId26"/>
    <p:sldId id="292" r:id="rId27"/>
    <p:sldId id="293" r:id="rId28"/>
    <p:sldId id="285" r:id="rId29"/>
    <p:sldId id="294" r:id="rId30"/>
    <p:sldId id="295" r:id="rId31"/>
    <p:sldId id="297" r:id="rId32"/>
    <p:sldId id="300" r:id="rId33"/>
    <p:sldId id="301" r:id="rId34"/>
    <p:sldId id="307" r:id="rId35"/>
    <p:sldId id="308" r:id="rId36"/>
    <p:sldId id="309" r:id="rId37"/>
    <p:sldId id="310" r:id="rId38"/>
    <p:sldId id="31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D5812-6901-4A5D-80EF-E3A8ED3B1E73}"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49F85-C253-4EC0-AC96-4BC7F694C366}" type="slidenum">
              <a:rPr lang="en-US" smtClean="0"/>
              <a:t>‹#›</a:t>
            </a:fld>
            <a:endParaRPr lang="en-US"/>
          </a:p>
        </p:txBody>
      </p:sp>
    </p:spTree>
    <p:extLst>
      <p:ext uri="{BB962C8B-B14F-4D97-AF65-F5344CB8AC3E}">
        <p14:creationId xmlns:p14="http://schemas.microsoft.com/office/powerpoint/2010/main" val="231316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0123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23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9058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75991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822266-50EE-4DDD-A796-1A196B02E62A}" type="slidenum">
              <a:rPr lang="zh-CN" altLang="en-US" smtClean="0">
                <a:solidFill>
                  <a:prstClr val="black"/>
                </a:solidFill>
                <a:latin typeface="等线" panose="020F0502020204030204"/>
              </a: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43343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822266-50EE-4DDD-A796-1A196B02E62A}" type="slidenum">
              <a:rPr lang="zh-CN" altLang="en-US" smtClean="0">
                <a:solidFill>
                  <a:prstClr val="black"/>
                </a:solidFill>
                <a:latin typeface="等线" panose="020F0502020204030204"/>
              </a: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2053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822266-50EE-4DDD-A796-1A196B02E62A}" type="slidenum">
              <a:rPr lang="zh-CN" altLang="en-US" smtClean="0">
                <a:solidFill>
                  <a:prstClr val="black"/>
                </a:solidFill>
                <a:latin typeface="等线" panose="020F0502020204030204"/>
              </a: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79017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88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10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119c68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119c68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82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119c68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119c68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4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630427d54a_0_6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630427d54a_0_6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59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5f391192_07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0574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twitter.com/SlidesManiaSM/" TargetMode="External"/><Relationship Id="rId12" Type="http://schemas.openxmlformats.org/officeDocument/2006/relationships/image" Target="../media/image8.png"/><Relationship Id="rId2" Type="http://schemas.openxmlformats.org/officeDocument/2006/relationships/hyperlink" Target="https://slidesmania.com/" TargetMode="External"/><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7.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p:nvPr/>
        </p:nvSpPr>
        <p:spPr>
          <a:xfrm>
            <a:off x="2773974" y="-440370"/>
            <a:ext cx="9627781" cy="7467188"/>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34" name="Google Shape;34;p5"/>
          <p:cNvSpPr txBox="1">
            <a:spLocks noGrp="1"/>
          </p:cNvSpPr>
          <p:nvPr>
            <p:ph type="body" idx="1"/>
          </p:nvPr>
        </p:nvSpPr>
        <p:spPr>
          <a:xfrm>
            <a:off x="957067" y="1657767"/>
            <a:ext cx="4824800" cy="443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5" name="Google Shape;35;p5"/>
          <p:cNvSpPr txBox="1">
            <a:spLocks noGrp="1"/>
          </p:cNvSpPr>
          <p:nvPr>
            <p:ph type="body" idx="2"/>
          </p:nvPr>
        </p:nvSpPr>
        <p:spPr>
          <a:xfrm>
            <a:off x="6410133" y="1657767"/>
            <a:ext cx="4824800" cy="443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6" name="Google Shape;36;p5"/>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18145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5"/>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6"/>
          <p:cNvSpPr/>
          <p:nvPr/>
        </p:nvSpPr>
        <p:spPr>
          <a:xfrm rot="10800000">
            <a:off x="8096229" y="-10"/>
            <a:ext cx="4509403" cy="1426251"/>
          </a:xfrm>
          <a:custGeom>
            <a:avLst/>
            <a:gdLst/>
            <a:ahLst/>
            <a:cxnLst/>
            <a:rect l="l" t="t" r="r" b="b"/>
            <a:pathLst>
              <a:path w="96796" h="30615" extrusionOk="0">
                <a:moveTo>
                  <a:pt x="24014" y="1"/>
                </a:moveTo>
                <a:cubicBezTo>
                  <a:pt x="3631" y="1"/>
                  <a:pt x="1" y="30614"/>
                  <a:pt x="1" y="30614"/>
                </a:cubicBezTo>
                <a:lnTo>
                  <a:pt x="96761" y="30614"/>
                </a:lnTo>
                <a:cubicBezTo>
                  <a:pt x="96506" y="30593"/>
                  <a:pt x="94754" y="30117"/>
                  <a:pt x="89253" y="21745"/>
                </a:cubicBezTo>
                <a:cubicBezTo>
                  <a:pt x="84535" y="14567"/>
                  <a:pt x="80221" y="10463"/>
                  <a:pt x="74926" y="10463"/>
                </a:cubicBezTo>
                <a:cubicBezTo>
                  <a:pt x="72404" y="10463"/>
                  <a:pt x="69659" y="11394"/>
                  <a:pt x="66542" y="13367"/>
                </a:cubicBezTo>
                <a:cubicBezTo>
                  <a:pt x="62056" y="16207"/>
                  <a:pt x="58482" y="17324"/>
                  <a:pt x="55515" y="17324"/>
                </a:cubicBezTo>
                <a:cubicBezTo>
                  <a:pt x="46105" y="17324"/>
                  <a:pt x="42790" y="6087"/>
                  <a:pt x="35791" y="2894"/>
                </a:cubicBezTo>
                <a:cubicBezTo>
                  <a:pt x="31349" y="868"/>
                  <a:pt x="27444" y="1"/>
                  <a:pt x="24014" y="1"/>
                </a:cubicBezTo>
                <a:close/>
                <a:moveTo>
                  <a:pt x="96761" y="30614"/>
                </a:moveTo>
                <a:cubicBezTo>
                  <a:pt x="96769" y="30614"/>
                  <a:pt x="96776" y="30615"/>
                  <a:pt x="96781" y="30615"/>
                </a:cubicBezTo>
                <a:cubicBezTo>
                  <a:pt x="96791" y="30615"/>
                  <a:pt x="96796" y="30614"/>
                  <a:pt x="96796" y="30614"/>
                </a:cubicBezTo>
                <a:close/>
              </a:path>
            </a:pathLst>
          </a:custGeom>
          <a:solidFill>
            <a:schemeClr val="lt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0" name="Google Shape;40;p6"/>
          <p:cNvSpPr/>
          <p:nvPr/>
        </p:nvSpPr>
        <p:spPr>
          <a:xfrm>
            <a:off x="-1483251" y="5168530"/>
            <a:ext cx="4436588" cy="2088201"/>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541567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body" idx="1"/>
          </p:nvPr>
        </p:nvSpPr>
        <p:spPr>
          <a:xfrm>
            <a:off x="1017333" y="2021733"/>
            <a:ext cx="4165200" cy="32724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
        <p:nvSpPr>
          <p:cNvPr id="43" name="Google Shape;43;p7"/>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19479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960667" y="600200"/>
            <a:ext cx="44892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6" name="Google Shape;46;p8"/>
          <p:cNvSpPr/>
          <p:nvPr/>
        </p:nvSpPr>
        <p:spPr>
          <a:xfrm rot="10800000">
            <a:off x="-802033" y="-649566"/>
            <a:ext cx="2559485" cy="7953935"/>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093362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subTitle" idx="1"/>
          </p:nvPr>
        </p:nvSpPr>
        <p:spPr>
          <a:xfrm>
            <a:off x="1017333" y="994367"/>
            <a:ext cx="41404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Bree Serif"/>
              <a:buNone/>
              <a:defRPr sz="2800">
                <a:latin typeface="Bree Serif"/>
                <a:ea typeface="Bree Serif"/>
                <a:cs typeface="Bree Serif"/>
                <a:sym typeface="Bree Serif"/>
              </a:defRPr>
            </a:lvl1pPr>
            <a:lvl2pPr lvl="1" algn="ctr">
              <a:lnSpc>
                <a:spcPct val="100000"/>
              </a:lnSpc>
              <a:spcBef>
                <a:spcPts val="0"/>
              </a:spcBef>
              <a:spcAft>
                <a:spcPts val="0"/>
              </a:spcAft>
              <a:buSzPts val="2100"/>
              <a:buFont typeface="Bree Serif"/>
              <a:buNone/>
              <a:defRPr sz="2800">
                <a:latin typeface="Bree Serif"/>
                <a:ea typeface="Bree Serif"/>
                <a:cs typeface="Bree Serif"/>
                <a:sym typeface="Bree Serif"/>
              </a:defRPr>
            </a:lvl2pPr>
            <a:lvl3pPr lvl="2" algn="ctr">
              <a:lnSpc>
                <a:spcPct val="100000"/>
              </a:lnSpc>
              <a:spcBef>
                <a:spcPts val="0"/>
              </a:spcBef>
              <a:spcAft>
                <a:spcPts val="0"/>
              </a:spcAft>
              <a:buSzPts val="2100"/>
              <a:buFont typeface="Bree Serif"/>
              <a:buNone/>
              <a:defRPr sz="2800">
                <a:latin typeface="Bree Serif"/>
                <a:ea typeface="Bree Serif"/>
                <a:cs typeface="Bree Serif"/>
                <a:sym typeface="Bree Serif"/>
              </a:defRPr>
            </a:lvl3pPr>
            <a:lvl4pPr lvl="3" algn="ctr">
              <a:lnSpc>
                <a:spcPct val="100000"/>
              </a:lnSpc>
              <a:spcBef>
                <a:spcPts val="0"/>
              </a:spcBef>
              <a:spcAft>
                <a:spcPts val="0"/>
              </a:spcAft>
              <a:buSzPts val="2100"/>
              <a:buFont typeface="Bree Serif"/>
              <a:buNone/>
              <a:defRPr sz="2800">
                <a:latin typeface="Bree Serif"/>
                <a:ea typeface="Bree Serif"/>
                <a:cs typeface="Bree Serif"/>
                <a:sym typeface="Bree Serif"/>
              </a:defRPr>
            </a:lvl4pPr>
            <a:lvl5pPr lvl="4" algn="ctr">
              <a:lnSpc>
                <a:spcPct val="100000"/>
              </a:lnSpc>
              <a:spcBef>
                <a:spcPts val="0"/>
              </a:spcBef>
              <a:spcAft>
                <a:spcPts val="0"/>
              </a:spcAft>
              <a:buSzPts val="2100"/>
              <a:buFont typeface="Bree Serif"/>
              <a:buNone/>
              <a:defRPr sz="2800">
                <a:latin typeface="Bree Serif"/>
                <a:ea typeface="Bree Serif"/>
                <a:cs typeface="Bree Serif"/>
                <a:sym typeface="Bree Serif"/>
              </a:defRPr>
            </a:lvl5pPr>
            <a:lvl6pPr lvl="5" algn="ctr">
              <a:lnSpc>
                <a:spcPct val="100000"/>
              </a:lnSpc>
              <a:spcBef>
                <a:spcPts val="0"/>
              </a:spcBef>
              <a:spcAft>
                <a:spcPts val="0"/>
              </a:spcAft>
              <a:buSzPts val="2100"/>
              <a:buFont typeface="Bree Serif"/>
              <a:buNone/>
              <a:defRPr sz="2800">
                <a:latin typeface="Bree Serif"/>
                <a:ea typeface="Bree Serif"/>
                <a:cs typeface="Bree Serif"/>
                <a:sym typeface="Bree Serif"/>
              </a:defRPr>
            </a:lvl6pPr>
            <a:lvl7pPr lvl="6" algn="ctr">
              <a:lnSpc>
                <a:spcPct val="100000"/>
              </a:lnSpc>
              <a:spcBef>
                <a:spcPts val="0"/>
              </a:spcBef>
              <a:spcAft>
                <a:spcPts val="0"/>
              </a:spcAft>
              <a:buSzPts val="2100"/>
              <a:buFont typeface="Bree Serif"/>
              <a:buNone/>
              <a:defRPr sz="2800">
                <a:latin typeface="Bree Serif"/>
                <a:ea typeface="Bree Serif"/>
                <a:cs typeface="Bree Serif"/>
                <a:sym typeface="Bree Serif"/>
              </a:defRPr>
            </a:lvl7pPr>
            <a:lvl8pPr lvl="7" algn="ctr">
              <a:lnSpc>
                <a:spcPct val="100000"/>
              </a:lnSpc>
              <a:spcBef>
                <a:spcPts val="0"/>
              </a:spcBef>
              <a:spcAft>
                <a:spcPts val="0"/>
              </a:spcAft>
              <a:buSzPts val="2100"/>
              <a:buFont typeface="Bree Serif"/>
              <a:buNone/>
              <a:defRPr sz="2800">
                <a:latin typeface="Bree Serif"/>
                <a:ea typeface="Bree Serif"/>
                <a:cs typeface="Bree Serif"/>
                <a:sym typeface="Bree Serif"/>
              </a:defRPr>
            </a:lvl8pPr>
            <a:lvl9pPr lvl="8" algn="ctr">
              <a:lnSpc>
                <a:spcPct val="100000"/>
              </a:lnSpc>
              <a:spcBef>
                <a:spcPts val="0"/>
              </a:spcBef>
              <a:spcAft>
                <a:spcPts val="0"/>
              </a:spcAft>
              <a:buSzPts val="2100"/>
              <a:buFont typeface="Bree Serif"/>
              <a:buNone/>
              <a:defRPr sz="2800">
                <a:latin typeface="Bree Serif"/>
                <a:ea typeface="Bree Serif"/>
                <a:cs typeface="Bree Serif"/>
                <a:sym typeface="Bree Serif"/>
              </a:defRPr>
            </a:lvl9pPr>
          </a:lstStyle>
          <a:p>
            <a:endParaRPr/>
          </a:p>
        </p:txBody>
      </p:sp>
      <p:sp>
        <p:nvSpPr>
          <p:cNvPr id="49" name="Google Shape;49;p9"/>
          <p:cNvSpPr txBox="1">
            <a:spLocks noGrp="1"/>
          </p:cNvSpPr>
          <p:nvPr>
            <p:ph type="body" idx="2"/>
          </p:nvPr>
        </p:nvSpPr>
        <p:spPr>
          <a:xfrm>
            <a:off x="1017333" y="2813100"/>
            <a:ext cx="5172000" cy="285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50" name="Google Shape;50;p9"/>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1" name="Google Shape;51;p9"/>
          <p:cNvGrpSpPr/>
          <p:nvPr/>
        </p:nvGrpSpPr>
        <p:grpSpPr>
          <a:xfrm>
            <a:off x="4728303" y="2024481"/>
            <a:ext cx="9492012" cy="4862096"/>
            <a:chOff x="3546227" y="1518361"/>
            <a:chExt cx="7119009" cy="3646572"/>
          </a:xfrm>
        </p:grpSpPr>
        <p:sp>
          <p:nvSpPr>
            <p:cNvPr id="52" name="Google Shape;52;p9"/>
            <p:cNvSpPr/>
            <p:nvPr/>
          </p:nvSpPr>
          <p:spPr>
            <a:xfrm>
              <a:off x="3546227" y="1518361"/>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rgbClr val="BDE9FC">
                <a:alpha val="373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3" name="Google Shape;53;p9"/>
            <p:cNvSpPr/>
            <p:nvPr/>
          </p:nvSpPr>
          <p:spPr>
            <a:xfrm>
              <a:off x="3546227" y="1842086"/>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42752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p:nvPr/>
        </p:nvSpPr>
        <p:spPr>
          <a:xfrm rot="-5400000">
            <a:off x="1550315" y="-3063117"/>
            <a:ext cx="3568452" cy="9694705"/>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6" name="Google Shape;56;p10"/>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29866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sp>
        <p:nvSpPr>
          <p:cNvPr id="58" name="Google Shape;58;p11"/>
          <p:cNvSpPr/>
          <p:nvPr/>
        </p:nvSpPr>
        <p:spPr>
          <a:xfrm rot="-745891" flipH="1">
            <a:off x="2592097" y="2247140"/>
            <a:ext cx="11516720" cy="5420657"/>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9" name="Google Shape;59;p11"/>
          <p:cNvSpPr txBox="1">
            <a:spLocks noGrp="1"/>
          </p:cNvSpPr>
          <p:nvPr>
            <p:ph type="title" hasCustomPrompt="1"/>
          </p:nvPr>
        </p:nvSpPr>
        <p:spPr>
          <a:xfrm>
            <a:off x="1241733" y="905167"/>
            <a:ext cx="5368000" cy="1503200"/>
          </a:xfrm>
          <a:prstGeom prst="rect">
            <a:avLst/>
          </a:prstGeom>
        </p:spPr>
        <p:txBody>
          <a:bodyPr spcFirstLastPara="1" wrap="square" lIns="91425" tIns="91425" rIns="91425" bIns="91425" anchor="b" anchorCtr="0">
            <a:noAutofit/>
          </a:bodyPr>
          <a:lstStyle>
            <a:lvl1pPr lvl="0">
              <a:spcBef>
                <a:spcPts val="0"/>
              </a:spcBef>
              <a:spcAft>
                <a:spcPts val="0"/>
              </a:spcAft>
              <a:buSzPts val="7200"/>
              <a:buNone/>
              <a:defRPr sz="9600"/>
            </a:lvl1pPr>
            <a:lvl2pPr lvl="1">
              <a:spcBef>
                <a:spcPts val="0"/>
              </a:spcBef>
              <a:spcAft>
                <a:spcPts val="0"/>
              </a:spcAft>
              <a:buSzPts val="12000"/>
              <a:buNone/>
              <a:defRPr sz="16000"/>
            </a:lvl2pPr>
            <a:lvl3pPr lvl="2">
              <a:spcBef>
                <a:spcPts val="0"/>
              </a:spcBef>
              <a:spcAft>
                <a:spcPts val="0"/>
              </a:spcAft>
              <a:buSzPts val="12000"/>
              <a:buNone/>
              <a:defRPr sz="16000"/>
            </a:lvl3pPr>
            <a:lvl4pPr lvl="3">
              <a:spcBef>
                <a:spcPts val="0"/>
              </a:spcBef>
              <a:spcAft>
                <a:spcPts val="0"/>
              </a:spcAft>
              <a:buSzPts val="12000"/>
              <a:buNone/>
              <a:defRPr sz="16000"/>
            </a:lvl4pPr>
            <a:lvl5pPr lvl="4">
              <a:spcBef>
                <a:spcPts val="0"/>
              </a:spcBef>
              <a:spcAft>
                <a:spcPts val="0"/>
              </a:spcAft>
              <a:buSzPts val="12000"/>
              <a:buNone/>
              <a:defRPr sz="16000"/>
            </a:lvl5pPr>
            <a:lvl6pPr lvl="5">
              <a:spcBef>
                <a:spcPts val="0"/>
              </a:spcBef>
              <a:spcAft>
                <a:spcPts val="0"/>
              </a:spcAft>
              <a:buSzPts val="12000"/>
              <a:buNone/>
              <a:defRPr sz="16000"/>
            </a:lvl6pPr>
            <a:lvl7pPr lvl="6">
              <a:spcBef>
                <a:spcPts val="0"/>
              </a:spcBef>
              <a:spcAft>
                <a:spcPts val="0"/>
              </a:spcAft>
              <a:buSzPts val="12000"/>
              <a:buNone/>
              <a:defRPr sz="16000"/>
            </a:lvl7pPr>
            <a:lvl8pPr lvl="7">
              <a:spcBef>
                <a:spcPts val="0"/>
              </a:spcBef>
              <a:spcAft>
                <a:spcPts val="0"/>
              </a:spcAft>
              <a:buSzPts val="12000"/>
              <a:buNone/>
              <a:defRPr sz="16000"/>
            </a:lvl8pPr>
            <a:lvl9pPr lvl="8">
              <a:spcBef>
                <a:spcPts val="0"/>
              </a:spcBef>
              <a:spcAft>
                <a:spcPts val="0"/>
              </a:spcAft>
              <a:buSzPts val="12000"/>
              <a:buNone/>
              <a:defRPr sz="16000"/>
            </a:lvl9pPr>
          </a:lstStyle>
          <a:p>
            <a:r>
              <a:t>xx%</a:t>
            </a:r>
          </a:p>
        </p:txBody>
      </p:sp>
      <p:sp>
        <p:nvSpPr>
          <p:cNvPr id="60" name="Google Shape;60;p11"/>
          <p:cNvSpPr txBox="1">
            <a:spLocks noGrp="1"/>
          </p:cNvSpPr>
          <p:nvPr>
            <p:ph type="body" idx="1"/>
          </p:nvPr>
        </p:nvSpPr>
        <p:spPr>
          <a:xfrm>
            <a:off x="1241733" y="2408367"/>
            <a:ext cx="5368000" cy="1022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Tree>
    <p:extLst>
      <p:ext uri="{BB962C8B-B14F-4D97-AF65-F5344CB8AC3E}">
        <p14:creationId xmlns:p14="http://schemas.microsoft.com/office/powerpoint/2010/main" val="40088900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0053312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sp>
        <p:nvSpPr>
          <p:cNvPr id="63" name="Google Shape;63;p13"/>
          <p:cNvSpPr/>
          <p:nvPr/>
        </p:nvSpPr>
        <p:spPr>
          <a:xfrm rot="-5400000">
            <a:off x="3876000" y="-419567"/>
            <a:ext cx="8251200" cy="8380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4" name="Google Shape;64;p13"/>
          <p:cNvSpPr/>
          <p:nvPr/>
        </p:nvSpPr>
        <p:spPr>
          <a:xfrm>
            <a:off x="3789737" y="1791055"/>
            <a:ext cx="1390649" cy="283271"/>
          </a:xfrm>
          <a:custGeom>
            <a:avLst/>
            <a:gdLst/>
            <a:ahLst/>
            <a:cxnLst/>
            <a:rect l="l" t="t" r="r" b="b"/>
            <a:pathLst>
              <a:path w="27865" h="5676" extrusionOk="0">
                <a:moveTo>
                  <a:pt x="9705" y="0"/>
                </a:moveTo>
                <a:cubicBezTo>
                  <a:pt x="8288" y="0"/>
                  <a:pt x="6905" y="717"/>
                  <a:pt x="6276" y="2076"/>
                </a:cubicBezTo>
                <a:cubicBezTo>
                  <a:pt x="5228" y="4340"/>
                  <a:pt x="4535" y="4683"/>
                  <a:pt x="3740" y="4683"/>
                </a:cubicBezTo>
                <a:cubicBezTo>
                  <a:pt x="3394" y="4683"/>
                  <a:pt x="3028" y="4618"/>
                  <a:pt x="2606" y="4618"/>
                </a:cubicBezTo>
                <a:cubicBezTo>
                  <a:pt x="2384" y="4618"/>
                  <a:pt x="2146" y="4636"/>
                  <a:pt x="1888" y="4690"/>
                </a:cubicBezTo>
                <a:cubicBezTo>
                  <a:pt x="1" y="5087"/>
                  <a:pt x="507" y="5660"/>
                  <a:pt x="507" y="5660"/>
                </a:cubicBezTo>
                <a:lnTo>
                  <a:pt x="18496" y="5660"/>
                </a:lnTo>
                <a:cubicBezTo>
                  <a:pt x="18496" y="5660"/>
                  <a:pt x="19702" y="5675"/>
                  <a:pt x="21232" y="5675"/>
                </a:cubicBezTo>
                <a:cubicBezTo>
                  <a:pt x="24013" y="5675"/>
                  <a:pt x="27864" y="5626"/>
                  <a:pt x="27472" y="5346"/>
                </a:cubicBezTo>
                <a:cubicBezTo>
                  <a:pt x="26862" y="4912"/>
                  <a:pt x="25038" y="4571"/>
                  <a:pt x="24131" y="4571"/>
                </a:cubicBezTo>
                <a:cubicBezTo>
                  <a:pt x="23225" y="4571"/>
                  <a:pt x="23466" y="3350"/>
                  <a:pt x="22523" y="2932"/>
                </a:cubicBezTo>
                <a:cubicBezTo>
                  <a:pt x="22432" y="2891"/>
                  <a:pt x="22346" y="2873"/>
                  <a:pt x="22265" y="2873"/>
                </a:cubicBezTo>
                <a:cubicBezTo>
                  <a:pt x="21662" y="2873"/>
                  <a:pt x="21328" y="3873"/>
                  <a:pt x="20807" y="3873"/>
                </a:cubicBezTo>
                <a:cubicBezTo>
                  <a:pt x="20679" y="3873"/>
                  <a:pt x="20541" y="3813"/>
                  <a:pt x="20385" y="3665"/>
                </a:cubicBezTo>
                <a:cubicBezTo>
                  <a:pt x="19531" y="2853"/>
                  <a:pt x="19872" y="70"/>
                  <a:pt x="17510" y="70"/>
                </a:cubicBezTo>
                <a:cubicBezTo>
                  <a:pt x="17435" y="70"/>
                  <a:pt x="17356" y="73"/>
                  <a:pt x="17275" y="79"/>
                </a:cubicBezTo>
                <a:cubicBezTo>
                  <a:pt x="14657" y="269"/>
                  <a:pt x="15295" y="2617"/>
                  <a:pt x="14136" y="3053"/>
                </a:cubicBezTo>
                <a:cubicBezTo>
                  <a:pt x="14060" y="3081"/>
                  <a:pt x="13985" y="3095"/>
                  <a:pt x="13911" y="3095"/>
                </a:cubicBezTo>
                <a:cubicBezTo>
                  <a:pt x="12873" y="3095"/>
                  <a:pt x="12107" y="404"/>
                  <a:pt x="10540" y="84"/>
                </a:cubicBezTo>
                <a:cubicBezTo>
                  <a:pt x="10264" y="28"/>
                  <a:pt x="9984" y="0"/>
                  <a:pt x="9705" y="0"/>
                </a:cubicBez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5" name="Google Shape;65;p13"/>
          <p:cNvSpPr/>
          <p:nvPr/>
        </p:nvSpPr>
        <p:spPr>
          <a:xfrm>
            <a:off x="4705337" y="2742089"/>
            <a:ext cx="1390649" cy="283271"/>
          </a:xfrm>
          <a:custGeom>
            <a:avLst/>
            <a:gdLst/>
            <a:ahLst/>
            <a:cxnLst/>
            <a:rect l="l" t="t" r="r" b="b"/>
            <a:pathLst>
              <a:path w="27865" h="5676" extrusionOk="0">
                <a:moveTo>
                  <a:pt x="9705" y="0"/>
                </a:moveTo>
                <a:cubicBezTo>
                  <a:pt x="8288" y="0"/>
                  <a:pt x="6905" y="717"/>
                  <a:pt x="6276" y="2076"/>
                </a:cubicBezTo>
                <a:cubicBezTo>
                  <a:pt x="5228" y="4340"/>
                  <a:pt x="4535" y="4683"/>
                  <a:pt x="3740" y="4683"/>
                </a:cubicBezTo>
                <a:cubicBezTo>
                  <a:pt x="3394" y="4683"/>
                  <a:pt x="3028" y="4618"/>
                  <a:pt x="2606" y="4618"/>
                </a:cubicBezTo>
                <a:cubicBezTo>
                  <a:pt x="2384" y="4618"/>
                  <a:pt x="2146" y="4636"/>
                  <a:pt x="1888" y="4690"/>
                </a:cubicBezTo>
                <a:cubicBezTo>
                  <a:pt x="1" y="5087"/>
                  <a:pt x="507" y="5660"/>
                  <a:pt x="507" y="5660"/>
                </a:cubicBezTo>
                <a:lnTo>
                  <a:pt x="18496" y="5660"/>
                </a:lnTo>
                <a:cubicBezTo>
                  <a:pt x="18496" y="5660"/>
                  <a:pt x="19702" y="5675"/>
                  <a:pt x="21232" y="5675"/>
                </a:cubicBezTo>
                <a:cubicBezTo>
                  <a:pt x="24013" y="5675"/>
                  <a:pt x="27864" y="5626"/>
                  <a:pt x="27472" y="5346"/>
                </a:cubicBezTo>
                <a:cubicBezTo>
                  <a:pt x="26862" y="4912"/>
                  <a:pt x="25038" y="4571"/>
                  <a:pt x="24131" y="4571"/>
                </a:cubicBezTo>
                <a:cubicBezTo>
                  <a:pt x="23225" y="4571"/>
                  <a:pt x="23466" y="3350"/>
                  <a:pt x="22523" y="2932"/>
                </a:cubicBezTo>
                <a:cubicBezTo>
                  <a:pt x="22432" y="2891"/>
                  <a:pt x="22346" y="2873"/>
                  <a:pt x="22265" y="2873"/>
                </a:cubicBezTo>
                <a:cubicBezTo>
                  <a:pt x="21662" y="2873"/>
                  <a:pt x="21328" y="3873"/>
                  <a:pt x="20807" y="3873"/>
                </a:cubicBezTo>
                <a:cubicBezTo>
                  <a:pt x="20679" y="3873"/>
                  <a:pt x="20541" y="3813"/>
                  <a:pt x="20385" y="3665"/>
                </a:cubicBezTo>
                <a:cubicBezTo>
                  <a:pt x="19531" y="2853"/>
                  <a:pt x="19872" y="70"/>
                  <a:pt x="17510" y="70"/>
                </a:cubicBezTo>
                <a:cubicBezTo>
                  <a:pt x="17435" y="70"/>
                  <a:pt x="17356" y="73"/>
                  <a:pt x="17275" y="79"/>
                </a:cubicBezTo>
                <a:cubicBezTo>
                  <a:pt x="14657" y="269"/>
                  <a:pt x="15295" y="2617"/>
                  <a:pt x="14136" y="3053"/>
                </a:cubicBezTo>
                <a:cubicBezTo>
                  <a:pt x="14060" y="3081"/>
                  <a:pt x="13985" y="3095"/>
                  <a:pt x="13911" y="3095"/>
                </a:cubicBezTo>
                <a:cubicBezTo>
                  <a:pt x="12873" y="3095"/>
                  <a:pt x="12107" y="404"/>
                  <a:pt x="10540" y="84"/>
                </a:cubicBezTo>
                <a:cubicBezTo>
                  <a:pt x="10264" y="28"/>
                  <a:pt x="9984" y="0"/>
                  <a:pt x="9705" y="0"/>
                </a:cubicBez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6" name="Google Shape;66;p13"/>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title" idx="2"/>
          </p:nvPr>
        </p:nvSpPr>
        <p:spPr>
          <a:xfrm>
            <a:off x="7359700" y="632276"/>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68" name="Google Shape;68;p13"/>
          <p:cNvSpPr txBox="1">
            <a:spLocks noGrp="1"/>
          </p:cNvSpPr>
          <p:nvPr>
            <p:ph type="subTitle" idx="1"/>
          </p:nvPr>
        </p:nvSpPr>
        <p:spPr>
          <a:xfrm>
            <a:off x="7359700" y="1027463"/>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3" hasCustomPrompt="1"/>
          </p:nvPr>
        </p:nvSpPr>
        <p:spPr>
          <a:xfrm>
            <a:off x="5448533" y="836176"/>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70" name="Google Shape;70;p13"/>
          <p:cNvSpPr txBox="1">
            <a:spLocks noGrp="1"/>
          </p:cNvSpPr>
          <p:nvPr>
            <p:ph type="title" idx="4"/>
          </p:nvPr>
        </p:nvSpPr>
        <p:spPr>
          <a:xfrm>
            <a:off x="7359700" y="2060761"/>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71" name="Google Shape;71;p13"/>
          <p:cNvSpPr txBox="1">
            <a:spLocks noGrp="1"/>
          </p:cNvSpPr>
          <p:nvPr>
            <p:ph type="subTitle" idx="5"/>
          </p:nvPr>
        </p:nvSpPr>
        <p:spPr>
          <a:xfrm>
            <a:off x="7359700" y="2455948"/>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6" hasCustomPrompt="1"/>
          </p:nvPr>
        </p:nvSpPr>
        <p:spPr>
          <a:xfrm>
            <a:off x="5448533" y="2264661"/>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73" name="Google Shape;73;p13"/>
          <p:cNvSpPr txBox="1">
            <a:spLocks noGrp="1"/>
          </p:cNvSpPr>
          <p:nvPr>
            <p:ph type="title" idx="7"/>
          </p:nvPr>
        </p:nvSpPr>
        <p:spPr>
          <a:xfrm>
            <a:off x="7359700" y="3489245"/>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74" name="Google Shape;74;p13"/>
          <p:cNvSpPr txBox="1">
            <a:spLocks noGrp="1"/>
          </p:cNvSpPr>
          <p:nvPr>
            <p:ph type="subTitle" idx="8"/>
          </p:nvPr>
        </p:nvSpPr>
        <p:spPr>
          <a:xfrm>
            <a:off x="7359700" y="3884433"/>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9" hasCustomPrompt="1"/>
          </p:nvPr>
        </p:nvSpPr>
        <p:spPr>
          <a:xfrm>
            <a:off x="5448533" y="3693145"/>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76" name="Google Shape;76;p13"/>
          <p:cNvSpPr txBox="1">
            <a:spLocks noGrp="1"/>
          </p:cNvSpPr>
          <p:nvPr>
            <p:ph type="title" idx="13"/>
          </p:nvPr>
        </p:nvSpPr>
        <p:spPr>
          <a:xfrm>
            <a:off x="7359700" y="4917731"/>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77" name="Google Shape;77;p13"/>
          <p:cNvSpPr txBox="1">
            <a:spLocks noGrp="1"/>
          </p:cNvSpPr>
          <p:nvPr>
            <p:ph type="subTitle" idx="14"/>
          </p:nvPr>
        </p:nvSpPr>
        <p:spPr>
          <a:xfrm>
            <a:off x="7359700" y="5312919"/>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 name="Google Shape;78;p13"/>
          <p:cNvSpPr txBox="1">
            <a:spLocks noGrp="1"/>
          </p:cNvSpPr>
          <p:nvPr>
            <p:ph type="title" idx="15" hasCustomPrompt="1"/>
          </p:nvPr>
        </p:nvSpPr>
        <p:spPr>
          <a:xfrm>
            <a:off x="5448533" y="5121631"/>
            <a:ext cx="1708000" cy="81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Tree>
    <p:extLst>
      <p:ext uri="{BB962C8B-B14F-4D97-AF65-F5344CB8AC3E}">
        <p14:creationId xmlns:p14="http://schemas.microsoft.com/office/powerpoint/2010/main" val="17569641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4"/>
          <p:cNvSpPr txBox="1">
            <a:spLocks noGrp="1"/>
          </p:cNvSpPr>
          <p:nvPr>
            <p:ph type="title" idx="2"/>
          </p:nvPr>
        </p:nvSpPr>
        <p:spPr>
          <a:xfrm>
            <a:off x="11703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 name="Google Shape;82;p14"/>
          <p:cNvSpPr txBox="1">
            <a:spLocks noGrp="1"/>
          </p:cNvSpPr>
          <p:nvPr>
            <p:ph type="subTitle" idx="1"/>
          </p:nvPr>
        </p:nvSpPr>
        <p:spPr>
          <a:xfrm>
            <a:off x="11703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title" idx="3"/>
          </p:nvPr>
        </p:nvSpPr>
        <p:spPr>
          <a:xfrm>
            <a:off x="47422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4" name="Google Shape;84;p14"/>
          <p:cNvSpPr/>
          <p:nvPr/>
        </p:nvSpPr>
        <p:spPr>
          <a:xfrm>
            <a:off x="9927536" y="-47772"/>
            <a:ext cx="2559485" cy="695352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5" name="Google Shape;85;p14"/>
          <p:cNvSpPr/>
          <p:nvPr/>
        </p:nvSpPr>
        <p:spPr>
          <a:xfrm>
            <a:off x="-1336335" y="4909000"/>
            <a:ext cx="4887040" cy="2300219"/>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6" name="Google Shape;86;p14"/>
          <p:cNvSpPr txBox="1">
            <a:spLocks noGrp="1"/>
          </p:cNvSpPr>
          <p:nvPr>
            <p:ph type="subTitle" idx="4"/>
          </p:nvPr>
        </p:nvSpPr>
        <p:spPr>
          <a:xfrm>
            <a:off x="47422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4"/>
          <p:cNvSpPr txBox="1">
            <a:spLocks noGrp="1"/>
          </p:cNvSpPr>
          <p:nvPr>
            <p:ph type="title" idx="5"/>
          </p:nvPr>
        </p:nvSpPr>
        <p:spPr>
          <a:xfrm>
            <a:off x="83141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8" name="Google Shape;88;p14"/>
          <p:cNvSpPr txBox="1">
            <a:spLocks noGrp="1"/>
          </p:cNvSpPr>
          <p:nvPr>
            <p:ph type="subTitle" idx="6"/>
          </p:nvPr>
        </p:nvSpPr>
        <p:spPr>
          <a:xfrm>
            <a:off x="83141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6484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89"/>
        <p:cNvGrpSpPr/>
        <p:nvPr/>
      </p:nvGrpSpPr>
      <p:grpSpPr>
        <a:xfrm>
          <a:off x="0" y="0"/>
          <a:ext cx="0" cy="0"/>
          <a:chOff x="0" y="0"/>
          <a:chExt cx="0" cy="0"/>
        </a:xfrm>
      </p:grpSpPr>
      <p:sp>
        <p:nvSpPr>
          <p:cNvPr id="90" name="Google Shape;90;p15"/>
          <p:cNvSpPr/>
          <p:nvPr/>
        </p:nvSpPr>
        <p:spPr>
          <a:xfrm rot="-5400000">
            <a:off x="3876000" y="-419567"/>
            <a:ext cx="8251200" cy="8380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1" name="Google Shape;91;p15"/>
          <p:cNvSpPr txBox="1">
            <a:spLocks noGrp="1"/>
          </p:cNvSpPr>
          <p:nvPr>
            <p:ph type="title"/>
          </p:nvPr>
        </p:nvSpPr>
        <p:spPr>
          <a:xfrm>
            <a:off x="1017333" y="628500"/>
            <a:ext cx="37880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15"/>
          <p:cNvSpPr txBox="1">
            <a:spLocks noGrp="1"/>
          </p:cNvSpPr>
          <p:nvPr>
            <p:ph type="title" idx="2"/>
          </p:nvPr>
        </p:nvSpPr>
        <p:spPr>
          <a:xfrm>
            <a:off x="5060033" y="39998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3" name="Google Shape;93;p15"/>
          <p:cNvSpPr txBox="1">
            <a:spLocks noGrp="1"/>
          </p:cNvSpPr>
          <p:nvPr>
            <p:ph type="subTitle" idx="1"/>
          </p:nvPr>
        </p:nvSpPr>
        <p:spPr>
          <a:xfrm>
            <a:off x="5060033" y="4498255"/>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5"/>
          <p:cNvSpPr txBox="1">
            <a:spLocks noGrp="1"/>
          </p:cNvSpPr>
          <p:nvPr>
            <p:ph type="title" idx="3"/>
          </p:nvPr>
        </p:nvSpPr>
        <p:spPr>
          <a:xfrm>
            <a:off x="8225533" y="39998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5" name="Google Shape;95;p15"/>
          <p:cNvSpPr txBox="1">
            <a:spLocks noGrp="1"/>
          </p:cNvSpPr>
          <p:nvPr>
            <p:ph type="subTitle" idx="4"/>
          </p:nvPr>
        </p:nvSpPr>
        <p:spPr>
          <a:xfrm>
            <a:off x="8225533" y="4498255"/>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5"/>
          <p:cNvSpPr txBox="1">
            <a:spLocks noGrp="1"/>
          </p:cNvSpPr>
          <p:nvPr>
            <p:ph type="title" idx="5"/>
          </p:nvPr>
        </p:nvSpPr>
        <p:spPr>
          <a:xfrm>
            <a:off x="5060033" y="18465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7" name="Google Shape;97;p15"/>
          <p:cNvSpPr txBox="1">
            <a:spLocks noGrp="1"/>
          </p:cNvSpPr>
          <p:nvPr>
            <p:ph type="subTitle" idx="6"/>
          </p:nvPr>
        </p:nvSpPr>
        <p:spPr>
          <a:xfrm>
            <a:off x="5060033" y="2343300"/>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5"/>
          <p:cNvSpPr txBox="1">
            <a:spLocks noGrp="1"/>
          </p:cNvSpPr>
          <p:nvPr>
            <p:ph type="title" idx="7"/>
          </p:nvPr>
        </p:nvSpPr>
        <p:spPr>
          <a:xfrm>
            <a:off x="8225533" y="18465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9" name="Google Shape;99;p15"/>
          <p:cNvSpPr txBox="1">
            <a:spLocks noGrp="1"/>
          </p:cNvSpPr>
          <p:nvPr>
            <p:ph type="subTitle" idx="8"/>
          </p:nvPr>
        </p:nvSpPr>
        <p:spPr>
          <a:xfrm>
            <a:off x="8225533" y="2343300"/>
            <a:ext cx="27076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09789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6"/>
          <p:cNvSpPr txBox="1">
            <a:spLocks noGrp="1"/>
          </p:cNvSpPr>
          <p:nvPr>
            <p:ph type="title" idx="2"/>
          </p:nvPr>
        </p:nvSpPr>
        <p:spPr>
          <a:xfrm>
            <a:off x="2458069" y="4157076"/>
            <a:ext cx="2874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3" name="Google Shape;103;p16"/>
          <p:cNvSpPr txBox="1">
            <a:spLocks noGrp="1"/>
          </p:cNvSpPr>
          <p:nvPr>
            <p:ph type="subTitle" idx="1"/>
          </p:nvPr>
        </p:nvSpPr>
        <p:spPr>
          <a:xfrm>
            <a:off x="2458069" y="4698168"/>
            <a:ext cx="28744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6"/>
          <p:cNvSpPr txBox="1">
            <a:spLocks noGrp="1"/>
          </p:cNvSpPr>
          <p:nvPr>
            <p:ph type="title" idx="3"/>
          </p:nvPr>
        </p:nvSpPr>
        <p:spPr>
          <a:xfrm>
            <a:off x="6859531" y="4157076"/>
            <a:ext cx="2874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5" name="Google Shape;105;p16"/>
          <p:cNvSpPr txBox="1">
            <a:spLocks noGrp="1"/>
          </p:cNvSpPr>
          <p:nvPr>
            <p:ph type="subTitle" idx="4"/>
          </p:nvPr>
        </p:nvSpPr>
        <p:spPr>
          <a:xfrm>
            <a:off x="6859531" y="4698168"/>
            <a:ext cx="28744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6"/>
          <p:cNvSpPr/>
          <p:nvPr/>
        </p:nvSpPr>
        <p:spPr>
          <a:xfrm rot="-10054070">
            <a:off x="6135324" y="-567989"/>
            <a:ext cx="7307800" cy="3439615"/>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48232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17"/>
          <p:cNvSpPr txBox="1">
            <a:spLocks noGrp="1"/>
          </p:cNvSpPr>
          <p:nvPr>
            <p:ph type="title" idx="2"/>
          </p:nvPr>
        </p:nvSpPr>
        <p:spPr>
          <a:xfrm>
            <a:off x="1170300" y="51157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0" name="Google Shape;110;p17"/>
          <p:cNvSpPr txBox="1">
            <a:spLocks noGrp="1"/>
          </p:cNvSpPr>
          <p:nvPr>
            <p:ph type="subTitle" idx="1"/>
          </p:nvPr>
        </p:nvSpPr>
        <p:spPr>
          <a:xfrm>
            <a:off x="1170300" y="5510967"/>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title" idx="3"/>
          </p:nvPr>
        </p:nvSpPr>
        <p:spPr>
          <a:xfrm>
            <a:off x="4742200" y="51157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2" name="Google Shape;112;p17"/>
          <p:cNvSpPr txBox="1">
            <a:spLocks noGrp="1"/>
          </p:cNvSpPr>
          <p:nvPr>
            <p:ph type="subTitle" idx="4"/>
          </p:nvPr>
        </p:nvSpPr>
        <p:spPr>
          <a:xfrm>
            <a:off x="4742200" y="5510967"/>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7"/>
          <p:cNvSpPr txBox="1">
            <a:spLocks noGrp="1"/>
          </p:cNvSpPr>
          <p:nvPr>
            <p:ph type="title" idx="5"/>
          </p:nvPr>
        </p:nvSpPr>
        <p:spPr>
          <a:xfrm>
            <a:off x="8314100" y="51157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4" name="Google Shape;114;p17"/>
          <p:cNvSpPr txBox="1">
            <a:spLocks noGrp="1"/>
          </p:cNvSpPr>
          <p:nvPr>
            <p:ph type="subTitle" idx="6"/>
          </p:nvPr>
        </p:nvSpPr>
        <p:spPr>
          <a:xfrm>
            <a:off x="8314100" y="5510967"/>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7"/>
          <p:cNvSpPr txBox="1">
            <a:spLocks noGrp="1"/>
          </p:cNvSpPr>
          <p:nvPr>
            <p:ph type="title" idx="7"/>
          </p:nvPr>
        </p:nvSpPr>
        <p:spPr>
          <a:xfrm>
            <a:off x="1170300" y="25577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6" name="Google Shape;116;p17"/>
          <p:cNvSpPr txBox="1">
            <a:spLocks noGrp="1"/>
          </p:cNvSpPr>
          <p:nvPr>
            <p:ph type="subTitle" idx="8"/>
          </p:nvPr>
        </p:nvSpPr>
        <p:spPr>
          <a:xfrm>
            <a:off x="1170300" y="2952900"/>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7"/>
          <p:cNvSpPr txBox="1">
            <a:spLocks noGrp="1"/>
          </p:cNvSpPr>
          <p:nvPr>
            <p:ph type="title" idx="9"/>
          </p:nvPr>
        </p:nvSpPr>
        <p:spPr>
          <a:xfrm>
            <a:off x="4742200" y="25577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8" name="Google Shape;118;p17"/>
          <p:cNvSpPr txBox="1">
            <a:spLocks noGrp="1"/>
          </p:cNvSpPr>
          <p:nvPr>
            <p:ph type="subTitle" idx="13"/>
          </p:nvPr>
        </p:nvSpPr>
        <p:spPr>
          <a:xfrm>
            <a:off x="4742200" y="2952900"/>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7"/>
          <p:cNvSpPr txBox="1">
            <a:spLocks noGrp="1"/>
          </p:cNvSpPr>
          <p:nvPr>
            <p:ph type="title" idx="14"/>
          </p:nvPr>
        </p:nvSpPr>
        <p:spPr>
          <a:xfrm>
            <a:off x="8314100" y="2557700"/>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0" name="Google Shape;120;p17"/>
          <p:cNvSpPr txBox="1">
            <a:spLocks noGrp="1"/>
          </p:cNvSpPr>
          <p:nvPr>
            <p:ph type="subTitle" idx="15"/>
          </p:nvPr>
        </p:nvSpPr>
        <p:spPr>
          <a:xfrm>
            <a:off x="8314100" y="2952900"/>
            <a:ext cx="2707600" cy="8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7"/>
          <p:cNvSpPr/>
          <p:nvPr/>
        </p:nvSpPr>
        <p:spPr>
          <a:xfrm rot="5400000" flipH="1">
            <a:off x="10281879" y="-2165157"/>
            <a:ext cx="2379851" cy="646519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339136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 Two Columns 1">
  <p:cSld name="Title + Two Columns 1">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18"/>
          <p:cNvSpPr txBox="1">
            <a:spLocks noGrp="1"/>
          </p:cNvSpPr>
          <p:nvPr>
            <p:ph type="title" idx="2"/>
          </p:nvPr>
        </p:nvSpPr>
        <p:spPr>
          <a:xfrm>
            <a:off x="1017333" y="3037712"/>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25" name="Google Shape;125;p18"/>
          <p:cNvSpPr txBox="1">
            <a:spLocks noGrp="1"/>
          </p:cNvSpPr>
          <p:nvPr>
            <p:ph type="subTitle" idx="1"/>
          </p:nvPr>
        </p:nvSpPr>
        <p:spPr>
          <a:xfrm>
            <a:off x="1017333" y="3432900"/>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18"/>
          <p:cNvSpPr txBox="1">
            <a:spLocks noGrp="1"/>
          </p:cNvSpPr>
          <p:nvPr>
            <p:ph type="title" idx="3"/>
          </p:nvPr>
        </p:nvSpPr>
        <p:spPr>
          <a:xfrm>
            <a:off x="1017333" y="4567797"/>
            <a:ext cx="36992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27" name="Google Shape;127;p18"/>
          <p:cNvSpPr txBox="1">
            <a:spLocks noGrp="1"/>
          </p:cNvSpPr>
          <p:nvPr>
            <p:ph type="subTitle" idx="4"/>
          </p:nvPr>
        </p:nvSpPr>
        <p:spPr>
          <a:xfrm>
            <a:off x="1017333" y="4962985"/>
            <a:ext cx="3699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78393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 Four Columns  1">
  <p:cSld name="Title + Four Columns  1">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1017333" y="628500"/>
            <a:ext cx="37880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19"/>
          <p:cNvSpPr txBox="1">
            <a:spLocks noGrp="1"/>
          </p:cNvSpPr>
          <p:nvPr>
            <p:ph type="title" idx="2"/>
          </p:nvPr>
        </p:nvSpPr>
        <p:spPr>
          <a:xfrm>
            <a:off x="1016948"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1" name="Google Shape;131;p19"/>
          <p:cNvSpPr txBox="1">
            <a:spLocks noGrp="1"/>
          </p:cNvSpPr>
          <p:nvPr>
            <p:ph type="subTitle" idx="1"/>
          </p:nvPr>
        </p:nvSpPr>
        <p:spPr>
          <a:xfrm>
            <a:off x="1016948"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9"/>
          <p:cNvSpPr txBox="1">
            <a:spLocks noGrp="1"/>
          </p:cNvSpPr>
          <p:nvPr>
            <p:ph type="title" idx="3"/>
          </p:nvPr>
        </p:nvSpPr>
        <p:spPr>
          <a:xfrm>
            <a:off x="3623519"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3" name="Google Shape;133;p19"/>
          <p:cNvSpPr txBox="1">
            <a:spLocks noGrp="1"/>
          </p:cNvSpPr>
          <p:nvPr>
            <p:ph type="subTitle" idx="4"/>
          </p:nvPr>
        </p:nvSpPr>
        <p:spPr>
          <a:xfrm>
            <a:off x="3623519"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9"/>
          <p:cNvSpPr txBox="1">
            <a:spLocks noGrp="1"/>
          </p:cNvSpPr>
          <p:nvPr>
            <p:ph type="title" idx="5"/>
          </p:nvPr>
        </p:nvSpPr>
        <p:spPr>
          <a:xfrm>
            <a:off x="6230089"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5" name="Google Shape;135;p19"/>
          <p:cNvSpPr txBox="1">
            <a:spLocks noGrp="1"/>
          </p:cNvSpPr>
          <p:nvPr>
            <p:ph type="subTitle" idx="6"/>
          </p:nvPr>
        </p:nvSpPr>
        <p:spPr>
          <a:xfrm>
            <a:off x="6230089"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9"/>
          <p:cNvSpPr txBox="1">
            <a:spLocks noGrp="1"/>
          </p:cNvSpPr>
          <p:nvPr>
            <p:ph type="title" idx="7"/>
          </p:nvPr>
        </p:nvSpPr>
        <p:spPr>
          <a:xfrm>
            <a:off x="8836660" y="4615600"/>
            <a:ext cx="23384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7" name="Google Shape;137;p19"/>
          <p:cNvSpPr txBox="1">
            <a:spLocks noGrp="1"/>
          </p:cNvSpPr>
          <p:nvPr>
            <p:ph type="subTitle" idx="8"/>
          </p:nvPr>
        </p:nvSpPr>
        <p:spPr>
          <a:xfrm>
            <a:off x="8836660" y="5112400"/>
            <a:ext cx="2338400" cy="8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9"/>
          <p:cNvSpPr/>
          <p:nvPr/>
        </p:nvSpPr>
        <p:spPr>
          <a:xfrm rot="-5400000">
            <a:off x="8800804" y="-1739940"/>
            <a:ext cx="1651137" cy="513100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42377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39"/>
        <p:cNvGrpSpPr/>
        <p:nvPr/>
      </p:nvGrpSpPr>
      <p:grpSpPr>
        <a:xfrm>
          <a:off x="0" y="0"/>
          <a:ext cx="0" cy="0"/>
          <a:chOff x="0" y="0"/>
          <a:chExt cx="0" cy="0"/>
        </a:xfrm>
      </p:grpSpPr>
      <p:sp>
        <p:nvSpPr>
          <p:cNvPr id="140" name="Google Shape;140;p20"/>
          <p:cNvSpPr/>
          <p:nvPr/>
        </p:nvSpPr>
        <p:spPr>
          <a:xfrm rot="5400000">
            <a:off x="-1568367" y="-761400"/>
            <a:ext cx="8251200" cy="8380800"/>
          </a:xfrm>
          <a:prstGeom prst="round2SameRect">
            <a:avLst>
              <a:gd name="adj1" fmla="val 50000"/>
              <a:gd name="adj2" fmla="val 0"/>
            </a:avLst>
          </a:pr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1" name="Google Shape;141;p20"/>
          <p:cNvSpPr txBox="1">
            <a:spLocks noGrp="1"/>
          </p:cNvSpPr>
          <p:nvPr>
            <p:ph type="title"/>
          </p:nvPr>
        </p:nvSpPr>
        <p:spPr>
          <a:xfrm>
            <a:off x="7894600" y="2043200"/>
            <a:ext cx="2936800" cy="56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2" name="Google Shape;142;p20"/>
          <p:cNvSpPr txBox="1">
            <a:spLocks noGrp="1"/>
          </p:cNvSpPr>
          <p:nvPr>
            <p:ph type="subTitle" idx="1"/>
          </p:nvPr>
        </p:nvSpPr>
        <p:spPr>
          <a:xfrm>
            <a:off x="7894600" y="2743215"/>
            <a:ext cx="2936800" cy="20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171405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1017333" y="628500"/>
            <a:ext cx="37108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5" name="Google Shape;145;p21"/>
          <p:cNvGrpSpPr/>
          <p:nvPr/>
        </p:nvGrpSpPr>
        <p:grpSpPr>
          <a:xfrm>
            <a:off x="4728303" y="2024481"/>
            <a:ext cx="9492012" cy="4862096"/>
            <a:chOff x="3546227" y="1518361"/>
            <a:chExt cx="7119009" cy="3646572"/>
          </a:xfrm>
        </p:grpSpPr>
        <p:sp>
          <p:nvSpPr>
            <p:cNvPr id="146" name="Google Shape;146;p21"/>
            <p:cNvSpPr/>
            <p:nvPr/>
          </p:nvSpPr>
          <p:spPr>
            <a:xfrm>
              <a:off x="3546227" y="1518361"/>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rgbClr val="BDE9FC">
                <a:alpha val="373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47" name="Google Shape;147;p21"/>
            <p:cNvSpPr/>
            <p:nvPr/>
          </p:nvSpPr>
          <p:spPr>
            <a:xfrm>
              <a:off x="3546227" y="1842086"/>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48" name="Google Shape;148;p21"/>
          <p:cNvSpPr txBox="1">
            <a:spLocks noGrp="1"/>
          </p:cNvSpPr>
          <p:nvPr>
            <p:ph type="subTitle" idx="1"/>
          </p:nvPr>
        </p:nvSpPr>
        <p:spPr>
          <a:xfrm>
            <a:off x="1017333" y="2361533"/>
            <a:ext cx="4962000" cy="2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21"/>
          <p:cNvSpPr txBox="1"/>
          <p:nvPr/>
        </p:nvSpPr>
        <p:spPr>
          <a:xfrm>
            <a:off x="1017333" y="4759733"/>
            <a:ext cx="4710400" cy="889600"/>
          </a:xfrm>
          <a:prstGeom prst="rect">
            <a:avLst/>
          </a:prstGeom>
          <a:noFill/>
          <a:ln>
            <a:noFill/>
          </a:ln>
        </p:spPr>
        <p:txBody>
          <a:bodyPr spcFirstLastPara="1" wrap="square" lIns="121900" tIns="121900" rIns="121900" bIns="121900" anchor="t" anchorCtr="0">
            <a:noAutofit/>
          </a:bodyPr>
          <a:lstStyle/>
          <a:p>
            <a:pPr defTabSz="914400">
              <a:spcBef>
                <a:spcPts val="400"/>
              </a:spcBef>
              <a:buClr>
                <a:srgbClr val="000000"/>
              </a:buClr>
              <a:buFont typeface="Arial"/>
              <a:buNone/>
            </a:pPr>
            <a:r>
              <a:rPr lang="en" sz="1600" kern="0">
                <a:solidFill>
                  <a:srgbClr val="23455E"/>
                </a:solidFill>
                <a:latin typeface="DM Sans"/>
                <a:ea typeface="DM Sans"/>
                <a:cs typeface="DM Sans"/>
                <a:sym typeface="DM Sans"/>
              </a:rPr>
              <a:t>CREDITS: This presentation template was created by </a:t>
            </a:r>
            <a:r>
              <a:rPr lang="en" sz="1600" kern="0">
                <a:solidFill>
                  <a:srgbClr val="23455E"/>
                </a:solidFill>
                <a:uFill>
                  <a:noFill/>
                </a:uFill>
                <a:latin typeface="DM Sans"/>
                <a:ea typeface="DM Sans"/>
                <a:cs typeface="DM Sans"/>
                <a:sym typeface="DM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kern="0">
                <a:solidFill>
                  <a:srgbClr val="23455E"/>
                </a:solidFill>
                <a:latin typeface="DM Sans"/>
                <a:ea typeface="DM Sans"/>
                <a:cs typeface="DM Sans"/>
                <a:sym typeface="DM Sans"/>
              </a:rPr>
              <a:t>, including icons by </a:t>
            </a:r>
            <a:r>
              <a:rPr lang="en" sz="1600" kern="0">
                <a:solidFill>
                  <a:srgbClr val="23455E"/>
                </a:solidFill>
                <a:uFill>
                  <a:noFill/>
                </a:uFill>
                <a:latin typeface="DM Sans"/>
                <a:ea typeface="DM Sans"/>
                <a:cs typeface="DM Sans"/>
                <a:sym typeface="DM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kern="0">
                <a:solidFill>
                  <a:srgbClr val="23455E"/>
                </a:solidFill>
                <a:latin typeface="DM Sans"/>
                <a:ea typeface="DM Sans"/>
                <a:cs typeface="DM Sans"/>
                <a:sym typeface="DM Sans"/>
              </a:rPr>
              <a:t>, and infographics &amp; images by </a:t>
            </a:r>
            <a:r>
              <a:rPr lang="en" sz="1600" kern="0">
                <a:solidFill>
                  <a:srgbClr val="23455E"/>
                </a:solidFill>
                <a:uFill>
                  <a:noFill/>
                </a:uFill>
                <a:latin typeface="DM Sans"/>
                <a:ea typeface="DM Sans"/>
                <a:cs typeface="DM Sans"/>
                <a:sym typeface="DM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600" kern="0">
                <a:solidFill>
                  <a:srgbClr val="23455E"/>
                </a:solidFill>
                <a:latin typeface="DM Sans"/>
                <a:ea typeface="DM Sans"/>
                <a:cs typeface="DM Sans"/>
                <a:sym typeface="DM Sans"/>
              </a:rPr>
              <a:t>. </a:t>
            </a:r>
            <a:endParaRPr sz="1600" kern="0">
              <a:solidFill>
                <a:srgbClr val="23455E"/>
              </a:solidFill>
              <a:latin typeface="DM Sans"/>
              <a:ea typeface="DM Sans"/>
              <a:cs typeface="DM Sans"/>
              <a:sym typeface="DM Sans"/>
            </a:endParaRPr>
          </a:p>
          <a:p>
            <a:pPr defTabSz="914400">
              <a:lnSpc>
                <a:spcPct val="115000"/>
              </a:lnSpc>
              <a:spcBef>
                <a:spcPts val="400"/>
              </a:spcBef>
              <a:buClr>
                <a:srgbClr val="000000"/>
              </a:buClr>
              <a:buFont typeface="Arial"/>
              <a:buNone/>
            </a:pPr>
            <a:endParaRPr sz="1600" kern="0">
              <a:solidFill>
                <a:srgbClr val="23455E"/>
              </a:solidFill>
              <a:latin typeface="DM Sans"/>
              <a:ea typeface="DM Sans"/>
              <a:cs typeface="DM Sans"/>
              <a:sym typeface="DM Sans"/>
            </a:endParaRPr>
          </a:p>
          <a:p>
            <a:pPr defTabSz="914400">
              <a:buClr>
                <a:srgbClr val="000000"/>
              </a:buClr>
              <a:buFont typeface="Arial"/>
              <a:buNone/>
            </a:pPr>
            <a:endParaRPr sz="1600" kern="0">
              <a:solidFill>
                <a:srgbClr val="23455E"/>
              </a:solidFill>
              <a:latin typeface="DM Sans"/>
              <a:ea typeface="DM Sans"/>
              <a:cs typeface="DM Sans"/>
              <a:sym typeface="DM Sans"/>
            </a:endParaRPr>
          </a:p>
        </p:txBody>
      </p:sp>
    </p:spTree>
    <p:extLst>
      <p:ext uri="{BB962C8B-B14F-4D97-AF65-F5344CB8AC3E}">
        <p14:creationId xmlns:p14="http://schemas.microsoft.com/office/powerpoint/2010/main" val="5933861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0"/>
        <p:cNvGrpSpPr/>
        <p:nvPr/>
      </p:nvGrpSpPr>
      <p:grpSpPr>
        <a:xfrm>
          <a:off x="0" y="0"/>
          <a:ext cx="0" cy="0"/>
          <a:chOff x="0" y="0"/>
          <a:chExt cx="0" cy="0"/>
        </a:xfrm>
      </p:grpSpPr>
      <p:sp>
        <p:nvSpPr>
          <p:cNvPr id="151" name="Google Shape;151;p22"/>
          <p:cNvSpPr/>
          <p:nvPr/>
        </p:nvSpPr>
        <p:spPr>
          <a:xfrm>
            <a:off x="9927536" y="-47772"/>
            <a:ext cx="2559485" cy="695352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2" name="Google Shape;152;p22"/>
          <p:cNvSpPr/>
          <p:nvPr/>
        </p:nvSpPr>
        <p:spPr>
          <a:xfrm>
            <a:off x="-1336335" y="4909000"/>
            <a:ext cx="4887040" cy="2300219"/>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840529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
        <p:cNvGrpSpPr/>
        <p:nvPr/>
      </p:nvGrpSpPr>
      <p:grpSpPr>
        <a:xfrm>
          <a:off x="0" y="0"/>
          <a:ext cx="0" cy="0"/>
          <a:chOff x="0" y="0"/>
          <a:chExt cx="0" cy="0"/>
        </a:xfrm>
      </p:grpSpPr>
      <p:grpSp>
        <p:nvGrpSpPr>
          <p:cNvPr id="154" name="Google Shape;154;p23"/>
          <p:cNvGrpSpPr/>
          <p:nvPr/>
        </p:nvGrpSpPr>
        <p:grpSpPr>
          <a:xfrm>
            <a:off x="4728303" y="2024481"/>
            <a:ext cx="9492012" cy="4862096"/>
            <a:chOff x="3546227" y="1518361"/>
            <a:chExt cx="7119009" cy="3646572"/>
          </a:xfrm>
        </p:grpSpPr>
        <p:sp>
          <p:nvSpPr>
            <p:cNvPr id="155" name="Google Shape;155;p23"/>
            <p:cNvSpPr/>
            <p:nvPr/>
          </p:nvSpPr>
          <p:spPr>
            <a:xfrm>
              <a:off x="3546227" y="1518361"/>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rgbClr val="BDE9FC">
                <a:alpha val="373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6" name="Google Shape;156;p23"/>
            <p:cNvSpPr/>
            <p:nvPr/>
          </p:nvSpPr>
          <p:spPr>
            <a:xfrm>
              <a:off x="3546227" y="1842086"/>
              <a:ext cx="7119009" cy="3322847"/>
            </a:xfrm>
            <a:custGeom>
              <a:avLst/>
              <a:gdLst/>
              <a:ahLst/>
              <a:cxnLst/>
              <a:rect l="l" t="t" r="r" b="b"/>
              <a:pathLst>
                <a:path w="95193" h="44432" extrusionOk="0">
                  <a:moveTo>
                    <a:pt x="69943" y="1"/>
                  </a:moveTo>
                  <a:cubicBezTo>
                    <a:pt x="65788" y="1"/>
                    <a:pt x="60185" y="1162"/>
                    <a:pt x="54294" y="5760"/>
                  </a:cubicBezTo>
                  <a:cubicBezTo>
                    <a:pt x="45494" y="12631"/>
                    <a:pt x="48369" y="23481"/>
                    <a:pt x="43007" y="23481"/>
                  </a:cubicBezTo>
                  <a:cubicBezTo>
                    <a:pt x="41868" y="23481"/>
                    <a:pt x="40358" y="22992"/>
                    <a:pt x="38286" y="21871"/>
                  </a:cubicBezTo>
                  <a:cubicBezTo>
                    <a:pt x="35471" y="20349"/>
                    <a:pt x="32398" y="19626"/>
                    <a:pt x="29448" y="19626"/>
                  </a:cubicBezTo>
                  <a:cubicBezTo>
                    <a:pt x="22115" y="19626"/>
                    <a:pt x="15541" y="24090"/>
                    <a:pt x="15581" y="31825"/>
                  </a:cubicBezTo>
                  <a:cubicBezTo>
                    <a:pt x="15623" y="40121"/>
                    <a:pt x="8309" y="36666"/>
                    <a:pt x="2483" y="39502"/>
                  </a:cubicBezTo>
                  <a:cubicBezTo>
                    <a:pt x="1" y="40709"/>
                    <a:pt x="831" y="44432"/>
                    <a:pt x="3592" y="44432"/>
                  </a:cubicBezTo>
                  <a:lnTo>
                    <a:pt x="74318" y="44432"/>
                  </a:lnTo>
                  <a:cubicBezTo>
                    <a:pt x="75747" y="44432"/>
                    <a:pt x="76906" y="43273"/>
                    <a:pt x="76906" y="41843"/>
                  </a:cubicBezTo>
                  <a:lnTo>
                    <a:pt x="95192" y="9381"/>
                  </a:lnTo>
                  <a:cubicBezTo>
                    <a:pt x="95192" y="8183"/>
                    <a:pt x="76087" y="864"/>
                    <a:pt x="74922" y="581"/>
                  </a:cubicBezTo>
                  <a:cubicBezTo>
                    <a:pt x="73715" y="287"/>
                    <a:pt x="72008" y="1"/>
                    <a:pt x="69943"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732516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157"/>
        <p:cNvGrpSpPr/>
        <p:nvPr/>
      </p:nvGrpSpPr>
      <p:grpSpPr>
        <a:xfrm>
          <a:off x="0" y="0"/>
          <a:ext cx="0" cy="0"/>
          <a:chOff x="0" y="0"/>
          <a:chExt cx="0" cy="0"/>
        </a:xfrm>
      </p:grpSpPr>
      <p:sp>
        <p:nvSpPr>
          <p:cNvPr id="158" name="Google Shape;158;p24"/>
          <p:cNvSpPr/>
          <p:nvPr/>
        </p:nvSpPr>
        <p:spPr>
          <a:xfrm rot="10800000">
            <a:off x="8096229" y="-10"/>
            <a:ext cx="4509403" cy="1426251"/>
          </a:xfrm>
          <a:custGeom>
            <a:avLst/>
            <a:gdLst/>
            <a:ahLst/>
            <a:cxnLst/>
            <a:rect l="l" t="t" r="r" b="b"/>
            <a:pathLst>
              <a:path w="96796" h="30615" extrusionOk="0">
                <a:moveTo>
                  <a:pt x="24014" y="1"/>
                </a:moveTo>
                <a:cubicBezTo>
                  <a:pt x="3631" y="1"/>
                  <a:pt x="1" y="30614"/>
                  <a:pt x="1" y="30614"/>
                </a:cubicBezTo>
                <a:lnTo>
                  <a:pt x="96761" y="30614"/>
                </a:lnTo>
                <a:cubicBezTo>
                  <a:pt x="96506" y="30593"/>
                  <a:pt x="94754" y="30117"/>
                  <a:pt x="89253" y="21745"/>
                </a:cubicBezTo>
                <a:cubicBezTo>
                  <a:pt x="84535" y="14567"/>
                  <a:pt x="80221" y="10463"/>
                  <a:pt x="74926" y="10463"/>
                </a:cubicBezTo>
                <a:cubicBezTo>
                  <a:pt x="72404" y="10463"/>
                  <a:pt x="69659" y="11394"/>
                  <a:pt x="66542" y="13367"/>
                </a:cubicBezTo>
                <a:cubicBezTo>
                  <a:pt x="62056" y="16207"/>
                  <a:pt x="58482" y="17324"/>
                  <a:pt x="55515" y="17324"/>
                </a:cubicBezTo>
                <a:cubicBezTo>
                  <a:pt x="46105" y="17324"/>
                  <a:pt x="42790" y="6087"/>
                  <a:pt x="35791" y="2894"/>
                </a:cubicBezTo>
                <a:cubicBezTo>
                  <a:pt x="31349" y="868"/>
                  <a:pt x="27444" y="1"/>
                  <a:pt x="24014" y="1"/>
                </a:cubicBezTo>
                <a:close/>
                <a:moveTo>
                  <a:pt x="96761" y="30614"/>
                </a:moveTo>
                <a:cubicBezTo>
                  <a:pt x="96769" y="30614"/>
                  <a:pt x="96776" y="30615"/>
                  <a:pt x="96781" y="30615"/>
                </a:cubicBezTo>
                <a:cubicBezTo>
                  <a:pt x="96791" y="30615"/>
                  <a:pt x="96796" y="30614"/>
                  <a:pt x="96796" y="30614"/>
                </a:cubicBezTo>
                <a:close/>
              </a:path>
            </a:pathLst>
          </a:custGeom>
          <a:solidFill>
            <a:schemeClr val="lt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59" name="Google Shape;159;p24"/>
          <p:cNvSpPr/>
          <p:nvPr/>
        </p:nvSpPr>
        <p:spPr>
          <a:xfrm>
            <a:off x="-1681612" y="3692936"/>
            <a:ext cx="7850691" cy="3695141"/>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78467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3F3F3"/>
        </a:solidFill>
        <a:effectLst/>
      </p:bgPr>
    </p:bg>
    <p:spTree>
      <p:nvGrpSpPr>
        <p:cNvPr id="1" name="Shape 8"/>
        <p:cNvGrpSpPr/>
        <p:nvPr/>
      </p:nvGrpSpPr>
      <p:grpSpPr>
        <a:xfrm>
          <a:off x="0" y="0"/>
          <a:ext cx="0" cy="0"/>
          <a:chOff x="0" y="0"/>
          <a:chExt cx="0" cy="0"/>
        </a:xfrm>
      </p:grpSpPr>
      <p:sp>
        <p:nvSpPr>
          <p:cNvPr id="9" name="Google Shape;9;p2"/>
          <p:cNvSpPr/>
          <p:nvPr/>
        </p:nvSpPr>
        <p:spPr>
          <a:xfrm rot="10800000" flipH="1">
            <a:off x="0" y="2996978"/>
            <a:ext cx="12470413" cy="3861015"/>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10" name="Google Shape;10;p2"/>
          <p:cNvSpPr/>
          <p:nvPr/>
        </p:nvSpPr>
        <p:spPr>
          <a:xfrm flipH="1">
            <a:off x="3983877" y="-128980"/>
            <a:ext cx="9497456" cy="6986999"/>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 name="Google Shape;11;p2"/>
          <p:cNvSpPr txBox="1">
            <a:spLocks noGrp="1"/>
          </p:cNvSpPr>
          <p:nvPr>
            <p:ph type="ctrTitle"/>
          </p:nvPr>
        </p:nvSpPr>
        <p:spPr>
          <a:xfrm>
            <a:off x="1081867" y="2767275"/>
            <a:ext cx="8697200" cy="1241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9600"/>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1081867" y="3770041"/>
            <a:ext cx="6817600" cy="58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sz="3733"/>
            </a:lvl2pPr>
            <a:lvl3pPr lvl="2">
              <a:lnSpc>
                <a:spcPct val="100000"/>
              </a:lnSpc>
              <a:spcBef>
                <a:spcPts val="0"/>
              </a:spcBef>
              <a:spcAft>
                <a:spcPts val="0"/>
              </a:spcAft>
              <a:buSzPts val="2800"/>
              <a:buNone/>
              <a:defRPr sz="3733"/>
            </a:lvl3pPr>
            <a:lvl4pPr lvl="3">
              <a:lnSpc>
                <a:spcPct val="100000"/>
              </a:lnSpc>
              <a:spcBef>
                <a:spcPts val="0"/>
              </a:spcBef>
              <a:spcAft>
                <a:spcPts val="0"/>
              </a:spcAft>
              <a:buSzPts val="2800"/>
              <a:buNone/>
              <a:defRPr sz="3733"/>
            </a:lvl4pPr>
            <a:lvl5pPr lvl="4">
              <a:lnSpc>
                <a:spcPct val="100000"/>
              </a:lnSpc>
              <a:spcBef>
                <a:spcPts val="0"/>
              </a:spcBef>
              <a:spcAft>
                <a:spcPts val="0"/>
              </a:spcAft>
              <a:buSzPts val="2800"/>
              <a:buNone/>
              <a:defRPr sz="3733"/>
            </a:lvl5pPr>
            <a:lvl6pPr lvl="5">
              <a:lnSpc>
                <a:spcPct val="100000"/>
              </a:lnSpc>
              <a:spcBef>
                <a:spcPts val="0"/>
              </a:spcBef>
              <a:spcAft>
                <a:spcPts val="0"/>
              </a:spcAft>
              <a:buSzPts val="2800"/>
              <a:buNone/>
              <a:defRPr sz="3733"/>
            </a:lvl6pPr>
            <a:lvl7pPr lvl="6">
              <a:lnSpc>
                <a:spcPct val="100000"/>
              </a:lnSpc>
              <a:spcBef>
                <a:spcPts val="0"/>
              </a:spcBef>
              <a:spcAft>
                <a:spcPts val="0"/>
              </a:spcAft>
              <a:buSzPts val="2800"/>
              <a:buNone/>
              <a:defRPr sz="3733"/>
            </a:lvl7pPr>
            <a:lvl8pPr lvl="7">
              <a:lnSpc>
                <a:spcPct val="100000"/>
              </a:lnSpc>
              <a:spcBef>
                <a:spcPts val="0"/>
              </a:spcBef>
              <a:spcAft>
                <a:spcPts val="0"/>
              </a:spcAft>
              <a:buSzPts val="2800"/>
              <a:buNone/>
              <a:defRPr sz="3733"/>
            </a:lvl8pPr>
            <a:lvl9pPr lvl="8">
              <a:lnSpc>
                <a:spcPct val="100000"/>
              </a:lnSpc>
              <a:spcBef>
                <a:spcPts val="0"/>
              </a:spcBef>
              <a:spcAft>
                <a:spcPts val="0"/>
              </a:spcAft>
              <a:buSzPts val="2800"/>
              <a:buNone/>
              <a:defRPr sz="3733"/>
            </a:lvl9pPr>
          </a:lstStyle>
          <a:p>
            <a:endParaRPr/>
          </a:p>
        </p:txBody>
      </p:sp>
      <p:grpSp>
        <p:nvGrpSpPr>
          <p:cNvPr id="13" name="Google Shape;13;p2"/>
          <p:cNvGrpSpPr/>
          <p:nvPr/>
        </p:nvGrpSpPr>
        <p:grpSpPr>
          <a:xfrm>
            <a:off x="1219603" y="506545"/>
            <a:ext cx="10311844" cy="5726136"/>
            <a:chOff x="914702" y="379909"/>
            <a:chExt cx="7733883" cy="4294602"/>
          </a:xfrm>
        </p:grpSpPr>
        <p:grpSp>
          <p:nvGrpSpPr>
            <p:cNvPr id="14" name="Google Shape;14;p2"/>
            <p:cNvGrpSpPr/>
            <p:nvPr/>
          </p:nvGrpSpPr>
          <p:grpSpPr>
            <a:xfrm>
              <a:off x="6618039" y="379909"/>
              <a:ext cx="2030545" cy="596756"/>
              <a:chOff x="6783571" y="438153"/>
              <a:chExt cx="1810562" cy="589447"/>
            </a:xfrm>
          </p:grpSpPr>
          <p:sp>
            <p:nvSpPr>
              <p:cNvPr id="15" name="Google Shape;15;p2"/>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6" name="Google Shape;16;p2"/>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7" name="Google Shape;17;p2"/>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8" name="Google Shape;18;p2"/>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9" name="Google Shape;19;p2"/>
            <p:cNvGrpSpPr/>
            <p:nvPr/>
          </p:nvGrpSpPr>
          <p:grpSpPr>
            <a:xfrm>
              <a:off x="914702" y="3709388"/>
              <a:ext cx="490421" cy="25923"/>
              <a:chOff x="5612829" y="768560"/>
              <a:chExt cx="437291" cy="25606"/>
            </a:xfrm>
          </p:grpSpPr>
          <p:sp>
            <p:nvSpPr>
              <p:cNvPr id="20" name="Google Shape;20;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1" name="Google Shape;21;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2" name="Google Shape;22;p2"/>
            <p:cNvGrpSpPr/>
            <p:nvPr/>
          </p:nvGrpSpPr>
          <p:grpSpPr>
            <a:xfrm>
              <a:off x="6894652" y="4648588"/>
              <a:ext cx="490421" cy="25923"/>
              <a:chOff x="5612829" y="1068195"/>
              <a:chExt cx="437291" cy="25606"/>
            </a:xfrm>
          </p:grpSpPr>
          <p:sp>
            <p:nvSpPr>
              <p:cNvPr id="23" name="Google Shape;23;p2"/>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4" name="Google Shape;24;p2"/>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5" name="Google Shape;25;p2"/>
            <p:cNvGrpSpPr/>
            <p:nvPr/>
          </p:nvGrpSpPr>
          <p:grpSpPr>
            <a:xfrm>
              <a:off x="1066077" y="482938"/>
              <a:ext cx="490421" cy="25923"/>
              <a:chOff x="5612829" y="768560"/>
              <a:chExt cx="437291" cy="25606"/>
            </a:xfrm>
          </p:grpSpPr>
          <p:sp>
            <p:nvSpPr>
              <p:cNvPr id="26" name="Google Shape;26;p2"/>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7" name="Google Shape;27;p2"/>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650600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3F3F3"/>
        </a:solidFill>
        <a:effectLst/>
      </p:bgPr>
    </p:bg>
    <p:spTree>
      <p:nvGrpSpPr>
        <p:cNvPr id="1" name="Shape 28"/>
        <p:cNvGrpSpPr/>
        <p:nvPr/>
      </p:nvGrpSpPr>
      <p:grpSpPr>
        <a:xfrm>
          <a:off x="0" y="0"/>
          <a:ext cx="0" cy="0"/>
          <a:chOff x="0" y="0"/>
          <a:chExt cx="0" cy="0"/>
        </a:xfrm>
      </p:grpSpPr>
      <p:sp>
        <p:nvSpPr>
          <p:cNvPr id="29" name="Google Shape;29;p3"/>
          <p:cNvSpPr txBox="1">
            <a:spLocks noGrp="1"/>
          </p:cNvSpPr>
          <p:nvPr>
            <p:ph type="subTitle" idx="1"/>
          </p:nvPr>
        </p:nvSpPr>
        <p:spPr>
          <a:xfrm>
            <a:off x="960000" y="3869829"/>
            <a:ext cx="4896400" cy="16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chemeClr val="lt1"/>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30" name="Google Shape;30;p3"/>
          <p:cNvGrpSpPr/>
          <p:nvPr/>
        </p:nvGrpSpPr>
        <p:grpSpPr>
          <a:xfrm>
            <a:off x="1421436" y="506545"/>
            <a:ext cx="10110011" cy="5726136"/>
            <a:chOff x="1066077" y="379909"/>
            <a:chExt cx="7582508" cy="4294602"/>
          </a:xfrm>
        </p:grpSpPr>
        <p:grpSp>
          <p:nvGrpSpPr>
            <p:cNvPr id="31" name="Google Shape;31;p3"/>
            <p:cNvGrpSpPr/>
            <p:nvPr/>
          </p:nvGrpSpPr>
          <p:grpSpPr>
            <a:xfrm>
              <a:off x="6618039" y="379909"/>
              <a:ext cx="2030545" cy="596756"/>
              <a:chOff x="6783571" y="438153"/>
              <a:chExt cx="1810562" cy="589447"/>
            </a:xfrm>
          </p:grpSpPr>
          <p:sp>
            <p:nvSpPr>
              <p:cNvPr id="32" name="Google Shape;32;p3"/>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3" name="Google Shape;33;p3"/>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4" name="Google Shape;34;p3"/>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5" name="Google Shape;35;p3"/>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36" name="Google Shape;36;p3"/>
            <p:cNvGrpSpPr/>
            <p:nvPr/>
          </p:nvGrpSpPr>
          <p:grpSpPr>
            <a:xfrm>
              <a:off x="6894652" y="4648588"/>
              <a:ext cx="490421" cy="25923"/>
              <a:chOff x="5612829" y="1068195"/>
              <a:chExt cx="437291" cy="25606"/>
            </a:xfrm>
          </p:grpSpPr>
          <p:sp>
            <p:nvSpPr>
              <p:cNvPr id="37" name="Google Shape;37;p3"/>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8" name="Google Shape;38;p3"/>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39" name="Google Shape;39;p3"/>
            <p:cNvGrpSpPr/>
            <p:nvPr/>
          </p:nvGrpSpPr>
          <p:grpSpPr>
            <a:xfrm>
              <a:off x="1066077" y="482938"/>
              <a:ext cx="490421" cy="25923"/>
              <a:chOff x="5612829" y="768560"/>
              <a:chExt cx="437291" cy="25606"/>
            </a:xfrm>
          </p:grpSpPr>
          <p:sp>
            <p:nvSpPr>
              <p:cNvPr id="40" name="Google Shape;40;p3"/>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41" name="Google Shape;41;p3"/>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
        <p:nvSpPr>
          <p:cNvPr id="42" name="Google Shape;42;p3"/>
          <p:cNvSpPr txBox="1">
            <a:spLocks noGrp="1"/>
          </p:cNvSpPr>
          <p:nvPr>
            <p:ph type="title"/>
          </p:nvPr>
        </p:nvSpPr>
        <p:spPr>
          <a:xfrm>
            <a:off x="960000" y="1916256"/>
            <a:ext cx="4202000" cy="197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40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629339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1903267" y="598200"/>
            <a:ext cx="836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5" name="Google Shape;45;p4"/>
          <p:cNvSpPr txBox="1">
            <a:spLocks noGrp="1"/>
          </p:cNvSpPr>
          <p:nvPr>
            <p:ph type="body" idx="1"/>
          </p:nvPr>
        </p:nvSpPr>
        <p:spPr>
          <a:xfrm>
            <a:off x="960000" y="2128433"/>
            <a:ext cx="10256000" cy="368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434343"/>
              </a:buClr>
              <a:buSzPts val="1000"/>
              <a:buFont typeface="Josefin Slab"/>
              <a:buAutoNum type="arabicPeriod"/>
              <a:defRPr sz="1467"/>
            </a:lvl1pPr>
            <a:lvl2pPr marL="1219170" lvl="1" indent="-423323" rtl="0">
              <a:spcBef>
                <a:spcPts val="2133"/>
              </a:spcBef>
              <a:spcAft>
                <a:spcPts val="0"/>
              </a:spcAft>
              <a:buClr>
                <a:srgbClr val="434343"/>
              </a:buClr>
              <a:buSzPts val="1400"/>
              <a:buFont typeface="Josefin Slab Thin"/>
              <a:buAutoNum type="alphaLcPeriod"/>
              <a:defRPr/>
            </a:lvl2pPr>
            <a:lvl3pPr marL="1828754" lvl="2" indent="-423323" rtl="0">
              <a:spcBef>
                <a:spcPts val="2133"/>
              </a:spcBef>
              <a:spcAft>
                <a:spcPts val="0"/>
              </a:spcAft>
              <a:buClr>
                <a:srgbClr val="434343"/>
              </a:buClr>
              <a:buSzPts val="1400"/>
              <a:buFont typeface="Josefin Slab Thin"/>
              <a:buAutoNum type="romanLcPeriod"/>
              <a:defRPr/>
            </a:lvl3pPr>
            <a:lvl4pPr marL="2438339" lvl="3" indent="-423323" rtl="0">
              <a:spcBef>
                <a:spcPts val="2133"/>
              </a:spcBef>
              <a:spcAft>
                <a:spcPts val="0"/>
              </a:spcAft>
              <a:buClr>
                <a:srgbClr val="434343"/>
              </a:buClr>
              <a:buSzPts val="1400"/>
              <a:buFont typeface="Josefin Slab Thin"/>
              <a:buAutoNum type="arabicPeriod"/>
              <a:defRPr/>
            </a:lvl4pPr>
            <a:lvl5pPr marL="3047924" lvl="4" indent="-423323" rtl="0">
              <a:spcBef>
                <a:spcPts val="2133"/>
              </a:spcBef>
              <a:spcAft>
                <a:spcPts val="0"/>
              </a:spcAft>
              <a:buClr>
                <a:srgbClr val="434343"/>
              </a:buClr>
              <a:buSzPts val="1400"/>
              <a:buFont typeface="Josefin Slab Thin"/>
              <a:buAutoNum type="alphaLcPeriod"/>
              <a:defRPr/>
            </a:lvl5pPr>
            <a:lvl6pPr marL="3657509" lvl="5" indent="-423323" rtl="0">
              <a:spcBef>
                <a:spcPts val="2133"/>
              </a:spcBef>
              <a:spcAft>
                <a:spcPts val="0"/>
              </a:spcAft>
              <a:buClr>
                <a:srgbClr val="434343"/>
              </a:buClr>
              <a:buSzPts val="1400"/>
              <a:buFont typeface="Josefin Slab Thin"/>
              <a:buAutoNum type="romanLcPeriod"/>
              <a:defRPr/>
            </a:lvl6pPr>
            <a:lvl7pPr marL="4267093" lvl="6" indent="-423323" rtl="0">
              <a:spcBef>
                <a:spcPts val="2133"/>
              </a:spcBef>
              <a:spcAft>
                <a:spcPts val="0"/>
              </a:spcAft>
              <a:buClr>
                <a:srgbClr val="434343"/>
              </a:buClr>
              <a:buSzPts val="1400"/>
              <a:buFont typeface="Josefin Slab Thin"/>
              <a:buAutoNum type="arabicPeriod"/>
              <a:defRPr/>
            </a:lvl7pPr>
            <a:lvl8pPr marL="4876678" lvl="7" indent="-423323" rtl="0">
              <a:spcBef>
                <a:spcPts val="2133"/>
              </a:spcBef>
              <a:spcAft>
                <a:spcPts val="0"/>
              </a:spcAft>
              <a:buClr>
                <a:srgbClr val="434343"/>
              </a:buClr>
              <a:buSzPts val="1400"/>
              <a:buFont typeface="Josefin Slab Thin"/>
              <a:buAutoNum type="alphaLcPeriod"/>
              <a:defRPr/>
            </a:lvl8pPr>
            <a:lvl9pPr marL="5486263" lvl="8" indent="-423323" rtl="0">
              <a:spcBef>
                <a:spcPts val="2133"/>
              </a:spcBef>
              <a:spcAft>
                <a:spcPts val="2133"/>
              </a:spcAft>
              <a:buClr>
                <a:srgbClr val="434343"/>
              </a:buClr>
              <a:buSzPts val="1400"/>
              <a:buFont typeface="Josefin Slab Thin"/>
              <a:buAutoNum type="romanLcPeriod"/>
              <a:defRPr/>
            </a:lvl9pPr>
          </a:lstStyle>
          <a:p>
            <a:endParaRPr/>
          </a:p>
        </p:txBody>
      </p:sp>
      <p:sp>
        <p:nvSpPr>
          <p:cNvPr id="46" name="Google Shape;46;p4"/>
          <p:cNvSpPr/>
          <p:nvPr/>
        </p:nvSpPr>
        <p:spPr>
          <a:xfrm rot="10800000">
            <a:off x="2327400" y="3161305"/>
            <a:ext cx="11939352" cy="3696696"/>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332533"/>
              </a:solidFill>
              <a:cs typeface="Arial"/>
              <a:sym typeface="Arial"/>
            </a:endParaRPr>
          </a:p>
        </p:txBody>
      </p:sp>
    </p:spTree>
    <p:extLst>
      <p:ext uri="{BB962C8B-B14F-4D97-AF65-F5344CB8AC3E}">
        <p14:creationId xmlns:p14="http://schemas.microsoft.com/office/powerpoint/2010/main" val="321145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3F3F3"/>
        </a:solidFill>
        <a:effectLst/>
      </p:bgPr>
    </p:bg>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5"/>
          <p:cNvSpPr txBox="1">
            <a:spLocks noGrp="1"/>
          </p:cNvSpPr>
          <p:nvPr>
            <p:ph type="ctrTitle" idx="2"/>
          </p:nvPr>
        </p:nvSpPr>
        <p:spPr>
          <a:xfrm>
            <a:off x="4035000" y="1835675"/>
            <a:ext cx="4106000" cy="4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0" name="Google Shape;50;p5"/>
          <p:cNvSpPr txBox="1">
            <a:spLocks noGrp="1"/>
          </p:cNvSpPr>
          <p:nvPr>
            <p:ph type="subTitle" idx="1"/>
          </p:nvPr>
        </p:nvSpPr>
        <p:spPr>
          <a:xfrm>
            <a:off x="3877000" y="2251833"/>
            <a:ext cx="4422000" cy="13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a:solidFill>
                  <a:schemeClr val="lt1"/>
                </a:solidFill>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51" name="Google Shape;51;p5"/>
          <p:cNvSpPr txBox="1">
            <a:spLocks noGrp="1"/>
          </p:cNvSpPr>
          <p:nvPr>
            <p:ph type="ctrTitle" idx="3"/>
          </p:nvPr>
        </p:nvSpPr>
        <p:spPr>
          <a:xfrm>
            <a:off x="4035000" y="3807875"/>
            <a:ext cx="4106000" cy="4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2" name="Google Shape;52;p5"/>
          <p:cNvSpPr txBox="1">
            <a:spLocks noGrp="1"/>
          </p:cNvSpPr>
          <p:nvPr>
            <p:ph type="subTitle" idx="4"/>
          </p:nvPr>
        </p:nvSpPr>
        <p:spPr>
          <a:xfrm>
            <a:off x="3877000" y="4224033"/>
            <a:ext cx="4422000" cy="13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a:solidFill>
                  <a:schemeClr val="lt1"/>
                </a:solidFill>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grpSp>
        <p:nvGrpSpPr>
          <p:cNvPr id="53" name="Google Shape;53;p5"/>
          <p:cNvGrpSpPr/>
          <p:nvPr/>
        </p:nvGrpSpPr>
        <p:grpSpPr>
          <a:xfrm>
            <a:off x="1421436" y="506545"/>
            <a:ext cx="10110011" cy="5726136"/>
            <a:chOff x="1066077" y="379909"/>
            <a:chExt cx="7582508" cy="4294602"/>
          </a:xfrm>
        </p:grpSpPr>
        <p:grpSp>
          <p:nvGrpSpPr>
            <p:cNvPr id="54" name="Google Shape;54;p5"/>
            <p:cNvGrpSpPr/>
            <p:nvPr/>
          </p:nvGrpSpPr>
          <p:grpSpPr>
            <a:xfrm>
              <a:off x="6618039" y="379909"/>
              <a:ext cx="2030545" cy="596756"/>
              <a:chOff x="6783571" y="438153"/>
              <a:chExt cx="1810562" cy="589447"/>
            </a:xfrm>
          </p:grpSpPr>
          <p:sp>
            <p:nvSpPr>
              <p:cNvPr id="55" name="Google Shape;55;p5"/>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56" name="Google Shape;56;p5"/>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57" name="Google Shape;57;p5"/>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58" name="Google Shape;58;p5"/>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nvGrpSpPr>
            <p:cNvPr id="59" name="Google Shape;59;p5"/>
            <p:cNvGrpSpPr/>
            <p:nvPr/>
          </p:nvGrpSpPr>
          <p:grpSpPr>
            <a:xfrm>
              <a:off x="6894652" y="4648588"/>
              <a:ext cx="490421" cy="25923"/>
              <a:chOff x="5612829" y="1068195"/>
              <a:chExt cx="437291" cy="25606"/>
            </a:xfrm>
          </p:grpSpPr>
          <p:sp>
            <p:nvSpPr>
              <p:cNvPr id="60" name="Google Shape;60;p5"/>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61" name="Google Shape;61;p5"/>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nvGrpSpPr>
            <p:cNvPr id="62" name="Google Shape;62;p5"/>
            <p:cNvGrpSpPr/>
            <p:nvPr/>
          </p:nvGrpSpPr>
          <p:grpSpPr>
            <a:xfrm>
              <a:off x="1066077" y="482938"/>
              <a:ext cx="490421" cy="25923"/>
              <a:chOff x="5612829" y="768560"/>
              <a:chExt cx="437291" cy="25606"/>
            </a:xfrm>
          </p:grpSpPr>
          <p:sp>
            <p:nvSpPr>
              <p:cNvPr id="63" name="Google Shape;63;p5"/>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64" name="Google Shape;64;p5"/>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spTree>
    <p:extLst>
      <p:ext uri="{BB962C8B-B14F-4D97-AF65-F5344CB8AC3E}">
        <p14:creationId xmlns:p14="http://schemas.microsoft.com/office/powerpoint/2010/main" val="29752746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3F3F3"/>
        </a:solidFill>
        <a:effectLst/>
      </p:bgPr>
    </p:bg>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67" name="Google Shape;67;p6"/>
          <p:cNvGrpSpPr/>
          <p:nvPr/>
        </p:nvGrpSpPr>
        <p:grpSpPr>
          <a:xfrm>
            <a:off x="1421436" y="506545"/>
            <a:ext cx="10110011" cy="5726136"/>
            <a:chOff x="1066077" y="379909"/>
            <a:chExt cx="7582508" cy="4294602"/>
          </a:xfrm>
        </p:grpSpPr>
        <p:grpSp>
          <p:nvGrpSpPr>
            <p:cNvPr id="68" name="Google Shape;68;p6"/>
            <p:cNvGrpSpPr/>
            <p:nvPr/>
          </p:nvGrpSpPr>
          <p:grpSpPr>
            <a:xfrm>
              <a:off x="6618039" y="379909"/>
              <a:ext cx="2030545" cy="596756"/>
              <a:chOff x="6783571" y="438153"/>
              <a:chExt cx="1810562" cy="589447"/>
            </a:xfrm>
          </p:grpSpPr>
          <p:sp>
            <p:nvSpPr>
              <p:cNvPr id="69" name="Google Shape;69;p6"/>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70" name="Google Shape;70;p6"/>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71" name="Google Shape;71;p6"/>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72" name="Google Shape;72;p6"/>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73" name="Google Shape;73;p6"/>
            <p:cNvGrpSpPr/>
            <p:nvPr/>
          </p:nvGrpSpPr>
          <p:grpSpPr>
            <a:xfrm>
              <a:off x="6894652" y="4648588"/>
              <a:ext cx="490421" cy="25923"/>
              <a:chOff x="5612829" y="1068195"/>
              <a:chExt cx="437291" cy="25606"/>
            </a:xfrm>
          </p:grpSpPr>
          <p:sp>
            <p:nvSpPr>
              <p:cNvPr id="74" name="Google Shape;74;p6"/>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75" name="Google Shape;75;p6"/>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76" name="Google Shape;76;p6"/>
            <p:cNvGrpSpPr/>
            <p:nvPr/>
          </p:nvGrpSpPr>
          <p:grpSpPr>
            <a:xfrm>
              <a:off x="1066077" y="482938"/>
              <a:ext cx="490421" cy="25923"/>
              <a:chOff x="5612829" y="768560"/>
              <a:chExt cx="437291" cy="25606"/>
            </a:xfrm>
          </p:grpSpPr>
          <p:sp>
            <p:nvSpPr>
              <p:cNvPr id="77" name="Google Shape;77;p6"/>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78" name="Google Shape;78;p6"/>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2074226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3F3F3"/>
        </a:solidFill>
        <a:effectLst/>
      </p:bgPr>
    </p:bg>
    <p:spTree>
      <p:nvGrpSpPr>
        <p:cNvPr id="1" name="Shape 79"/>
        <p:cNvGrpSpPr/>
        <p:nvPr/>
      </p:nvGrpSpPr>
      <p:grpSpPr>
        <a:xfrm>
          <a:off x="0" y="0"/>
          <a:ext cx="0" cy="0"/>
          <a:chOff x="0" y="0"/>
          <a:chExt cx="0" cy="0"/>
        </a:xfrm>
      </p:grpSpPr>
      <p:sp>
        <p:nvSpPr>
          <p:cNvPr id="80" name="Google Shape;80;p7"/>
          <p:cNvSpPr/>
          <p:nvPr/>
        </p:nvSpPr>
        <p:spPr>
          <a:xfrm rot="10800000" flipH="1">
            <a:off x="-967267" y="118"/>
            <a:ext cx="9398296" cy="6914049"/>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1" name="Google Shape;81;p7"/>
          <p:cNvSpPr/>
          <p:nvPr/>
        </p:nvSpPr>
        <p:spPr>
          <a:xfrm flipH="1">
            <a:off x="1296290" y="69"/>
            <a:ext cx="9599425" cy="2972092"/>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82" name="Google Shape;82;p7"/>
          <p:cNvSpPr txBox="1">
            <a:spLocks noGrp="1"/>
          </p:cNvSpPr>
          <p:nvPr>
            <p:ph type="title"/>
          </p:nvPr>
        </p:nvSpPr>
        <p:spPr>
          <a:xfrm>
            <a:off x="960000" y="2543233"/>
            <a:ext cx="52904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3" name="Google Shape;83;p7"/>
          <p:cNvSpPr txBox="1">
            <a:spLocks noGrp="1"/>
          </p:cNvSpPr>
          <p:nvPr>
            <p:ph type="body" idx="1"/>
          </p:nvPr>
        </p:nvSpPr>
        <p:spPr>
          <a:xfrm>
            <a:off x="960000" y="3429000"/>
            <a:ext cx="4751600" cy="209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SzPts val="800"/>
              <a:buFont typeface="Open Sans"/>
              <a:buChar char="●"/>
              <a:defRPr sz="1867">
                <a:latin typeface="Roboto Condensed Light"/>
                <a:ea typeface="Roboto Condensed Light"/>
                <a:cs typeface="Roboto Condensed Light"/>
                <a:sym typeface="Roboto Condensed Light"/>
              </a:defRPr>
            </a:lvl1pPr>
            <a:lvl2pPr marL="1219170" lvl="1" indent="-372524" rtl="0">
              <a:spcBef>
                <a:spcPts val="0"/>
              </a:spcBef>
              <a:spcAft>
                <a:spcPts val="0"/>
              </a:spcAft>
              <a:buSzPts val="800"/>
              <a:buFont typeface="Open Sans"/>
              <a:buChar char="○"/>
              <a:defRPr sz="1600"/>
            </a:lvl2pPr>
            <a:lvl3pPr marL="1828754" lvl="2" indent="-372524" rtl="0">
              <a:spcBef>
                <a:spcPts val="2133"/>
              </a:spcBef>
              <a:spcAft>
                <a:spcPts val="0"/>
              </a:spcAft>
              <a:buSzPts val="800"/>
              <a:buFont typeface="Open Sans"/>
              <a:buChar char="■"/>
              <a:defRPr sz="1600"/>
            </a:lvl3pPr>
            <a:lvl4pPr marL="2438339" lvl="3" indent="-372524" rtl="0">
              <a:spcBef>
                <a:spcPts val="2133"/>
              </a:spcBef>
              <a:spcAft>
                <a:spcPts val="0"/>
              </a:spcAft>
              <a:buSzPts val="800"/>
              <a:buFont typeface="Open Sans"/>
              <a:buChar char="●"/>
              <a:defRPr sz="1600"/>
            </a:lvl4pPr>
            <a:lvl5pPr marL="3047924" lvl="4" indent="-397923" rtl="0">
              <a:spcBef>
                <a:spcPts val="2133"/>
              </a:spcBef>
              <a:spcAft>
                <a:spcPts val="0"/>
              </a:spcAft>
              <a:buSzPts val="1100"/>
              <a:buFont typeface="Open Sans"/>
              <a:buChar char="○"/>
              <a:defRPr sz="1600"/>
            </a:lvl5pPr>
            <a:lvl6pPr marL="3657509" lvl="5" indent="-397923" rtl="0">
              <a:spcBef>
                <a:spcPts val="2133"/>
              </a:spcBef>
              <a:spcAft>
                <a:spcPts val="0"/>
              </a:spcAft>
              <a:buSzPts val="1100"/>
              <a:buFont typeface="Open Sans"/>
              <a:buChar char="■"/>
              <a:defRPr sz="1600"/>
            </a:lvl6pPr>
            <a:lvl7pPr marL="4267093" lvl="6" indent="-364058" rtl="0">
              <a:spcBef>
                <a:spcPts val="2133"/>
              </a:spcBef>
              <a:spcAft>
                <a:spcPts val="0"/>
              </a:spcAft>
              <a:buSzPts val="700"/>
              <a:buFont typeface="Open Sans"/>
              <a:buChar char="●"/>
              <a:defRPr sz="1600"/>
            </a:lvl7pPr>
            <a:lvl8pPr marL="4876678" lvl="7" indent="-364058" rtl="0">
              <a:spcBef>
                <a:spcPts val="2133"/>
              </a:spcBef>
              <a:spcAft>
                <a:spcPts val="0"/>
              </a:spcAft>
              <a:buSzPts val="700"/>
              <a:buFont typeface="Open Sans"/>
              <a:buChar char="○"/>
              <a:defRPr sz="1600"/>
            </a:lvl8pPr>
            <a:lvl9pPr marL="5486263" lvl="8" indent="-355591" rtl="0">
              <a:spcBef>
                <a:spcPts val="2133"/>
              </a:spcBef>
              <a:spcAft>
                <a:spcPts val="2133"/>
              </a:spcAft>
              <a:buSzPts val="600"/>
              <a:buFont typeface="Open Sans"/>
              <a:buChar char="■"/>
              <a:defRPr sz="1600"/>
            </a:lvl9pPr>
          </a:lstStyle>
          <a:p>
            <a:endParaRPr/>
          </a:p>
        </p:txBody>
      </p:sp>
      <p:grpSp>
        <p:nvGrpSpPr>
          <p:cNvPr id="84" name="Google Shape;84;p7"/>
          <p:cNvGrpSpPr/>
          <p:nvPr/>
        </p:nvGrpSpPr>
        <p:grpSpPr>
          <a:xfrm>
            <a:off x="1421436" y="506545"/>
            <a:ext cx="10110011" cy="5726136"/>
            <a:chOff x="1066077" y="379909"/>
            <a:chExt cx="7582508" cy="4294602"/>
          </a:xfrm>
        </p:grpSpPr>
        <p:grpSp>
          <p:nvGrpSpPr>
            <p:cNvPr id="85" name="Google Shape;85;p7"/>
            <p:cNvGrpSpPr/>
            <p:nvPr/>
          </p:nvGrpSpPr>
          <p:grpSpPr>
            <a:xfrm>
              <a:off x="6618039" y="379909"/>
              <a:ext cx="2030545" cy="596756"/>
              <a:chOff x="6783571" y="438153"/>
              <a:chExt cx="1810562" cy="589447"/>
            </a:xfrm>
          </p:grpSpPr>
          <p:sp>
            <p:nvSpPr>
              <p:cNvPr id="86" name="Google Shape;86;p7"/>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87" name="Google Shape;87;p7"/>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88" name="Google Shape;88;p7"/>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89" name="Google Shape;89;p7"/>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nvGrpSpPr>
            <p:cNvPr id="90" name="Google Shape;90;p7"/>
            <p:cNvGrpSpPr/>
            <p:nvPr/>
          </p:nvGrpSpPr>
          <p:grpSpPr>
            <a:xfrm>
              <a:off x="6894652" y="4648588"/>
              <a:ext cx="490421" cy="25923"/>
              <a:chOff x="5612829" y="1068195"/>
              <a:chExt cx="437291" cy="25606"/>
            </a:xfrm>
          </p:grpSpPr>
          <p:sp>
            <p:nvSpPr>
              <p:cNvPr id="91" name="Google Shape;91;p7"/>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92" name="Google Shape;92;p7"/>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nvGrpSpPr>
            <p:cNvPr id="93" name="Google Shape;93;p7"/>
            <p:cNvGrpSpPr/>
            <p:nvPr/>
          </p:nvGrpSpPr>
          <p:grpSpPr>
            <a:xfrm>
              <a:off x="1066077" y="482938"/>
              <a:ext cx="490421" cy="25923"/>
              <a:chOff x="5612829" y="768560"/>
              <a:chExt cx="437291" cy="25606"/>
            </a:xfrm>
          </p:grpSpPr>
          <p:sp>
            <p:nvSpPr>
              <p:cNvPr id="94" name="Google Shape;94;p7"/>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95" name="Google Shape;95;p7"/>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spTree>
    <p:extLst>
      <p:ext uri="{BB962C8B-B14F-4D97-AF65-F5344CB8AC3E}">
        <p14:creationId xmlns:p14="http://schemas.microsoft.com/office/powerpoint/2010/main" val="27738305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F3F3F3"/>
        </a:solidFill>
        <a:effectLst/>
      </p:bgPr>
    </p:bg>
    <p:spTree>
      <p:nvGrpSpPr>
        <p:cNvPr id="1" name="Shape 96"/>
        <p:cNvGrpSpPr/>
        <p:nvPr/>
      </p:nvGrpSpPr>
      <p:grpSpPr>
        <a:xfrm>
          <a:off x="0" y="0"/>
          <a:ext cx="0" cy="0"/>
          <a:chOff x="0" y="0"/>
          <a:chExt cx="0" cy="0"/>
        </a:xfrm>
      </p:grpSpPr>
      <p:sp>
        <p:nvSpPr>
          <p:cNvPr id="97" name="Google Shape;97;p8"/>
          <p:cNvSpPr/>
          <p:nvPr/>
        </p:nvSpPr>
        <p:spPr>
          <a:xfrm>
            <a:off x="-304800" y="-128980"/>
            <a:ext cx="9497456" cy="6986999"/>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98" name="Google Shape;98;p8"/>
          <p:cNvSpPr/>
          <p:nvPr/>
        </p:nvSpPr>
        <p:spPr>
          <a:xfrm rot="10800000">
            <a:off x="706120" y="2996978"/>
            <a:ext cx="12470413" cy="3861015"/>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99" name="Google Shape;99;p8"/>
          <p:cNvGrpSpPr/>
          <p:nvPr/>
        </p:nvGrpSpPr>
        <p:grpSpPr>
          <a:xfrm>
            <a:off x="1219603" y="506545"/>
            <a:ext cx="10311844" cy="5726136"/>
            <a:chOff x="914702" y="379909"/>
            <a:chExt cx="7733883" cy="4294602"/>
          </a:xfrm>
        </p:grpSpPr>
        <p:grpSp>
          <p:nvGrpSpPr>
            <p:cNvPr id="100" name="Google Shape;100;p8"/>
            <p:cNvGrpSpPr/>
            <p:nvPr/>
          </p:nvGrpSpPr>
          <p:grpSpPr>
            <a:xfrm>
              <a:off x="6618039" y="379909"/>
              <a:ext cx="2030545" cy="596756"/>
              <a:chOff x="6783571" y="438153"/>
              <a:chExt cx="1810562" cy="589447"/>
            </a:xfrm>
          </p:grpSpPr>
          <p:sp>
            <p:nvSpPr>
              <p:cNvPr id="101" name="Google Shape;101;p8"/>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02" name="Google Shape;102;p8"/>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03" name="Google Shape;103;p8"/>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04" name="Google Shape;104;p8"/>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05" name="Google Shape;105;p8"/>
            <p:cNvGrpSpPr/>
            <p:nvPr/>
          </p:nvGrpSpPr>
          <p:grpSpPr>
            <a:xfrm>
              <a:off x="914702" y="3709388"/>
              <a:ext cx="490421" cy="25923"/>
              <a:chOff x="5612829" y="768560"/>
              <a:chExt cx="437291" cy="25606"/>
            </a:xfrm>
          </p:grpSpPr>
          <p:sp>
            <p:nvSpPr>
              <p:cNvPr id="106" name="Google Shape;106;p8"/>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07" name="Google Shape;107;p8"/>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08" name="Google Shape;108;p8"/>
            <p:cNvGrpSpPr/>
            <p:nvPr/>
          </p:nvGrpSpPr>
          <p:grpSpPr>
            <a:xfrm>
              <a:off x="6894652" y="4648588"/>
              <a:ext cx="490421" cy="25923"/>
              <a:chOff x="5612829" y="1068195"/>
              <a:chExt cx="437291" cy="25606"/>
            </a:xfrm>
          </p:grpSpPr>
          <p:sp>
            <p:nvSpPr>
              <p:cNvPr id="109" name="Google Shape;109;p8"/>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10" name="Google Shape;110;p8"/>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11" name="Google Shape;111;p8"/>
            <p:cNvGrpSpPr/>
            <p:nvPr/>
          </p:nvGrpSpPr>
          <p:grpSpPr>
            <a:xfrm>
              <a:off x="1066077" y="482938"/>
              <a:ext cx="490421" cy="25923"/>
              <a:chOff x="5612829" y="768560"/>
              <a:chExt cx="437291" cy="25606"/>
            </a:xfrm>
          </p:grpSpPr>
          <p:sp>
            <p:nvSpPr>
              <p:cNvPr id="112" name="Google Shape;112;p8"/>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13" name="Google Shape;113;p8"/>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
        <p:nvSpPr>
          <p:cNvPr id="114" name="Google Shape;114;p8"/>
          <p:cNvSpPr txBox="1">
            <a:spLocks noGrp="1"/>
          </p:cNvSpPr>
          <p:nvPr>
            <p:ph type="title"/>
          </p:nvPr>
        </p:nvSpPr>
        <p:spPr>
          <a:xfrm>
            <a:off x="2719267" y="2079400"/>
            <a:ext cx="6753200" cy="26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888792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design ">
  <p:cSld name="Title and design ">
    <p:bg>
      <p:bgPr>
        <a:solidFill>
          <a:srgbClr val="F3F3F3"/>
        </a:solidFill>
        <a:effectLst/>
      </p:bgPr>
    </p:bg>
    <p:spTree>
      <p:nvGrpSpPr>
        <p:cNvPr id="1" name="Shape 115"/>
        <p:cNvGrpSpPr/>
        <p:nvPr/>
      </p:nvGrpSpPr>
      <p:grpSpPr>
        <a:xfrm>
          <a:off x="0" y="0"/>
          <a:ext cx="0" cy="0"/>
          <a:chOff x="0" y="0"/>
          <a:chExt cx="0" cy="0"/>
        </a:xfrm>
      </p:grpSpPr>
      <p:sp>
        <p:nvSpPr>
          <p:cNvPr id="116" name="Google Shape;116;p9"/>
          <p:cNvSpPr/>
          <p:nvPr/>
        </p:nvSpPr>
        <p:spPr>
          <a:xfrm rot="10800000">
            <a:off x="9126534" y="125"/>
            <a:ext cx="3065453" cy="2255163"/>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7" name="Google Shape;117;p9"/>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118" name="Google Shape;118;p9"/>
          <p:cNvGrpSpPr/>
          <p:nvPr/>
        </p:nvGrpSpPr>
        <p:grpSpPr>
          <a:xfrm>
            <a:off x="1421436" y="506545"/>
            <a:ext cx="10110011" cy="5726136"/>
            <a:chOff x="1066077" y="379909"/>
            <a:chExt cx="7582508" cy="4294602"/>
          </a:xfrm>
        </p:grpSpPr>
        <p:grpSp>
          <p:nvGrpSpPr>
            <p:cNvPr id="119" name="Google Shape;119;p9"/>
            <p:cNvGrpSpPr/>
            <p:nvPr/>
          </p:nvGrpSpPr>
          <p:grpSpPr>
            <a:xfrm>
              <a:off x="6618039" y="379909"/>
              <a:ext cx="2030545" cy="596756"/>
              <a:chOff x="6783571" y="438153"/>
              <a:chExt cx="1810562" cy="589447"/>
            </a:xfrm>
          </p:grpSpPr>
          <p:sp>
            <p:nvSpPr>
              <p:cNvPr id="120" name="Google Shape;120;p9"/>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21" name="Google Shape;121;p9"/>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22" name="Google Shape;122;p9"/>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23" name="Google Shape;123;p9"/>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24" name="Google Shape;124;p9"/>
            <p:cNvGrpSpPr/>
            <p:nvPr/>
          </p:nvGrpSpPr>
          <p:grpSpPr>
            <a:xfrm>
              <a:off x="6894652" y="4648588"/>
              <a:ext cx="490421" cy="25923"/>
              <a:chOff x="5612829" y="1068195"/>
              <a:chExt cx="437291" cy="25606"/>
            </a:xfrm>
          </p:grpSpPr>
          <p:sp>
            <p:nvSpPr>
              <p:cNvPr id="125" name="Google Shape;125;p9"/>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26" name="Google Shape;126;p9"/>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27" name="Google Shape;127;p9"/>
            <p:cNvGrpSpPr/>
            <p:nvPr/>
          </p:nvGrpSpPr>
          <p:grpSpPr>
            <a:xfrm>
              <a:off x="1066077" y="482938"/>
              <a:ext cx="490421" cy="25923"/>
              <a:chOff x="5612829" y="768560"/>
              <a:chExt cx="437291" cy="25606"/>
            </a:xfrm>
          </p:grpSpPr>
          <p:sp>
            <p:nvSpPr>
              <p:cNvPr id="128" name="Google Shape;128;p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29" name="Google Shape;129;p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29665592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6397300" y="1690967"/>
            <a:ext cx="4830400" cy="220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solidFill>
                  <a:srgbClr val="33253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6" name="Google Shape;136;p11"/>
          <p:cNvSpPr txBox="1">
            <a:spLocks noGrp="1"/>
          </p:cNvSpPr>
          <p:nvPr>
            <p:ph type="subTitle" idx="1"/>
          </p:nvPr>
        </p:nvSpPr>
        <p:spPr>
          <a:xfrm>
            <a:off x="8278067" y="3872433"/>
            <a:ext cx="2949600" cy="78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219603" y="506545"/>
            <a:ext cx="10311844" cy="5726136"/>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4848328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F3F3F3"/>
        </a:solidFill>
        <a:effectLst/>
      </p:bgPr>
    </p:bg>
    <p:spTree>
      <p:nvGrpSpPr>
        <p:cNvPr id="1" name="Shape 152"/>
        <p:cNvGrpSpPr/>
        <p:nvPr/>
      </p:nvGrpSpPr>
      <p:grpSpPr>
        <a:xfrm>
          <a:off x="0" y="0"/>
          <a:ext cx="0" cy="0"/>
          <a:chOff x="0" y="0"/>
          <a:chExt cx="0" cy="0"/>
        </a:xfrm>
      </p:grpSpPr>
      <p:sp>
        <p:nvSpPr>
          <p:cNvPr id="153" name="Google Shape;153;p12"/>
          <p:cNvSpPr txBox="1">
            <a:spLocks noGrp="1"/>
          </p:cNvSpPr>
          <p:nvPr>
            <p:ph type="ctrTitle"/>
          </p:nvPr>
        </p:nvSpPr>
        <p:spPr>
          <a:xfrm>
            <a:off x="6654927" y="1339433"/>
            <a:ext cx="4579600" cy="153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8000"/>
            </a:lvl1pPr>
            <a:lvl2pPr lvl="1" algn="r" rtl="0">
              <a:spcBef>
                <a:spcPts val="0"/>
              </a:spcBef>
              <a:spcAft>
                <a:spcPts val="0"/>
              </a:spcAft>
              <a:buSzPts val="5200"/>
              <a:buFont typeface="Oswald Regular"/>
              <a:buNone/>
              <a:defRPr sz="6933">
                <a:latin typeface="Oswald Regular"/>
                <a:ea typeface="Oswald Regular"/>
                <a:cs typeface="Oswald Regular"/>
                <a:sym typeface="Oswald Regular"/>
              </a:defRPr>
            </a:lvl2pPr>
            <a:lvl3pPr lvl="2" algn="r" rtl="0">
              <a:spcBef>
                <a:spcPts val="0"/>
              </a:spcBef>
              <a:spcAft>
                <a:spcPts val="0"/>
              </a:spcAft>
              <a:buSzPts val="5200"/>
              <a:buFont typeface="Oswald Regular"/>
              <a:buNone/>
              <a:defRPr sz="6933">
                <a:latin typeface="Oswald Regular"/>
                <a:ea typeface="Oswald Regular"/>
                <a:cs typeface="Oswald Regular"/>
                <a:sym typeface="Oswald Regular"/>
              </a:defRPr>
            </a:lvl3pPr>
            <a:lvl4pPr lvl="3" algn="r" rtl="0">
              <a:spcBef>
                <a:spcPts val="0"/>
              </a:spcBef>
              <a:spcAft>
                <a:spcPts val="0"/>
              </a:spcAft>
              <a:buSzPts val="5200"/>
              <a:buFont typeface="Oswald Regular"/>
              <a:buNone/>
              <a:defRPr sz="6933">
                <a:latin typeface="Oswald Regular"/>
                <a:ea typeface="Oswald Regular"/>
                <a:cs typeface="Oswald Regular"/>
                <a:sym typeface="Oswald Regular"/>
              </a:defRPr>
            </a:lvl4pPr>
            <a:lvl5pPr lvl="4" algn="r" rtl="0">
              <a:spcBef>
                <a:spcPts val="0"/>
              </a:spcBef>
              <a:spcAft>
                <a:spcPts val="0"/>
              </a:spcAft>
              <a:buSzPts val="5200"/>
              <a:buFont typeface="Oswald Regular"/>
              <a:buNone/>
              <a:defRPr sz="6933">
                <a:latin typeface="Oswald Regular"/>
                <a:ea typeface="Oswald Regular"/>
                <a:cs typeface="Oswald Regular"/>
                <a:sym typeface="Oswald Regular"/>
              </a:defRPr>
            </a:lvl5pPr>
            <a:lvl6pPr lvl="5" algn="r" rtl="0">
              <a:spcBef>
                <a:spcPts val="0"/>
              </a:spcBef>
              <a:spcAft>
                <a:spcPts val="0"/>
              </a:spcAft>
              <a:buSzPts val="5200"/>
              <a:buFont typeface="Oswald Regular"/>
              <a:buNone/>
              <a:defRPr sz="6933">
                <a:latin typeface="Oswald Regular"/>
                <a:ea typeface="Oswald Regular"/>
                <a:cs typeface="Oswald Regular"/>
                <a:sym typeface="Oswald Regular"/>
              </a:defRPr>
            </a:lvl6pPr>
            <a:lvl7pPr lvl="6" algn="r" rtl="0">
              <a:spcBef>
                <a:spcPts val="0"/>
              </a:spcBef>
              <a:spcAft>
                <a:spcPts val="0"/>
              </a:spcAft>
              <a:buSzPts val="5200"/>
              <a:buFont typeface="Oswald Regular"/>
              <a:buNone/>
              <a:defRPr sz="6933">
                <a:latin typeface="Oswald Regular"/>
                <a:ea typeface="Oswald Regular"/>
                <a:cs typeface="Oswald Regular"/>
                <a:sym typeface="Oswald Regular"/>
              </a:defRPr>
            </a:lvl7pPr>
            <a:lvl8pPr lvl="7" algn="r" rtl="0">
              <a:spcBef>
                <a:spcPts val="0"/>
              </a:spcBef>
              <a:spcAft>
                <a:spcPts val="0"/>
              </a:spcAft>
              <a:buSzPts val="5200"/>
              <a:buFont typeface="Oswald Regular"/>
              <a:buNone/>
              <a:defRPr sz="6933">
                <a:latin typeface="Oswald Regular"/>
                <a:ea typeface="Oswald Regular"/>
                <a:cs typeface="Oswald Regular"/>
                <a:sym typeface="Oswald Regular"/>
              </a:defRPr>
            </a:lvl8pPr>
            <a:lvl9pPr lvl="8" algn="r" rtl="0">
              <a:spcBef>
                <a:spcPts val="0"/>
              </a:spcBef>
              <a:spcAft>
                <a:spcPts val="0"/>
              </a:spcAft>
              <a:buSzPts val="5200"/>
              <a:buFont typeface="Oswald Regular"/>
              <a:buNone/>
              <a:defRPr sz="6933">
                <a:latin typeface="Oswald Regular"/>
                <a:ea typeface="Oswald Regular"/>
                <a:cs typeface="Oswald Regular"/>
                <a:sym typeface="Oswald Regular"/>
              </a:defRPr>
            </a:lvl9pPr>
          </a:lstStyle>
          <a:p>
            <a:endParaRPr/>
          </a:p>
        </p:txBody>
      </p:sp>
      <p:sp>
        <p:nvSpPr>
          <p:cNvPr id="154" name="Google Shape;154;p12"/>
          <p:cNvSpPr txBox="1">
            <a:spLocks noGrp="1"/>
          </p:cNvSpPr>
          <p:nvPr>
            <p:ph type="subTitle" idx="1"/>
          </p:nvPr>
        </p:nvSpPr>
        <p:spPr>
          <a:xfrm>
            <a:off x="7164127" y="2663884"/>
            <a:ext cx="4070400" cy="18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155" name="Google Shape;155;p12"/>
          <p:cNvSpPr txBox="1"/>
          <p:nvPr/>
        </p:nvSpPr>
        <p:spPr>
          <a:xfrm>
            <a:off x="8028967" y="4773767"/>
            <a:ext cx="3206000" cy="793600"/>
          </a:xfrm>
          <a:prstGeom prst="rect">
            <a:avLst/>
          </a:prstGeom>
          <a:noFill/>
          <a:ln>
            <a:noFill/>
          </a:ln>
        </p:spPr>
        <p:txBody>
          <a:bodyPr spcFirstLastPara="1" wrap="square" lIns="121900" tIns="121900" rIns="121900" bIns="121900" anchor="t" anchorCtr="0">
            <a:noAutofit/>
          </a:bodyPr>
          <a:lstStyle/>
          <a:p>
            <a:pPr algn="r" defTabSz="914400">
              <a:spcBef>
                <a:spcPts val="400"/>
              </a:spcBef>
              <a:buClr>
                <a:srgbClr val="000000"/>
              </a:buClr>
              <a:buFont typeface="Arial"/>
              <a:buNone/>
            </a:pPr>
            <a:r>
              <a:rPr lang="en" sz="1200" kern="0">
                <a:solidFill>
                  <a:srgbClr val="332533"/>
                </a:solidFill>
                <a:latin typeface="Roboto Condensed Light"/>
                <a:ea typeface="Roboto Condensed Light"/>
                <a:cs typeface="Roboto Condensed Light"/>
                <a:sym typeface="Roboto Condensed Light"/>
              </a:rPr>
              <a:t>CREDITS: This presentation template was created by </a:t>
            </a:r>
            <a:r>
              <a:rPr lang="en" sz="1200" kern="0">
                <a:solidFill>
                  <a:srgbClr val="332533"/>
                </a:solidFill>
                <a:uFill>
                  <a:noFill/>
                </a:uFill>
                <a:latin typeface="Roboto Condensed Light"/>
                <a:ea typeface="Roboto Condensed Light"/>
                <a:cs typeface="Roboto Condensed Light"/>
                <a:sym typeface="Roboto Condensed Light"/>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kern="0">
                <a:solidFill>
                  <a:srgbClr val="332533"/>
                </a:solidFill>
                <a:latin typeface="Roboto Condensed Light"/>
                <a:ea typeface="Roboto Condensed Light"/>
                <a:cs typeface="Roboto Condensed Light"/>
                <a:sym typeface="Roboto Condensed Light"/>
              </a:rPr>
              <a:t>, including icons by </a:t>
            </a:r>
            <a:r>
              <a:rPr lang="en" sz="1200" kern="0">
                <a:solidFill>
                  <a:srgbClr val="332533"/>
                </a:solidFill>
                <a:uFill>
                  <a:noFill/>
                </a:uFill>
                <a:latin typeface="Roboto Condensed Light"/>
                <a:ea typeface="Roboto Condensed Light"/>
                <a:cs typeface="Roboto Condensed Light"/>
                <a:sym typeface="Roboto Condensed Ligh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kern="0">
                <a:solidFill>
                  <a:srgbClr val="332533"/>
                </a:solidFill>
                <a:latin typeface="Roboto Condensed Light"/>
                <a:ea typeface="Roboto Condensed Light"/>
                <a:cs typeface="Roboto Condensed Light"/>
                <a:sym typeface="Roboto Condensed Light"/>
              </a:rPr>
              <a:t>, and infographics &amp; images by </a:t>
            </a:r>
            <a:r>
              <a:rPr lang="en" sz="1200" kern="0">
                <a:solidFill>
                  <a:srgbClr val="332533"/>
                </a:solidFill>
                <a:uFill>
                  <a:noFill/>
                </a:uFill>
                <a:latin typeface="Roboto Condensed Light"/>
                <a:ea typeface="Roboto Condensed Light"/>
                <a:cs typeface="Roboto Condensed Light"/>
                <a:sym typeface="Roboto Condensed Light"/>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kern="0">
              <a:solidFill>
                <a:srgbClr val="332533"/>
              </a:solidFill>
              <a:latin typeface="Roboto Condensed Light"/>
              <a:ea typeface="Roboto Condensed Light"/>
              <a:cs typeface="Roboto Condensed Light"/>
              <a:sym typeface="Roboto Condensed Light"/>
            </a:endParaRPr>
          </a:p>
        </p:txBody>
      </p:sp>
    </p:spTree>
    <p:extLst>
      <p:ext uri="{BB962C8B-B14F-4D97-AF65-F5344CB8AC3E}">
        <p14:creationId xmlns:p14="http://schemas.microsoft.com/office/powerpoint/2010/main" val="255028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3F3F3"/>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title" hasCustomPrompt="1"/>
          </p:nvPr>
        </p:nvSpPr>
        <p:spPr>
          <a:xfrm>
            <a:off x="960000" y="4649367"/>
            <a:ext cx="3560400" cy="85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58" name="Google Shape;158;p13"/>
          <p:cNvSpPr txBox="1">
            <a:spLocks noGrp="1"/>
          </p:cNvSpPr>
          <p:nvPr>
            <p:ph type="body" idx="1"/>
          </p:nvPr>
        </p:nvSpPr>
        <p:spPr>
          <a:xfrm>
            <a:off x="1050000" y="5394200"/>
            <a:ext cx="3380400" cy="715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2133"/>
              </a:spcBef>
              <a:spcAft>
                <a:spcPts val="0"/>
              </a:spcAft>
              <a:buSzPts val="1200"/>
              <a:buChar char="○"/>
              <a:defRPr/>
            </a:lvl2pPr>
            <a:lvl3pPr marL="1828754" lvl="2" indent="-406390" algn="ctr">
              <a:spcBef>
                <a:spcPts val="2133"/>
              </a:spcBef>
              <a:spcAft>
                <a:spcPts val="0"/>
              </a:spcAft>
              <a:buSzPts val="1200"/>
              <a:buChar char="■"/>
              <a:defRPr/>
            </a:lvl3pPr>
            <a:lvl4pPr marL="2438339" lvl="3" indent="-406390" algn="ctr">
              <a:spcBef>
                <a:spcPts val="2133"/>
              </a:spcBef>
              <a:spcAft>
                <a:spcPts val="0"/>
              </a:spcAft>
              <a:buSzPts val="1200"/>
              <a:buChar char="●"/>
              <a:defRPr/>
            </a:lvl4pPr>
            <a:lvl5pPr marL="3047924" lvl="4" indent="-406390" algn="ctr">
              <a:spcBef>
                <a:spcPts val="2133"/>
              </a:spcBef>
              <a:spcAft>
                <a:spcPts val="0"/>
              </a:spcAft>
              <a:buSzPts val="1200"/>
              <a:buChar char="○"/>
              <a:defRPr/>
            </a:lvl5pPr>
            <a:lvl6pPr marL="3657509" lvl="5" indent="-406390" algn="ctr">
              <a:spcBef>
                <a:spcPts val="2133"/>
              </a:spcBef>
              <a:spcAft>
                <a:spcPts val="0"/>
              </a:spcAft>
              <a:buSzPts val="1200"/>
              <a:buChar char="■"/>
              <a:defRPr/>
            </a:lvl6pPr>
            <a:lvl7pPr marL="4267093" lvl="6" indent="-406390" algn="ctr">
              <a:spcBef>
                <a:spcPts val="2133"/>
              </a:spcBef>
              <a:spcAft>
                <a:spcPts val="0"/>
              </a:spcAft>
              <a:buSzPts val="1200"/>
              <a:buChar char="●"/>
              <a:defRPr/>
            </a:lvl7pPr>
            <a:lvl8pPr marL="4876678" lvl="7" indent="-406390" algn="ctr">
              <a:spcBef>
                <a:spcPts val="2133"/>
              </a:spcBef>
              <a:spcAft>
                <a:spcPts val="0"/>
              </a:spcAft>
              <a:buSzPts val="1200"/>
              <a:buChar char="○"/>
              <a:defRPr/>
            </a:lvl8pPr>
            <a:lvl9pPr marL="5486263" lvl="8" indent="-406390" algn="ctr">
              <a:spcBef>
                <a:spcPts val="2133"/>
              </a:spcBef>
              <a:spcAft>
                <a:spcPts val="2133"/>
              </a:spcAft>
              <a:buSzPts val="1200"/>
              <a:buChar char="■"/>
              <a:defRPr/>
            </a:lvl9pPr>
          </a:lstStyle>
          <a:p>
            <a:endParaRPr/>
          </a:p>
        </p:txBody>
      </p:sp>
      <p:sp>
        <p:nvSpPr>
          <p:cNvPr id="159" name="Google Shape;159;p13"/>
          <p:cNvSpPr txBox="1">
            <a:spLocks noGrp="1"/>
          </p:cNvSpPr>
          <p:nvPr>
            <p:ph type="title" idx="2"/>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12770477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3F3F3"/>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10302162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6"/>
        </a:solidFill>
        <a:effectLst/>
      </p:bgPr>
    </p:bg>
    <p:spTree>
      <p:nvGrpSpPr>
        <p:cNvPr id="1" name="Shape 161"/>
        <p:cNvGrpSpPr/>
        <p:nvPr/>
      </p:nvGrpSpPr>
      <p:grpSpPr>
        <a:xfrm>
          <a:off x="0" y="0"/>
          <a:ext cx="0" cy="0"/>
          <a:chOff x="0" y="0"/>
          <a:chExt cx="0" cy="0"/>
        </a:xfrm>
      </p:grpSpPr>
      <p:sp>
        <p:nvSpPr>
          <p:cNvPr id="162" name="Google Shape;162;p15"/>
          <p:cNvSpPr/>
          <p:nvPr/>
        </p:nvSpPr>
        <p:spPr>
          <a:xfrm rot="10800000" flipH="1">
            <a:off x="-1966633" y="3161305"/>
            <a:ext cx="11939352" cy="3696696"/>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163" name="Google Shape;163;p15"/>
          <p:cNvSpPr txBox="1">
            <a:spLocks noGrp="1"/>
          </p:cNvSpPr>
          <p:nvPr>
            <p:ph type="subTitle" idx="1"/>
          </p:nvPr>
        </p:nvSpPr>
        <p:spPr>
          <a:xfrm>
            <a:off x="4912917" y="2974333"/>
            <a:ext cx="23820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164" name="Google Shape;164;p15"/>
          <p:cNvSpPr txBox="1">
            <a:spLocks noGrp="1"/>
          </p:cNvSpPr>
          <p:nvPr>
            <p:ph type="subTitle" idx="2"/>
          </p:nvPr>
        </p:nvSpPr>
        <p:spPr>
          <a:xfrm>
            <a:off x="1525900" y="2974333"/>
            <a:ext cx="23824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165" name="Google Shape;165;p15"/>
          <p:cNvSpPr txBox="1">
            <a:spLocks noGrp="1"/>
          </p:cNvSpPr>
          <p:nvPr>
            <p:ph type="subTitle" idx="3"/>
          </p:nvPr>
        </p:nvSpPr>
        <p:spPr>
          <a:xfrm>
            <a:off x="8400549" y="2974333"/>
            <a:ext cx="23820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166" name="Google Shape;166;p15"/>
          <p:cNvSpPr txBox="1">
            <a:spLocks noGrp="1"/>
          </p:cNvSpPr>
          <p:nvPr>
            <p:ph type="subTitle" idx="4"/>
          </p:nvPr>
        </p:nvSpPr>
        <p:spPr>
          <a:xfrm>
            <a:off x="4912917" y="4746333"/>
            <a:ext cx="23820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167" name="Google Shape;167;p15"/>
          <p:cNvSpPr txBox="1">
            <a:spLocks noGrp="1"/>
          </p:cNvSpPr>
          <p:nvPr>
            <p:ph type="subTitle" idx="5"/>
          </p:nvPr>
        </p:nvSpPr>
        <p:spPr>
          <a:xfrm>
            <a:off x="1525900" y="4746333"/>
            <a:ext cx="23824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168" name="Google Shape;168;p15"/>
          <p:cNvSpPr txBox="1">
            <a:spLocks noGrp="1"/>
          </p:cNvSpPr>
          <p:nvPr>
            <p:ph type="subTitle" idx="6"/>
          </p:nvPr>
        </p:nvSpPr>
        <p:spPr>
          <a:xfrm>
            <a:off x="8400549" y="4746333"/>
            <a:ext cx="23820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grpSp>
        <p:nvGrpSpPr>
          <p:cNvPr id="169" name="Google Shape;169;p15"/>
          <p:cNvGrpSpPr/>
          <p:nvPr/>
        </p:nvGrpSpPr>
        <p:grpSpPr>
          <a:xfrm>
            <a:off x="1219603" y="506545"/>
            <a:ext cx="10311844" cy="5726136"/>
            <a:chOff x="914702" y="379909"/>
            <a:chExt cx="7733883" cy="4294602"/>
          </a:xfrm>
        </p:grpSpPr>
        <p:grpSp>
          <p:nvGrpSpPr>
            <p:cNvPr id="170" name="Google Shape;170;p15"/>
            <p:cNvGrpSpPr/>
            <p:nvPr/>
          </p:nvGrpSpPr>
          <p:grpSpPr>
            <a:xfrm>
              <a:off x="6618039" y="379909"/>
              <a:ext cx="2030545" cy="596756"/>
              <a:chOff x="6783571" y="438153"/>
              <a:chExt cx="1810562" cy="589447"/>
            </a:xfrm>
          </p:grpSpPr>
          <p:sp>
            <p:nvSpPr>
              <p:cNvPr id="171" name="Google Shape;171;p15"/>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72" name="Google Shape;172;p15"/>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73" name="Google Shape;173;p15"/>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74" name="Google Shape;174;p15"/>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75" name="Google Shape;175;p15"/>
            <p:cNvGrpSpPr/>
            <p:nvPr/>
          </p:nvGrpSpPr>
          <p:grpSpPr>
            <a:xfrm>
              <a:off x="914702" y="3709388"/>
              <a:ext cx="490421" cy="25923"/>
              <a:chOff x="5612829" y="768560"/>
              <a:chExt cx="437291" cy="25606"/>
            </a:xfrm>
          </p:grpSpPr>
          <p:sp>
            <p:nvSpPr>
              <p:cNvPr id="176" name="Google Shape;176;p15"/>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77" name="Google Shape;177;p15"/>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78" name="Google Shape;178;p15"/>
            <p:cNvGrpSpPr/>
            <p:nvPr/>
          </p:nvGrpSpPr>
          <p:grpSpPr>
            <a:xfrm>
              <a:off x="6894652" y="4648588"/>
              <a:ext cx="490421" cy="25923"/>
              <a:chOff x="5612829" y="1068195"/>
              <a:chExt cx="437291" cy="25606"/>
            </a:xfrm>
          </p:grpSpPr>
          <p:sp>
            <p:nvSpPr>
              <p:cNvPr id="179" name="Google Shape;179;p15"/>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80" name="Google Shape;180;p15"/>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181" name="Google Shape;181;p15"/>
            <p:cNvGrpSpPr/>
            <p:nvPr/>
          </p:nvGrpSpPr>
          <p:grpSpPr>
            <a:xfrm>
              <a:off x="1066077" y="482938"/>
              <a:ext cx="490421" cy="25923"/>
              <a:chOff x="5612829" y="768560"/>
              <a:chExt cx="437291" cy="25606"/>
            </a:xfrm>
          </p:grpSpPr>
          <p:sp>
            <p:nvSpPr>
              <p:cNvPr id="182" name="Google Shape;182;p15"/>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183" name="Google Shape;183;p15"/>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
        <p:nvSpPr>
          <p:cNvPr id="184" name="Google Shape;184;p15"/>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85" name="Google Shape;185;p15"/>
          <p:cNvSpPr txBox="1">
            <a:spLocks noGrp="1"/>
          </p:cNvSpPr>
          <p:nvPr>
            <p:ph type="ctrTitle" idx="7"/>
          </p:nvPr>
        </p:nvSpPr>
        <p:spPr>
          <a:xfrm>
            <a:off x="1526100" y="2660700"/>
            <a:ext cx="2382000" cy="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86" name="Google Shape;186;p15"/>
          <p:cNvSpPr txBox="1">
            <a:spLocks noGrp="1"/>
          </p:cNvSpPr>
          <p:nvPr>
            <p:ph type="ctrTitle" idx="8"/>
          </p:nvPr>
        </p:nvSpPr>
        <p:spPr>
          <a:xfrm>
            <a:off x="8400567" y="2660600"/>
            <a:ext cx="2382000" cy="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87" name="Google Shape;187;p15"/>
          <p:cNvSpPr txBox="1">
            <a:spLocks noGrp="1"/>
          </p:cNvSpPr>
          <p:nvPr>
            <p:ph type="ctrTitle" idx="9"/>
          </p:nvPr>
        </p:nvSpPr>
        <p:spPr>
          <a:xfrm>
            <a:off x="4912935" y="2660600"/>
            <a:ext cx="2382000" cy="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88" name="Google Shape;188;p15"/>
          <p:cNvSpPr txBox="1">
            <a:spLocks noGrp="1"/>
          </p:cNvSpPr>
          <p:nvPr>
            <p:ph type="ctrTitle" idx="13"/>
          </p:nvPr>
        </p:nvSpPr>
        <p:spPr>
          <a:xfrm>
            <a:off x="1526100" y="4432700"/>
            <a:ext cx="2382000" cy="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89" name="Google Shape;189;p15"/>
          <p:cNvSpPr txBox="1">
            <a:spLocks noGrp="1"/>
          </p:cNvSpPr>
          <p:nvPr>
            <p:ph type="ctrTitle" idx="14"/>
          </p:nvPr>
        </p:nvSpPr>
        <p:spPr>
          <a:xfrm>
            <a:off x="8400567" y="4432600"/>
            <a:ext cx="2382000" cy="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0" name="Google Shape;190;p15"/>
          <p:cNvSpPr txBox="1">
            <a:spLocks noGrp="1"/>
          </p:cNvSpPr>
          <p:nvPr>
            <p:ph type="ctrTitle" idx="15"/>
          </p:nvPr>
        </p:nvSpPr>
        <p:spPr>
          <a:xfrm>
            <a:off x="4912935" y="4432600"/>
            <a:ext cx="2382000" cy="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1" name="Google Shape;191;p15"/>
          <p:cNvSpPr txBox="1">
            <a:spLocks noGrp="1"/>
          </p:cNvSpPr>
          <p:nvPr>
            <p:ph type="title" idx="16" hasCustomPrompt="1"/>
          </p:nvPr>
        </p:nvSpPr>
        <p:spPr>
          <a:xfrm>
            <a:off x="1640467" y="2275071"/>
            <a:ext cx="2137200" cy="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67"/>
            </a:lvl1pPr>
            <a:lvl2pPr lvl="1" algn="ctr" rtl="0">
              <a:spcBef>
                <a:spcPts val="0"/>
              </a:spcBef>
              <a:spcAft>
                <a:spcPts val="0"/>
              </a:spcAft>
              <a:buSzPts val="3600"/>
              <a:buFont typeface="Oswald Regular"/>
              <a:buNone/>
              <a:defRPr sz="4800">
                <a:latin typeface="Oswald Regular"/>
                <a:ea typeface="Oswald Regular"/>
                <a:cs typeface="Oswald Regular"/>
                <a:sym typeface="Oswald Regular"/>
              </a:defRPr>
            </a:lvl2pPr>
            <a:lvl3pPr lvl="2" algn="ctr" rtl="0">
              <a:spcBef>
                <a:spcPts val="0"/>
              </a:spcBef>
              <a:spcAft>
                <a:spcPts val="0"/>
              </a:spcAft>
              <a:buSzPts val="3600"/>
              <a:buFont typeface="Oswald Regular"/>
              <a:buNone/>
              <a:defRPr sz="4800">
                <a:latin typeface="Oswald Regular"/>
                <a:ea typeface="Oswald Regular"/>
                <a:cs typeface="Oswald Regular"/>
                <a:sym typeface="Oswald Regular"/>
              </a:defRPr>
            </a:lvl3pPr>
            <a:lvl4pPr lvl="3" algn="ctr" rtl="0">
              <a:spcBef>
                <a:spcPts val="0"/>
              </a:spcBef>
              <a:spcAft>
                <a:spcPts val="0"/>
              </a:spcAft>
              <a:buSzPts val="3600"/>
              <a:buFont typeface="Oswald Regular"/>
              <a:buNone/>
              <a:defRPr sz="4800">
                <a:latin typeface="Oswald Regular"/>
                <a:ea typeface="Oswald Regular"/>
                <a:cs typeface="Oswald Regular"/>
                <a:sym typeface="Oswald Regular"/>
              </a:defRPr>
            </a:lvl4pPr>
            <a:lvl5pPr lvl="4" algn="ctr" rtl="0">
              <a:spcBef>
                <a:spcPts val="0"/>
              </a:spcBef>
              <a:spcAft>
                <a:spcPts val="0"/>
              </a:spcAft>
              <a:buSzPts val="3600"/>
              <a:buFont typeface="Oswald Regular"/>
              <a:buNone/>
              <a:defRPr sz="4800">
                <a:latin typeface="Oswald Regular"/>
                <a:ea typeface="Oswald Regular"/>
                <a:cs typeface="Oswald Regular"/>
                <a:sym typeface="Oswald Regular"/>
              </a:defRPr>
            </a:lvl5pPr>
            <a:lvl6pPr lvl="5" algn="ctr" rtl="0">
              <a:spcBef>
                <a:spcPts val="0"/>
              </a:spcBef>
              <a:spcAft>
                <a:spcPts val="0"/>
              </a:spcAft>
              <a:buSzPts val="3600"/>
              <a:buFont typeface="Oswald Regular"/>
              <a:buNone/>
              <a:defRPr sz="4800">
                <a:latin typeface="Oswald Regular"/>
                <a:ea typeface="Oswald Regular"/>
                <a:cs typeface="Oswald Regular"/>
                <a:sym typeface="Oswald Regular"/>
              </a:defRPr>
            </a:lvl6pPr>
            <a:lvl7pPr lvl="6" algn="ctr" rtl="0">
              <a:spcBef>
                <a:spcPts val="0"/>
              </a:spcBef>
              <a:spcAft>
                <a:spcPts val="0"/>
              </a:spcAft>
              <a:buSzPts val="3600"/>
              <a:buFont typeface="Oswald Regular"/>
              <a:buNone/>
              <a:defRPr sz="4800">
                <a:latin typeface="Oswald Regular"/>
                <a:ea typeface="Oswald Regular"/>
                <a:cs typeface="Oswald Regular"/>
                <a:sym typeface="Oswald Regular"/>
              </a:defRPr>
            </a:lvl7pPr>
            <a:lvl8pPr lvl="7" algn="ctr" rtl="0">
              <a:spcBef>
                <a:spcPts val="0"/>
              </a:spcBef>
              <a:spcAft>
                <a:spcPts val="0"/>
              </a:spcAft>
              <a:buSzPts val="3600"/>
              <a:buFont typeface="Oswald Regular"/>
              <a:buNone/>
              <a:defRPr sz="4800">
                <a:latin typeface="Oswald Regular"/>
                <a:ea typeface="Oswald Regular"/>
                <a:cs typeface="Oswald Regular"/>
                <a:sym typeface="Oswald Regular"/>
              </a:defRPr>
            </a:lvl8pPr>
            <a:lvl9pPr lvl="8" algn="ctr" rtl="0">
              <a:spcBef>
                <a:spcPts val="0"/>
              </a:spcBef>
              <a:spcAft>
                <a:spcPts val="0"/>
              </a:spcAft>
              <a:buSzPts val="3600"/>
              <a:buFont typeface="Oswald Regular"/>
              <a:buNone/>
              <a:defRPr sz="4800">
                <a:latin typeface="Oswald Regular"/>
                <a:ea typeface="Oswald Regular"/>
                <a:cs typeface="Oswald Regular"/>
                <a:sym typeface="Oswald Regular"/>
              </a:defRPr>
            </a:lvl9pPr>
          </a:lstStyle>
          <a:p>
            <a:r>
              <a:t>xx%</a:t>
            </a:r>
          </a:p>
        </p:txBody>
      </p:sp>
      <p:sp>
        <p:nvSpPr>
          <p:cNvPr id="192" name="Google Shape;192;p15"/>
          <p:cNvSpPr txBox="1">
            <a:spLocks noGrp="1"/>
          </p:cNvSpPr>
          <p:nvPr>
            <p:ph type="title" idx="17" hasCustomPrompt="1"/>
          </p:nvPr>
        </p:nvSpPr>
        <p:spPr>
          <a:xfrm>
            <a:off x="5027384" y="2275071"/>
            <a:ext cx="2137200" cy="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67"/>
            </a:lvl1pPr>
            <a:lvl2pPr lvl="1" algn="ctr" rtl="0">
              <a:spcBef>
                <a:spcPts val="0"/>
              </a:spcBef>
              <a:spcAft>
                <a:spcPts val="0"/>
              </a:spcAft>
              <a:buSzPts val="3600"/>
              <a:buFont typeface="Oswald Regular"/>
              <a:buNone/>
              <a:defRPr sz="4800">
                <a:latin typeface="Oswald Regular"/>
                <a:ea typeface="Oswald Regular"/>
                <a:cs typeface="Oswald Regular"/>
                <a:sym typeface="Oswald Regular"/>
              </a:defRPr>
            </a:lvl2pPr>
            <a:lvl3pPr lvl="2" algn="ctr" rtl="0">
              <a:spcBef>
                <a:spcPts val="0"/>
              </a:spcBef>
              <a:spcAft>
                <a:spcPts val="0"/>
              </a:spcAft>
              <a:buSzPts val="3600"/>
              <a:buFont typeface="Oswald Regular"/>
              <a:buNone/>
              <a:defRPr sz="4800">
                <a:latin typeface="Oswald Regular"/>
                <a:ea typeface="Oswald Regular"/>
                <a:cs typeface="Oswald Regular"/>
                <a:sym typeface="Oswald Regular"/>
              </a:defRPr>
            </a:lvl3pPr>
            <a:lvl4pPr lvl="3" algn="ctr" rtl="0">
              <a:spcBef>
                <a:spcPts val="0"/>
              </a:spcBef>
              <a:spcAft>
                <a:spcPts val="0"/>
              </a:spcAft>
              <a:buSzPts val="3600"/>
              <a:buFont typeface="Oswald Regular"/>
              <a:buNone/>
              <a:defRPr sz="4800">
                <a:latin typeface="Oswald Regular"/>
                <a:ea typeface="Oswald Regular"/>
                <a:cs typeface="Oswald Regular"/>
                <a:sym typeface="Oswald Regular"/>
              </a:defRPr>
            </a:lvl4pPr>
            <a:lvl5pPr lvl="4" algn="ctr" rtl="0">
              <a:spcBef>
                <a:spcPts val="0"/>
              </a:spcBef>
              <a:spcAft>
                <a:spcPts val="0"/>
              </a:spcAft>
              <a:buSzPts val="3600"/>
              <a:buFont typeface="Oswald Regular"/>
              <a:buNone/>
              <a:defRPr sz="4800">
                <a:latin typeface="Oswald Regular"/>
                <a:ea typeface="Oswald Regular"/>
                <a:cs typeface="Oswald Regular"/>
                <a:sym typeface="Oswald Regular"/>
              </a:defRPr>
            </a:lvl5pPr>
            <a:lvl6pPr lvl="5" algn="ctr" rtl="0">
              <a:spcBef>
                <a:spcPts val="0"/>
              </a:spcBef>
              <a:spcAft>
                <a:spcPts val="0"/>
              </a:spcAft>
              <a:buSzPts val="3600"/>
              <a:buFont typeface="Oswald Regular"/>
              <a:buNone/>
              <a:defRPr sz="4800">
                <a:latin typeface="Oswald Regular"/>
                <a:ea typeface="Oswald Regular"/>
                <a:cs typeface="Oswald Regular"/>
                <a:sym typeface="Oswald Regular"/>
              </a:defRPr>
            </a:lvl6pPr>
            <a:lvl7pPr lvl="6" algn="ctr" rtl="0">
              <a:spcBef>
                <a:spcPts val="0"/>
              </a:spcBef>
              <a:spcAft>
                <a:spcPts val="0"/>
              </a:spcAft>
              <a:buSzPts val="3600"/>
              <a:buFont typeface="Oswald Regular"/>
              <a:buNone/>
              <a:defRPr sz="4800">
                <a:latin typeface="Oswald Regular"/>
                <a:ea typeface="Oswald Regular"/>
                <a:cs typeface="Oswald Regular"/>
                <a:sym typeface="Oswald Regular"/>
              </a:defRPr>
            </a:lvl7pPr>
            <a:lvl8pPr lvl="7" algn="ctr" rtl="0">
              <a:spcBef>
                <a:spcPts val="0"/>
              </a:spcBef>
              <a:spcAft>
                <a:spcPts val="0"/>
              </a:spcAft>
              <a:buSzPts val="3600"/>
              <a:buFont typeface="Oswald Regular"/>
              <a:buNone/>
              <a:defRPr sz="4800">
                <a:latin typeface="Oswald Regular"/>
                <a:ea typeface="Oswald Regular"/>
                <a:cs typeface="Oswald Regular"/>
                <a:sym typeface="Oswald Regular"/>
              </a:defRPr>
            </a:lvl8pPr>
            <a:lvl9pPr lvl="8" algn="ctr" rtl="0">
              <a:spcBef>
                <a:spcPts val="0"/>
              </a:spcBef>
              <a:spcAft>
                <a:spcPts val="0"/>
              </a:spcAft>
              <a:buSzPts val="3600"/>
              <a:buFont typeface="Oswald Regular"/>
              <a:buNone/>
              <a:defRPr sz="4800">
                <a:latin typeface="Oswald Regular"/>
                <a:ea typeface="Oswald Regular"/>
                <a:cs typeface="Oswald Regular"/>
                <a:sym typeface="Oswald Regular"/>
              </a:defRPr>
            </a:lvl9pPr>
          </a:lstStyle>
          <a:p>
            <a:r>
              <a:t>xx%</a:t>
            </a:r>
          </a:p>
        </p:txBody>
      </p:sp>
      <p:sp>
        <p:nvSpPr>
          <p:cNvPr id="193" name="Google Shape;193;p15"/>
          <p:cNvSpPr txBox="1">
            <a:spLocks noGrp="1"/>
          </p:cNvSpPr>
          <p:nvPr>
            <p:ph type="title" idx="18" hasCustomPrompt="1"/>
          </p:nvPr>
        </p:nvSpPr>
        <p:spPr>
          <a:xfrm>
            <a:off x="8515000" y="2275071"/>
            <a:ext cx="2137200" cy="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67"/>
            </a:lvl1pPr>
            <a:lvl2pPr lvl="1" algn="ctr" rtl="0">
              <a:spcBef>
                <a:spcPts val="0"/>
              </a:spcBef>
              <a:spcAft>
                <a:spcPts val="0"/>
              </a:spcAft>
              <a:buSzPts val="3600"/>
              <a:buFont typeface="Oswald Regular"/>
              <a:buNone/>
              <a:defRPr sz="4800">
                <a:latin typeface="Oswald Regular"/>
                <a:ea typeface="Oswald Regular"/>
                <a:cs typeface="Oswald Regular"/>
                <a:sym typeface="Oswald Regular"/>
              </a:defRPr>
            </a:lvl2pPr>
            <a:lvl3pPr lvl="2" algn="ctr" rtl="0">
              <a:spcBef>
                <a:spcPts val="0"/>
              </a:spcBef>
              <a:spcAft>
                <a:spcPts val="0"/>
              </a:spcAft>
              <a:buSzPts val="3600"/>
              <a:buFont typeface="Oswald Regular"/>
              <a:buNone/>
              <a:defRPr sz="4800">
                <a:latin typeface="Oswald Regular"/>
                <a:ea typeface="Oswald Regular"/>
                <a:cs typeface="Oswald Regular"/>
                <a:sym typeface="Oswald Regular"/>
              </a:defRPr>
            </a:lvl3pPr>
            <a:lvl4pPr lvl="3" algn="ctr" rtl="0">
              <a:spcBef>
                <a:spcPts val="0"/>
              </a:spcBef>
              <a:spcAft>
                <a:spcPts val="0"/>
              </a:spcAft>
              <a:buSzPts val="3600"/>
              <a:buFont typeface="Oswald Regular"/>
              <a:buNone/>
              <a:defRPr sz="4800">
                <a:latin typeface="Oswald Regular"/>
                <a:ea typeface="Oswald Regular"/>
                <a:cs typeface="Oswald Regular"/>
                <a:sym typeface="Oswald Regular"/>
              </a:defRPr>
            </a:lvl4pPr>
            <a:lvl5pPr lvl="4" algn="ctr" rtl="0">
              <a:spcBef>
                <a:spcPts val="0"/>
              </a:spcBef>
              <a:spcAft>
                <a:spcPts val="0"/>
              </a:spcAft>
              <a:buSzPts val="3600"/>
              <a:buFont typeface="Oswald Regular"/>
              <a:buNone/>
              <a:defRPr sz="4800">
                <a:latin typeface="Oswald Regular"/>
                <a:ea typeface="Oswald Regular"/>
                <a:cs typeface="Oswald Regular"/>
                <a:sym typeface="Oswald Regular"/>
              </a:defRPr>
            </a:lvl5pPr>
            <a:lvl6pPr lvl="5" algn="ctr" rtl="0">
              <a:spcBef>
                <a:spcPts val="0"/>
              </a:spcBef>
              <a:spcAft>
                <a:spcPts val="0"/>
              </a:spcAft>
              <a:buSzPts val="3600"/>
              <a:buFont typeface="Oswald Regular"/>
              <a:buNone/>
              <a:defRPr sz="4800">
                <a:latin typeface="Oswald Regular"/>
                <a:ea typeface="Oswald Regular"/>
                <a:cs typeface="Oswald Regular"/>
                <a:sym typeface="Oswald Regular"/>
              </a:defRPr>
            </a:lvl6pPr>
            <a:lvl7pPr lvl="6" algn="ctr" rtl="0">
              <a:spcBef>
                <a:spcPts val="0"/>
              </a:spcBef>
              <a:spcAft>
                <a:spcPts val="0"/>
              </a:spcAft>
              <a:buSzPts val="3600"/>
              <a:buFont typeface="Oswald Regular"/>
              <a:buNone/>
              <a:defRPr sz="4800">
                <a:latin typeface="Oswald Regular"/>
                <a:ea typeface="Oswald Regular"/>
                <a:cs typeface="Oswald Regular"/>
                <a:sym typeface="Oswald Regular"/>
              </a:defRPr>
            </a:lvl7pPr>
            <a:lvl8pPr lvl="7" algn="ctr" rtl="0">
              <a:spcBef>
                <a:spcPts val="0"/>
              </a:spcBef>
              <a:spcAft>
                <a:spcPts val="0"/>
              </a:spcAft>
              <a:buSzPts val="3600"/>
              <a:buFont typeface="Oswald Regular"/>
              <a:buNone/>
              <a:defRPr sz="4800">
                <a:latin typeface="Oswald Regular"/>
                <a:ea typeface="Oswald Regular"/>
                <a:cs typeface="Oswald Regular"/>
                <a:sym typeface="Oswald Regular"/>
              </a:defRPr>
            </a:lvl8pPr>
            <a:lvl9pPr lvl="8" algn="ctr" rtl="0">
              <a:spcBef>
                <a:spcPts val="0"/>
              </a:spcBef>
              <a:spcAft>
                <a:spcPts val="0"/>
              </a:spcAft>
              <a:buSzPts val="3600"/>
              <a:buFont typeface="Oswald Regular"/>
              <a:buNone/>
              <a:defRPr sz="4800">
                <a:latin typeface="Oswald Regular"/>
                <a:ea typeface="Oswald Regular"/>
                <a:cs typeface="Oswald Regular"/>
                <a:sym typeface="Oswald Regular"/>
              </a:defRPr>
            </a:lvl9pPr>
          </a:lstStyle>
          <a:p>
            <a:r>
              <a:t>xx%</a:t>
            </a:r>
          </a:p>
        </p:txBody>
      </p:sp>
      <p:sp>
        <p:nvSpPr>
          <p:cNvPr id="194" name="Google Shape;194;p15"/>
          <p:cNvSpPr txBox="1">
            <a:spLocks noGrp="1"/>
          </p:cNvSpPr>
          <p:nvPr>
            <p:ph type="title" idx="19" hasCustomPrompt="1"/>
          </p:nvPr>
        </p:nvSpPr>
        <p:spPr>
          <a:xfrm>
            <a:off x="1640467" y="4047071"/>
            <a:ext cx="2137200" cy="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67"/>
            </a:lvl1pPr>
            <a:lvl2pPr lvl="1" algn="ctr" rtl="0">
              <a:spcBef>
                <a:spcPts val="0"/>
              </a:spcBef>
              <a:spcAft>
                <a:spcPts val="0"/>
              </a:spcAft>
              <a:buSzPts val="3600"/>
              <a:buFont typeface="Oswald Regular"/>
              <a:buNone/>
              <a:defRPr sz="4800">
                <a:latin typeface="Oswald Regular"/>
                <a:ea typeface="Oswald Regular"/>
                <a:cs typeface="Oswald Regular"/>
                <a:sym typeface="Oswald Regular"/>
              </a:defRPr>
            </a:lvl2pPr>
            <a:lvl3pPr lvl="2" algn="ctr" rtl="0">
              <a:spcBef>
                <a:spcPts val="0"/>
              </a:spcBef>
              <a:spcAft>
                <a:spcPts val="0"/>
              </a:spcAft>
              <a:buSzPts val="3600"/>
              <a:buFont typeface="Oswald Regular"/>
              <a:buNone/>
              <a:defRPr sz="4800">
                <a:latin typeface="Oswald Regular"/>
                <a:ea typeface="Oswald Regular"/>
                <a:cs typeface="Oswald Regular"/>
                <a:sym typeface="Oswald Regular"/>
              </a:defRPr>
            </a:lvl3pPr>
            <a:lvl4pPr lvl="3" algn="ctr" rtl="0">
              <a:spcBef>
                <a:spcPts val="0"/>
              </a:spcBef>
              <a:spcAft>
                <a:spcPts val="0"/>
              </a:spcAft>
              <a:buSzPts val="3600"/>
              <a:buFont typeface="Oswald Regular"/>
              <a:buNone/>
              <a:defRPr sz="4800">
                <a:latin typeface="Oswald Regular"/>
                <a:ea typeface="Oswald Regular"/>
                <a:cs typeface="Oswald Regular"/>
                <a:sym typeface="Oswald Regular"/>
              </a:defRPr>
            </a:lvl4pPr>
            <a:lvl5pPr lvl="4" algn="ctr" rtl="0">
              <a:spcBef>
                <a:spcPts val="0"/>
              </a:spcBef>
              <a:spcAft>
                <a:spcPts val="0"/>
              </a:spcAft>
              <a:buSzPts val="3600"/>
              <a:buFont typeface="Oswald Regular"/>
              <a:buNone/>
              <a:defRPr sz="4800">
                <a:latin typeface="Oswald Regular"/>
                <a:ea typeface="Oswald Regular"/>
                <a:cs typeface="Oswald Regular"/>
                <a:sym typeface="Oswald Regular"/>
              </a:defRPr>
            </a:lvl5pPr>
            <a:lvl6pPr lvl="5" algn="ctr" rtl="0">
              <a:spcBef>
                <a:spcPts val="0"/>
              </a:spcBef>
              <a:spcAft>
                <a:spcPts val="0"/>
              </a:spcAft>
              <a:buSzPts val="3600"/>
              <a:buFont typeface="Oswald Regular"/>
              <a:buNone/>
              <a:defRPr sz="4800">
                <a:latin typeface="Oswald Regular"/>
                <a:ea typeface="Oswald Regular"/>
                <a:cs typeface="Oswald Regular"/>
                <a:sym typeface="Oswald Regular"/>
              </a:defRPr>
            </a:lvl6pPr>
            <a:lvl7pPr lvl="6" algn="ctr" rtl="0">
              <a:spcBef>
                <a:spcPts val="0"/>
              </a:spcBef>
              <a:spcAft>
                <a:spcPts val="0"/>
              </a:spcAft>
              <a:buSzPts val="3600"/>
              <a:buFont typeface="Oswald Regular"/>
              <a:buNone/>
              <a:defRPr sz="4800">
                <a:latin typeface="Oswald Regular"/>
                <a:ea typeface="Oswald Regular"/>
                <a:cs typeface="Oswald Regular"/>
                <a:sym typeface="Oswald Regular"/>
              </a:defRPr>
            </a:lvl7pPr>
            <a:lvl8pPr lvl="7" algn="ctr" rtl="0">
              <a:spcBef>
                <a:spcPts val="0"/>
              </a:spcBef>
              <a:spcAft>
                <a:spcPts val="0"/>
              </a:spcAft>
              <a:buSzPts val="3600"/>
              <a:buFont typeface="Oswald Regular"/>
              <a:buNone/>
              <a:defRPr sz="4800">
                <a:latin typeface="Oswald Regular"/>
                <a:ea typeface="Oswald Regular"/>
                <a:cs typeface="Oswald Regular"/>
                <a:sym typeface="Oswald Regular"/>
              </a:defRPr>
            </a:lvl8pPr>
            <a:lvl9pPr lvl="8" algn="ctr" rtl="0">
              <a:spcBef>
                <a:spcPts val="0"/>
              </a:spcBef>
              <a:spcAft>
                <a:spcPts val="0"/>
              </a:spcAft>
              <a:buSzPts val="3600"/>
              <a:buFont typeface="Oswald Regular"/>
              <a:buNone/>
              <a:defRPr sz="4800">
                <a:latin typeface="Oswald Regular"/>
                <a:ea typeface="Oswald Regular"/>
                <a:cs typeface="Oswald Regular"/>
                <a:sym typeface="Oswald Regular"/>
              </a:defRPr>
            </a:lvl9pPr>
          </a:lstStyle>
          <a:p>
            <a:r>
              <a:t>xx%</a:t>
            </a:r>
          </a:p>
        </p:txBody>
      </p:sp>
      <p:sp>
        <p:nvSpPr>
          <p:cNvPr id="195" name="Google Shape;195;p15"/>
          <p:cNvSpPr txBox="1">
            <a:spLocks noGrp="1"/>
          </p:cNvSpPr>
          <p:nvPr>
            <p:ph type="title" idx="20" hasCustomPrompt="1"/>
          </p:nvPr>
        </p:nvSpPr>
        <p:spPr>
          <a:xfrm>
            <a:off x="5027384" y="4047071"/>
            <a:ext cx="2137200" cy="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67"/>
            </a:lvl1pPr>
            <a:lvl2pPr lvl="1" algn="ctr" rtl="0">
              <a:spcBef>
                <a:spcPts val="0"/>
              </a:spcBef>
              <a:spcAft>
                <a:spcPts val="0"/>
              </a:spcAft>
              <a:buSzPts val="3600"/>
              <a:buFont typeface="Oswald Regular"/>
              <a:buNone/>
              <a:defRPr sz="4800">
                <a:latin typeface="Oswald Regular"/>
                <a:ea typeface="Oswald Regular"/>
                <a:cs typeface="Oswald Regular"/>
                <a:sym typeface="Oswald Regular"/>
              </a:defRPr>
            </a:lvl2pPr>
            <a:lvl3pPr lvl="2" algn="ctr" rtl="0">
              <a:spcBef>
                <a:spcPts val="0"/>
              </a:spcBef>
              <a:spcAft>
                <a:spcPts val="0"/>
              </a:spcAft>
              <a:buSzPts val="3600"/>
              <a:buFont typeface="Oswald Regular"/>
              <a:buNone/>
              <a:defRPr sz="4800">
                <a:latin typeface="Oswald Regular"/>
                <a:ea typeface="Oswald Regular"/>
                <a:cs typeface="Oswald Regular"/>
                <a:sym typeface="Oswald Regular"/>
              </a:defRPr>
            </a:lvl3pPr>
            <a:lvl4pPr lvl="3" algn="ctr" rtl="0">
              <a:spcBef>
                <a:spcPts val="0"/>
              </a:spcBef>
              <a:spcAft>
                <a:spcPts val="0"/>
              </a:spcAft>
              <a:buSzPts val="3600"/>
              <a:buFont typeface="Oswald Regular"/>
              <a:buNone/>
              <a:defRPr sz="4800">
                <a:latin typeface="Oswald Regular"/>
                <a:ea typeface="Oswald Regular"/>
                <a:cs typeface="Oswald Regular"/>
                <a:sym typeface="Oswald Regular"/>
              </a:defRPr>
            </a:lvl4pPr>
            <a:lvl5pPr lvl="4" algn="ctr" rtl="0">
              <a:spcBef>
                <a:spcPts val="0"/>
              </a:spcBef>
              <a:spcAft>
                <a:spcPts val="0"/>
              </a:spcAft>
              <a:buSzPts val="3600"/>
              <a:buFont typeface="Oswald Regular"/>
              <a:buNone/>
              <a:defRPr sz="4800">
                <a:latin typeface="Oswald Regular"/>
                <a:ea typeface="Oswald Regular"/>
                <a:cs typeface="Oswald Regular"/>
                <a:sym typeface="Oswald Regular"/>
              </a:defRPr>
            </a:lvl5pPr>
            <a:lvl6pPr lvl="5" algn="ctr" rtl="0">
              <a:spcBef>
                <a:spcPts val="0"/>
              </a:spcBef>
              <a:spcAft>
                <a:spcPts val="0"/>
              </a:spcAft>
              <a:buSzPts val="3600"/>
              <a:buFont typeface="Oswald Regular"/>
              <a:buNone/>
              <a:defRPr sz="4800">
                <a:latin typeface="Oswald Regular"/>
                <a:ea typeface="Oswald Regular"/>
                <a:cs typeface="Oswald Regular"/>
                <a:sym typeface="Oswald Regular"/>
              </a:defRPr>
            </a:lvl6pPr>
            <a:lvl7pPr lvl="6" algn="ctr" rtl="0">
              <a:spcBef>
                <a:spcPts val="0"/>
              </a:spcBef>
              <a:spcAft>
                <a:spcPts val="0"/>
              </a:spcAft>
              <a:buSzPts val="3600"/>
              <a:buFont typeface="Oswald Regular"/>
              <a:buNone/>
              <a:defRPr sz="4800">
                <a:latin typeface="Oswald Regular"/>
                <a:ea typeface="Oswald Regular"/>
                <a:cs typeface="Oswald Regular"/>
                <a:sym typeface="Oswald Regular"/>
              </a:defRPr>
            </a:lvl7pPr>
            <a:lvl8pPr lvl="7" algn="ctr" rtl="0">
              <a:spcBef>
                <a:spcPts val="0"/>
              </a:spcBef>
              <a:spcAft>
                <a:spcPts val="0"/>
              </a:spcAft>
              <a:buSzPts val="3600"/>
              <a:buFont typeface="Oswald Regular"/>
              <a:buNone/>
              <a:defRPr sz="4800">
                <a:latin typeface="Oswald Regular"/>
                <a:ea typeface="Oswald Regular"/>
                <a:cs typeface="Oswald Regular"/>
                <a:sym typeface="Oswald Regular"/>
              </a:defRPr>
            </a:lvl8pPr>
            <a:lvl9pPr lvl="8" algn="ctr" rtl="0">
              <a:spcBef>
                <a:spcPts val="0"/>
              </a:spcBef>
              <a:spcAft>
                <a:spcPts val="0"/>
              </a:spcAft>
              <a:buSzPts val="3600"/>
              <a:buFont typeface="Oswald Regular"/>
              <a:buNone/>
              <a:defRPr sz="4800">
                <a:latin typeface="Oswald Regular"/>
                <a:ea typeface="Oswald Regular"/>
                <a:cs typeface="Oswald Regular"/>
                <a:sym typeface="Oswald Regular"/>
              </a:defRPr>
            </a:lvl9pPr>
          </a:lstStyle>
          <a:p>
            <a:r>
              <a:t>xx%</a:t>
            </a:r>
          </a:p>
        </p:txBody>
      </p:sp>
      <p:sp>
        <p:nvSpPr>
          <p:cNvPr id="196" name="Google Shape;196;p15"/>
          <p:cNvSpPr txBox="1">
            <a:spLocks noGrp="1"/>
          </p:cNvSpPr>
          <p:nvPr>
            <p:ph type="title" idx="21" hasCustomPrompt="1"/>
          </p:nvPr>
        </p:nvSpPr>
        <p:spPr>
          <a:xfrm>
            <a:off x="8515000" y="4047071"/>
            <a:ext cx="2137200" cy="3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67"/>
            </a:lvl1pPr>
            <a:lvl2pPr lvl="1" algn="ctr" rtl="0">
              <a:spcBef>
                <a:spcPts val="0"/>
              </a:spcBef>
              <a:spcAft>
                <a:spcPts val="0"/>
              </a:spcAft>
              <a:buSzPts val="3600"/>
              <a:buFont typeface="Oswald Regular"/>
              <a:buNone/>
              <a:defRPr sz="4800">
                <a:latin typeface="Oswald Regular"/>
                <a:ea typeface="Oswald Regular"/>
                <a:cs typeface="Oswald Regular"/>
                <a:sym typeface="Oswald Regular"/>
              </a:defRPr>
            </a:lvl2pPr>
            <a:lvl3pPr lvl="2" algn="ctr" rtl="0">
              <a:spcBef>
                <a:spcPts val="0"/>
              </a:spcBef>
              <a:spcAft>
                <a:spcPts val="0"/>
              </a:spcAft>
              <a:buSzPts val="3600"/>
              <a:buFont typeface="Oswald Regular"/>
              <a:buNone/>
              <a:defRPr sz="4800">
                <a:latin typeface="Oswald Regular"/>
                <a:ea typeface="Oswald Regular"/>
                <a:cs typeface="Oswald Regular"/>
                <a:sym typeface="Oswald Regular"/>
              </a:defRPr>
            </a:lvl3pPr>
            <a:lvl4pPr lvl="3" algn="ctr" rtl="0">
              <a:spcBef>
                <a:spcPts val="0"/>
              </a:spcBef>
              <a:spcAft>
                <a:spcPts val="0"/>
              </a:spcAft>
              <a:buSzPts val="3600"/>
              <a:buFont typeface="Oswald Regular"/>
              <a:buNone/>
              <a:defRPr sz="4800">
                <a:latin typeface="Oswald Regular"/>
                <a:ea typeface="Oswald Regular"/>
                <a:cs typeface="Oswald Regular"/>
                <a:sym typeface="Oswald Regular"/>
              </a:defRPr>
            </a:lvl4pPr>
            <a:lvl5pPr lvl="4" algn="ctr" rtl="0">
              <a:spcBef>
                <a:spcPts val="0"/>
              </a:spcBef>
              <a:spcAft>
                <a:spcPts val="0"/>
              </a:spcAft>
              <a:buSzPts val="3600"/>
              <a:buFont typeface="Oswald Regular"/>
              <a:buNone/>
              <a:defRPr sz="4800">
                <a:latin typeface="Oswald Regular"/>
                <a:ea typeface="Oswald Regular"/>
                <a:cs typeface="Oswald Regular"/>
                <a:sym typeface="Oswald Regular"/>
              </a:defRPr>
            </a:lvl5pPr>
            <a:lvl6pPr lvl="5" algn="ctr" rtl="0">
              <a:spcBef>
                <a:spcPts val="0"/>
              </a:spcBef>
              <a:spcAft>
                <a:spcPts val="0"/>
              </a:spcAft>
              <a:buSzPts val="3600"/>
              <a:buFont typeface="Oswald Regular"/>
              <a:buNone/>
              <a:defRPr sz="4800">
                <a:latin typeface="Oswald Regular"/>
                <a:ea typeface="Oswald Regular"/>
                <a:cs typeface="Oswald Regular"/>
                <a:sym typeface="Oswald Regular"/>
              </a:defRPr>
            </a:lvl6pPr>
            <a:lvl7pPr lvl="6" algn="ctr" rtl="0">
              <a:spcBef>
                <a:spcPts val="0"/>
              </a:spcBef>
              <a:spcAft>
                <a:spcPts val="0"/>
              </a:spcAft>
              <a:buSzPts val="3600"/>
              <a:buFont typeface="Oswald Regular"/>
              <a:buNone/>
              <a:defRPr sz="4800">
                <a:latin typeface="Oswald Regular"/>
                <a:ea typeface="Oswald Regular"/>
                <a:cs typeface="Oswald Regular"/>
                <a:sym typeface="Oswald Regular"/>
              </a:defRPr>
            </a:lvl7pPr>
            <a:lvl8pPr lvl="7" algn="ctr" rtl="0">
              <a:spcBef>
                <a:spcPts val="0"/>
              </a:spcBef>
              <a:spcAft>
                <a:spcPts val="0"/>
              </a:spcAft>
              <a:buSzPts val="3600"/>
              <a:buFont typeface="Oswald Regular"/>
              <a:buNone/>
              <a:defRPr sz="4800">
                <a:latin typeface="Oswald Regular"/>
                <a:ea typeface="Oswald Regular"/>
                <a:cs typeface="Oswald Regular"/>
                <a:sym typeface="Oswald Regular"/>
              </a:defRPr>
            </a:lvl8pPr>
            <a:lvl9pPr lvl="8" algn="ctr" rtl="0">
              <a:spcBef>
                <a:spcPts val="0"/>
              </a:spcBef>
              <a:spcAft>
                <a:spcPts val="0"/>
              </a:spcAft>
              <a:buSzPts val="3600"/>
              <a:buFont typeface="Oswald Regular"/>
              <a:buNone/>
              <a:defRPr sz="4800">
                <a:latin typeface="Oswald Regular"/>
                <a:ea typeface="Oswald Regular"/>
                <a:cs typeface="Oswald Regular"/>
                <a:sym typeface="Oswald Regular"/>
              </a:defRPr>
            </a:lvl9pPr>
          </a:lstStyle>
          <a:p>
            <a:r>
              <a:t>xx%</a:t>
            </a:r>
          </a:p>
        </p:txBody>
      </p:sp>
    </p:spTree>
    <p:extLst>
      <p:ext uri="{BB962C8B-B14F-4D97-AF65-F5344CB8AC3E}">
        <p14:creationId xmlns:p14="http://schemas.microsoft.com/office/powerpoint/2010/main" val="4467010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rgbClr val="F3F3F3"/>
        </a:solidFill>
        <a:effectLst/>
      </p:bgPr>
    </p:bg>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99" name="Google Shape;199;p16"/>
          <p:cNvSpPr txBox="1">
            <a:spLocks noGrp="1"/>
          </p:cNvSpPr>
          <p:nvPr>
            <p:ph type="ctrTitle" idx="2"/>
          </p:nvPr>
        </p:nvSpPr>
        <p:spPr>
          <a:xfrm>
            <a:off x="976167" y="3965300"/>
            <a:ext cx="2987600" cy="4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00" name="Google Shape;200;p16"/>
          <p:cNvSpPr txBox="1">
            <a:spLocks noGrp="1"/>
          </p:cNvSpPr>
          <p:nvPr>
            <p:ph type="subTitle" idx="1"/>
          </p:nvPr>
        </p:nvSpPr>
        <p:spPr>
          <a:xfrm>
            <a:off x="976167" y="4381467"/>
            <a:ext cx="2987600" cy="12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01" name="Google Shape;201;p16"/>
          <p:cNvSpPr txBox="1">
            <a:spLocks noGrp="1"/>
          </p:cNvSpPr>
          <p:nvPr>
            <p:ph type="ctrTitle" idx="3"/>
          </p:nvPr>
        </p:nvSpPr>
        <p:spPr>
          <a:xfrm>
            <a:off x="4602233" y="3965300"/>
            <a:ext cx="2987600" cy="4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02" name="Google Shape;202;p16"/>
          <p:cNvSpPr txBox="1">
            <a:spLocks noGrp="1"/>
          </p:cNvSpPr>
          <p:nvPr>
            <p:ph type="subTitle" idx="4"/>
          </p:nvPr>
        </p:nvSpPr>
        <p:spPr>
          <a:xfrm>
            <a:off x="4602233" y="4381467"/>
            <a:ext cx="2987600" cy="12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03" name="Google Shape;203;p16"/>
          <p:cNvSpPr txBox="1">
            <a:spLocks noGrp="1"/>
          </p:cNvSpPr>
          <p:nvPr>
            <p:ph type="ctrTitle" idx="5"/>
          </p:nvPr>
        </p:nvSpPr>
        <p:spPr>
          <a:xfrm>
            <a:off x="8228300" y="3965300"/>
            <a:ext cx="2987600" cy="4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04" name="Google Shape;204;p16"/>
          <p:cNvSpPr txBox="1">
            <a:spLocks noGrp="1"/>
          </p:cNvSpPr>
          <p:nvPr>
            <p:ph type="subTitle" idx="6"/>
          </p:nvPr>
        </p:nvSpPr>
        <p:spPr>
          <a:xfrm>
            <a:off x="8228300" y="4381467"/>
            <a:ext cx="2987600" cy="12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grpSp>
        <p:nvGrpSpPr>
          <p:cNvPr id="205" name="Google Shape;205;p16"/>
          <p:cNvGrpSpPr/>
          <p:nvPr/>
        </p:nvGrpSpPr>
        <p:grpSpPr>
          <a:xfrm>
            <a:off x="1421436" y="506545"/>
            <a:ext cx="10110011" cy="5726136"/>
            <a:chOff x="1066077" y="379909"/>
            <a:chExt cx="7582508" cy="4294602"/>
          </a:xfrm>
        </p:grpSpPr>
        <p:grpSp>
          <p:nvGrpSpPr>
            <p:cNvPr id="206" name="Google Shape;206;p16"/>
            <p:cNvGrpSpPr/>
            <p:nvPr/>
          </p:nvGrpSpPr>
          <p:grpSpPr>
            <a:xfrm>
              <a:off x="6618039" y="379909"/>
              <a:ext cx="2030545" cy="596756"/>
              <a:chOff x="6783571" y="438153"/>
              <a:chExt cx="1810562" cy="589447"/>
            </a:xfrm>
          </p:grpSpPr>
          <p:sp>
            <p:nvSpPr>
              <p:cNvPr id="207" name="Google Shape;207;p16"/>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208" name="Google Shape;208;p16"/>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209" name="Google Shape;209;p16"/>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210" name="Google Shape;210;p16"/>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nvGrpSpPr>
            <p:cNvPr id="211" name="Google Shape;211;p16"/>
            <p:cNvGrpSpPr/>
            <p:nvPr/>
          </p:nvGrpSpPr>
          <p:grpSpPr>
            <a:xfrm>
              <a:off x="1066077" y="482938"/>
              <a:ext cx="490421" cy="25923"/>
              <a:chOff x="5612829" y="768560"/>
              <a:chExt cx="437291" cy="25606"/>
            </a:xfrm>
          </p:grpSpPr>
          <p:sp>
            <p:nvSpPr>
              <p:cNvPr id="212" name="Google Shape;212;p16"/>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213" name="Google Shape;213;p16"/>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nvGrpSpPr>
            <p:cNvPr id="214" name="Google Shape;214;p16"/>
            <p:cNvGrpSpPr/>
            <p:nvPr/>
          </p:nvGrpSpPr>
          <p:grpSpPr>
            <a:xfrm>
              <a:off x="6894652" y="4648588"/>
              <a:ext cx="490421" cy="25923"/>
              <a:chOff x="5612829" y="1068195"/>
              <a:chExt cx="437291" cy="25606"/>
            </a:xfrm>
          </p:grpSpPr>
          <p:sp>
            <p:nvSpPr>
              <p:cNvPr id="215" name="Google Shape;215;p16"/>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sp>
            <p:nvSpPr>
              <p:cNvPr id="216" name="Google Shape;216;p16"/>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32533"/>
                  </a:solidFill>
                  <a:cs typeface="Arial"/>
                  <a:sym typeface="Arial"/>
                </a:endParaRPr>
              </a:p>
            </p:txBody>
          </p:sp>
        </p:grpSp>
      </p:grpSp>
    </p:spTree>
    <p:extLst>
      <p:ext uri="{BB962C8B-B14F-4D97-AF65-F5344CB8AC3E}">
        <p14:creationId xmlns:p14="http://schemas.microsoft.com/office/powerpoint/2010/main" val="10128868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F3F3F3"/>
        </a:solidFill>
        <a:effectLst/>
      </p:bgPr>
    </p:bg>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2719267" y="2079400"/>
            <a:ext cx="6753200" cy="26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13547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rgbClr val="F3F3F3"/>
        </a:solidFill>
        <a:effectLst/>
      </p:bgPr>
    </p:bg>
    <p:spTree>
      <p:nvGrpSpPr>
        <p:cNvPr id="1" name="Shape 219"/>
        <p:cNvGrpSpPr/>
        <p:nvPr/>
      </p:nvGrpSpPr>
      <p:grpSpPr>
        <a:xfrm>
          <a:off x="0" y="0"/>
          <a:ext cx="0" cy="0"/>
          <a:chOff x="0" y="0"/>
          <a:chExt cx="0" cy="0"/>
        </a:xfrm>
      </p:grpSpPr>
      <p:sp>
        <p:nvSpPr>
          <p:cNvPr id="220" name="Google Shape;220;p18"/>
          <p:cNvSpPr txBox="1">
            <a:spLocks noGrp="1"/>
          </p:cNvSpPr>
          <p:nvPr>
            <p:ph type="title"/>
          </p:nvPr>
        </p:nvSpPr>
        <p:spPr>
          <a:xfrm>
            <a:off x="1290800" y="2545129"/>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8"/>
          <p:cNvSpPr txBox="1">
            <a:spLocks noGrp="1"/>
          </p:cNvSpPr>
          <p:nvPr>
            <p:ph type="subTitle" idx="1"/>
          </p:nvPr>
        </p:nvSpPr>
        <p:spPr>
          <a:xfrm>
            <a:off x="949500" y="3101967"/>
            <a:ext cx="3137600" cy="4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22" name="Google Shape;222;p18"/>
          <p:cNvSpPr txBox="1">
            <a:spLocks noGrp="1"/>
          </p:cNvSpPr>
          <p:nvPr>
            <p:ph type="title" idx="2"/>
          </p:nvPr>
        </p:nvSpPr>
        <p:spPr>
          <a:xfrm>
            <a:off x="8449232" y="2545129"/>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8"/>
          <p:cNvSpPr txBox="1">
            <a:spLocks noGrp="1"/>
          </p:cNvSpPr>
          <p:nvPr>
            <p:ph type="subTitle" idx="3"/>
          </p:nvPr>
        </p:nvSpPr>
        <p:spPr>
          <a:xfrm>
            <a:off x="8108033" y="3101967"/>
            <a:ext cx="3137600" cy="4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24" name="Google Shape;224;p18"/>
          <p:cNvSpPr txBox="1">
            <a:spLocks noGrp="1"/>
          </p:cNvSpPr>
          <p:nvPr>
            <p:ph type="title" idx="4"/>
          </p:nvPr>
        </p:nvSpPr>
        <p:spPr>
          <a:xfrm>
            <a:off x="4868903" y="4883463"/>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8"/>
          <p:cNvSpPr txBox="1">
            <a:spLocks noGrp="1"/>
          </p:cNvSpPr>
          <p:nvPr>
            <p:ph type="subTitle" idx="5"/>
          </p:nvPr>
        </p:nvSpPr>
        <p:spPr>
          <a:xfrm>
            <a:off x="4527700" y="5440300"/>
            <a:ext cx="3137600" cy="7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26" name="Google Shape;226;p18"/>
          <p:cNvSpPr txBox="1">
            <a:spLocks noGrp="1"/>
          </p:cNvSpPr>
          <p:nvPr>
            <p:ph type="title" idx="6"/>
          </p:nvPr>
        </p:nvSpPr>
        <p:spPr>
          <a:xfrm>
            <a:off x="4868903" y="2545129"/>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8"/>
          <p:cNvSpPr txBox="1">
            <a:spLocks noGrp="1"/>
          </p:cNvSpPr>
          <p:nvPr>
            <p:ph type="subTitle" idx="7"/>
          </p:nvPr>
        </p:nvSpPr>
        <p:spPr>
          <a:xfrm>
            <a:off x="4527700" y="3101967"/>
            <a:ext cx="3137600" cy="4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28" name="Google Shape;228;p18"/>
          <p:cNvSpPr txBox="1">
            <a:spLocks noGrp="1"/>
          </p:cNvSpPr>
          <p:nvPr>
            <p:ph type="title" idx="8"/>
          </p:nvPr>
        </p:nvSpPr>
        <p:spPr>
          <a:xfrm>
            <a:off x="921700" y="4883467"/>
            <a:ext cx="31936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8"/>
          <p:cNvSpPr txBox="1">
            <a:spLocks noGrp="1"/>
          </p:cNvSpPr>
          <p:nvPr>
            <p:ph type="subTitle" idx="9"/>
          </p:nvPr>
        </p:nvSpPr>
        <p:spPr>
          <a:xfrm>
            <a:off x="949500" y="5440300"/>
            <a:ext cx="3137600" cy="7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30" name="Google Shape;230;p18"/>
          <p:cNvSpPr txBox="1">
            <a:spLocks noGrp="1"/>
          </p:cNvSpPr>
          <p:nvPr>
            <p:ph type="title" idx="13"/>
          </p:nvPr>
        </p:nvSpPr>
        <p:spPr>
          <a:xfrm>
            <a:off x="8449232" y="4883463"/>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1600" i="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31" name="Google Shape;231;p18"/>
          <p:cNvSpPr txBox="1">
            <a:spLocks noGrp="1"/>
          </p:cNvSpPr>
          <p:nvPr>
            <p:ph type="subTitle" idx="14"/>
          </p:nvPr>
        </p:nvSpPr>
        <p:spPr>
          <a:xfrm>
            <a:off x="8108033" y="5440300"/>
            <a:ext cx="3137600" cy="7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232" name="Google Shape;232;p18"/>
          <p:cNvSpPr txBox="1">
            <a:spLocks noGrp="1"/>
          </p:cNvSpPr>
          <p:nvPr>
            <p:ph type="title" idx="15"/>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8040565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Numbers and text ">
  <p:cSld name="Numbers and text ">
    <p:bg>
      <p:bgPr>
        <a:solidFill>
          <a:srgbClr val="F3F3F3"/>
        </a:solidFill>
        <a:effectLst/>
      </p:bgPr>
    </p:bg>
    <p:spTree>
      <p:nvGrpSpPr>
        <p:cNvPr id="1" name="Shape 233"/>
        <p:cNvGrpSpPr/>
        <p:nvPr/>
      </p:nvGrpSpPr>
      <p:grpSpPr>
        <a:xfrm>
          <a:off x="0" y="0"/>
          <a:ext cx="0" cy="0"/>
          <a:chOff x="0" y="0"/>
          <a:chExt cx="0" cy="0"/>
        </a:xfrm>
      </p:grpSpPr>
      <p:sp>
        <p:nvSpPr>
          <p:cNvPr id="234" name="Google Shape;234;p19"/>
          <p:cNvSpPr txBox="1">
            <a:spLocks noGrp="1"/>
          </p:cNvSpPr>
          <p:nvPr>
            <p:ph type="subTitle" idx="1"/>
          </p:nvPr>
        </p:nvSpPr>
        <p:spPr>
          <a:xfrm>
            <a:off x="7538133" y="3292780"/>
            <a:ext cx="3677600" cy="930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2133"/>
              </a:spcBef>
              <a:spcAft>
                <a:spcPts val="0"/>
              </a:spcAft>
              <a:buNone/>
              <a:defRPr>
                <a:solidFill>
                  <a:schemeClr val="lt1"/>
                </a:solidFill>
              </a:defRPr>
            </a:lvl2pPr>
            <a:lvl3pPr lvl="2" rtl="0">
              <a:spcBef>
                <a:spcPts val="2133"/>
              </a:spcBef>
              <a:spcAft>
                <a:spcPts val="0"/>
              </a:spcAft>
              <a:buNone/>
              <a:defRPr>
                <a:solidFill>
                  <a:schemeClr val="lt1"/>
                </a:solidFill>
              </a:defRPr>
            </a:lvl3pPr>
            <a:lvl4pPr lvl="3" rtl="0">
              <a:spcBef>
                <a:spcPts val="2133"/>
              </a:spcBef>
              <a:spcAft>
                <a:spcPts val="0"/>
              </a:spcAft>
              <a:buNone/>
              <a:defRPr>
                <a:solidFill>
                  <a:schemeClr val="lt1"/>
                </a:solidFill>
              </a:defRPr>
            </a:lvl4pPr>
            <a:lvl5pPr lvl="4" rtl="0">
              <a:spcBef>
                <a:spcPts val="2133"/>
              </a:spcBef>
              <a:spcAft>
                <a:spcPts val="0"/>
              </a:spcAft>
              <a:buNone/>
              <a:defRPr>
                <a:solidFill>
                  <a:schemeClr val="lt1"/>
                </a:solidFill>
              </a:defRPr>
            </a:lvl5pPr>
            <a:lvl6pPr lvl="5" rtl="0">
              <a:spcBef>
                <a:spcPts val="2133"/>
              </a:spcBef>
              <a:spcAft>
                <a:spcPts val="0"/>
              </a:spcAft>
              <a:buNone/>
              <a:defRPr>
                <a:solidFill>
                  <a:schemeClr val="lt1"/>
                </a:solidFill>
              </a:defRPr>
            </a:lvl6pPr>
            <a:lvl7pPr lvl="6" rtl="0">
              <a:spcBef>
                <a:spcPts val="2133"/>
              </a:spcBef>
              <a:spcAft>
                <a:spcPts val="0"/>
              </a:spcAft>
              <a:buNone/>
              <a:defRPr>
                <a:solidFill>
                  <a:schemeClr val="lt1"/>
                </a:solidFill>
              </a:defRPr>
            </a:lvl7pPr>
            <a:lvl8pPr lvl="7" rtl="0">
              <a:spcBef>
                <a:spcPts val="2133"/>
              </a:spcBef>
              <a:spcAft>
                <a:spcPts val="0"/>
              </a:spcAft>
              <a:buNone/>
              <a:defRPr>
                <a:solidFill>
                  <a:schemeClr val="lt1"/>
                </a:solidFill>
              </a:defRPr>
            </a:lvl8pPr>
            <a:lvl9pPr lvl="8" rtl="0">
              <a:spcBef>
                <a:spcPts val="2133"/>
              </a:spcBef>
              <a:spcAft>
                <a:spcPts val="2133"/>
              </a:spcAft>
              <a:buNone/>
              <a:defRPr>
                <a:solidFill>
                  <a:schemeClr val="lt1"/>
                </a:solidFill>
              </a:defRPr>
            </a:lvl9pPr>
          </a:lstStyle>
          <a:p>
            <a:endParaRPr/>
          </a:p>
        </p:txBody>
      </p:sp>
      <p:sp>
        <p:nvSpPr>
          <p:cNvPr id="235" name="Google Shape;235;p19"/>
          <p:cNvSpPr txBox="1">
            <a:spLocks noGrp="1"/>
          </p:cNvSpPr>
          <p:nvPr>
            <p:ph type="subTitle" idx="2"/>
          </p:nvPr>
        </p:nvSpPr>
        <p:spPr>
          <a:xfrm>
            <a:off x="960000" y="3931477"/>
            <a:ext cx="3523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lt1"/>
                </a:solidFill>
              </a:defRPr>
            </a:lvl1pPr>
            <a:lvl2pPr lvl="1" algn="r" rtl="0">
              <a:spcBef>
                <a:spcPts val="2133"/>
              </a:spcBef>
              <a:spcAft>
                <a:spcPts val="0"/>
              </a:spcAft>
              <a:buNone/>
              <a:defRPr>
                <a:solidFill>
                  <a:schemeClr val="lt1"/>
                </a:solidFill>
              </a:defRPr>
            </a:lvl2pPr>
            <a:lvl3pPr lvl="2" algn="r" rtl="0">
              <a:spcBef>
                <a:spcPts val="2133"/>
              </a:spcBef>
              <a:spcAft>
                <a:spcPts val="0"/>
              </a:spcAft>
              <a:buNone/>
              <a:defRPr>
                <a:solidFill>
                  <a:schemeClr val="lt1"/>
                </a:solidFill>
              </a:defRPr>
            </a:lvl3pPr>
            <a:lvl4pPr lvl="3" algn="r" rtl="0">
              <a:spcBef>
                <a:spcPts val="2133"/>
              </a:spcBef>
              <a:spcAft>
                <a:spcPts val="0"/>
              </a:spcAft>
              <a:buNone/>
              <a:defRPr>
                <a:solidFill>
                  <a:schemeClr val="lt1"/>
                </a:solidFill>
              </a:defRPr>
            </a:lvl4pPr>
            <a:lvl5pPr lvl="4" algn="r" rtl="0">
              <a:spcBef>
                <a:spcPts val="2133"/>
              </a:spcBef>
              <a:spcAft>
                <a:spcPts val="0"/>
              </a:spcAft>
              <a:buNone/>
              <a:defRPr>
                <a:solidFill>
                  <a:schemeClr val="lt1"/>
                </a:solidFill>
              </a:defRPr>
            </a:lvl5pPr>
            <a:lvl6pPr lvl="5" algn="r" rtl="0">
              <a:spcBef>
                <a:spcPts val="2133"/>
              </a:spcBef>
              <a:spcAft>
                <a:spcPts val="0"/>
              </a:spcAft>
              <a:buNone/>
              <a:defRPr>
                <a:solidFill>
                  <a:schemeClr val="lt1"/>
                </a:solidFill>
              </a:defRPr>
            </a:lvl6pPr>
            <a:lvl7pPr lvl="6" algn="r" rtl="0">
              <a:spcBef>
                <a:spcPts val="2133"/>
              </a:spcBef>
              <a:spcAft>
                <a:spcPts val="0"/>
              </a:spcAft>
              <a:buNone/>
              <a:defRPr>
                <a:solidFill>
                  <a:schemeClr val="lt1"/>
                </a:solidFill>
              </a:defRPr>
            </a:lvl7pPr>
            <a:lvl8pPr lvl="7" algn="r" rtl="0">
              <a:spcBef>
                <a:spcPts val="2133"/>
              </a:spcBef>
              <a:spcAft>
                <a:spcPts val="0"/>
              </a:spcAft>
              <a:buNone/>
              <a:defRPr>
                <a:solidFill>
                  <a:schemeClr val="lt1"/>
                </a:solidFill>
              </a:defRPr>
            </a:lvl8pPr>
            <a:lvl9pPr lvl="8" algn="r" rtl="0">
              <a:spcBef>
                <a:spcPts val="2133"/>
              </a:spcBef>
              <a:spcAft>
                <a:spcPts val="2133"/>
              </a:spcAft>
              <a:buNone/>
              <a:defRPr>
                <a:solidFill>
                  <a:schemeClr val="lt1"/>
                </a:solidFill>
              </a:defRPr>
            </a:lvl9pPr>
          </a:lstStyle>
          <a:p>
            <a:endParaRPr/>
          </a:p>
        </p:txBody>
      </p:sp>
      <p:sp>
        <p:nvSpPr>
          <p:cNvPr id="236" name="Google Shape;236;p19"/>
          <p:cNvSpPr txBox="1">
            <a:spLocks noGrp="1"/>
          </p:cNvSpPr>
          <p:nvPr>
            <p:ph type="subTitle" idx="3"/>
          </p:nvPr>
        </p:nvSpPr>
        <p:spPr>
          <a:xfrm>
            <a:off x="7538133" y="4995213"/>
            <a:ext cx="36776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2133"/>
              </a:spcBef>
              <a:spcAft>
                <a:spcPts val="0"/>
              </a:spcAft>
              <a:buNone/>
              <a:defRPr>
                <a:solidFill>
                  <a:schemeClr val="lt1"/>
                </a:solidFill>
              </a:defRPr>
            </a:lvl2pPr>
            <a:lvl3pPr lvl="2" rtl="0">
              <a:spcBef>
                <a:spcPts val="2133"/>
              </a:spcBef>
              <a:spcAft>
                <a:spcPts val="0"/>
              </a:spcAft>
              <a:buNone/>
              <a:defRPr>
                <a:solidFill>
                  <a:schemeClr val="lt1"/>
                </a:solidFill>
              </a:defRPr>
            </a:lvl3pPr>
            <a:lvl4pPr lvl="3" rtl="0">
              <a:spcBef>
                <a:spcPts val="2133"/>
              </a:spcBef>
              <a:spcAft>
                <a:spcPts val="0"/>
              </a:spcAft>
              <a:buNone/>
              <a:defRPr>
                <a:solidFill>
                  <a:schemeClr val="lt1"/>
                </a:solidFill>
              </a:defRPr>
            </a:lvl4pPr>
            <a:lvl5pPr lvl="4" rtl="0">
              <a:spcBef>
                <a:spcPts val="2133"/>
              </a:spcBef>
              <a:spcAft>
                <a:spcPts val="0"/>
              </a:spcAft>
              <a:buNone/>
              <a:defRPr>
                <a:solidFill>
                  <a:schemeClr val="lt1"/>
                </a:solidFill>
              </a:defRPr>
            </a:lvl5pPr>
            <a:lvl6pPr lvl="5" rtl="0">
              <a:spcBef>
                <a:spcPts val="2133"/>
              </a:spcBef>
              <a:spcAft>
                <a:spcPts val="0"/>
              </a:spcAft>
              <a:buNone/>
              <a:defRPr>
                <a:solidFill>
                  <a:schemeClr val="lt1"/>
                </a:solidFill>
              </a:defRPr>
            </a:lvl6pPr>
            <a:lvl7pPr lvl="6" rtl="0">
              <a:spcBef>
                <a:spcPts val="2133"/>
              </a:spcBef>
              <a:spcAft>
                <a:spcPts val="0"/>
              </a:spcAft>
              <a:buNone/>
              <a:defRPr>
                <a:solidFill>
                  <a:schemeClr val="lt1"/>
                </a:solidFill>
              </a:defRPr>
            </a:lvl7pPr>
            <a:lvl8pPr lvl="7" rtl="0">
              <a:spcBef>
                <a:spcPts val="2133"/>
              </a:spcBef>
              <a:spcAft>
                <a:spcPts val="0"/>
              </a:spcAft>
              <a:buNone/>
              <a:defRPr>
                <a:solidFill>
                  <a:schemeClr val="lt1"/>
                </a:solidFill>
              </a:defRPr>
            </a:lvl8pPr>
            <a:lvl9pPr lvl="8" rtl="0">
              <a:spcBef>
                <a:spcPts val="2133"/>
              </a:spcBef>
              <a:spcAft>
                <a:spcPts val="2133"/>
              </a:spcAft>
              <a:buNone/>
              <a:defRPr>
                <a:solidFill>
                  <a:schemeClr val="lt1"/>
                </a:solidFill>
              </a:defRPr>
            </a:lvl9pPr>
          </a:lstStyle>
          <a:p>
            <a:endParaRPr/>
          </a:p>
        </p:txBody>
      </p:sp>
      <p:sp>
        <p:nvSpPr>
          <p:cNvPr id="237" name="Google Shape;237;p19"/>
          <p:cNvSpPr txBox="1">
            <a:spLocks noGrp="1"/>
          </p:cNvSpPr>
          <p:nvPr>
            <p:ph type="title" hasCustomPrompt="1"/>
          </p:nvPr>
        </p:nvSpPr>
        <p:spPr>
          <a:xfrm>
            <a:off x="7538133" y="2559455"/>
            <a:ext cx="3677600" cy="93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38" name="Google Shape;238;p19"/>
          <p:cNvSpPr txBox="1">
            <a:spLocks noGrp="1"/>
          </p:cNvSpPr>
          <p:nvPr>
            <p:ph type="title" idx="4" hasCustomPrompt="1"/>
          </p:nvPr>
        </p:nvSpPr>
        <p:spPr>
          <a:xfrm>
            <a:off x="960000" y="3022244"/>
            <a:ext cx="3523600" cy="93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39" name="Google Shape;239;p19"/>
          <p:cNvSpPr txBox="1">
            <a:spLocks noGrp="1"/>
          </p:cNvSpPr>
          <p:nvPr>
            <p:ph type="title" idx="5" hasCustomPrompt="1"/>
          </p:nvPr>
        </p:nvSpPr>
        <p:spPr>
          <a:xfrm>
            <a:off x="7538133" y="4261919"/>
            <a:ext cx="3677600" cy="930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40" name="Google Shape;240;p19"/>
          <p:cNvSpPr txBox="1">
            <a:spLocks noGrp="1"/>
          </p:cNvSpPr>
          <p:nvPr>
            <p:ph type="title" idx="6"/>
          </p:nvPr>
        </p:nvSpPr>
        <p:spPr>
          <a:xfrm>
            <a:off x="3644067" y="593367"/>
            <a:ext cx="48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241" name="Google Shape;241;p19"/>
          <p:cNvGrpSpPr/>
          <p:nvPr/>
        </p:nvGrpSpPr>
        <p:grpSpPr>
          <a:xfrm>
            <a:off x="1219603" y="506545"/>
            <a:ext cx="10311844" cy="5726136"/>
            <a:chOff x="914702" y="379909"/>
            <a:chExt cx="7733883" cy="4294602"/>
          </a:xfrm>
        </p:grpSpPr>
        <p:grpSp>
          <p:nvGrpSpPr>
            <p:cNvPr id="242" name="Google Shape;242;p19"/>
            <p:cNvGrpSpPr/>
            <p:nvPr/>
          </p:nvGrpSpPr>
          <p:grpSpPr>
            <a:xfrm>
              <a:off x="6618039" y="379909"/>
              <a:ext cx="2030545" cy="596756"/>
              <a:chOff x="6783571" y="438153"/>
              <a:chExt cx="1810562" cy="589447"/>
            </a:xfrm>
          </p:grpSpPr>
          <p:sp>
            <p:nvSpPr>
              <p:cNvPr id="243" name="Google Shape;243;p19"/>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44" name="Google Shape;244;p19"/>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45" name="Google Shape;245;p19"/>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46" name="Google Shape;246;p19"/>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47" name="Google Shape;247;p19"/>
            <p:cNvGrpSpPr/>
            <p:nvPr/>
          </p:nvGrpSpPr>
          <p:grpSpPr>
            <a:xfrm>
              <a:off x="914702" y="3709388"/>
              <a:ext cx="490421" cy="25923"/>
              <a:chOff x="5612829" y="768560"/>
              <a:chExt cx="437291" cy="25606"/>
            </a:xfrm>
          </p:grpSpPr>
          <p:sp>
            <p:nvSpPr>
              <p:cNvPr id="248" name="Google Shape;248;p1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49" name="Google Shape;249;p1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50" name="Google Shape;250;p19"/>
            <p:cNvGrpSpPr/>
            <p:nvPr/>
          </p:nvGrpSpPr>
          <p:grpSpPr>
            <a:xfrm>
              <a:off x="6894652" y="4648588"/>
              <a:ext cx="490421" cy="25923"/>
              <a:chOff x="5612829" y="1068195"/>
              <a:chExt cx="437291" cy="25606"/>
            </a:xfrm>
          </p:grpSpPr>
          <p:sp>
            <p:nvSpPr>
              <p:cNvPr id="251" name="Google Shape;251;p19"/>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52" name="Google Shape;252;p19"/>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53" name="Google Shape;253;p19"/>
            <p:cNvGrpSpPr/>
            <p:nvPr/>
          </p:nvGrpSpPr>
          <p:grpSpPr>
            <a:xfrm>
              <a:off x="1066077" y="482938"/>
              <a:ext cx="490421" cy="25923"/>
              <a:chOff x="5612829" y="768560"/>
              <a:chExt cx="437291" cy="25606"/>
            </a:xfrm>
          </p:grpSpPr>
          <p:sp>
            <p:nvSpPr>
              <p:cNvPr id="254" name="Google Shape;254;p19"/>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55" name="Google Shape;255;p19"/>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38776715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Quote ">
  <p:cSld name="Quote ">
    <p:bg>
      <p:bgPr>
        <a:solidFill>
          <a:srgbClr val="F3F3F3"/>
        </a:solidFill>
        <a:effectLst/>
      </p:bgPr>
    </p:bg>
    <p:spTree>
      <p:nvGrpSpPr>
        <p:cNvPr id="1" name="Shape 256"/>
        <p:cNvGrpSpPr/>
        <p:nvPr/>
      </p:nvGrpSpPr>
      <p:grpSpPr>
        <a:xfrm>
          <a:off x="0" y="0"/>
          <a:ext cx="0" cy="0"/>
          <a:chOff x="0" y="0"/>
          <a:chExt cx="0" cy="0"/>
        </a:xfrm>
      </p:grpSpPr>
      <p:sp>
        <p:nvSpPr>
          <p:cNvPr id="257" name="Google Shape;257;p20"/>
          <p:cNvSpPr/>
          <p:nvPr/>
        </p:nvSpPr>
        <p:spPr>
          <a:xfrm flipH="1">
            <a:off x="3983877" y="-128980"/>
            <a:ext cx="9497456" cy="6986999"/>
          </a:xfrm>
          <a:custGeom>
            <a:avLst/>
            <a:gdLst/>
            <a:ahLst/>
            <a:cxnLst/>
            <a:rect l="l" t="t" r="r" b="b"/>
            <a:pathLst>
              <a:path w="63837" h="46963" extrusionOk="0">
                <a:moveTo>
                  <a:pt x="4706" y="1"/>
                </a:moveTo>
                <a:cubicBezTo>
                  <a:pt x="4462" y="1"/>
                  <a:pt x="4214" y="11"/>
                  <a:pt x="3966" y="31"/>
                </a:cubicBezTo>
                <a:cubicBezTo>
                  <a:pt x="2549" y="208"/>
                  <a:pt x="1194" y="677"/>
                  <a:pt x="1" y="1380"/>
                </a:cubicBezTo>
                <a:lnTo>
                  <a:pt x="1" y="46962"/>
                </a:lnTo>
                <a:lnTo>
                  <a:pt x="59752" y="46962"/>
                </a:lnTo>
                <a:cubicBezTo>
                  <a:pt x="63836" y="36875"/>
                  <a:pt x="63031" y="26241"/>
                  <a:pt x="59107" y="19736"/>
                </a:cubicBezTo>
                <a:cubicBezTo>
                  <a:pt x="55628" y="13970"/>
                  <a:pt x="47934" y="11695"/>
                  <a:pt x="40684" y="11695"/>
                </a:cubicBezTo>
                <a:cubicBezTo>
                  <a:pt x="36610" y="11695"/>
                  <a:pt x="32679" y="12411"/>
                  <a:pt x="29711" y="13634"/>
                </a:cubicBezTo>
                <a:cubicBezTo>
                  <a:pt x="27444" y="14524"/>
                  <a:pt x="25746" y="14983"/>
                  <a:pt x="24342" y="14983"/>
                </a:cubicBezTo>
                <a:cubicBezTo>
                  <a:pt x="21533" y="14983"/>
                  <a:pt x="19916" y="13149"/>
                  <a:pt x="17324" y="9262"/>
                </a:cubicBezTo>
                <a:cubicBezTo>
                  <a:pt x="14534" y="5077"/>
                  <a:pt x="10186" y="1"/>
                  <a:pt x="4706" y="1"/>
                </a:cubicBezTo>
                <a:close/>
              </a:path>
            </a:pathLst>
          </a:custGeom>
          <a:solidFill>
            <a:srgbClr val="FFC53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8" name="Google Shape;258;p20"/>
          <p:cNvSpPr/>
          <p:nvPr/>
        </p:nvSpPr>
        <p:spPr>
          <a:xfrm rot="10800000" flipH="1">
            <a:off x="-278400" y="2996978"/>
            <a:ext cx="12470413" cy="3861015"/>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59" name="Google Shape;259;p20"/>
          <p:cNvSpPr txBox="1">
            <a:spLocks noGrp="1"/>
          </p:cNvSpPr>
          <p:nvPr>
            <p:ph type="ctrTitle"/>
          </p:nvPr>
        </p:nvSpPr>
        <p:spPr>
          <a:xfrm>
            <a:off x="7453000" y="4453421"/>
            <a:ext cx="3933200" cy="47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Roboto Slab Regular"/>
              <a:buNone/>
              <a:defRPr sz="1867">
                <a:latin typeface="Anton"/>
                <a:ea typeface="Anton"/>
                <a:cs typeface="Anton"/>
                <a:sym typeface="Anton"/>
              </a:defRPr>
            </a:lvl1pPr>
            <a:lvl2pPr lvl="1" rtl="0">
              <a:spcBef>
                <a:spcPts val="0"/>
              </a:spcBef>
              <a:spcAft>
                <a:spcPts val="0"/>
              </a:spcAft>
              <a:buSzPts val="1400"/>
              <a:buFont typeface="Barlow"/>
              <a:buNone/>
              <a:defRPr sz="1867">
                <a:latin typeface="Barlow"/>
                <a:ea typeface="Barlow"/>
                <a:cs typeface="Barlow"/>
                <a:sym typeface="Barlow"/>
              </a:defRPr>
            </a:lvl2pPr>
            <a:lvl3pPr lvl="2" rtl="0">
              <a:spcBef>
                <a:spcPts val="0"/>
              </a:spcBef>
              <a:spcAft>
                <a:spcPts val="0"/>
              </a:spcAft>
              <a:buSzPts val="1400"/>
              <a:buFont typeface="Barlow"/>
              <a:buNone/>
              <a:defRPr sz="1867">
                <a:latin typeface="Barlow"/>
                <a:ea typeface="Barlow"/>
                <a:cs typeface="Barlow"/>
                <a:sym typeface="Barlow"/>
              </a:defRPr>
            </a:lvl3pPr>
            <a:lvl4pPr lvl="3" rtl="0">
              <a:spcBef>
                <a:spcPts val="0"/>
              </a:spcBef>
              <a:spcAft>
                <a:spcPts val="0"/>
              </a:spcAft>
              <a:buSzPts val="1400"/>
              <a:buFont typeface="Barlow"/>
              <a:buNone/>
              <a:defRPr sz="1867">
                <a:latin typeface="Barlow"/>
                <a:ea typeface="Barlow"/>
                <a:cs typeface="Barlow"/>
                <a:sym typeface="Barlow"/>
              </a:defRPr>
            </a:lvl4pPr>
            <a:lvl5pPr lvl="4" rtl="0">
              <a:spcBef>
                <a:spcPts val="0"/>
              </a:spcBef>
              <a:spcAft>
                <a:spcPts val="0"/>
              </a:spcAft>
              <a:buSzPts val="1400"/>
              <a:buFont typeface="Barlow"/>
              <a:buNone/>
              <a:defRPr sz="1867">
                <a:latin typeface="Barlow"/>
                <a:ea typeface="Barlow"/>
                <a:cs typeface="Barlow"/>
                <a:sym typeface="Barlow"/>
              </a:defRPr>
            </a:lvl5pPr>
            <a:lvl6pPr lvl="5" rtl="0">
              <a:spcBef>
                <a:spcPts val="0"/>
              </a:spcBef>
              <a:spcAft>
                <a:spcPts val="0"/>
              </a:spcAft>
              <a:buSzPts val="1400"/>
              <a:buFont typeface="Barlow"/>
              <a:buNone/>
              <a:defRPr sz="1867">
                <a:latin typeface="Barlow"/>
                <a:ea typeface="Barlow"/>
                <a:cs typeface="Barlow"/>
                <a:sym typeface="Barlow"/>
              </a:defRPr>
            </a:lvl6pPr>
            <a:lvl7pPr lvl="6" rtl="0">
              <a:spcBef>
                <a:spcPts val="0"/>
              </a:spcBef>
              <a:spcAft>
                <a:spcPts val="0"/>
              </a:spcAft>
              <a:buSzPts val="1400"/>
              <a:buFont typeface="Barlow"/>
              <a:buNone/>
              <a:defRPr sz="1867">
                <a:latin typeface="Barlow"/>
                <a:ea typeface="Barlow"/>
                <a:cs typeface="Barlow"/>
                <a:sym typeface="Barlow"/>
              </a:defRPr>
            </a:lvl7pPr>
            <a:lvl8pPr lvl="7" rtl="0">
              <a:spcBef>
                <a:spcPts val="0"/>
              </a:spcBef>
              <a:spcAft>
                <a:spcPts val="0"/>
              </a:spcAft>
              <a:buSzPts val="1400"/>
              <a:buFont typeface="Barlow"/>
              <a:buNone/>
              <a:defRPr sz="1867">
                <a:latin typeface="Barlow"/>
                <a:ea typeface="Barlow"/>
                <a:cs typeface="Barlow"/>
                <a:sym typeface="Barlow"/>
              </a:defRPr>
            </a:lvl8pPr>
            <a:lvl9pPr lvl="8" rtl="0">
              <a:spcBef>
                <a:spcPts val="0"/>
              </a:spcBef>
              <a:spcAft>
                <a:spcPts val="0"/>
              </a:spcAft>
              <a:buSzPts val="1400"/>
              <a:buFont typeface="Barlow"/>
              <a:buNone/>
              <a:defRPr sz="1867">
                <a:latin typeface="Barlow"/>
                <a:ea typeface="Barlow"/>
                <a:cs typeface="Barlow"/>
                <a:sym typeface="Barlow"/>
              </a:defRPr>
            </a:lvl9pPr>
          </a:lstStyle>
          <a:p>
            <a:endParaRPr/>
          </a:p>
        </p:txBody>
      </p:sp>
      <p:sp>
        <p:nvSpPr>
          <p:cNvPr id="260" name="Google Shape;260;p20"/>
          <p:cNvSpPr txBox="1">
            <a:spLocks noGrp="1"/>
          </p:cNvSpPr>
          <p:nvPr>
            <p:ph type="subTitle" idx="1"/>
          </p:nvPr>
        </p:nvSpPr>
        <p:spPr>
          <a:xfrm>
            <a:off x="4438600" y="2791188"/>
            <a:ext cx="6947600" cy="67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Font typeface="Oswald Regular"/>
              <a:buNone/>
              <a:defRPr sz="3200"/>
            </a:lvl1pPr>
            <a:lvl2pPr lvl="1"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2pPr>
            <a:lvl3pPr lvl="2"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3pPr>
            <a:lvl4pPr lvl="3"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4pPr>
            <a:lvl5pPr lvl="4"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5pPr>
            <a:lvl6pPr lvl="5"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6pPr>
            <a:lvl7pPr lvl="6"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7pPr>
            <a:lvl8pPr lvl="7"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8pPr>
            <a:lvl9pPr lvl="8" rtl="0">
              <a:lnSpc>
                <a:spcPct val="100000"/>
              </a:lnSpc>
              <a:spcBef>
                <a:spcPts val="0"/>
              </a:spcBef>
              <a:spcAft>
                <a:spcPts val="0"/>
              </a:spcAft>
              <a:buSzPts val="1000"/>
              <a:buFont typeface="Oswald Regular"/>
              <a:buNone/>
              <a:defRPr sz="1333">
                <a:latin typeface="Oswald Regular"/>
                <a:ea typeface="Oswald Regular"/>
                <a:cs typeface="Oswald Regular"/>
                <a:sym typeface="Oswald Regular"/>
              </a:defRPr>
            </a:lvl9pPr>
          </a:lstStyle>
          <a:p>
            <a:endParaRPr/>
          </a:p>
        </p:txBody>
      </p:sp>
      <p:grpSp>
        <p:nvGrpSpPr>
          <p:cNvPr id="261" name="Google Shape;261;p20"/>
          <p:cNvGrpSpPr/>
          <p:nvPr/>
        </p:nvGrpSpPr>
        <p:grpSpPr>
          <a:xfrm>
            <a:off x="1219603" y="506545"/>
            <a:ext cx="10311844" cy="5726136"/>
            <a:chOff x="914702" y="379909"/>
            <a:chExt cx="7733883" cy="4294602"/>
          </a:xfrm>
        </p:grpSpPr>
        <p:grpSp>
          <p:nvGrpSpPr>
            <p:cNvPr id="262" name="Google Shape;262;p20"/>
            <p:cNvGrpSpPr/>
            <p:nvPr/>
          </p:nvGrpSpPr>
          <p:grpSpPr>
            <a:xfrm>
              <a:off x="6618039" y="379909"/>
              <a:ext cx="2030545" cy="596756"/>
              <a:chOff x="6783571" y="438153"/>
              <a:chExt cx="1810562" cy="589447"/>
            </a:xfrm>
          </p:grpSpPr>
          <p:sp>
            <p:nvSpPr>
              <p:cNvPr id="263" name="Google Shape;263;p20"/>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64" name="Google Shape;264;p20"/>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65" name="Google Shape;265;p20"/>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66" name="Google Shape;266;p20"/>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67" name="Google Shape;267;p20"/>
            <p:cNvGrpSpPr/>
            <p:nvPr/>
          </p:nvGrpSpPr>
          <p:grpSpPr>
            <a:xfrm>
              <a:off x="914702" y="3709388"/>
              <a:ext cx="490421" cy="25923"/>
              <a:chOff x="5612829" y="768560"/>
              <a:chExt cx="437291" cy="25606"/>
            </a:xfrm>
          </p:grpSpPr>
          <p:sp>
            <p:nvSpPr>
              <p:cNvPr id="268" name="Google Shape;268;p20"/>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69" name="Google Shape;269;p20"/>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70" name="Google Shape;270;p20"/>
            <p:cNvGrpSpPr/>
            <p:nvPr/>
          </p:nvGrpSpPr>
          <p:grpSpPr>
            <a:xfrm>
              <a:off x="6894652" y="4648588"/>
              <a:ext cx="490421" cy="25923"/>
              <a:chOff x="5612829" y="1068195"/>
              <a:chExt cx="437291" cy="25606"/>
            </a:xfrm>
          </p:grpSpPr>
          <p:sp>
            <p:nvSpPr>
              <p:cNvPr id="271" name="Google Shape;271;p20"/>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72" name="Google Shape;272;p20"/>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73" name="Google Shape;273;p20"/>
            <p:cNvGrpSpPr/>
            <p:nvPr/>
          </p:nvGrpSpPr>
          <p:grpSpPr>
            <a:xfrm>
              <a:off x="1066077" y="482938"/>
              <a:ext cx="490421" cy="25923"/>
              <a:chOff x="5612829" y="768560"/>
              <a:chExt cx="437291" cy="25606"/>
            </a:xfrm>
          </p:grpSpPr>
          <p:sp>
            <p:nvSpPr>
              <p:cNvPr id="274" name="Google Shape;274;p20"/>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75" name="Google Shape;275;p20"/>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17405026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design 1">
  <p:cSld name="Title and design 1">
    <p:bg>
      <p:bgPr>
        <a:solidFill>
          <a:srgbClr val="F3F3F3"/>
        </a:solidFill>
        <a:effectLst/>
      </p:bgPr>
    </p:bg>
    <p:spTree>
      <p:nvGrpSpPr>
        <p:cNvPr id="1" name="Shape 276"/>
        <p:cNvGrpSpPr/>
        <p:nvPr/>
      </p:nvGrpSpPr>
      <p:grpSpPr>
        <a:xfrm>
          <a:off x="0" y="0"/>
          <a:ext cx="0" cy="0"/>
          <a:chOff x="0" y="0"/>
          <a:chExt cx="0" cy="0"/>
        </a:xfrm>
      </p:grpSpPr>
      <p:sp>
        <p:nvSpPr>
          <p:cNvPr id="277" name="Google Shape;277;p21"/>
          <p:cNvSpPr/>
          <p:nvPr/>
        </p:nvSpPr>
        <p:spPr>
          <a:xfrm rot="10800000" flipH="1">
            <a:off x="-580913" y="2996978"/>
            <a:ext cx="12470413" cy="3861015"/>
          </a:xfrm>
          <a:custGeom>
            <a:avLst/>
            <a:gdLst/>
            <a:ahLst/>
            <a:cxnLst/>
            <a:rect l="l" t="t" r="r" b="b"/>
            <a:pathLst>
              <a:path w="106071" h="32842" extrusionOk="0">
                <a:moveTo>
                  <a:pt x="0" y="0"/>
                </a:moveTo>
                <a:cubicBezTo>
                  <a:pt x="268" y="12588"/>
                  <a:pt x="3048" y="30882"/>
                  <a:pt x="17958" y="32682"/>
                </a:cubicBezTo>
                <a:cubicBezTo>
                  <a:pt x="18773" y="32791"/>
                  <a:pt x="19551" y="32842"/>
                  <a:pt x="20296" y="32842"/>
                </a:cubicBezTo>
                <a:cubicBezTo>
                  <a:pt x="28772" y="32842"/>
                  <a:pt x="33080" y="26197"/>
                  <a:pt x="40843" y="23689"/>
                </a:cubicBezTo>
                <a:cubicBezTo>
                  <a:pt x="42422" y="23190"/>
                  <a:pt x="43927" y="22969"/>
                  <a:pt x="45385" y="22969"/>
                </a:cubicBezTo>
                <a:cubicBezTo>
                  <a:pt x="49458" y="22969"/>
                  <a:pt x="53175" y="24682"/>
                  <a:pt x="57190" y="26686"/>
                </a:cubicBezTo>
                <a:cubicBezTo>
                  <a:pt x="63231" y="29543"/>
                  <a:pt x="69625" y="31249"/>
                  <a:pt x="75784" y="31249"/>
                </a:cubicBezTo>
                <a:cubicBezTo>
                  <a:pt x="84905" y="31249"/>
                  <a:pt x="93511" y="27512"/>
                  <a:pt x="99691" y="18244"/>
                </a:cubicBezTo>
                <a:cubicBezTo>
                  <a:pt x="103145" y="12944"/>
                  <a:pt x="105819" y="6482"/>
                  <a:pt x="106071" y="0"/>
                </a:cubicBezTo>
                <a:close/>
              </a:path>
            </a:pathLst>
          </a:custGeom>
          <a:solidFill>
            <a:srgbClr val="FFDE5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nvGrpSpPr>
          <p:cNvPr id="278" name="Google Shape;278;p21"/>
          <p:cNvGrpSpPr/>
          <p:nvPr/>
        </p:nvGrpSpPr>
        <p:grpSpPr>
          <a:xfrm>
            <a:off x="1219603" y="506545"/>
            <a:ext cx="10311844" cy="5726136"/>
            <a:chOff x="914702" y="379909"/>
            <a:chExt cx="7733883" cy="4294602"/>
          </a:xfrm>
        </p:grpSpPr>
        <p:grpSp>
          <p:nvGrpSpPr>
            <p:cNvPr id="279" name="Google Shape;279;p21"/>
            <p:cNvGrpSpPr/>
            <p:nvPr/>
          </p:nvGrpSpPr>
          <p:grpSpPr>
            <a:xfrm>
              <a:off x="6618039" y="379909"/>
              <a:ext cx="2030545" cy="596756"/>
              <a:chOff x="6783571" y="438153"/>
              <a:chExt cx="1810562" cy="589447"/>
            </a:xfrm>
          </p:grpSpPr>
          <p:sp>
            <p:nvSpPr>
              <p:cNvPr id="280" name="Google Shape;280;p2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81" name="Google Shape;281;p2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82" name="Google Shape;282;p2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83" name="Google Shape;283;p2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84" name="Google Shape;284;p21"/>
            <p:cNvGrpSpPr/>
            <p:nvPr/>
          </p:nvGrpSpPr>
          <p:grpSpPr>
            <a:xfrm>
              <a:off x="914702" y="3709388"/>
              <a:ext cx="490421" cy="25923"/>
              <a:chOff x="5612829" y="768560"/>
              <a:chExt cx="437291" cy="25606"/>
            </a:xfrm>
          </p:grpSpPr>
          <p:sp>
            <p:nvSpPr>
              <p:cNvPr id="285" name="Google Shape;285;p2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86" name="Google Shape;286;p2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87" name="Google Shape;287;p21"/>
            <p:cNvGrpSpPr/>
            <p:nvPr/>
          </p:nvGrpSpPr>
          <p:grpSpPr>
            <a:xfrm>
              <a:off x="6894652" y="4648588"/>
              <a:ext cx="490421" cy="25923"/>
              <a:chOff x="5612829" y="1068195"/>
              <a:chExt cx="437291" cy="25606"/>
            </a:xfrm>
          </p:grpSpPr>
          <p:sp>
            <p:nvSpPr>
              <p:cNvPr id="288" name="Google Shape;288;p2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89" name="Google Shape;289;p2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290" name="Google Shape;290;p21"/>
            <p:cNvGrpSpPr/>
            <p:nvPr/>
          </p:nvGrpSpPr>
          <p:grpSpPr>
            <a:xfrm>
              <a:off x="1066077" y="482938"/>
              <a:ext cx="490421" cy="25923"/>
              <a:chOff x="5612829" y="768560"/>
              <a:chExt cx="437291" cy="25606"/>
            </a:xfrm>
          </p:grpSpPr>
          <p:sp>
            <p:nvSpPr>
              <p:cNvPr id="291" name="Google Shape;291;p2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292" name="Google Shape;292;p2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
        <p:nvSpPr>
          <p:cNvPr id="293" name="Google Shape;293;p21"/>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40415182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rgbClr val="F3F3F3"/>
        </a:solidFill>
        <a:effectLst/>
      </p:bgPr>
    </p:bg>
    <p:spTree>
      <p:nvGrpSpPr>
        <p:cNvPr id="1" name="Shape 294"/>
        <p:cNvGrpSpPr/>
        <p:nvPr/>
      </p:nvGrpSpPr>
      <p:grpSpPr>
        <a:xfrm>
          <a:off x="0" y="0"/>
          <a:ext cx="0" cy="0"/>
          <a:chOff x="0" y="0"/>
          <a:chExt cx="0" cy="0"/>
        </a:xfrm>
      </p:grpSpPr>
      <p:sp>
        <p:nvSpPr>
          <p:cNvPr id="295" name="Google Shape;295;p22"/>
          <p:cNvSpPr txBox="1">
            <a:spLocks noGrp="1"/>
          </p:cNvSpPr>
          <p:nvPr>
            <p:ph type="ctrTitle"/>
          </p:nvPr>
        </p:nvSpPr>
        <p:spPr>
          <a:xfrm>
            <a:off x="1405649" y="2251767"/>
            <a:ext cx="19808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6" name="Google Shape;296;p22"/>
          <p:cNvSpPr txBox="1">
            <a:spLocks noGrp="1"/>
          </p:cNvSpPr>
          <p:nvPr>
            <p:ph type="ctrTitle" idx="2"/>
          </p:nvPr>
        </p:nvSpPr>
        <p:spPr>
          <a:xfrm>
            <a:off x="1405605" y="4010233"/>
            <a:ext cx="19808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22"/>
          <p:cNvSpPr txBox="1">
            <a:spLocks noGrp="1"/>
          </p:cNvSpPr>
          <p:nvPr>
            <p:ph type="subTitle" idx="1"/>
          </p:nvPr>
        </p:nvSpPr>
        <p:spPr>
          <a:xfrm>
            <a:off x="960000" y="2678967"/>
            <a:ext cx="30544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298" name="Google Shape;298;p22"/>
          <p:cNvSpPr txBox="1">
            <a:spLocks noGrp="1"/>
          </p:cNvSpPr>
          <p:nvPr>
            <p:ph type="subTitle" idx="3"/>
          </p:nvPr>
        </p:nvSpPr>
        <p:spPr>
          <a:xfrm>
            <a:off x="960000" y="4437435"/>
            <a:ext cx="30544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299" name="Google Shape;299;p22"/>
          <p:cNvSpPr txBox="1">
            <a:spLocks noGrp="1"/>
          </p:cNvSpPr>
          <p:nvPr>
            <p:ph type="ctrTitle" idx="4"/>
          </p:nvPr>
        </p:nvSpPr>
        <p:spPr>
          <a:xfrm>
            <a:off x="5062137" y="2251767"/>
            <a:ext cx="19808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 name="Google Shape;300;p22"/>
          <p:cNvSpPr txBox="1">
            <a:spLocks noGrp="1"/>
          </p:cNvSpPr>
          <p:nvPr>
            <p:ph type="ctrTitle" idx="5"/>
          </p:nvPr>
        </p:nvSpPr>
        <p:spPr>
          <a:xfrm>
            <a:off x="5062117" y="4010233"/>
            <a:ext cx="1980800" cy="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22"/>
          <p:cNvSpPr txBox="1">
            <a:spLocks noGrp="1"/>
          </p:cNvSpPr>
          <p:nvPr>
            <p:ph type="subTitle" idx="6"/>
          </p:nvPr>
        </p:nvSpPr>
        <p:spPr>
          <a:xfrm>
            <a:off x="4615600" y="2678967"/>
            <a:ext cx="30544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302" name="Google Shape;302;p22"/>
          <p:cNvSpPr txBox="1">
            <a:spLocks noGrp="1"/>
          </p:cNvSpPr>
          <p:nvPr>
            <p:ph type="subTitle" idx="7"/>
          </p:nvPr>
        </p:nvSpPr>
        <p:spPr>
          <a:xfrm>
            <a:off x="4615600" y="4437435"/>
            <a:ext cx="3054400" cy="6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Rokkitt Regular"/>
              <a:buNone/>
              <a:defRPr sz="1467">
                <a:latin typeface="Barlow Light"/>
                <a:ea typeface="Barlow Light"/>
                <a:cs typeface="Barlow Light"/>
                <a:sym typeface="Barlow Light"/>
              </a:defRPr>
            </a:lvl1pPr>
            <a:lvl2pPr lvl="1"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2pPr>
            <a:lvl3pPr lvl="2"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3pPr>
            <a:lvl4pPr lvl="3"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4pPr>
            <a:lvl5pPr lvl="4"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5pPr>
            <a:lvl6pPr lvl="5"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6pPr>
            <a:lvl7pPr lvl="6"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7pPr>
            <a:lvl8pPr lvl="7"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8pPr>
            <a:lvl9pPr lvl="8" algn="ctr" rtl="0">
              <a:lnSpc>
                <a:spcPct val="100000"/>
              </a:lnSpc>
              <a:spcBef>
                <a:spcPts val="0"/>
              </a:spcBef>
              <a:spcAft>
                <a:spcPts val="0"/>
              </a:spcAft>
              <a:buSzPts val="1000"/>
              <a:buFont typeface="Rokkitt Regular"/>
              <a:buNone/>
              <a:defRPr sz="1333">
                <a:latin typeface="Rokkitt Regular"/>
                <a:ea typeface="Rokkitt Regular"/>
                <a:cs typeface="Rokkitt Regular"/>
                <a:sym typeface="Rokkitt Regular"/>
              </a:defRPr>
            </a:lvl9pPr>
          </a:lstStyle>
          <a:p>
            <a:endParaRPr/>
          </a:p>
        </p:txBody>
      </p:sp>
      <p:sp>
        <p:nvSpPr>
          <p:cNvPr id="303" name="Google Shape;303;p22"/>
          <p:cNvSpPr txBox="1">
            <a:spLocks noGrp="1"/>
          </p:cNvSpPr>
          <p:nvPr>
            <p:ph type="title" idx="8"/>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360489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rgbClr val="F3F3F3"/>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subTitle" idx="1"/>
          </p:nvPr>
        </p:nvSpPr>
        <p:spPr>
          <a:xfrm>
            <a:off x="2404000" y="5328867"/>
            <a:ext cx="738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306" name="Google Shape;306;p23"/>
          <p:cNvSpPr txBox="1">
            <a:spLocks noGrp="1"/>
          </p:cNvSpPr>
          <p:nvPr>
            <p:ph type="title"/>
          </p:nvPr>
        </p:nvSpPr>
        <p:spPr>
          <a:xfrm>
            <a:off x="960000" y="593367"/>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307" name="Google Shape;307;p23"/>
          <p:cNvGrpSpPr/>
          <p:nvPr/>
        </p:nvGrpSpPr>
        <p:grpSpPr>
          <a:xfrm>
            <a:off x="1421436" y="506545"/>
            <a:ext cx="10110011" cy="5726136"/>
            <a:chOff x="1066077" y="379909"/>
            <a:chExt cx="7582508" cy="4294602"/>
          </a:xfrm>
        </p:grpSpPr>
        <p:grpSp>
          <p:nvGrpSpPr>
            <p:cNvPr id="308" name="Google Shape;308;p23"/>
            <p:cNvGrpSpPr/>
            <p:nvPr/>
          </p:nvGrpSpPr>
          <p:grpSpPr>
            <a:xfrm>
              <a:off x="6618039" y="379909"/>
              <a:ext cx="2030545" cy="596756"/>
              <a:chOff x="6783571" y="438153"/>
              <a:chExt cx="1810562" cy="589447"/>
            </a:xfrm>
          </p:grpSpPr>
          <p:sp>
            <p:nvSpPr>
              <p:cNvPr id="309" name="Google Shape;309;p23"/>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10" name="Google Shape;310;p23"/>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11" name="Google Shape;311;p23"/>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12" name="Google Shape;312;p23"/>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313" name="Google Shape;313;p23"/>
            <p:cNvGrpSpPr/>
            <p:nvPr/>
          </p:nvGrpSpPr>
          <p:grpSpPr>
            <a:xfrm>
              <a:off x="6894652" y="4648588"/>
              <a:ext cx="490421" cy="25923"/>
              <a:chOff x="5612829" y="1068195"/>
              <a:chExt cx="437291" cy="25606"/>
            </a:xfrm>
          </p:grpSpPr>
          <p:sp>
            <p:nvSpPr>
              <p:cNvPr id="314" name="Google Shape;314;p23"/>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15" name="Google Shape;315;p23"/>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nvGrpSpPr>
            <p:cNvPr id="316" name="Google Shape;316;p23"/>
            <p:cNvGrpSpPr/>
            <p:nvPr/>
          </p:nvGrpSpPr>
          <p:grpSpPr>
            <a:xfrm>
              <a:off x="1066077" y="482938"/>
              <a:ext cx="490421" cy="25923"/>
              <a:chOff x="5612829" y="768560"/>
              <a:chExt cx="437291" cy="25606"/>
            </a:xfrm>
          </p:grpSpPr>
          <p:sp>
            <p:nvSpPr>
              <p:cNvPr id="317" name="Google Shape;317;p23"/>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sp>
            <p:nvSpPr>
              <p:cNvPr id="318" name="Google Shape;318;p23"/>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12062597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7852938"/>
      </p:ext>
    </p:extLst>
  </p:cSld>
  <p:clrMapOvr>
    <a:masterClrMapping/>
  </p:clrMapOvr>
  <p:transition advClick="0" advTm="0">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178091"/>
      </p:ext>
    </p:extLst>
  </p:cSld>
  <p:clrMapOvr>
    <a:masterClrMapping/>
  </p:clrMapOvr>
  <p:transition advClick="0" advTm="0">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9698824"/>
      </p:ext>
    </p:extLst>
  </p:cSld>
  <p:clrMapOvr>
    <a:masterClrMapping/>
  </p:clrMapOvr>
  <p:transition advClick="0" advTm="0">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0703714"/>
      </p:ext>
    </p:extLst>
  </p:cSld>
  <p:clrMapOvr>
    <a:masterClrMapping/>
  </p:clrMapOvr>
  <p:transition advClick="0" advTm="0">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443638"/>
      </p:ext>
    </p:extLst>
  </p:cSld>
  <p:clrMapOvr>
    <a:masterClrMapping/>
  </p:clrMapOvr>
  <p:transition advClick="0" advTm="0">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629478"/>
      </p:ext>
    </p:extLst>
  </p:cSld>
  <p:clrMapOvr>
    <a:masterClrMapping/>
  </p:clrMapOvr>
  <p:transition advClick="0" advTm="0">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42062"/>
      </p:ext>
    </p:extLst>
  </p:cSld>
  <p:clrMapOvr>
    <a:masterClrMapping/>
  </p:clrMapOvr>
  <p:transition advClick="0" advTm="0">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8858887"/>
      </p:ext>
    </p:extLst>
  </p:cSld>
  <p:clrMapOvr>
    <a:masterClrMapping/>
  </p:clrMapOvr>
  <p:transition advClick="0" advTm="0">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7138882"/>
      </p:ext>
    </p:extLst>
  </p:cSld>
  <p:clrMapOvr>
    <a:masterClrMapping/>
  </p:clrMapOvr>
  <p:transition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0087740"/>
      </p:ext>
    </p:extLst>
  </p:cSld>
  <p:clrMapOvr>
    <a:masterClrMapping/>
  </p:clrMapOvr>
  <p:transition advClick="0" advTm="0">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2704535"/>
      </p:ext>
    </p:extLst>
  </p:cSld>
  <p:clrMapOvr>
    <a:masterClrMapping/>
  </p:clrMapOvr>
  <p:transition advClick="0" advTm="0">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1944901"/>
      </p:ext>
    </p:extLst>
  </p:cSld>
  <p:clrMapOvr>
    <a:masterClrMapping/>
  </p:clrMapOvr>
  <p:transition advClick="0" advTm="0">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5031341"/>
      </p:ext>
    </p:extLst>
  </p:cSld>
  <p:clrMapOvr>
    <a:masterClrMapping/>
  </p:clrMapOvr>
  <p:transition advClick="0" advTm="0">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2483379"/>
      </p:ext>
    </p:extLst>
  </p:cSld>
  <p:clrMapOvr>
    <a:masterClrMapping/>
  </p:clrMapOvr>
  <p:transition advClick="0" advTm="0">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48437"/>
      </p:ext>
    </p:extLst>
  </p:cSld>
  <p:clrMapOvr>
    <a:masterClrMapping/>
  </p:clrMapOvr>
  <p:transition advClick="0" advTm="0">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7713970"/>
      </p:ext>
    </p:extLst>
  </p:cSld>
  <p:clrMapOvr>
    <a:masterClrMapping/>
  </p:clrMapOvr>
  <p:transition advClick="0" advTm="0">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938971"/>
      </p:ext>
    </p:extLst>
  </p:cSld>
  <p:clrMapOvr>
    <a:masterClrMapping/>
  </p:clrMapOvr>
  <p:transition advClick="0" advTm="0">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0587225"/>
      </p:ext>
    </p:extLst>
  </p:cSld>
  <p:clrMapOvr>
    <a:masterClrMapping/>
  </p:clrMapOvr>
  <p:transition advClick="0" advTm="0">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617425"/>
      </p:ext>
    </p:extLst>
  </p:cSld>
  <p:clrMapOvr>
    <a:masterClrMapping/>
  </p:clrMapOvr>
  <p:transition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1392586"/>
      </p:ext>
    </p:extLst>
  </p:cSld>
  <p:clrMapOvr>
    <a:masterClrMapping/>
  </p:clrMapOvr>
  <p:transition advClick="0" advTm="0">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7653738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19123"/>
            <a:ext cx="10363200" cy="15464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3" name="Google Shape;13;p3"/>
          <p:cNvSpPr txBox="1">
            <a:spLocks noGrp="1"/>
          </p:cNvSpPr>
          <p:nvPr>
            <p:ph type="subTitle" idx="1"/>
          </p:nvPr>
        </p:nvSpPr>
        <p:spPr>
          <a:xfrm>
            <a:off x="914400" y="4193137"/>
            <a:ext cx="10363200" cy="1046400"/>
          </a:xfrm>
          <a:prstGeom prst="rect">
            <a:avLst/>
          </a:prstGeom>
        </p:spPr>
        <p:txBody>
          <a:bodyPr spcFirstLastPara="1" wrap="square" lIns="91425" tIns="91425" rIns="91425" bIns="91425" anchor="t" anchorCtr="0"/>
          <a:lstStyle>
            <a:lvl1pPr lvl="0" algn="ctr" rtl="0">
              <a:spcBef>
                <a:spcPts val="0"/>
              </a:spcBef>
              <a:spcAft>
                <a:spcPts val="0"/>
              </a:spcAft>
              <a:buSzPts val="2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 name="Google Shape;14;p3"/>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0266589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2267900" y="1866400"/>
            <a:ext cx="7656400" cy="1093200"/>
          </a:xfrm>
          <a:prstGeom prst="rect">
            <a:avLst/>
          </a:prstGeom>
        </p:spPr>
        <p:txBody>
          <a:bodyPr spcFirstLastPara="1" wrap="square" lIns="91425" tIns="91425" rIns="91425" bIns="91425" anchor="t" anchorCtr="0"/>
          <a:lstStyle>
            <a:lvl1pPr marL="609585" lvl="0" indent="-558786" algn="ctr" rtl="0">
              <a:spcBef>
                <a:spcPts val="800"/>
              </a:spcBef>
              <a:spcAft>
                <a:spcPts val="0"/>
              </a:spcAft>
              <a:buSzPts val="3000"/>
              <a:buChar char="✘"/>
              <a:defRPr sz="4000"/>
            </a:lvl1pPr>
            <a:lvl2pPr marL="1219170" lvl="1" indent="-558786" algn="ctr" rtl="0">
              <a:spcBef>
                <a:spcPts val="0"/>
              </a:spcBef>
              <a:spcAft>
                <a:spcPts val="0"/>
              </a:spcAft>
              <a:buSzPts val="3000"/>
              <a:buChar char="○"/>
              <a:defRPr sz="4000"/>
            </a:lvl2pPr>
            <a:lvl3pPr marL="1828754" lvl="2" indent="-558786" algn="ctr" rtl="0">
              <a:spcBef>
                <a:spcPts val="0"/>
              </a:spcBef>
              <a:spcAft>
                <a:spcPts val="0"/>
              </a:spcAft>
              <a:buSzPts val="3000"/>
              <a:buChar char="■"/>
              <a:defRPr sz="4000"/>
            </a:lvl3pPr>
            <a:lvl4pPr marL="2438339" lvl="3" indent="-558786" algn="ctr" rtl="0">
              <a:spcBef>
                <a:spcPts val="0"/>
              </a:spcBef>
              <a:spcAft>
                <a:spcPts val="0"/>
              </a:spcAft>
              <a:buSzPts val="3000"/>
              <a:buChar char="●"/>
              <a:defRPr sz="4000"/>
            </a:lvl4pPr>
            <a:lvl5pPr marL="3047924" lvl="4" indent="-558786" algn="ctr" rtl="0">
              <a:spcBef>
                <a:spcPts val="0"/>
              </a:spcBef>
              <a:spcAft>
                <a:spcPts val="0"/>
              </a:spcAft>
              <a:buSzPts val="3000"/>
              <a:buChar char="○"/>
              <a:defRPr sz="4000"/>
            </a:lvl5pPr>
            <a:lvl6pPr marL="3657509" lvl="5" indent="-558786" algn="ctr" rtl="0">
              <a:spcBef>
                <a:spcPts val="0"/>
              </a:spcBef>
              <a:spcAft>
                <a:spcPts val="0"/>
              </a:spcAft>
              <a:buSzPts val="3000"/>
              <a:buChar char="■"/>
              <a:defRPr sz="4000"/>
            </a:lvl6pPr>
            <a:lvl7pPr marL="4267093" lvl="6" indent="-558786" algn="ctr" rtl="0">
              <a:spcBef>
                <a:spcPts val="0"/>
              </a:spcBef>
              <a:spcAft>
                <a:spcPts val="0"/>
              </a:spcAft>
              <a:buSzPts val="3000"/>
              <a:buChar char="●"/>
              <a:defRPr sz="4000"/>
            </a:lvl7pPr>
            <a:lvl8pPr marL="4876678" lvl="7" indent="-558786" algn="ctr" rtl="0">
              <a:spcBef>
                <a:spcPts val="0"/>
              </a:spcBef>
              <a:spcAft>
                <a:spcPts val="0"/>
              </a:spcAft>
              <a:buSzPts val="3000"/>
              <a:buChar char="○"/>
              <a:defRPr sz="4000"/>
            </a:lvl8pPr>
            <a:lvl9pPr marL="5486263" lvl="8" indent="-558786" algn="ctr">
              <a:spcBef>
                <a:spcPts val="0"/>
              </a:spcBef>
              <a:spcAft>
                <a:spcPts val="0"/>
              </a:spcAft>
              <a:buSzPts val="3000"/>
              <a:buChar char="■"/>
              <a:defRPr sz="4000"/>
            </a:lvl9pPr>
          </a:lstStyle>
          <a:p>
            <a:endParaRPr/>
          </a:p>
        </p:txBody>
      </p:sp>
      <p:sp>
        <p:nvSpPr>
          <p:cNvPr id="17" name="Google Shape;17;p4"/>
          <p:cNvSpPr txBox="1"/>
          <p:nvPr/>
        </p:nvSpPr>
        <p:spPr>
          <a:xfrm>
            <a:off x="4791200" y="1143425"/>
            <a:ext cx="2609600" cy="871600"/>
          </a:xfrm>
          <a:prstGeom prst="rect">
            <a:avLst/>
          </a:prstGeom>
          <a:noFill/>
          <a:ln>
            <a:noFill/>
          </a:ln>
        </p:spPr>
        <p:txBody>
          <a:bodyPr spcFirstLastPara="1" wrap="square" lIns="121900" tIns="121900" rIns="121900" bIns="121900" anchor="ctr" anchorCtr="0">
            <a:noAutofit/>
          </a:bodyPr>
          <a:lstStyle/>
          <a:p>
            <a:pPr algn="ctr" defTabSz="914400">
              <a:buClr>
                <a:srgbClr val="000000"/>
              </a:buClr>
              <a:buFont typeface="Arial"/>
              <a:buNone/>
            </a:pPr>
            <a:r>
              <a:rPr lang="en" sz="12800" kern="0">
                <a:solidFill>
                  <a:srgbClr val="FFFFFF"/>
                </a:solidFill>
                <a:latin typeface="Walter Turncoat"/>
                <a:ea typeface="Walter Turncoat"/>
                <a:cs typeface="Walter Turncoat"/>
                <a:sym typeface="Walter Turncoat"/>
              </a:rPr>
              <a:t>“</a:t>
            </a:r>
            <a:endParaRPr sz="12800" kern="0">
              <a:solidFill>
                <a:srgbClr val="FFFFFF"/>
              </a:solidFill>
              <a:latin typeface="Walter Turncoat"/>
              <a:ea typeface="Walter Turncoat"/>
              <a:cs typeface="Walter Turncoat"/>
              <a:sym typeface="Walter Turncoat"/>
            </a:endParaRPr>
          </a:p>
        </p:txBody>
      </p:sp>
      <p:sp>
        <p:nvSpPr>
          <p:cNvPr id="18" name="Google Shape;18;p4"/>
          <p:cNvSpPr/>
          <p:nvPr/>
        </p:nvSpPr>
        <p:spPr>
          <a:xfrm>
            <a:off x="5504200" y="734200"/>
            <a:ext cx="1183615" cy="1132213"/>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9" name="Google Shape;19;p4"/>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6318352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609600" y="2084533"/>
            <a:ext cx="10972800" cy="3337600"/>
          </a:xfrm>
          <a:prstGeom prst="rect">
            <a:avLst/>
          </a:prstGeom>
        </p:spPr>
        <p:txBody>
          <a:bodyPr spcFirstLastPara="1" wrap="square" lIns="91425" tIns="91425" rIns="91425" bIns="91425" anchor="t" anchorCtr="0"/>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endParaRPr/>
          </a:p>
        </p:txBody>
      </p:sp>
      <p:sp>
        <p:nvSpPr>
          <p:cNvPr id="23" name="Google Shape;23;p5"/>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7982019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6" name="Google Shape;26;p6"/>
          <p:cNvSpPr txBox="1">
            <a:spLocks noGrp="1"/>
          </p:cNvSpPr>
          <p:nvPr>
            <p:ph type="body" idx="1"/>
          </p:nvPr>
        </p:nvSpPr>
        <p:spPr>
          <a:xfrm>
            <a:off x="609600" y="2010567"/>
            <a:ext cx="5326000" cy="4557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7" name="Google Shape;27;p6"/>
          <p:cNvSpPr txBox="1">
            <a:spLocks noGrp="1"/>
          </p:cNvSpPr>
          <p:nvPr>
            <p:ph type="body" idx="2"/>
          </p:nvPr>
        </p:nvSpPr>
        <p:spPr>
          <a:xfrm>
            <a:off x="6256367" y="2010567"/>
            <a:ext cx="5326000" cy="4557200"/>
          </a:xfrm>
          <a:prstGeom prst="rect">
            <a:avLst/>
          </a:prstGeom>
        </p:spPr>
        <p:txBody>
          <a:bodyPr spcFirstLastPara="1" wrap="square" lIns="91425" tIns="91425" rIns="91425" bIns="91425" anchor="t" anchorCtr="0"/>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8" name="Google Shape;28;p6"/>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9752390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1" name="Google Shape;31;p7"/>
          <p:cNvSpPr txBox="1">
            <a:spLocks noGrp="1"/>
          </p:cNvSpPr>
          <p:nvPr>
            <p:ph type="body" idx="1"/>
          </p:nvPr>
        </p:nvSpPr>
        <p:spPr>
          <a:xfrm>
            <a:off x="609600" y="2010567"/>
            <a:ext cx="3509200" cy="4557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2" name="Google Shape;32;p7"/>
          <p:cNvSpPr txBox="1">
            <a:spLocks noGrp="1"/>
          </p:cNvSpPr>
          <p:nvPr>
            <p:ph type="body" idx="2"/>
          </p:nvPr>
        </p:nvSpPr>
        <p:spPr>
          <a:xfrm>
            <a:off x="4298619" y="2010567"/>
            <a:ext cx="3509200" cy="4557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3" name="Google Shape;33;p7"/>
          <p:cNvSpPr txBox="1">
            <a:spLocks noGrp="1"/>
          </p:cNvSpPr>
          <p:nvPr>
            <p:ph type="body" idx="3"/>
          </p:nvPr>
        </p:nvSpPr>
        <p:spPr>
          <a:xfrm>
            <a:off x="7987636" y="2010567"/>
            <a:ext cx="3509200" cy="4557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4" name="Google Shape;34;p7"/>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6410024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7" name="Google Shape;37;p8"/>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5927825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800"/>
              <a:buNone/>
              <a:defRPr sz="2400"/>
            </a:lvl1pPr>
          </a:lstStyle>
          <a:p>
            <a:endParaRPr/>
          </a:p>
        </p:txBody>
      </p:sp>
      <p:sp>
        <p:nvSpPr>
          <p:cNvPr id="40" name="Google Shape;40;p9"/>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7699090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414684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1 Cover">
  <p:cSld name="001 Cover">
    <p:spTree>
      <p:nvGrpSpPr>
        <p:cNvPr id="1" name="Shape 12"/>
        <p:cNvGrpSpPr/>
        <p:nvPr/>
      </p:nvGrpSpPr>
      <p:grpSpPr>
        <a:xfrm>
          <a:off x="0" y="0"/>
          <a:ext cx="0" cy="0"/>
          <a:chOff x="0" y="0"/>
          <a:chExt cx="0" cy="0"/>
        </a:xfrm>
      </p:grpSpPr>
      <p:sp>
        <p:nvSpPr>
          <p:cNvPr id="13" name="Google Shape;13;p2"/>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rot="-5400000">
            <a:off x="4713632" y="521164"/>
            <a:ext cx="1164139"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rgbClr val="FD2C5F"/>
              </a:gs>
              <a:gs pos="47000">
                <a:srgbClr val="FD2C5F"/>
              </a:gs>
              <a:gs pos="68000">
                <a:srgbClr val="FD2C5F"/>
              </a:gs>
              <a:gs pos="84000">
                <a:srgbClr val="F2F2F2"/>
              </a:gs>
              <a:gs pos="96000">
                <a:srgbClr val="FD2C5F"/>
              </a:gs>
              <a:gs pos="100000">
                <a:srgbClr val="FD2C5F"/>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rot="5400000">
            <a:off x="2708240" y="-2172052"/>
            <a:ext cx="6470700" cy="111942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16" name="Google Shape;16;p2"/>
          <p:cNvSpPr/>
          <p:nvPr/>
        </p:nvSpPr>
        <p:spPr>
          <a:xfrm rot="5400000">
            <a:off x="2854596" y="-1947243"/>
            <a:ext cx="6096000" cy="10714580"/>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18" name="Google Shape;18;p2"/>
          <p:cNvSpPr/>
          <p:nvPr/>
        </p:nvSpPr>
        <p:spPr>
          <a:xfrm rot="-5400000">
            <a:off x="93051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
        <p:nvSpPr>
          <p:cNvPr id="19" name="Google Shape;19;p2"/>
          <p:cNvSpPr/>
          <p:nvPr/>
        </p:nvSpPr>
        <p:spPr>
          <a:xfrm rot="-5400000">
            <a:off x="95645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20" name="Google Shape;20;p2"/>
          <p:cNvSpPr txBox="1">
            <a:spLocks noGrp="1"/>
          </p:cNvSpPr>
          <p:nvPr>
            <p:ph type="ctrTitle"/>
          </p:nvPr>
        </p:nvSpPr>
        <p:spPr>
          <a:xfrm rot="-331">
            <a:off x="1726275" y="4530971"/>
            <a:ext cx="9352200" cy="16902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lvl1pPr lvl="0" algn="r" rtl="0">
              <a:spcBef>
                <a:spcPts val="0"/>
              </a:spcBef>
              <a:spcAft>
                <a:spcPts val="0"/>
              </a:spcAft>
              <a:buClr>
                <a:schemeClr val="lt2"/>
              </a:buClr>
              <a:buSzPts val="6900"/>
              <a:buFont typeface="Alegreya Sans Medium"/>
              <a:buNone/>
              <a:defRPr sz="6900">
                <a:solidFill>
                  <a:schemeClr val="lt2"/>
                </a:solidFill>
                <a:latin typeface="Alegreya Sans Medium"/>
                <a:ea typeface="Alegreya Sans Medium"/>
                <a:cs typeface="Alegreya Sans Medium"/>
                <a:sym typeface="Alegreya Sans Medium"/>
              </a:defRPr>
            </a:lvl1pPr>
            <a:lvl2pPr lvl="1" algn="ctr" rtl="0">
              <a:spcBef>
                <a:spcPts val="0"/>
              </a:spcBef>
              <a:spcAft>
                <a:spcPts val="0"/>
              </a:spcAft>
              <a:buClr>
                <a:schemeClr val="lt2"/>
              </a:buClr>
              <a:buSzPts val="6900"/>
              <a:buNone/>
              <a:defRPr sz="6900">
                <a:solidFill>
                  <a:schemeClr val="lt2"/>
                </a:solidFill>
              </a:defRPr>
            </a:lvl2pPr>
            <a:lvl3pPr lvl="2" algn="ctr" rtl="0">
              <a:spcBef>
                <a:spcPts val="0"/>
              </a:spcBef>
              <a:spcAft>
                <a:spcPts val="0"/>
              </a:spcAft>
              <a:buClr>
                <a:schemeClr val="lt2"/>
              </a:buClr>
              <a:buSzPts val="6900"/>
              <a:buNone/>
              <a:defRPr sz="6900">
                <a:solidFill>
                  <a:schemeClr val="lt2"/>
                </a:solidFill>
              </a:defRPr>
            </a:lvl3pPr>
            <a:lvl4pPr lvl="3" algn="ctr" rtl="0">
              <a:spcBef>
                <a:spcPts val="0"/>
              </a:spcBef>
              <a:spcAft>
                <a:spcPts val="0"/>
              </a:spcAft>
              <a:buClr>
                <a:schemeClr val="lt2"/>
              </a:buClr>
              <a:buSzPts val="6900"/>
              <a:buNone/>
              <a:defRPr sz="6900">
                <a:solidFill>
                  <a:schemeClr val="lt2"/>
                </a:solidFill>
              </a:defRPr>
            </a:lvl4pPr>
            <a:lvl5pPr lvl="4" algn="ctr" rtl="0">
              <a:spcBef>
                <a:spcPts val="0"/>
              </a:spcBef>
              <a:spcAft>
                <a:spcPts val="0"/>
              </a:spcAft>
              <a:buClr>
                <a:schemeClr val="lt2"/>
              </a:buClr>
              <a:buSzPts val="6900"/>
              <a:buNone/>
              <a:defRPr sz="6900">
                <a:solidFill>
                  <a:schemeClr val="lt2"/>
                </a:solidFill>
              </a:defRPr>
            </a:lvl5pPr>
            <a:lvl6pPr lvl="5" algn="ctr" rtl="0">
              <a:spcBef>
                <a:spcPts val="0"/>
              </a:spcBef>
              <a:spcAft>
                <a:spcPts val="0"/>
              </a:spcAft>
              <a:buClr>
                <a:schemeClr val="lt2"/>
              </a:buClr>
              <a:buSzPts val="6900"/>
              <a:buNone/>
              <a:defRPr sz="6900">
                <a:solidFill>
                  <a:schemeClr val="lt2"/>
                </a:solidFill>
              </a:defRPr>
            </a:lvl6pPr>
            <a:lvl7pPr lvl="6" algn="ctr" rtl="0">
              <a:spcBef>
                <a:spcPts val="0"/>
              </a:spcBef>
              <a:spcAft>
                <a:spcPts val="0"/>
              </a:spcAft>
              <a:buClr>
                <a:schemeClr val="lt2"/>
              </a:buClr>
              <a:buSzPts val="6900"/>
              <a:buNone/>
              <a:defRPr sz="6900">
                <a:solidFill>
                  <a:schemeClr val="lt2"/>
                </a:solidFill>
              </a:defRPr>
            </a:lvl7pPr>
            <a:lvl8pPr lvl="7" algn="ctr" rtl="0">
              <a:spcBef>
                <a:spcPts val="0"/>
              </a:spcBef>
              <a:spcAft>
                <a:spcPts val="0"/>
              </a:spcAft>
              <a:buClr>
                <a:schemeClr val="lt2"/>
              </a:buClr>
              <a:buSzPts val="6900"/>
              <a:buNone/>
              <a:defRPr sz="6900">
                <a:solidFill>
                  <a:schemeClr val="lt2"/>
                </a:solidFill>
              </a:defRPr>
            </a:lvl8pPr>
            <a:lvl9pPr lvl="8" algn="ctr" rtl="0">
              <a:spcBef>
                <a:spcPts val="0"/>
              </a:spcBef>
              <a:spcAft>
                <a:spcPts val="0"/>
              </a:spcAft>
              <a:buClr>
                <a:schemeClr val="lt2"/>
              </a:buClr>
              <a:buSzPts val="6900"/>
              <a:buNone/>
              <a:defRPr sz="6900">
                <a:solidFill>
                  <a:schemeClr val="lt2"/>
                </a:solidFill>
              </a:defRPr>
            </a:lvl9pPr>
          </a:lstStyle>
          <a:p>
            <a:endParaRPr/>
          </a:p>
        </p:txBody>
      </p:sp>
    </p:spTree>
    <p:extLst>
      <p:ext uri="{BB962C8B-B14F-4D97-AF65-F5344CB8AC3E}">
        <p14:creationId xmlns:p14="http://schemas.microsoft.com/office/powerpoint/2010/main" val="3898190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3 Notes">
  <p:cSld name="003 Notes">
    <p:spTree>
      <p:nvGrpSpPr>
        <p:cNvPr id="1" name="Shape 54"/>
        <p:cNvGrpSpPr/>
        <p:nvPr/>
      </p:nvGrpSpPr>
      <p:grpSpPr>
        <a:xfrm>
          <a:off x="0" y="0"/>
          <a:ext cx="0" cy="0"/>
          <a:chOff x="0" y="0"/>
          <a:chExt cx="0" cy="0"/>
        </a:xfrm>
      </p:grpSpPr>
      <p:sp>
        <p:nvSpPr>
          <p:cNvPr id="55" name="Google Shape;55;p4"/>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
        <p:nvSpPr>
          <p:cNvPr id="56" name="Google Shape;56;p4"/>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57" name="Google Shape;57;p4"/>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58" name="Google Shape;58;p4"/>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59" name="Google Shape;59;p4"/>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60" name="Google Shape;60;p4"/>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61" name="Google Shape;61;p4"/>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62" name="Google Shape;62;p4"/>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63" name="Google Shape;63;p4"/>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64" name="Google Shape;64;p4"/>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65" name="Google Shape;65;p4"/>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66" name="Google Shape;66;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67" name="Google Shape;67;p4"/>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68" name="Google Shape;68;p4"/>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69" name="Google Shape;69;p4"/>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70" name="Google Shape;70;p4"/>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71" name="Google Shape;71;p4"/>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72" name="Google Shape;72;p4"/>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73" name="Google Shape;73;p4"/>
          <p:cNvGrpSpPr/>
          <p:nvPr/>
        </p:nvGrpSpPr>
        <p:grpSpPr>
          <a:xfrm>
            <a:off x="681868" y="685525"/>
            <a:ext cx="814200" cy="5409787"/>
            <a:chOff x="5669772" y="784614"/>
            <a:chExt cx="814200" cy="5409787"/>
          </a:xfrm>
        </p:grpSpPr>
        <p:sp>
          <p:nvSpPr>
            <p:cNvPr id="74" name="Google Shape;74;p4"/>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75" name="Google Shape;75;p4"/>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76" name="Google Shape;76;p4"/>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77" name="Google Shape;77;p4"/>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78" name="Google Shape;78;p4"/>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79" name="Google Shape;79;p4"/>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80" name="Google Shape;80;p4"/>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81" name="Google Shape;81;p4"/>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82" name="Google Shape;82;p4"/>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83" name="Google Shape;83;p4"/>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84" name="Google Shape;84;p4"/>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85" name="Google Shape;85;p4"/>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pic>
        <p:nvPicPr>
          <p:cNvPr id="86" name="Google Shape;86;p4" descr="A picture containing drawing&#10;&#10;Description automatically generated"/>
          <p:cNvPicPr preferRelativeResize="0"/>
          <p:nvPr/>
        </p:nvPicPr>
        <p:blipFill rotWithShape="1">
          <a:blip r:embed="rId2">
            <a:alphaModFix amt="14000"/>
          </a:blip>
          <a:srcRect/>
          <a:stretch/>
        </p:blipFill>
        <p:spPr>
          <a:xfrm>
            <a:off x="1722532" y="450951"/>
            <a:ext cx="9019193" cy="5858763"/>
          </a:xfrm>
          <a:prstGeom prst="rect">
            <a:avLst/>
          </a:prstGeom>
          <a:noFill/>
          <a:ln>
            <a:noFill/>
          </a:ln>
        </p:spPr>
      </p:pic>
      <p:pic>
        <p:nvPicPr>
          <p:cNvPr id="87" name="Google Shape;87;p4" descr="A picture containing drawing&#10;&#10;Description automatically generated"/>
          <p:cNvPicPr preferRelativeResize="0"/>
          <p:nvPr/>
        </p:nvPicPr>
        <p:blipFill rotWithShape="1">
          <a:blip r:embed="rId2">
            <a:alphaModFix amt="14000"/>
          </a:blip>
          <a:srcRect r="95471"/>
          <a:stretch/>
        </p:blipFill>
        <p:spPr>
          <a:xfrm>
            <a:off x="-30068" y="450951"/>
            <a:ext cx="408393" cy="5858763"/>
          </a:xfrm>
          <a:prstGeom prst="rect">
            <a:avLst/>
          </a:prstGeom>
          <a:noFill/>
          <a:ln>
            <a:noFill/>
          </a:ln>
        </p:spPr>
      </p:pic>
      <p:sp>
        <p:nvSpPr>
          <p:cNvPr id="88" name="Google Shape;88;p4"/>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89" name="Google Shape;89;p4"/>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43895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4 To Do">
  <p:cSld name="004 To Do">
    <p:spTree>
      <p:nvGrpSpPr>
        <p:cNvPr id="1" name="Shape 90"/>
        <p:cNvGrpSpPr/>
        <p:nvPr/>
      </p:nvGrpSpPr>
      <p:grpSpPr>
        <a:xfrm>
          <a:off x="0" y="0"/>
          <a:ext cx="0" cy="0"/>
          <a:chOff x="0" y="0"/>
          <a:chExt cx="0" cy="0"/>
        </a:xfrm>
      </p:grpSpPr>
      <p:sp>
        <p:nvSpPr>
          <p:cNvPr id="91" name="Google Shape;91;p5"/>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
        <p:nvSpPr>
          <p:cNvPr id="92" name="Google Shape;92;p5"/>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93" name="Google Shape;93;p5"/>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94" name="Google Shape;94;p5"/>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95" name="Google Shape;95;p5"/>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96" name="Google Shape;96;p5"/>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97" name="Google Shape;97;p5"/>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98" name="Google Shape;98;p5"/>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99" name="Google Shape;99;p5"/>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00" name="Google Shape;100;p5"/>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01" name="Google Shape;101;p5"/>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2" name="Google Shape;102;p5"/>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03" name="Google Shape;103;p5"/>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104" name="Google Shape;104;p5"/>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5" name="Google Shape;105;p5"/>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6" name="Google Shape;106;p5"/>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07" name="Google Shape;107;p5"/>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108" name="Google Shape;108;p5"/>
          <p:cNvGrpSpPr/>
          <p:nvPr/>
        </p:nvGrpSpPr>
        <p:grpSpPr>
          <a:xfrm>
            <a:off x="681868" y="685525"/>
            <a:ext cx="814200" cy="5409787"/>
            <a:chOff x="5669772" y="784614"/>
            <a:chExt cx="814200" cy="5409787"/>
          </a:xfrm>
        </p:grpSpPr>
        <p:sp>
          <p:nvSpPr>
            <p:cNvPr id="109" name="Google Shape;109;p5"/>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0" name="Google Shape;110;p5"/>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1" name="Google Shape;111;p5"/>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2" name="Google Shape;112;p5"/>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3" name="Google Shape;113;p5"/>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4" name="Google Shape;114;p5"/>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5" name="Google Shape;115;p5"/>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6" name="Google Shape;116;p5"/>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7" name="Google Shape;117;p5"/>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18" name="Google Shape;118;p5"/>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119" name="Google Shape;119;p5"/>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20" name="Google Shape;120;p5"/>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21" name="Google Shape;121;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122" name="Google Shape;122;p5"/>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23" name="Google Shape;123;p5"/>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142973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5 Projects">
  <p:cSld name="005 Projects">
    <p:spTree>
      <p:nvGrpSpPr>
        <p:cNvPr id="1" name="Shape 124"/>
        <p:cNvGrpSpPr/>
        <p:nvPr/>
      </p:nvGrpSpPr>
      <p:grpSpPr>
        <a:xfrm>
          <a:off x="0" y="0"/>
          <a:ext cx="0" cy="0"/>
          <a:chOff x="0" y="0"/>
          <a:chExt cx="0" cy="0"/>
        </a:xfrm>
      </p:grpSpPr>
      <p:sp>
        <p:nvSpPr>
          <p:cNvPr id="125" name="Google Shape;125;p6"/>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
        <p:nvSpPr>
          <p:cNvPr id="126" name="Google Shape;126;p6"/>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27" name="Google Shape;127;p6"/>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128" name="Google Shape;128;p6"/>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29" name="Google Shape;129;p6"/>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30" name="Google Shape;130;p6"/>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31" name="Google Shape;131;p6"/>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32" name="Google Shape;132;p6"/>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33" name="Google Shape;133;p6"/>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34" name="Google Shape;134;p6"/>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35" name="Google Shape;135;p6"/>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36" name="Google Shape;136;p6"/>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37" name="Google Shape;137;p6"/>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138" name="Google Shape;138;p6"/>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39" name="Google Shape;139;p6"/>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40" name="Google Shape;140;p6"/>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41" name="Google Shape;141;p6"/>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142" name="Google Shape;142;p6"/>
          <p:cNvGrpSpPr/>
          <p:nvPr/>
        </p:nvGrpSpPr>
        <p:grpSpPr>
          <a:xfrm>
            <a:off x="681868" y="685525"/>
            <a:ext cx="814200" cy="5409787"/>
            <a:chOff x="5669772" y="784614"/>
            <a:chExt cx="814200" cy="5409787"/>
          </a:xfrm>
        </p:grpSpPr>
        <p:sp>
          <p:nvSpPr>
            <p:cNvPr id="143" name="Google Shape;143;p6"/>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44" name="Google Shape;144;p6"/>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45" name="Google Shape;145;p6"/>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46" name="Google Shape;146;p6"/>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47" name="Google Shape;147;p6"/>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48" name="Google Shape;148;p6"/>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49" name="Google Shape;149;p6"/>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50" name="Google Shape;150;p6"/>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51" name="Google Shape;151;p6"/>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52" name="Google Shape;152;p6"/>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153" name="Google Shape;153;p6"/>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54" name="Google Shape;154;p6"/>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55" name="Google Shape;15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pic>
        <p:nvPicPr>
          <p:cNvPr id="156" name="Google Shape;156;p6" descr="A picture containing drawing&#10;&#10;Description automatically generated"/>
          <p:cNvPicPr preferRelativeResize="0"/>
          <p:nvPr/>
        </p:nvPicPr>
        <p:blipFill rotWithShape="1">
          <a:blip r:embed="rId2">
            <a:alphaModFix amt="14000"/>
          </a:blip>
          <a:srcRect/>
          <a:stretch/>
        </p:blipFill>
        <p:spPr>
          <a:xfrm>
            <a:off x="1722532" y="450951"/>
            <a:ext cx="9019193" cy="5858763"/>
          </a:xfrm>
          <a:prstGeom prst="rect">
            <a:avLst/>
          </a:prstGeom>
          <a:noFill/>
          <a:ln>
            <a:noFill/>
          </a:ln>
        </p:spPr>
      </p:pic>
      <p:pic>
        <p:nvPicPr>
          <p:cNvPr id="157" name="Google Shape;157;p6" descr="A picture containing drawing&#10;&#10;Description automatically generated"/>
          <p:cNvPicPr preferRelativeResize="0"/>
          <p:nvPr/>
        </p:nvPicPr>
        <p:blipFill rotWithShape="1">
          <a:blip r:embed="rId2">
            <a:alphaModFix amt="14000"/>
          </a:blip>
          <a:srcRect r="95471"/>
          <a:stretch/>
        </p:blipFill>
        <p:spPr>
          <a:xfrm>
            <a:off x="-30068" y="450951"/>
            <a:ext cx="408393" cy="5858763"/>
          </a:xfrm>
          <a:prstGeom prst="rect">
            <a:avLst/>
          </a:prstGeom>
          <a:noFill/>
          <a:ln>
            <a:noFill/>
          </a:ln>
        </p:spPr>
      </p:pic>
      <p:sp>
        <p:nvSpPr>
          <p:cNvPr id="158" name="Google Shape;158;p6"/>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59" name="Google Shape;159;p6"/>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312625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6 Other">
  <p:cSld name="006 Other">
    <p:spTree>
      <p:nvGrpSpPr>
        <p:cNvPr id="1" name="Shape 160"/>
        <p:cNvGrpSpPr/>
        <p:nvPr/>
      </p:nvGrpSpPr>
      <p:grpSpPr>
        <a:xfrm>
          <a:off x="0" y="0"/>
          <a:ext cx="0" cy="0"/>
          <a:chOff x="0" y="0"/>
          <a:chExt cx="0" cy="0"/>
        </a:xfrm>
      </p:grpSpPr>
      <p:sp>
        <p:nvSpPr>
          <p:cNvPr id="161" name="Google Shape;161;p7"/>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
        <p:nvSpPr>
          <p:cNvPr id="162" name="Google Shape;162;p7"/>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63" name="Google Shape;163;p7"/>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164" name="Google Shape;164;p7"/>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65" name="Google Shape;165;p7"/>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66" name="Google Shape;166;p7"/>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67" name="Google Shape;167;p7"/>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68" name="Google Shape;168;p7"/>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69" name="Google Shape;169;p7"/>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70" name="Google Shape;170;p7"/>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71" name="Google Shape;171;p7"/>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2" name="Google Shape;172;p7"/>
          <p:cNvSpPr/>
          <p:nvPr/>
        </p:nvSpPr>
        <p:spPr>
          <a:xfrm>
            <a:off x="1" y="29940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73" name="Google Shape;173;p7"/>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174" name="Google Shape;174;p7"/>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5" name="Google Shape;175;p7"/>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6" name="Google Shape;176;p7"/>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177" name="Google Shape;177;p7"/>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grpSp>
        <p:nvGrpSpPr>
          <p:cNvPr id="178" name="Google Shape;178;p7"/>
          <p:cNvGrpSpPr/>
          <p:nvPr/>
        </p:nvGrpSpPr>
        <p:grpSpPr>
          <a:xfrm>
            <a:off x="681868" y="685525"/>
            <a:ext cx="814200" cy="5409787"/>
            <a:chOff x="5669772" y="784614"/>
            <a:chExt cx="814200" cy="5409787"/>
          </a:xfrm>
        </p:grpSpPr>
        <p:sp>
          <p:nvSpPr>
            <p:cNvPr id="179" name="Google Shape;179;p7"/>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0" name="Google Shape;180;p7"/>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1" name="Google Shape;181;p7"/>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2" name="Google Shape;182;p7"/>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3" name="Google Shape;183;p7"/>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4" name="Google Shape;184;p7"/>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5" name="Google Shape;185;p7"/>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6" name="Google Shape;186;p7"/>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7" name="Google Shape;187;p7"/>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188" name="Google Shape;188;p7"/>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189" name="Google Shape;189;p7"/>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190" name="Google Shape;190;p7"/>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191" name="Google Shape;19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192" name="Google Shape;192;p7"/>
          <p:cNvSpPr txBox="1">
            <a:spLocks noGrp="1"/>
          </p:cNvSpPr>
          <p:nvPr>
            <p:ph type="body" idx="1"/>
          </p:nvPr>
        </p:nvSpPr>
        <p:spPr>
          <a:xfrm>
            <a:off x="1902975" y="1612833"/>
            <a:ext cx="8847300" cy="4555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93" name="Google Shape;193;p7"/>
          <p:cNvSpPr txBox="1">
            <a:spLocks noGrp="1"/>
          </p:cNvSpPr>
          <p:nvPr>
            <p:ph type="title"/>
          </p:nvPr>
        </p:nvSpPr>
        <p:spPr>
          <a:xfrm>
            <a:off x="1902975" y="669567"/>
            <a:ext cx="88473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4700"/>
              <a:buNone/>
              <a:defRPr sz="4700">
                <a:solidFill>
                  <a:schemeClr val="dk1"/>
                </a:solidFill>
              </a:defRPr>
            </a:lvl2pPr>
            <a:lvl3pPr lvl="2" rtl="0">
              <a:spcBef>
                <a:spcPts val="0"/>
              </a:spcBef>
              <a:spcAft>
                <a:spcPts val="0"/>
              </a:spcAft>
              <a:buClr>
                <a:schemeClr val="dk1"/>
              </a:buClr>
              <a:buSzPts val="4700"/>
              <a:buNone/>
              <a:defRPr sz="4700">
                <a:solidFill>
                  <a:schemeClr val="dk1"/>
                </a:solidFill>
              </a:defRPr>
            </a:lvl3pPr>
            <a:lvl4pPr lvl="3" rtl="0">
              <a:spcBef>
                <a:spcPts val="0"/>
              </a:spcBef>
              <a:spcAft>
                <a:spcPts val="0"/>
              </a:spcAft>
              <a:buClr>
                <a:schemeClr val="dk1"/>
              </a:buClr>
              <a:buSzPts val="4700"/>
              <a:buNone/>
              <a:defRPr sz="4700">
                <a:solidFill>
                  <a:schemeClr val="dk1"/>
                </a:solidFill>
              </a:defRPr>
            </a:lvl4pPr>
            <a:lvl5pPr lvl="4" rtl="0">
              <a:spcBef>
                <a:spcPts val="0"/>
              </a:spcBef>
              <a:spcAft>
                <a:spcPts val="0"/>
              </a:spcAft>
              <a:buClr>
                <a:schemeClr val="dk1"/>
              </a:buClr>
              <a:buSzPts val="4700"/>
              <a:buNone/>
              <a:defRPr sz="4700">
                <a:solidFill>
                  <a:schemeClr val="dk1"/>
                </a:solidFill>
              </a:defRPr>
            </a:lvl5pPr>
            <a:lvl6pPr lvl="5" rtl="0">
              <a:spcBef>
                <a:spcPts val="0"/>
              </a:spcBef>
              <a:spcAft>
                <a:spcPts val="0"/>
              </a:spcAft>
              <a:buClr>
                <a:schemeClr val="dk1"/>
              </a:buClr>
              <a:buSzPts val="4700"/>
              <a:buNone/>
              <a:defRPr sz="4700">
                <a:solidFill>
                  <a:schemeClr val="dk1"/>
                </a:solidFill>
              </a:defRPr>
            </a:lvl6pPr>
            <a:lvl7pPr lvl="6" rtl="0">
              <a:spcBef>
                <a:spcPts val="0"/>
              </a:spcBef>
              <a:spcAft>
                <a:spcPts val="0"/>
              </a:spcAft>
              <a:buClr>
                <a:schemeClr val="dk1"/>
              </a:buClr>
              <a:buSzPts val="4700"/>
              <a:buNone/>
              <a:defRPr sz="4700">
                <a:solidFill>
                  <a:schemeClr val="dk1"/>
                </a:solidFill>
              </a:defRPr>
            </a:lvl7pPr>
            <a:lvl8pPr lvl="7" rtl="0">
              <a:spcBef>
                <a:spcPts val="0"/>
              </a:spcBef>
              <a:spcAft>
                <a:spcPts val="0"/>
              </a:spcAft>
              <a:buClr>
                <a:schemeClr val="dk1"/>
              </a:buClr>
              <a:buSzPts val="4700"/>
              <a:buNone/>
              <a:defRPr sz="4700">
                <a:solidFill>
                  <a:schemeClr val="dk1"/>
                </a:solidFill>
              </a:defRPr>
            </a:lvl8pPr>
            <a:lvl9pPr lvl="8" rtl="0">
              <a:spcBef>
                <a:spcPts val="0"/>
              </a:spcBef>
              <a:spcAft>
                <a:spcPts val="0"/>
              </a:spcAft>
              <a:buClr>
                <a:schemeClr val="dk1"/>
              </a:buClr>
              <a:buSzPts val="4700"/>
              <a:buNone/>
              <a:defRPr sz="4700">
                <a:solidFill>
                  <a:schemeClr val="dk1"/>
                </a:solidFill>
              </a:defRPr>
            </a:lvl9pPr>
          </a:lstStyle>
          <a:p>
            <a:endParaRPr/>
          </a:p>
        </p:txBody>
      </p:sp>
    </p:spTree>
    <p:extLst>
      <p:ext uri="{BB962C8B-B14F-4D97-AF65-F5344CB8AC3E}">
        <p14:creationId xmlns:p14="http://schemas.microsoft.com/office/powerpoint/2010/main" val="358170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8 Subjects on Top">
  <p:cSld name="008 Subjects on Top">
    <p:spTree>
      <p:nvGrpSpPr>
        <p:cNvPr id="1" name="Shape 242"/>
        <p:cNvGrpSpPr/>
        <p:nvPr/>
      </p:nvGrpSpPr>
      <p:grpSpPr>
        <a:xfrm>
          <a:off x="0" y="0"/>
          <a:ext cx="0" cy="0"/>
          <a:chOff x="0" y="0"/>
          <a:chExt cx="0" cy="0"/>
        </a:xfrm>
      </p:grpSpPr>
      <p:sp>
        <p:nvSpPr>
          <p:cNvPr id="243" name="Google Shape;243;p9"/>
          <p:cNvSpPr/>
          <p:nvPr/>
        </p:nvSpPr>
        <p:spPr>
          <a:xfrm rot="-5400000">
            <a:off x="9914711" y="2053416"/>
            <a:ext cx="1682100" cy="3024600"/>
          </a:xfrm>
          <a:prstGeom prst="round2SameRect">
            <a:avLst>
              <a:gd name="adj1" fmla="val 45724"/>
              <a:gd name="adj2" fmla="val 0"/>
            </a:avLst>
          </a:prstGeom>
          <a:solidFill>
            <a:schemeClr val="dk2"/>
          </a:soli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
        <p:nvSpPr>
          <p:cNvPr id="244" name="Google Shape;244;p9"/>
          <p:cNvSpPr/>
          <p:nvPr/>
        </p:nvSpPr>
        <p:spPr>
          <a:xfrm rot="-5400000">
            <a:off x="10174198" y="2161421"/>
            <a:ext cx="1308191" cy="2807110"/>
          </a:xfrm>
          <a:custGeom>
            <a:avLst/>
            <a:gdLst/>
            <a:ahLst/>
            <a:cxnLst/>
            <a:rect l="l" t="t" r="r" b="b"/>
            <a:pathLst>
              <a:path w="1115728" h="2692671" extrusionOk="0">
                <a:moveTo>
                  <a:pt x="0" y="2692671"/>
                </a:moveTo>
                <a:lnTo>
                  <a:pt x="9624" y="501353"/>
                </a:lnTo>
                <a:cubicBezTo>
                  <a:pt x="9624" y="224463"/>
                  <a:pt x="234087" y="0"/>
                  <a:pt x="510977" y="0"/>
                </a:cubicBezTo>
                <a:lnTo>
                  <a:pt x="604748" y="0"/>
                </a:lnTo>
                <a:cubicBezTo>
                  <a:pt x="881638" y="0"/>
                  <a:pt x="1106101" y="224463"/>
                  <a:pt x="1106101" y="501353"/>
                </a:cubicBezTo>
                <a:lnTo>
                  <a:pt x="1115728" y="265417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245" name="Google Shape;245;p9"/>
          <p:cNvSpPr/>
          <p:nvPr/>
        </p:nvSpPr>
        <p:spPr>
          <a:xfrm rot="5400000">
            <a:off x="2534990" y="-2345302"/>
            <a:ext cx="6470700" cy="11540700"/>
          </a:xfrm>
          <a:prstGeom prst="round2SameRect">
            <a:avLst>
              <a:gd name="adj1" fmla="val 3599"/>
              <a:gd name="adj2" fmla="val 0"/>
            </a:avLst>
          </a:prstGeom>
          <a:solidFill>
            <a:schemeClr val="dk2"/>
          </a:solidFill>
          <a:ln>
            <a:noFill/>
          </a:ln>
          <a:effectLst>
            <a:outerShdw blurRad="57150" dist="304800" dir="19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246" name="Google Shape;246;p9"/>
          <p:cNvSpPr/>
          <p:nvPr/>
        </p:nvSpPr>
        <p:spPr>
          <a:xfrm rot="5400000">
            <a:off x="2586731" y="-2215108"/>
            <a:ext cx="6096000" cy="11250309"/>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47" name="Google Shape;247;p9"/>
          <p:cNvSpPr/>
          <p:nvPr/>
        </p:nvSpPr>
        <p:spPr>
          <a:xfrm rot="5400000">
            <a:off x="10690239" y="707962"/>
            <a:ext cx="1085400" cy="483600"/>
          </a:xfrm>
          <a:prstGeom prst="round2SameRect">
            <a:avLst>
              <a:gd name="adj1" fmla="val 29260"/>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248" name="Google Shape;248;p9"/>
          <p:cNvSpPr/>
          <p:nvPr/>
        </p:nvSpPr>
        <p:spPr>
          <a:xfrm rot="5400000">
            <a:off x="10690239" y="2012703"/>
            <a:ext cx="1085400" cy="483600"/>
          </a:xfrm>
          <a:prstGeom prst="round2SameRect">
            <a:avLst>
              <a:gd name="adj1" fmla="val 29260"/>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249" name="Google Shape;249;p9"/>
          <p:cNvSpPr/>
          <p:nvPr/>
        </p:nvSpPr>
        <p:spPr>
          <a:xfrm rot="5400000">
            <a:off x="10690239" y="3317444"/>
            <a:ext cx="1085400" cy="483600"/>
          </a:xfrm>
          <a:prstGeom prst="round2SameRect">
            <a:avLst>
              <a:gd name="adj1" fmla="val 29260"/>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250" name="Google Shape;250;p9"/>
          <p:cNvSpPr/>
          <p:nvPr/>
        </p:nvSpPr>
        <p:spPr>
          <a:xfrm rot="5400000">
            <a:off x="10690239" y="4622184"/>
            <a:ext cx="1085400" cy="483600"/>
          </a:xfrm>
          <a:prstGeom prst="round2SameRect">
            <a:avLst>
              <a:gd name="adj1" fmla="val 29260"/>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FFFFFF"/>
              </a:solidFill>
              <a:latin typeface="Calibri"/>
              <a:ea typeface="Calibri"/>
              <a:cs typeface="Calibri"/>
              <a:sym typeface="Calibri"/>
            </a:endParaRPr>
          </a:p>
        </p:txBody>
      </p:sp>
      <p:sp>
        <p:nvSpPr>
          <p:cNvPr id="251" name="Google Shape;251;p9"/>
          <p:cNvSpPr txBox="1"/>
          <p:nvPr/>
        </p:nvSpPr>
        <p:spPr>
          <a:xfrm rot="5400000">
            <a:off x="10716975" y="7194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NOTES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2" name="Google Shape;252;p9"/>
          <p:cNvSpPr txBox="1"/>
          <p:nvPr/>
        </p:nvSpPr>
        <p:spPr>
          <a:xfrm rot="5400000">
            <a:off x="10716975" y="20337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TO DO</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3" name="Google Shape;253;p9"/>
          <p:cNvSpPr txBox="1"/>
          <p:nvPr/>
        </p:nvSpPr>
        <p:spPr>
          <a:xfrm rot="5400000">
            <a:off x="10716975" y="3338438"/>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PROJECTS</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4" name="Google Shape;254;p9"/>
          <p:cNvSpPr txBox="1"/>
          <p:nvPr/>
        </p:nvSpPr>
        <p:spPr>
          <a:xfrm rot="5400000">
            <a:off x="10716975" y="4643200"/>
            <a:ext cx="1148400" cy="4416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sz="1200" kern="0">
                <a:solidFill>
                  <a:srgbClr val="FFFFFF"/>
                </a:solidFill>
                <a:latin typeface="Barlow Semi Condensed SemiBold"/>
                <a:ea typeface="Barlow Semi Condensed SemiBold"/>
                <a:cs typeface="Barlow Semi Condensed SemiBold"/>
                <a:sym typeface="Barlow Semi Condensed SemiBold"/>
              </a:rPr>
              <a:t>OTHER</a:t>
            </a:r>
            <a:endParaRPr sz="1200" kern="0">
              <a:solidFill>
                <a:srgbClr val="FFFFFF"/>
              </a:solidFill>
              <a:latin typeface="Barlow Semi Condensed SemiBold"/>
              <a:ea typeface="Barlow Semi Condensed SemiBold"/>
              <a:cs typeface="Barlow Semi Condensed SemiBold"/>
              <a:sym typeface="Barlow Semi Condensed SemiBold"/>
            </a:endParaRPr>
          </a:p>
        </p:txBody>
      </p:sp>
      <p:sp>
        <p:nvSpPr>
          <p:cNvPr id="255" name="Google Shape;2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393536"/>
                </a:solidFill>
              </a:rPr>
              <a:pPr/>
              <a:t>‹#›</a:t>
            </a:fld>
            <a:endParaRPr>
              <a:solidFill>
                <a:srgbClr val="393536"/>
              </a:solidFill>
            </a:endParaRPr>
          </a:p>
        </p:txBody>
      </p:sp>
      <p:sp>
        <p:nvSpPr>
          <p:cNvPr id="256" name="Google Shape;256;p9"/>
          <p:cNvSpPr/>
          <p:nvPr/>
        </p:nvSpPr>
        <p:spPr>
          <a:xfrm rot="-5400000">
            <a:off x="1332653" y="471625"/>
            <a:ext cx="1236898"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1"/>
              </a:gs>
              <a:gs pos="47000">
                <a:schemeClr val="accent1"/>
              </a:gs>
              <a:gs pos="68000">
                <a:schemeClr val="accent1"/>
              </a:gs>
              <a:gs pos="84000">
                <a:srgbClr val="F2F2F2"/>
              </a:gs>
              <a:gs pos="96000">
                <a:schemeClr val="accent1"/>
              </a:gs>
              <a:gs pos="100000">
                <a:schemeClr val="accent1"/>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257" name="Google Shape;257;p9"/>
          <p:cNvSpPr/>
          <p:nvPr/>
        </p:nvSpPr>
        <p:spPr>
          <a:xfrm>
            <a:off x="543048" y="186091"/>
            <a:ext cx="1120800" cy="6471000"/>
          </a:xfrm>
          <a:prstGeom prst="rect">
            <a:avLst/>
          </a:prstGeom>
          <a:solidFill>
            <a:srgbClr val="000000">
              <a:alpha val="20000"/>
            </a:srgbClr>
          </a:solidFill>
          <a:ln>
            <a:noFill/>
          </a:ln>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58" name="Google Shape;258;p9"/>
          <p:cNvSpPr/>
          <p:nvPr/>
        </p:nvSpPr>
        <p:spPr>
          <a:xfrm flipH="1">
            <a:off x="1227948" y="31629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59" name="Google Shape;259;p9"/>
          <p:cNvSpPr/>
          <p:nvPr/>
        </p:nvSpPr>
        <p:spPr>
          <a:xfrm flipH="1">
            <a:off x="1149342" y="33394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60" name="Google Shape;260;p9"/>
          <p:cNvSpPr/>
          <p:nvPr/>
        </p:nvSpPr>
        <p:spPr>
          <a:xfrm flipH="1">
            <a:off x="1176614" y="308276"/>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61" name="Google Shape;261;p9"/>
          <p:cNvSpPr/>
          <p:nvPr/>
        </p:nvSpPr>
        <p:spPr>
          <a:xfrm flipH="1">
            <a:off x="1150945" y="301593"/>
            <a:ext cx="9932545" cy="6240959"/>
          </a:xfrm>
          <a:custGeom>
            <a:avLst/>
            <a:gdLst/>
            <a:ahLst/>
            <a:cxnLst/>
            <a:rect l="l" t="t" r="r" b="b"/>
            <a:pathLst>
              <a:path w="9932545" h="6240959" extrusionOk="0">
                <a:moveTo>
                  <a:pt x="9662647" y="5565525"/>
                </a:moveTo>
                <a:cubicBezTo>
                  <a:pt x="9731068" y="5565525"/>
                  <a:pt x="9786534" y="5624596"/>
                  <a:pt x="9786534" y="5697464"/>
                </a:cubicBezTo>
                <a:cubicBezTo>
                  <a:pt x="9786534" y="5770333"/>
                  <a:pt x="9731068" y="5829404"/>
                  <a:pt x="9662647" y="5829404"/>
                </a:cubicBezTo>
                <a:cubicBezTo>
                  <a:pt x="9594226" y="5829404"/>
                  <a:pt x="9538760" y="5770333"/>
                  <a:pt x="9538760" y="5697464"/>
                </a:cubicBezTo>
                <a:cubicBezTo>
                  <a:pt x="9538760" y="5624596"/>
                  <a:pt x="9594226" y="5565525"/>
                  <a:pt x="9662647" y="5565525"/>
                </a:cubicBezTo>
                <a:close/>
                <a:moveTo>
                  <a:pt x="9662647" y="4986341"/>
                </a:moveTo>
                <a:cubicBezTo>
                  <a:pt x="9731068" y="4986341"/>
                  <a:pt x="9786534" y="5045412"/>
                  <a:pt x="9786534" y="5118280"/>
                </a:cubicBezTo>
                <a:cubicBezTo>
                  <a:pt x="9786534" y="5191149"/>
                  <a:pt x="9731068" y="5250220"/>
                  <a:pt x="9662647" y="5250220"/>
                </a:cubicBezTo>
                <a:cubicBezTo>
                  <a:pt x="9594226" y="5250220"/>
                  <a:pt x="9538760" y="5191149"/>
                  <a:pt x="9538760" y="5118280"/>
                </a:cubicBezTo>
                <a:cubicBezTo>
                  <a:pt x="9538760" y="5045412"/>
                  <a:pt x="9594226" y="4986341"/>
                  <a:pt x="9662647" y="4986341"/>
                </a:cubicBezTo>
                <a:close/>
                <a:moveTo>
                  <a:pt x="9662647" y="4407158"/>
                </a:moveTo>
                <a:cubicBezTo>
                  <a:pt x="9731068" y="4407158"/>
                  <a:pt x="9786534" y="4466230"/>
                  <a:pt x="9786534" y="4539098"/>
                </a:cubicBezTo>
                <a:cubicBezTo>
                  <a:pt x="9786534" y="4611966"/>
                  <a:pt x="9731068" y="4671038"/>
                  <a:pt x="9662647" y="4671038"/>
                </a:cubicBezTo>
                <a:cubicBezTo>
                  <a:pt x="9594226" y="4671038"/>
                  <a:pt x="9538760" y="4611966"/>
                  <a:pt x="9538760" y="4539098"/>
                </a:cubicBezTo>
                <a:cubicBezTo>
                  <a:pt x="9538760" y="4466230"/>
                  <a:pt x="9594226" y="4407158"/>
                  <a:pt x="9662647" y="4407158"/>
                </a:cubicBezTo>
                <a:close/>
                <a:moveTo>
                  <a:pt x="9662647" y="3827976"/>
                </a:moveTo>
                <a:cubicBezTo>
                  <a:pt x="9731068" y="3827976"/>
                  <a:pt x="9786534" y="3887048"/>
                  <a:pt x="9786534" y="3959916"/>
                </a:cubicBezTo>
                <a:cubicBezTo>
                  <a:pt x="9786534" y="4032784"/>
                  <a:pt x="9731068" y="4091856"/>
                  <a:pt x="9662647" y="4091856"/>
                </a:cubicBezTo>
                <a:cubicBezTo>
                  <a:pt x="9594226" y="4091856"/>
                  <a:pt x="9538760" y="4032784"/>
                  <a:pt x="9538760" y="3959916"/>
                </a:cubicBezTo>
                <a:cubicBezTo>
                  <a:pt x="9538760" y="3887048"/>
                  <a:pt x="9594226" y="3827976"/>
                  <a:pt x="9662647" y="3827976"/>
                </a:cubicBezTo>
                <a:close/>
                <a:moveTo>
                  <a:pt x="9662647" y="3248794"/>
                </a:moveTo>
                <a:cubicBezTo>
                  <a:pt x="9731068" y="3248794"/>
                  <a:pt x="9786534" y="3307865"/>
                  <a:pt x="9786534" y="3380734"/>
                </a:cubicBezTo>
                <a:cubicBezTo>
                  <a:pt x="9786534" y="3453602"/>
                  <a:pt x="9731068" y="3512673"/>
                  <a:pt x="9662647" y="3512673"/>
                </a:cubicBezTo>
                <a:cubicBezTo>
                  <a:pt x="9594226" y="3512673"/>
                  <a:pt x="9538760" y="3453602"/>
                  <a:pt x="9538760" y="3380734"/>
                </a:cubicBezTo>
                <a:cubicBezTo>
                  <a:pt x="9538760" y="3307865"/>
                  <a:pt x="9594226" y="3248794"/>
                  <a:pt x="9662647" y="3248794"/>
                </a:cubicBezTo>
                <a:close/>
                <a:moveTo>
                  <a:pt x="9662647" y="2669612"/>
                </a:moveTo>
                <a:cubicBezTo>
                  <a:pt x="9731068" y="2669612"/>
                  <a:pt x="9786534" y="2728684"/>
                  <a:pt x="9786534" y="2801552"/>
                </a:cubicBezTo>
                <a:cubicBezTo>
                  <a:pt x="9786534" y="2874420"/>
                  <a:pt x="9731068" y="2933491"/>
                  <a:pt x="9662647" y="2933491"/>
                </a:cubicBezTo>
                <a:cubicBezTo>
                  <a:pt x="9594226" y="2933491"/>
                  <a:pt x="9538760" y="2874420"/>
                  <a:pt x="9538760" y="2801552"/>
                </a:cubicBezTo>
                <a:cubicBezTo>
                  <a:pt x="9538760" y="2728684"/>
                  <a:pt x="9594226" y="2669612"/>
                  <a:pt x="9662647" y="2669612"/>
                </a:cubicBezTo>
                <a:close/>
                <a:moveTo>
                  <a:pt x="9662647" y="2090430"/>
                </a:moveTo>
                <a:cubicBezTo>
                  <a:pt x="9731068" y="2090430"/>
                  <a:pt x="9786534" y="2149501"/>
                  <a:pt x="9786534" y="2222370"/>
                </a:cubicBezTo>
                <a:cubicBezTo>
                  <a:pt x="9786534" y="2295238"/>
                  <a:pt x="9731068" y="2354309"/>
                  <a:pt x="9662647" y="2354309"/>
                </a:cubicBezTo>
                <a:cubicBezTo>
                  <a:pt x="9594226" y="2354309"/>
                  <a:pt x="9538760" y="2295238"/>
                  <a:pt x="9538760" y="2222370"/>
                </a:cubicBezTo>
                <a:cubicBezTo>
                  <a:pt x="9538760" y="2149501"/>
                  <a:pt x="9594226" y="2090430"/>
                  <a:pt x="9662647" y="2090430"/>
                </a:cubicBezTo>
                <a:close/>
                <a:moveTo>
                  <a:pt x="9662647" y="1511249"/>
                </a:moveTo>
                <a:cubicBezTo>
                  <a:pt x="9731068" y="1511249"/>
                  <a:pt x="9786534" y="1570320"/>
                  <a:pt x="9786534" y="1643188"/>
                </a:cubicBezTo>
                <a:cubicBezTo>
                  <a:pt x="9786534" y="1716057"/>
                  <a:pt x="9731068" y="1775127"/>
                  <a:pt x="9662647" y="1775127"/>
                </a:cubicBezTo>
                <a:cubicBezTo>
                  <a:pt x="9594226" y="1775127"/>
                  <a:pt x="9538760" y="1716057"/>
                  <a:pt x="9538760" y="1643188"/>
                </a:cubicBezTo>
                <a:cubicBezTo>
                  <a:pt x="9538760" y="1570320"/>
                  <a:pt x="9594226" y="1511249"/>
                  <a:pt x="9662647" y="1511249"/>
                </a:cubicBezTo>
                <a:close/>
                <a:moveTo>
                  <a:pt x="9662647" y="932067"/>
                </a:moveTo>
                <a:cubicBezTo>
                  <a:pt x="9731068" y="932067"/>
                  <a:pt x="9786534" y="991138"/>
                  <a:pt x="9786534" y="1064006"/>
                </a:cubicBezTo>
                <a:cubicBezTo>
                  <a:pt x="9786534" y="1136875"/>
                  <a:pt x="9731068" y="1195946"/>
                  <a:pt x="9662647" y="1195946"/>
                </a:cubicBezTo>
                <a:cubicBezTo>
                  <a:pt x="9594226" y="1195946"/>
                  <a:pt x="9538760" y="1136875"/>
                  <a:pt x="9538760" y="1064006"/>
                </a:cubicBezTo>
                <a:cubicBezTo>
                  <a:pt x="9538760" y="991138"/>
                  <a:pt x="9594226" y="932067"/>
                  <a:pt x="9662647" y="932067"/>
                </a:cubicBezTo>
                <a:close/>
                <a:moveTo>
                  <a:pt x="9662647" y="352885"/>
                </a:moveTo>
                <a:cubicBezTo>
                  <a:pt x="9731068" y="352885"/>
                  <a:pt x="9786534" y="411956"/>
                  <a:pt x="9786534" y="484824"/>
                </a:cubicBezTo>
                <a:cubicBezTo>
                  <a:pt x="9786534" y="557693"/>
                  <a:pt x="9731068" y="616764"/>
                  <a:pt x="9662647" y="616764"/>
                </a:cubicBezTo>
                <a:cubicBezTo>
                  <a:pt x="9594226" y="616764"/>
                  <a:pt x="9538760" y="557693"/>
                  <a:pt x="9538760" y="484824"/>
                </a:cubicBezTo>
                <a:cubicBezTo>
                  <a:pt x="9538760" y="411956"/>
                  <a:pt x="9594226" y="352885"/>
                  <a:pt x="9662647" y="352885"/>
                </a:cubicBezTo>
                <a:close/>
                <a:moveTo>
                  <a:pt x="9932545" y="0"/>
                </a:moveTo>
                <a:lnTo>
                  <a:pt x="5047879" y="0"/>
                </a:lnTo>
                <a:lnTo>
                  <a:pt x="5047879" y="9359"/>
                </a:lnTo>
                <a:lnTo>
                  <a:pt x="0" y="9359"/>
                </a:lnTo>
                <a:lnTo>
                  <a:pt x="0" y="6240959"/>
                </a:lnTo>
                <a:lnTo>
                  <a:pt x="7945655" y="6240959"/>
                </a:lnTo>
                <a:lnTo>
                  <a:pt x="7945655" y="6232550"/>
                </a:lnTo>
                <a:lnTo>
                  <a:pt x="9932545" y="6232550"/>
                </a:lnTo>
                <a:close/>
              </a:path>
            </a:pathLst>
          </a:custGeom>
          <a:solidFill>
            <a:srgbClr val="F7F4F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262" name="Google Shape;262;p9"/>
          <p:cNvSpPr txBox="1"/>
          <p:nvPr/>
        </p:nvSpPr>
        <p:spPr>
          <a:xfrm rot="-5400000">
            <a:off x="1788450" y="5669700"/>
            <a:ext cx="936000" cy="3660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FRI</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3" name="Google Shape;263;p9"/>
          <p:cNvSpPr txBox="1"/>
          <p:nvPr/>
        </p:nvSpPr>
        <p:spPr>
          <a:xfrm rot="-5400000">
            <a:off x="1788450" y="4712255"/>
            <a:ext cx="936000" cy="3660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THU</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4" name="Google Shape;264;p9"/>
          <p:cNvSpPr txBox="1"/>
          <p:nvPr/>
        </p:nvSpPr>
        <p:spPr>
          <a:xfrm rot="-5400000">
            <a:off x="1788450" y="3754810"/>
            <a:ext cx="936000" cy="3660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WED</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5" name="Google Shape;265;p9"/>
          <p:cNvSpPr txBox="1"/>
          <p:nvPr/>
        </p:nvSpPr>
        <p:spPr>
          <a:xfrm rot="-5400000">
            <a:off x="1788450" y="2797365"/>
            <a:ext cx="936000" cy="3660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TUE</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6" name="Google Shape;266;p9"/>
          <p:cNvSpPr txBox="1"/>
          <p:nvPr/>
        </p:nvSpPr>
        <p:spPr>
          <a:xfrm rot="-5400000">
            <a:off x="1788450" y="1839919"/>
            <a:ext cx="936000" cy="3660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kern="0">
                <a:solidFill>
                  <a:srgbClr val="000000"/>
                </a:solidFill>
                <a:latin typeface="Barlow Semi Condensed SemiBold"/>
                <a:ea typeface="Barlow Semi Condensed SemiBold"/>
                <a:cs typeface="Barlow Semi Condensed SemiBold"/>
                <a:sym typeface="Barlow Semi Condensed SemiBold"/>
              </a:rPr>
              <a:t>MON</a:t>
            </a:r>
            <a:endParaRPr kern="0">
              <a:solidFill>
                <a:srgbClr val="000000"/>
              </a:solidFill>
              <a:latin typeface="Barlow Semi Condensed SemiBold"/>
              <a:ea typeface="Barlow Semi Condensed SemiBold"/>
              <a:cs typeface="Barlow Semi Condensed SemiBold"/>
              <a:sym typeface="Barlow Semi Condensed SemiBold"/>
            </a:endParaRPr>
          </a:p>
        </p:txBody>
      </p:sp>
      <p:sp>
        <p:nvSpPr>
          <p:cNvPr id="267" name="Google Shape;267;p9"/>
          <p:cNvSpPr txBox="1"/>
          <p:nvPr/>
        </p:nvSpPr>
        <p:spPr>
          <a:xfrm>
            <a:off x="2469525" y="974675"/>
            <a:ext cx="1294200" cy="643500"/>
          </a:xfrm>
          <a:prstGeom prst="rect">
            <a:avLst/>
          </a:prstGeom>
          <a:noFill/>
          <a:ln>
            <a:noFill/>
          </a:ln>
        </p:spPr>
        <p:txBody>
          <a:bodyPr spcFirstLastPara="1" wrap="square" lIns="91425" tIns="91425" rIns="91425" bIns="91425" anchor="b" anchorCtr="0">
            <a:noAutofit/>
          </a:bodyPr>
          <a:lstStyle/>
          <a:p>
            <a:pPr algn="ctr" defTabSz="914400">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READING</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68" name="Google Shape;268;p9"/>
          <p:cNvSpPr txBox="1"/>
          <p:nvPr/>
        </p:nvSpPr>
        <p:spPr>
          <a:xfrm>
            <a:off x="3793059" y="974675"/>
            <a:ext cx="1294200" cy="643500"/>
          </a:xfrm>
          <a:prstGeom prst="rect">
            <a:avLst/>
          </a:prstGeom>
          <a:noFill/>
          <a:ln>
            <a:noFill/>
          </a:ln>
        </p:spPr>
        <p:txBody>
          <a:bodyPr spcFirstLastPara="1" wrap="square" lIns="91425" tIns="91425" rIns="91425" bIns="91425" anchor="b" anchorCtr="0">
            <a:noAutofit/>
          </a:bodyPr>
          <a:lstStyle/>
          <a:p>
            <a:pPr algn="ctr" defTabSz="914400">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WRITING</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69" name="Google Shape;269;p9"/>
          <p:cNvSpPr txBox="1"/>
          <p:nvPr/>
        </p:nvSpPr>
        <p:spPr>
          <a:xfrm>
            <a:off x="5116593" y="974675"/>
            <a:ext cx="1294200" cy="643500"/>
          </a:xfrm>
          <a:prstGeom prst="rect">
            <a:avLst/>
          </a:prstGeom>
          <a:noFill/>
          <a:ln>
            <a:noFill/>
          </a:ln>
        </p:spPr>
        <p:txBody>
          <a:bodyPr spcFirstLastPara="1" wrap="square" lIns="91425" tIns="91425" rIns="91425" bIns="91425" anchor="b" anchorCtr="0">
            <a:noAutofit/>
          </a:bodyPr>
          <a:lstStyle/>
          <a:p>
            <a:pPr algn="ctr" defTabSz="914400">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LANGUAGE</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0" name="Google Shape;270;p9"/>
          <p:cNvSpPr txBox="1"/>
          <p:nvPr/>
        </p:nvSpPr>
        <p:spPr>
          <a:xfrm>
            <a:off x="6440127" y="974675"/>
            <a:ext cx="1294200" cy="643500"/>
          </a:xfrm>
          <a:prstGeom prst="rect">
            <a:avLst/>
          </a:prstGeom>
          <a:noFill/>
          <a:ln>
            <a:noFill/>
          </a:ln>
        </p:spPr>
        <p:txBody>
          <a:bodyPr spcFirstLastPara="1" wrap="square" lIns="91425" tIns="91425" rIns="91425" bIns="91425" anchor="b" anchorCtr="0">
            <a:noAutofit/>
          </a:bodyPr>
          <a:lstStyle/>
          <a:p>
            <a:pPr algn="ctr" defTabSz="914400">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MATH</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1" name="Google Shape;271;p9"/>
          <p:cNvSpPr txBox="1"/>
          <p:nvPr/>
        </p:nvSpPr>
        <p:spPr>
          <a:xfrm>
            <a:off x="7763661" y="974675"/>
            <a:ext cx="1294200" cy="643500"/>
          </a:xfrm>
          <a:prstGeom prst="rect">
            <a:avLst/>
          </a:prstGeom>
          <a:noFill/>
          <a:ln>
            <a:noFill/>
          </a:ln>
        </p:spPr>
        <p:txBody>
          <a:bodyPr spcFirstLastPara="1" wrap="square" lIns="91425" tIns="91425" rIns="91425" bIns="91425" anchor="b" anchorCtr="0">
            <a:noAutofit/>
          </a:bodyPr>
          <a:lstStyle/>
          <a:p>
            <a:pPr algn="ctr" defTabSz="914400">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SCIENCE</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2" name="Google Shape;272;p9"/>
          <p:cNvSpPr txBox="1"/>
          <p:nvPr/>
        </p:nvSpPr>
        <p:spPr>
          <a:xfrm>
            <a:off x="9059061" y="974675"/>
            <a:ext cx="1294200" cy="643500"/>
          </a:xfrm>
          <a:prstGeom prst="rect">
            <a:avLst/>
          </a:prstGeom>
          <a:noFill/>
          <a:ln>
            <a:noFill/>
          </a:ln>
        </p:spPr>
        <p:txBody>
          <a:bodyPr spcFirstLastPara="1" wrap="square" lIns="91425" tIns="91425" rIns="91425" bIns="91425" anchor="b" anchorCtr="0">
            <a:noAutofit/>
          </a:bodyPr>
          <a:lstStyle/>
          <a:p>
            <a:pPr algn="ctr" defTabSz="914400">
              <a:buClr>
                <a:srgbClr val="000000"/>
              </a:buClr>
              <a:buFont typeface="Arial"/>
              <a:buNone/>
            </a:pPr>
            <a:r>
              <a:rPr lang="en" sz="1600" kern="0">
                <a:solidFill>
                  <a:srgbClr val="000000"/>
                </a:solidFill>
                <a:latin typeface="Barlow Semi Condensed SemiBold"/>
                <a:ea typeface="Barlow Semi Condensed SemiBold"/>
                <a:cs typeface="Barlow Semi Condensed SemiBold"/>
                <a:sym typeface="Barlow Semi Condensed SemiBold"/>
              </a:rPr>
              <a:t>SOCIAL STUDIES</a:t>
            </a:r>
            <a:endParaRPr sz="1600" kern="0">
              <a:solidFill>
                <a:srgbClr val="000000"/>
              </a:solidFill>
              <a:latin typeface="Barlow Semi Condensed SemiBold"/>
              <a:ea typeface="Barlow Semi Condensed SemiBold"/>
              <a:cs typeface="Barlow Semi Condensed SemiBold"/>
              <a:sym typeface="Barlow Semi Condensed SemiBold"/>
            </a:endParaRPr>
          </a:p>
        </p:txBody>
      </p:sp>
      <p:sp>
        <p:nvSpPr>
          <p:cNvPr id="273" name="Google Shape;273;p9"/>
          <p:cNvSpPr txBox="1"/>
          <p:nvPr/>
        </p:nvSpPr>
        <p:spPr>
          <a:xfrm>
            <a:off x="2309225" y="458150"/>
            <a:ext cx="1294200" cy="643500"/>
          </a:xfrm>
          <a:prstGeom prst="rect">
            <a:avLst/>
          </a:prstGeom>
          <a:noFill/>
          <a:ln>
            <a:noFill/>
          </a:ln>
        </p:spPr>
        <p:txBody>
          <a:bodyPr spcFirstLastPara="1" wrap="square" lIns="91425" tIns="91425" rIns="91425" bIns="91425" anchor="ctr" anchorCtr="0">
            <a:noAutofit/>
          </a:bodyPr>
          <a:lstStyle/>
          <a:p>
            <a:pPr algn="ctr" defTabSz="914400">
              <a:buClr>
                <a:srgbClr val="000000"/>
              </a:buClr>
              <a:buFont typeface="Arial"/>
              <a:buNone/>
            </a:pPr>
            <a:r>
              <a:rPr lang="en" kern="0">
                <a:solidFill>
                  <a:srgbClr val="000000"/>
                </a:solidFill>
                <a:latin typeface="Anton"/>
                <a:ea typeface="Anton"/>
                <a:cs typeface="Anton"/>
                <a:sym typeface="Anton"/>
              </a:rPr>
              <a:t>WEEK OF:</a:t>
            </a:r>
            <a:endParaRPr kern="0">
              <a:solidFill>
                <a:srgbClr val="000000"/>
              </a:solidFill>
              <a:latin typeface="Anton"/>
              <a:ea typeface="Anton"/>
              <a:cs typeface="Anton"/>
              <a:sym typeface="Anton"/>
            </a:endParaRPr>
          </a:p>
        </p:txBody>
      </p:sp>
      <p:cxnSp>
        <p:nvCxnSpPr>
          <p:cNvPr id="274" name="Google Shape;274;p9"/>
          <p:cNvCxnSpPr/>
          <p:nvPr/>
        </p:nvCxnSpPr>
        <p:spPr>
          <a:xfrm rot="10800000" flipH="1">
            <a:off x="3451025" y="848000"/>
            <a:ext cx="5598900" cy="8100"/>
          </a:xfrm>
          <a:prstGeom prst="straightConnector1">
            <a:avLst/>
          </a:prstGeom>
          <a:noFill/>
          <a:ln w="9525" cap="flat" cmpd="sng">
            <a:solidFill>
              <a:schemeClr val="dk2"/>
            </a:solidFill>
            <a:prstDash val="solid"/>
            <a:round/>
            <a:headEnd type="none" w="med" len="med"/>
            <a:tailEnd type="none" w="med" len="med"/>
          </a:ln>
        </p:spPr>
      </p:cxnSp>
      <p:sp>
        <p:nvSpPr>
          <p:cNvPr id="275" name="Google Shape;275;p9"/>
          <p:cNvSpPr/>
          <p:nvPr/>
        </p:nvSpPr>
        <p:spPr>
          <a:xfrm>
            <a:off x="-24274" y="325581"/>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76" name="Google Shape;276;p9"/>
          <p:cNvSpPr/>
          <p:nvPr/>
        </p:nvSpPr>
        <p:spPr>
          <a:xfrm>
            <a:off x="-10724" y="301281"/>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77" name="Google Shape;277;p9"/>
          <p:cNvSpPr/>
          <p:nvPr/>
        </p:nvSpPr>
        <p:spPr>
          <a:xfrm>
            <a:off x="-47624" y="314856"/>
            <a:ext cx="1029233" cy="6232550"/>
          </a:xfrm>
          <a:custGeom>
            <a:avLst/>
            <a:gdLst/>
            <a:ahLst/>
            <a:cxnLst/>
            <a:rect l="l" t="t" r="r" b="b"/>
            <a:pathLst>
              <a:path w="1029233" h="6232550" extrusionOk="0">
                <a:moveTo>
                  <a:pt x="759335" y="5565525"/>
                </a:moveTo>
                <a:cubicBezTo>
                  <a:pt x="690914" y="5565525"/>
                  <a:pt x="635448" y="5624596"/>
                  <a:pt x="635448" y="5697464"/>
                </a:cubicBezTo>
                <a:cubicBezTo>
                  <a:pt x="635448" y="5770333"/>
                  <a:pt x="690914" y="5829404"/>
                  <a:pt x="759335" y="5829404"/>
                </a:cubicBezTo>
                <a:cubicBezTo>
                  <a:pt x="827756" y="5829404"/>
                  <a:pt x="883222" y="5770333"/>
                  <a:pt x="883222" y="5697464"/>
                </a:cubicBezTo>
                <a:cubicBezTo>
                  <a:pt x="883222" y="5624596"/>
                  <a:pt x="827756" y="5565525"/>
                  <a:pt x="759335" y="5565525"/>
                </a:cubicBezTo>
                <a:close/>
                <a:moveTo>
                  <a:pt x="759335" y="4986341"/>
                </a:moveTo>
                <a:cubicBezTo>
                  <a:pt x="690914" y="4986341"/>
                  <a:pt x="635448" y="5045412"/>
                  <a:pt x="635448" y="5118280"/>
                </a:cubicBezTo>
                <a:cubicBezTo>
                  <a:pt x="635448" y="5191149"/>
                  <a:pt x="690914" y="5250220"/>
                  <a:pt x="759335" y="5250220"/>
                </a:cubicBezTo>
                <a:cubicBezTo>
                  <a:pt x="827756" y="5250220"/>
                  <a:pt x="883222" y="5191149"/>
                  <a:pt x="883222" y="5118280"/>
                </a:cubicBezTo>
                <a:cubicBezTo>
                  <a:pt x="883222" y="5045412"/>
                  <a:pt x="827756" y="4986341"/>
                  <a:pt x="759335" y="4986341"/>
                </a:cubicBezTo>
                <a:close/>
                <a:moveTo>
                  <a:pt x="759335" y="4407158"/>
                </a:moveTo>
                <a:cubicBezTo>
                  <a:pt x="690914" y="4407158"/>
                  <a:pt x="635448" y="4466230"/>
                  <a:pt x="635448" y="4539098"/>
                </a:cubicBezTo>
                <a:cubicBezTo>
                  <a:pt x="635448" y="4611966"/>
                  <a:pt x="690914" y="4671038"/>
                  <a:pt x="759335" y="4671038"/>
                </a:cubicBezTo>
                <a:cubicBezTo>
                  <a:pt x="827756" y="4671038"/>
                  <a:pt x="883222" y="4611966"/>
                  <a:pt x="883222" y="4539098"/>
                </a:cubicBezTo>
                <a:cubicBezTo>
                  <a:pt x="883222" y="4466230"/>
                  <a:pt x="827756" y="4407158"/>
                  <a:pt x="759335" y="4407158"/>
                </a:cubicBezTo>
                <a:close/>
                <a:moveTo>
                  <a:pt x="759335" y="3827976"/>
                </a:moveTo>
                <a:cubicBezTo>
                  <a:pt x="690914" y="3827976"/>
                  <a:pt x="635448" y="3887048"/>
                  <a:pt x="635448" y="3959916"/>
                </a:cubicBezTo>
                <a:cubicBezTo>
                  <a:pt x="635448" y="4032784"/>
                  <a:pt x="690914" y="4091856"/>
                  <a:pt x="759335" y="4091856"/>
                </a:cubicBezTo>
                <a:cubicBezTo>
                  <a:pt x="827756" y="4091856"/>
                  <a:pt x="883222" y="4032784"/>
                  <a:pt x="883222" y="3959916"/>
                </a:cubicBezTo>
                <a:cubicBezTo>
                  <a:pt x="883222" y="3887048"/>
                  <a:pt x="827756" y="3827976"/>
                  <a:pt x="759335" y="3827976"/>
                </a:cubicBezTo>
                <a:close/>
                <a:moveTo>
                  <a:pt x="759335" y="3248794"/>
                </a:moveTo>
                <a:cubicBezTo>
                  <a:pt x="690914" y="3248794"/>
                  <a:pt x="635448" y="3307865"/>
                  <a:pt x="635448" y="3380734"/>
                </a:cubicBezTo>
                <a:cubicBezTo>
                  <a:pt x="635448" y="3453602"/>
                  <a:pt x="690914" y="3512673"/>
                  <a:pt x="759335" y="3512673"/>
                </a:cubicBezTo>
                <a:cubicBezTo>
                  <a:pt x="827756" y="3512673"/>
                  <a:pt x="883222" y="3453602"/>
                  <a:pt x="883222" y="3380734"/>
                </a:cubicBezTo>
                <a:cubicBezTo>
                  <a:pt x="883222" y="3307865"/>
                  <a:pt x="827756" y="3248794"/>
                  <a:pt x="759335" y="3248794"/>
                </a:cubicBezTo>
                <a:close/>
                <a:moveTo>
                  <a:pt x="759335" y="2669612"/>
                </a:moveTo>
                <a:cubicBezTo>
                  <a:pt x="690914" y="2669612"/>
                  <a:pt x="635448" y="2728684"/>
                  <a:pt x="635448" y="2801552"/>
                </a:cubicBezTo>
                <a:cubicBezTo>
                  <a:pt x="635448" y="2874420"/>
                  <a:pt x="690914" y="2933491"/>
                  <a:pt x="759335" y="2933491"/>
                </a:cubicBezTo>
                <a:cubicBezTo>
                  <a:pt x="827756" y="2933491"/>
                  <a:pt x="883222" y="2874420"/>
                  <a:pt x="883222" y="2801552"/>
                </a:cubicBezTo>
                <a:cubicBezTo>
                  <a:pt x="883222" y="2728684"/>
                  <a:pt x="827756" y="2669612"/>
                  <a:pt x="759335" y="2669612"/>
                </a:cubicBezTo>
                <a:close/>
                <a:moveTo>
                  <a:pt x="759335" y="2090430"/>
                </a:moveTo>
                <a:cubicBezTo>
                  <a:pt x="690914" y="2090430"/>
                  <a:pt x="635448" y="2149501"/>
                  <a:pt x="635448" y="2222370"/>
                </a:cubicBezTo>
                <a:cubicBezTo>
                  <a:pt x="635448" y="2295238"/>
                  <a:pt x="690914" y="2354309"/>
                  <a:pt x="759335" y="2354309"/>
                </a:cubicBezTo>
                <a:cubicBezTo>
                  <a:pt x="827756" y="2354309"/>
                  <a:pt x="883222" y="2295238"/>
                  <a:pt x="883222" y="2222370"/>
                </a:cubicBezTo>
                <a:cubicBezTo>
                  <a:pt x="883222" y="2149501"/>
                  <a:pt x="827756" y="2090430"/>
                  <a:pt x="759335" y="2090430"/>
                </a:cubicBezTo>
                <a:close/>
                <a:moveTo>
                  <a:pt x="759335" y="1511249"/>
                </a:moveTo>
                <a:cubicBezTo>
                  <a:pt x="690914" y="1511249"/>
                  <a:pt x="635448" y="1570320"/>
                  <a:pt x="635448" y="1643189"/>
                </a:cubicBezTo>
                <a:cubicBezTo>
                  <a:pt x="635448" y="1716057"/>
                  <a:pt x="690914" y="1775127"/>
                  <a:pt x="759335" y="1775127"/>
                </a:cubicBezTo>
                <a:cubicBezTo>
                  <a:pt x="827756" y="1775127"/>
                  <a:pt x="883222" y="1716057"/>
                  <a:pt x="883222" y="1643189"/>
                </a:cubicBezTo>
                <a:cubicBezTo>
                  <a:pt x="883222" y="1570320"/>
                  <a:pt x="827756" y="1511249"/>
                  <a:pt x="759335" y="1511249"/>
                </a:cubicBezTo>
                <a:close/>
                <a:moveTo>
                  <a:pt x="759335" y="932067"/>
                </a:moveTo>
                <a:cubicBezTo>
                  <a:pt x="690914" y="932067"/>
                  <a:pt x="635448" y="991138"/>
                  <a:pt x="635448" y="1064006"/>
                </a:cubicBezTo>
                <a:cubicBezTo>
                  <a:pt x="635448" y="1136875"/>
                  <a:pt x="690914" y="1195946"/>
                  <a:pt x="759335" y="1195946"/>
                </a:cubicBezTo>
                <a:cubicBezTo>
                  <a:pt x="827756" y="1195946"/>
                  <a:pt x="883222" y="1136875"/>
                  <a:pt x="883222" y="1064006"/>
                </a:cubicBezTo>
                <a:cubicBezTo>
                  <a:pt x="883222" y="991138"/>
                  <a:pt x="827756" y="932067"/>
                  <a:pt x="759335" y="932067"/>
                </a:cubicBezTo>
                <a:close/>
                <a:moveTo>
                  <a:pt x="759335" y="352885"/>
                </a:moveTo>
                <a:cubicBezTo>
                  <a:pt x="690914" y="352885"/>
                  <a:pt x="635448" y="411956"/>
                  <a:pt x="635448" y="484824"/>
                </a:cubicBezTo>
                <a:cubicBezTo>
                  <a:pt x="635448" y="557693"/>
                  <a:pt x="690914" y="616764"/>
                  <a:pt x="759335" y="616764"/>
                </a:cubicBezTo>
                <a:cubicBezTo>
                  <a:pt x="827756" y="616764"/>
                  <a:pt x="883222" y="557693"/>
                  <a:pt x="883222" y="484824"/>
                </a:cubicBezTo>
                <a:cubicBezTo>
                  <a:pt x="883222" y="411956"/>
                  <a:pt x="827756" y="352885"/>
                  <a:pt x="759335" y="352885"/>
                </a:cubicBezTo>
                <a:close/>
                <a:moveTo>
                  <a:pt x="0" y="0"/>
                </a:moveTo>
                <a:lnTo>
                  <a:pt x="1029233" y="0"/>
                </a:lnTo>
                <a:lnTo>
                  <a:pt x="1029233" y="6232550"/>
                </a:lnTo>
                <a:lnTo>
                  <a:pt x="0" y="6232550"/>
                </a:lnTo>
                <a:close/>
              </a:path>
            </a:pathLst>
          </a:custGeom>
          <a:solidFill>
            <a:srgbClr val="F7F4F6"/>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grpSp>
        <p:nvGrpSpPr>
          <p:cNvPr id="278" name="Google Shape;278;p9"/>
          <p:cNvGrpSpPr/>
          <p:nvPr/>
        </p:nvGrpSpPr>
        <p:grpSpPr>
          <a:xfrm>
            <a:off x="681868" y="685525"/>
            <a:ext cx="814200" cy="5409787"/>
            <a:chOff x="5669772" y="784614"/>
            <a:chExt cx="814200" cy="5409787"/>
          </a:xfrm>
        </p:grpSpPr>
        <p:sp>
          <p:nvSpPr>
            <p:cNvPr id="279" name="Google Shape;279;p9"/>
            <p:cNvSpPr/>
            <p:nvPr/>
          </p:nvSpPr>
          <p:spPr>
            <a:xfrm>
              <a:off x="5669772" y="784614"/>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0" name="Google Shape;280;p9"/>
            <p:cNvSpPr/>
            <p:nvPr/>
          </p:nvSpPr>
          <p:spPr>
            <a:xfrm>
              <a:off x="5669772" y="13670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1" name="Google Shape;281;p9"/>
            <p:cNvSpPr/>
            <p:nvPr/>
          </p:nvSpPr>
          <p:spPr>
            <a:xfrm>
              <a:off x="5669772" y="1949388"/>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2" name="Google Shape;282;p9"/>
            <p:cNvSpPr/>
            <p:nvPr/>
          </p:nvSpPr>
          <p:spPr>
            <a:xfrm>
              <a:off x="5669772" y="2531775"/>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3" name="Google Shape;283;p9"/>
            <p:cNvSpPr/>
            <p:nvPr/>
          </p:nvSpPr>
          <p:spPr>
            <a:xfrm>
              <a:off x="5669772" y="3114162"/>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4" name="Google Shape;284;p9"/>
            <p:cNvSpPr/>
            <p:nvPr/>
          </p:nvSpPr>
          <p:spPr>
            <a:xfrm>
              <a:off x="5669772" y="3696549"/>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5" name="Google Shape;285;p9"/>
            <p:cNvSpPr/>
            <p:nvPr/>
          </p:nvSpPr>
          <p:spPr>
            <a:xfrm>
              <a:off x="5669772" y="4278936"/>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6" name="Google Shape;286;p9"/>
            <p:cNvSpPr/>
            <p:nvPr/>
          </p:nvSpPr>
          <p:spPr>
            <a:xfrm>
              <a:off x="5669772" y="4861323"/>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7" name="Google Shape;287;p9"/>
            <p:cNvSpPr/>
            <p:nvPr/>
          </p:nvSpPr>
          <p:spPr>
            <a:xfrm>
              <a:off x="5669772" y="5443710"/>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88" name="Google Shape;288;p9"/>
            <p:cNvSpPr/>
            <p:nvPr/>
          </p:nvSpPr>
          <p:spPr>
            <a:xfrm>
              <a:off x="5669772" y="6026101"/>
              <a:ext cx="814200" cy="168300"/>
            </a:xfrm>
            <a:prstGeom prst="roundRect">
              <a:avLst>
                <a:gd name="adj" fmla="val 50000"/>
              </a:avLst>
            </a:prstGeom>
            <a:gradFill>
              <a:gsLst>
                <a:gs pos="0">
                  <a:srgbClr val="0C0C0C"/>
                </a:gs>
                <a:gs pos="47000">
                  <a:srgbClr val="7F7F7F"/>
                </a:gs>
                <a:gs pos="100000">
                  <a:srgbClr val="0C0C0C"/>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grpSp>
      <p:sp>
        <p:nvSpPr>
          <p:cNvPr id="289" name="Google Shape;289;p9"/>
          <p:cNvSpPr txBox="1">
            <a:spLocks noGrp="1"/>
          </p:cNvSpPr>
          <p:nvPr>
            <p:ph type="title"/>
          </p:nvPr>
        </p:nvSpPr>
        <p:spPr>
          <a:xfrm>
            <a:off x="3439025" y="422175"/>
            <a:ext cx="5687100" cy="524700"/>
          </a:xfrm>
          <a:prstGeom prst="rect">
            <a:avLst/>
          </a:prstGeom>
        </p:spPr>
        <p:txBody>
          <a:bodyPr spcFirstLastPara="1" wrap="square" lIns="121900" tIns="121900" rIns="121900" bIns="121900" anchor="t" anchorCtr="0">
            <a:noAutofit/>
          </a:bodyPr>
          <a:lstStyle>
            <a:lvl1pPr marL="0" marR="0" lvl="0" indent="-127000" algn="l" rtl="0">
              <a:lnSpc>
                <a:spcPct val="115000"/>
              </a:lnSpc>
              <a:spcBef>
                <a:spcPts val="0"/>
              </a:spcBef>
              <a:spcAft>
                <a:spcPts val="0"/>
              </a:spcAft>
              <a:buClr>
                <a:schemeClr val="accent1"/>
              </a:buClr>
              <a:buSzPts val="2000"/>
              <a:buFont typeface="Dekko"/>
              <a:buNone/>
              <a:defRPr sz="2000" b="1">
                <a:solidFill>
                  <a:schemeClr val="accent1"/>
                </a:solidFill>
                <a:latin typeface="Dekko"/>
                <a:ea typeface="Dekko"/>
                <a:cs typeface="Dekko"/>
                <a:sym typeface="Dekko"/>
              </a:defRPr>
            </a:lvl1pPr>
            <a:lvl2pPr lvl="1" rtl="0">
              <a:spcBef>
                <a:spcPts val="2100"/>
              </a:spcBef>
              <a:spcAft>
                <a:spcPts val="0"/>
              </a:spcAft>
              <a:buSzPts val="3300"/>
              <a:buNone/>
              <a:defRPr>
                <a:latin typeface="Dekko"/>
                <a:ea typeface="Dekko"/>
                <a:cs typeface="Dekko"/>
                <a:sym typeface="Dekko"/>
              </a:defRPr>
            </a:lvl2pPr>
            <a:lvl3pPr lvl="2" rtl="0">
              <a:spcBef>
                <a:spcPts val="0"/>
              </a:spcBef>
              <a:spcAft>
                <a:spcPts val="0"/>
              </a:spcAft>
              <a:buSzPts val="3300"/>
              <a:buNone/>
              <a:defRPr>
                <a:latin typeface="Dekko"/>
                <a:ea typeface="Dekko"/>
                <a:cs typeface="Dekko"/>
                <a:sym typeface="Dekko"/>
              </a:defRPr>
            </a:lvl3pPr>
            <a:lvl4pPr lvl="3" rtl="0">
              <a:spcBef>
                <a:spcPts val="0"/>
              </a:spcBef>
              <a:spcAft>
                <a:spcPts val="0"/>
              </a:spcAft>
              <a:buSzPts val="3300"/>
              <a:buNone/>
              <a:defRPr>
                <a:latin typeface="Dekko"/>
                <a:ea typeface="Dekko"/>
                <a:cs typeface="Dekko"/>
                <a:sym typeface="Dekko"/>
              </a:defRPr>
            </a:lvl4pPr>
            <a:lvl5pPr lvl="4" rtl="0">
              <a:spcBef>
                <a:spcPts val="0"/>
              </a:spcBef>
              <a:spcAft>
                <a:spcPts val="0"/>
              </a:spcAft>
              <a:buSzPts val="3300"/>
              <a:buNone/>
              <a:defRPr>
                <a:latin typeface="Dekko"/>
                <a:ea typeface="Dekko"/>
                <a:cs typeface="Dekko"/>
                <a:sym typeface="Dekko"/>
              </a:defRPr>
            </a:lvl5pPr>
            <a:lvl6pPr lvl="5" rtl="0">
              <a:spcBef>
                <a:spcPts val="0"/>
              </a:spcBef>
              <a:spcAft>
                <a:spcPts val="0"/>
              </a:spcAft>
              <a:buSzPts val="3300"/>
              <a:buNone/>
              <a:defRPr>
                <a:latin typeface="Dekko"/>
                <a:ea typeface="Dekko"/>
                <a:cs typeface="Dekko"/>
                <a:sym typeface="Dekko"/>
              </a:defRPr>
            </a:lvl6pPr>
            <a:lvl7pPr lvl="6" rtl="0">
              <a:spcBef>
                <a:spcPts val="0"/>
              </a:spcBef>
              <a:spcAft>
                <a:spcPts val="0"/>
              </a:spcAft>
              <a:buSzPts val="3300"/>
              <a:buNone/>
              <a:defRPr>
                <a:latin typeface="Dekko"/>
                <a:ea typeface="Dekko"/>
                <a:cs typeface="Dekko"/>
                <a:sym typeface="Dekko"/>
              </a:defRPr>
            </a:lvl7pPr>
            <a:lvl8pPr lvl="7" rtl="0">
              <a:spcBef>
                <a:spcPts val="0"/>
              </a:spcBef>
              <a:spcAft>
                <a:spcPts val="0"/>
              </a:spcAft>
              <a:buSzPts val="3300"/>
              <a:buNone/>
              <a:defRPr>
                <a:latin typeface="Dekko"/>
                <a:ea typeface="Dekko"/>
                <a:cs typeface="Dekko"/>
                <a:sym typeface="Dekko"/>
              </a:defRPr>
            </a:lvl8pPr>
            <a:lvl9pPr lvl="8" rtl="0">
              <a:spcBef>
                <a:spcPts val="0"/>
              </a:spcBef>
              <a:spcAft>
                <a:spcPts val="0"/>
              </a:spcAft>
              <a:buSzPts val="3300"/>
              <a:buNone/>
              <a:defRPr>
                <a:latin typeface="Dekko"/>
                <a:ea typeface="Dekko"/>
                <a:cs typeface="Dekko"/>
                <a:sym typeface="Dekko"/>
              </a:defRPr>
            </a:lvl9pPr>
          </a:lstStyle>
          <a:p>
            <a:endParaRPr/>
          </a:p>
        </p:txBody>
      </p:sp>
    </p:spTree>
    <p:extLst>
      <p:ext uri="{BB962C8B-B14F-4D97-AF65-F5344CB8AC3E}">
        <p14:creationId xmlns:p14="http://schemas.microsoft.com/office/powerpoint/2010/main" val="792949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side Credits">
  <p:cSld name="Backside Credits">
    <p:spTree>
      <p:nvGrpSpPr>
        <p:cNvPr id="1" name="Shape 290"/>
        <p:cNvGrpSpPr/>
        <p:nvPr/>
      </p:nvGrpSpPr>
      <p:grpSpPr>
        <a:xfrm>
          <a:off x="0" y="0"/>
          <a:ext cx="0" cy="0"/>
          <a:chOff x="0" y="0"/>
          <a:chExt cx="0" cy="0"/>
        </a:xfrm>
      </p:grpSpPr>
      <p:sp>
        <p:nvSpPr>
          <p:cNvPr id="291" name="Google Shape;291;p10"/>
          <p:cNvSpPr/>
          <p:nvPr/>
        </p:nvSpPr>
        <p:spPr>
          <a:xfrm rot="5400000" flipH="1">
            <a:off x="6127180" y="521164"/>
            <a:ext cx="1164139" cy="497418"/>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rgbClr val="FD2C5F"/>
              </a:gs>
              <a:gs pos="47000">
                <a:srgbClr val="FD2C5F"/>
              </a:gs>
              <a:gs pos="68000">
                <a:srgbClr val="FD2C5F"/>
              </a:gs>
              <a:gs pos="84000">
                <a:srgbClr val="F2F2F2"/>
              </a:gs>
              <a:gs pos="96000">
                <a:srgbClr val="FD2C5F"/>
              </a:gs>
              <a:gs pos="100000">
                <a:srgbClr val="FD2C5F"/>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400">
              <a:buClr>
                <a:srgbClr val="000000"/>
              </a:buClr>
              <a:buFont typeface="Arial"/>
              <a:buNone/>
            </a:pPr>
            <a:endParaRPr kern="0">
              <a:solidFill>
                <a:srgbClr val="000000"/>
              </a:solidFill>
              <a:latin typeface="Calibri"/>
              <a:ea typeface="Calibri"/>
              <a:cs typeface="Calibri"/>
              <a:sym typeface="Calibri"/>
            </a:endParaRPr>
          </a:p>
        </p:txBody>
      </p:sp>
      <p:sp>
        <p:nvSpPr>
          <p:cNvPr id="292" name="Google Shape;292;p10"/>
          <p:cNvSpPr/>
          <p:nvPr/>
        </p:nvSpPr>
        <p:spPr>
          <a:xfrm rot="-5400000" flipH="1">
            <a:off x="2826011" y="-2172052"/>
            <a:ext cx="6470700" cy="11194200"/>
          </a:xfrm>
          <a:prstGeom prst="round2SameRect">
            <a:avLst>
              <a:gd name="adj1" fmla="val 3599"/>
              <a:gd name="adj2" fmla="val 0"/>
            </a:avLst>
          </a:prstGeom>
          <a:solidFill>
            <a:schemeClr val="dk2"/>
          </a:solidFill>
          <a:ln>
            <a:noFill/>
          </a:ln>
          <a:effectLst>
            <a:outerShdw blurRad="57150" dist="304800" dir="7620000" algn="bl" rotWithShape="0">
              <a:srgbClr val="000000">
                <a:alpha val="20780"/>
              </a:srgbClr>
            </a:outerShdw>
          </a:effectLst>
        </p:spPr>
        <p:txBody>
          <a:bodyPr spcFirstLastPara="1" wrap="square" lIns="91425" tIns="91425" rIns="91425" bIns="91425" anchor="ctr" anchorCtr="0">
            <a:noAutofit/>
          </a:bodyPr>
          <a:lstStyle/>
          <a:p>
            <a:pPr defTabSz="914400">
              <a:buClr>
                <a:srgbClr val="000000"/>
              </a:buClr>
              <a:buSzPts val="1400"/>
              <a:buFont typeface="Arial"/>
              <a:buNone/>
            </a:pPr>
            <a:endParaRPr sz="1400" kern="0">
              <a:solidFill>
                <a:srgbClr val="000000"/>
              </a:solidFill>
              <a:ea typeface="Arial"/>
              <a:cs typeface="Arial"/>
              <a:sym typeface="Arial"/>
            </a:endParaRPr>
          </a:p>
        </p:txBody>
      </p:sp>
      <p:sp>
        <p:nvSpPr>
          <p:cNvPr id="293" name="Google Shape;293;p10"/>
          <p:cNvSpPr/>
          <p:nvPr/>
        </p:nvSpPr>
        <p:spPr>
          <a:xfrm rot="-5400000" flipH="1">
            <a:off x="3054355" y="-1947243"/>
            <a:ext cx="6096000" cy="10714580"/>
          </a:xfrm>
          <a:custGeom>
            <a:avLst/>
            <a:gdLst/>
            <a:ahLst/>
            <a:cxnLst/>
            <a:rect l="l" t="t" r="r" b="b"/>
            <a:pathLst>
              <a:path w="6096000" h="10714580" extrusionOk="0">
                <a:moveTo>
                  <a:pt x="0" y="10714580"/>
                </a:moveTo>
                <a:lnTo>
                  <a:pt x="0" y="219395"/>
                </a:lnTo>
                <a:cubicBezTo>
                  <a:pt x="0" y="98226"/>
                  <a:pt x="98226" y="0"/>
                  <a:pt x="219395" y="0"/>
                </a:cubicBezTo>
                <a:lnTo>
                  <a:pt x="5876605" y="0"/>
                </a:lnTo>
                <a:cubicBezTo>
                  <a:pt x="5997774" y="0"/>
                  <a:pt x="6096000" y="98226"/>
                  <a:pt x="6096000" y="219395"/>
                </a:cubicBezTo>
                <a:lnTo>
                  <a:pt x="6096000" y="10714580"/>
                </a:lnTo>
                <a:lnTo>
                  <a:pt x="6096000" y="10714580"/>
                </a:lnTo>
              </a:path>
            </a:pathLst>
          </a:custGeom>
          <a:noFill/>
          <a:ln w="19050" cap="flat" cmpd="sng">
            <a:solidFill>
              <a:srgbClr val="D8D8D8"/>
            </a:solidFill>
            <a:prstDash val="lgDash"/>
            <a:miter lim="8000"/>
            <a:headEnd type="none" w="sm" len="sm"/>
            <a:tailEnd type="none" w="sm" len="sm"/>
          </a:ln>
        </p:spPr>
        <p:txBody>
          <a:bodyPr spcFirstLastPara="1" wrap="square" lIns="91425" tIns="91425" rIns="91425" bIns="91425" anchor="ctr" anchorCtr="0">
            <a:noAutofit/>
          </a:bodyPr>
          <a:lstStyle/>
          <a:p>
            <a:pPr algn="ctr" defTabSz="914400">
              <a:buClr>
                <a:srgbClr val="000000"/>
              </a:buClr>
              <a:buSzPts val="1800"/>
              <a:buFont typeface="Arial"/>
              <a:buNone/>
            </a:pPr>
            <a:endParaRPr kern="0">
              <a:solidFill>
                <a:srgbClr val="FFFFFF"/>
              </a:solidFill>
              <a:latin typeface="Calibri"/>
              <a:ea typeface="Calibri"/>
              <a:cs typeface="Calibri"/>
              <a:sym typeface="Calibri"/>
            </a:endParaRPr>
          </a:p>
        </p:txBody>
      </p:sp>
      <p:sp>
        <p:nvSpPr>
          <p:cNvPr id="294" name="Google Shape;294;p10"/>
          <p:cNvSpPr/>
          <p:nvPr/>
        </p:nvSpPr>
        <p:spPr>
          <a:xfrm rot="-5400000" flipH="1">
            <a:off x="483440" y="2587716"/>
            <a:ext cx="1682100" cy="1956000"/>
          </a:xfrm>
          <a:prstGeom prst="round2SameRect">
            <a:avLst>
              <a:gd name="adj1" fmla="val 13846"/>
              <a:gd name="adj2" fmla="val 0"/>
            </a:avLst>
          </a:prstGeom>
          <a:solidFill>
            <a:schemeClr val="dk2"/>
          </a:solidFill>
          <a:ln>
            <a:noFill/>
          </a:ln>
          <a:effectLst>
            <a:outerShdw blurRad="50800" dist="38100" dir="7800000" algn="r" rotWithShape="0">
              <a:srgbClr val="000000">
                <a:alpha val="40000"/>
              </a:srgbClr>
            </a:outerShdw>
          </a:effectLst>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cxnSp>
        <p:nvCxnSpPr>
          <p:cNvPr id="295" name="Google Shape;295;p10"/>
          <p:cNvCxnSpPr/>
          <p:nvPr/>
        </p:nvCxnSpPr>
        <p:spPr>
          <a:xfrm flipH="1">
            <a:off x="427513" y="2877075"/>
            <a:ext cx="1835100" cy="18300"/>
          </a:xfrm>
          <a:prstGeom prst="straightConnector1">
            <a:avLst/>
          </a:prstGeom>
          <a:noFill/>
          <a:ln w="19050" cap="flat" cmpd="sng">
            <a:solidFill>
              <a:srgbClr val="D8D8D8"/>
            </a:solidFill>
            <a:prstDash val="lgDash"/>
            <a:round/>
            <a:headEnd type="none" w="med" len="med"/>
            <a:tailEnd type="none" w="med" len="med"/>
          </a:ln>
        </p:spPr>
      </p:cxnSp>
      <p:cxnSp>
        <p:nvCxnSpPr>
          <p:cNvPr id="296" name="Google Shape;296;p10"/>
          <p:cNvCxnSpPr/>
          <p:nvPr/>
        </p:nvCxnSpPr>
        <p:spPr>
          <a:xfrm flipH="1">
            <a:off x="427513" y="4248675"/>
            <a:ext cx="1835100" cy="18300"/>
          </a:xfrm>
          <a:prstGeom prst="straightConnector1">
            <a:avLst/>
          </a:prstGeom>
          <a:noFill/>
          <a:ln w="19050" cap="flat" cmpd="sng">
            <a:solidFill>
              <a:srgbClr val="D8D8D8"/>
            </a:solidFill>
            <a:prstDash val="lgDash"/>
            <a:round/>
            <a:headEnd type="none" w="med" len="med"/>
            <a:tailEnd type="none" w="med" len="med"/>
          </a:ln>
        </p:spPr>
      </p:cxnSp>
      <p:sp>
        <p:nvSpPr>
          <p:cNvPr id="297" name="Google Shape;297;p10"/>
          <p:cNvSpPr txBox="1"/>
          <p:nvPr/>
        </p:nvSpPr>
        <p:spPr>
          <a:xfrm rot="-314">
            <a:off x="1528100" y="3180518"/>
            <a:ext cx="9837900" cy="28332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algn="r" defTabSz="914400">
              <a:buClr>
                <a:srgbClr val="000000"/>
              </a:buClr>
              <a:buFont typeface="Arial"/>
              <a:buNone/>
            </a:pPr>
            <a:r>
              <a:rPr lang="en" sz="7300" kern="0">
                <a:solidFill>
                  <a:srgbClr val="666666"/>
                </a:solidFill>
                <a:latin typeface="Alegreya Sans Medium"/>
                <a:ea typeface="Alegreya Sans Medium"/>
                <a:cs typeface="Alegreya Sans Medium"/>
                <a:sym typeface="Alegreya Sans Medium"/>
              </a:rPr>
              <a:t>Planner created by SlidesMania.com</a:t>
            </a:r>
            <a:endParaRPr sz="7300" kern="0">
              <a:solidFill>
                <a:srgbClr val="666666"/>
              </a:solidFill>
              <a:latin typeface="Alegreya Sans Medium"/>
              <a:ea typeface="Alegreya Sans Medium"/>
              <a:cs typeface="Alegreya Sans Medium"/>
              <a:sym typeface="Alegreya Sans Medium"/>
            </a:endParaRPr>
          </a:p>
        </p:txBody>
      </p:sp>
    </p:spTree>
    <p:extLst>
      <p:ext uri="{BB962C8B-B14F-4D97-AF65-F5344CB8AC3E}">
        <p14:creationId xmlns:p14="http://schemas.microsoft.com/office/powerpoint/2010/main" val="117412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sMania">
  <p:cSld name="SlidesMania">
    <p:spTree>
      <p:nvGrpSpPr>
        <p:cNvPr id="1" name="Shape 298"/>
        <p:cNvGrpSpPr/>
        <p:nvPr/>
      </p:nvGrpSpPr>
      <p:grpSpPr>
        <a:xfrm>
          <a:off x="0" y="0"/>
          <a:ext cx="0" cy="0"/>
          <a:chOff x="0" y="0"/>
          <a:chExt cx="0" cy="0"/>
        </a:xfrm>
      </p:grpSpPr>
      <p:grpSp>
        <p:nvGrpSpPr>
          <p:cNvPr id="299" name="Google Shape;299;p11"/>
          <p:cNvGrpSpPr/>
          <p:nvPr/>
        </p:nvGrpSpPr>
        <p:grpSpPr>
          <a:xfrm>
            <a:off x="0" y="0"/>
            <a:ext cx="12192000" cy="6858000"/>
            <a:chOff x="0" y="0"/>
            <a:chExt cx="12192000" cy="6858000"/>
          </a:xfrm>
        </p:grpSpPr>
        <p:sp>
          <p:nvSpPr>
            <p:cNvPr id="300" name="Google Shape;300;p11"/>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pic>
          <p:nvPicPr>
            <p:cNvPr id="301" name="Google Shape;301;p11">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302" name="Google Shape;302;p11"/>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n" sz="3600" b="1" kern="0">
                  <a:solidFill>
                    <a:srgbClr val="3F3F3F"/>
                  </a:solidFill>
                  <a:latin typeface="Poppins"/>
                  <a:ea typeface="Poppins"/>
                  <a:cs typeface="Poppins"/>
                  <a:sym typeface="Poppins"/>
                </a:rPr>
                <a:t>Free </a:t>
              </a:r>
              <a:r>
                <a:rPr lang="en" sz="3600" kern="0">
                  <a:solidFill>
                    <a:srgbClr val="3F3F3F"/>
                  </a:solidFill>
                  <a:latin typeface="Poppins"/>
                  <a:ea typeface="Poppins"/>
                  <a:cs typeface="Poppins"/>
                  <a:sym typeface="Poppins"/>
                </a:rPr>
                <a:t>themes and templates for </a:t>
              </a:r>
              <a:r>
                <a:rPr lang="en" sz="3600" b="1" kern="0">
                  <a:solidFill>
                    <a:srgbClr val="3F3F3F"/>
                  </a:solidFill>
                  <a:latin typeface="Poppins"/>
                  <a:ea typeface="Poppins"/>
                  <a:cs typeface="Poppins"/>
                  <a:sym typeface="Poppins"/>
                </a:rPr>
                <a:t>Google Slides</a:t>
              </a:r>
              <a:r>
                <a:rPr lang="en" sz="3600" kern="0">
                  <a:solidFill>
                    <a:srgbClr val="3F3F3F"/>
                  </a:solidFill>
                  <a:latin typeface="Poppins"/>
                  <a:ea typeface="Poppins"/>
                  <a:cs typeface="Poppins"/>
                  <a:sym typeface="Poppins"/>
                </a:rPr>
                <a:t> or </a:t>
              </a:r>
              <a:r>
                <a:rPr lang="en" sz="3600" b="1" kern="0">
                  <a:solidFill>
                    <a:srgbClr val="3F3F3F"/>
                  </a:solidFill>
                  <a:latin typeface="Poppins"/>
                  <a:ea typeface="Poppins"/>
                  <a:cs typeface="Poppins"/>
                  <a:sym typeface="Poppins"/>
                </a:rPr>
                <a:t>PowerPoint</a:t>
              </a:r>
              <a:endParaRPr sz="3600" b="1" kern="0">
                <a:solidFill>
                  <a:srgbClr val="3F3F3F"/>
                </a:solidFill>
                <a:latin typeface="Poppins"/>
                <a:ea typeface="Poppins"/>
                <a:cs typeface="Poppins"/>
                <a:sym typeface="Poppins"/>
              </a:endParaRPr>
            </a:p>
            <a:p>
              <a:pPr defTabSz="914400">
                <a:buClr>
                  <a:srgbClr val="000000"/>
                </a:buClr>
                <a:buFont typeface="Arial"/>
                <a:buNone/>
              </a:pPr>
              <a:endParaRPr sz="3600" b="1" kern="0">
                <a:solidFill>
                  <a:srgbClr val="3F3F3F"/>
                </a:solidFill>
                <a:latin typeface="Poppins"/>
                <a:ea typeface="Poppins"/>
                <a:cs typeface="Poppins"/>
                <a:sym typeface="Poppins"/>
              </a:endParaRPr>
            </a:p>
            <a:p>
              <a:pPr defTabSz="914400">
                <a:buClr>
                  <a:srgbClr val="000000"/>
                </a:buClr>
                <a:buFont typeface="Arial"/>
                <a:buNone/>
              </a:pPr>
              <a:endParaRPr sz="3600" b="1" kern="0">
                <a:solidFill>
                  <a:srgbClr val="3F3F3F"/>
                </a:solidFill>
                <a:latin typeface="Poppins"/>
                <a:ea typeface="Poppins"/>
                <a:cs typeface="Poppins"/>
                <a:sym typeface="Poppins"/>
              </a:endParaRPr>
            </a:p>
            <a:p>
              <a:pPr defTabSz="914400">
                <a:buClr>
                  <a:srgbClr val="000000"/>
                </a:buClr>
                <a:buFont typeface="Arial"/>
                <a:buNone/>
              </a:pPr>
              <a:r>
                <a:rPr lang="en" sz="3000" b="1" kern="0">
                  <a:solidFill>
                    <a:srgbClr val="FFCB25"/>
                  </a:solidFill>
                  <a:latin typeface="Poppins"/>
                  <a:ea typeface="Poppins"/>
                  <a:cs typeface="Poppins"/>
                  <a:sym typeface="Poppins"/>
                </a:rPr>
                <a:t>NOT to be sold as is or modified!</a:t>
              </a:r>
              <a:endParaRPr sz="3000" b="1" kern="0">
                <a:solidFill>
                  <a:srgbClr val="FFCB25"/>
                </a:solidFill>
                <a:latin typeface="Poppins"/>
                <a:ea typeface="Poppins"/>
                <a:cs typeface="Poppins"/>
                <a:sym typeface="Poppins"/>
              </a:endParaRPr>
            </a:p>
            <a:p>
              <a:pPr defTabSz="914400">
                <a:buClr>
                  <a:srgbClr val="000000"/>
                </a:buClr>
                <a:buFont typeface="Arial"/>
                <a:buNone/>
              </a:pPr>
              <a:r>
                <a:rPr lang="en" sz="2700" kern="0">
                  <a:solidFill>
                    <a:srgbClr val="3F3F3F"/>
                  </a:solidFill>
                  <a:latin typeface="Poppins"/>
                  <a:ea typeface="Poppins"/>
                  <a:cs typeface="Poppins"/>
                  <a:sym typeface="Poppins"/>
                </a:rPr>
                <a:t>Read </a:t>
              </a:r>
              <a:r>
                <a:rPr lang="en" sz="2700" u="sng" kern="0">
                  <a:solidFill>
                    <a:srgbClr val="3F3F3F"/>
                  </a:solidFill>
                  <a:latin typeface="Poppins"/>
                  <a:ea typeface="Poppins"/>
                  <a:cs typeface="Poppins"/>
                  <a:sym typeface="Poppi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FAQ</a:t>
              </a:r>
              <a:r>
                <a:rPr lang="en" sz="4400" b="1" kern="0">
                  <a:solidFill>
                    <a:srgbClr val="FFCB25"/>
                  </a:solidFill>
                  <a:latin typeface="Poppins"/>
                  <a:ea typeface="Poppins"/>
                  <a:cs typeface="Poppins"/>
                  <a:sym typeface="Poppins"/>
                </a:rPr>
                <a:t> </a:t>
              </a:r>
              <a:r>
                <a:rPr lang="en" sz="2700" kern="0">
                  <a:solidFill>
                    <a:srgbClr val="3F3F3F"/>
                  </a:solidFill>
                  <a:latin typeface="Poppins"/>
                  <a:ea typeface="Poppins"/>
                  <a:cs typeface="Poppins"/>
                  <a:sym typeface="Poppins"/>
                </a:rPr>
                <a:t>on slidesmania.com</a:t>
              </a:r>
              <a:endParaRPr sz="2700" kern="0">
                <a:solidFill>
                  <a:srgbClr val="3F3F3F"/>
                </a:solidFill>
                <a:latin typeface="Poppins"/>
                <a:ea typeface="Poppins"/>
                <a:cs typeface="Poppins"/>
                <a:sym typeface="Poppins"/>
              </a:endParaRPr>
            </a:p>
          </p:txBody>
        </p:sp>
        <p:cxnSp>
          <p:nvCxnSpPr>
            <p:cNvPr id="303" name="Google Shape;303;p11"/>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304" name="Google Shape;304;p11">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305" name="Google Shape;305;p11">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306" name="Google Shape;306;p11">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307" name="Google Shape;307;p11">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308" name="Google Shape;308;p11"/>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algn="r" defTabSz="914400">
                <a:buClr>
                  <a:srgbClr val="000000"/>
                </a:buClr>
                <a:buFont typeface="Arial"/>
                <a:buNone/>
              </a:pPr>
              <a:r>
                <a:rPr lang="en" sz="2400" b="1" kern="0">
                  <a:solidFill>
                    <a:srgbClr val="252525"/>
                  </a:solidFill>
                  <a:latin typeface="Homemade Apple"/>
                  <a:ea typeface="Homemade Apple"/>
                  <a:cs typeface="Homemade Apple"/>
                  <a:sym typeface="Homemade Apple"/>
                </a:rPr>
                <a:t>Sharing is caring!</a:t>
              </a:r>
              <a:endParaRPr sz="2400" b="1" kern="0">
                <a:solidFill>
                  <a:srgbClr val="252525"/>
                </a:solidFill>
                <a:latin typeface="Homemade Apple"/>
                <a:ea typeface="Homemade Apple"/>
                <a:cs typeface="Homemade Apple"/>
                <a:sym typeface="Homemade Apple"/>
              </a:endParaRPr>
            </a:p>
          </p:txBody>
        </p:sp>
      </p:grpSp>
    </p:spTree>
    <p:extLst>
      <p:ext uri="{BB962C8B-B14F-4D97-AF65-F5344CB8AC3E}">
        <p14:creationId xmlns:p14="http://schemas.microsoft.com/office/powerpoint/2010/main" val="3608370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212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0"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1"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23122075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0"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2700143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9656436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800"/>
            </a:lvl1pPr>
          </a:lstStyle>
          <a:p>
            <a:r>
              <a:rPr lang="fr-CA"/>
              <a:t>Picture</a:t>
            </a:r>
          </a:p>
        </p:txBody>
      </p:sp>
    </p:spTree>
    <p:extLst>
      <p:ext uri="{BB962C8B-B14F-4D97-AF65-F5344CB8AC3E}">
        <p14:creationId xmlns:p14="http://schemas.microsoft.com/office/powerpoint/2010/main" val="1240439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14646499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41917924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0"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10656820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dirty="0"/>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26052765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390420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1"/>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5" y="4465638"/>
            <a:ext cx="49244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solidFill>
                <a:prstClr val="black"/>
              </a:solidFill>
            </a:endParaRPr>
          </a:p>
        </p:txBody>
      </p:sp>
    </p:spTree>
    <p:extLst>
      <p:ext uri="{BB962C8B-B14F-4D97-AF65-F5344CB8AC3E}">
        <p14:creationId xmlns:p14="http://schemas.microsoft.com/office/powerpoint/2010/main" val="19501626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30829927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5"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35856494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1" y="0"/>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rtlCol="0" anchor="ctr"/>
          <a:lstStyle/>
          <a:p>
            <a:pPr algn="ctr"/>
            <a:endParaRPr lang="fr-CA">
              <a:solidFill>
                <a:prstClr val="black"/>
              </a:solidFill>
            </a:endParaRPr>
          </a:p>
        </p:txBody>
      </p:sp>
      <p:sp>
        <p:nvSpPr>
          <p:cNvPr id="3" name="Picture Placeholder 2"/>
          <p:cNvSpPr>
            <a:spLocks noGrp="1"/>
          </p:cNvSpPr>
          <p:nvPr>
            <p:ph type="pic" sz="quarter" idx="11"/>
          </p:nvPr>
        </p:nvSpPr>
        <p:spPr>
          <a:xfrm>
            <a:off x="1003300" y="1651000"/>
            <a:ext cx="2097088" cy="3706813"/>
          </a:xfrm>
        </p:spPr>
        <p:txBody>
          <a:bodyPr/>
          <a:lstStyle/>
          <a:p>
            <a:endParaRPr lang="fr-CA"/>
          </a:p>
        </p:txBody>
      </p:sp>
    </p:spTree>
    <p:extLst>
      <p:ext uri="{BB962C8B-B14F-4D97-AF65-F5344CB8AC3E}">
        <p14:creationId xmlns:p14="http://schemas.microsoft.com/office/powerpoint/2010/main" val="2434578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7955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8031139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38196816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599" y="2832100"/>
            <a:ext cx="3822701" cy="4025900"/>
          </a:xfrm>
        </p:spPr>
        <p:txBody>
          <a:bodyPr/>
          <a:lstStyle/>
          <a:p>
            <a:endParaRPr lang="fr-CA"/>
          </a:p>
        </p:txBody>
      </p:sp>
    </p:spTree>
    <p:extLst>
      <p:ext uri="{BB962C8B-B14F-4D97-AF65-F5344CB8AC3E}">
        <p14:creationId xmlns:p14="http://schemas.microsoft.com/office/powerpoint/2010/main" val="7096621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3635982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4380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792868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508970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783048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25560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739530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229439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83817581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781491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1032189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2959891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563DAF80-3590-4C46-B88C-32AE5C759B89}" type="datetimeFigureOut">
              <a:rPr lang="zh-CN" altLang="en-US">
                <a:solidFill>
                  <a:srgbClr val="000000"/>
                </a:solidFill>
              </a:rPr>
              <a:pPr defTabSz="914400"/>
              <a:t>2024/5/29</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4DEEB2A9-41C9-4D84-B53A-E552D0E64093}" type="slidenum">
              <a:rPr lang="zh-CN" altLang="en-US">
                <a:solidFill>
                  <a:srgbClr val="000000"/>
                </a:solidFill>
              </a:rPr>
              <a:pPr defTabSz="914400"/>
              <a:t>‹#›</a:t>
            </a:fld>
            <a:endParaRPr lang="zh-CN" altLang="en-US">
              <a:solidFill>
                <a:srgbClr val="000000"/>
              </a:solidFill>
            </a:endParaRPr>
          </a:p>
        </p:txBody>
      </p:sp>
    </p:spTree>
    <p:extLst>
      <p:ext uri="{BB962C8B-B14F-4D97-AF65-F5344CB8AC3E}">
        <p14:creationId xmlns:p14="http://schemas.microsoft.com/office/powerpoint/2010/main" val="3500475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0573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4356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819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3127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3333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499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8483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578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6120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3396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5110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147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47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43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288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25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930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347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670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35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250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5/29/2024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5197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TITLE OPENING ">
  <p:cSld name="BIG TITLE OPENING ">
    <p:bg>
      <p:bgPr>
        <a:no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2215033" y="3804917"/>
            <a:ext cx="3747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sz="2400">
                <a:solidFill>
                  <a:srgbClr val="466269"/>
                </a:solidFill>
              </a:defRPr>
            </a:lvl2pPr>
            <a:lvl3pPr lvl="2" algn="ctr" rtl="0">
              <a:lnSpc>
                <a:spcPct val="100000"/>
              </a:lnSpc>
              <a:spcBef>
                <a:spcPts val="2133"/>
              </a:spcBef>
              <a:spcAft>
                <a:spcPts val="0"/>
              </a:spcAft>
              <a:buNone/>
              <a:defRPr sz="2400">
                <a:solidFill>
                  <a:srgbClr val="466269"/>
                </a:solidFill>
              </a:defRPr>
            </a:lvl3pPr>
            <a:lvl4pPr lvl="3" algn="ctr" rtl="0">
              <a:lnSpc>
                <a:spcPct val="100000"/>
              </a:lnSpc>
              <a:spcBef>
                <a:spcPts val="2133"/>
              </a:spcBef>
              <a:spcAft>
                <a:spcPts val="0"/>
              </a:spcAft>
              <a:buNone/>
              <a:defRPr sz="2400">
                <a:solidFill>
                  <a:srgbClr val="466269"/>
                </a:solidFill>
              </a:defRPr>
            </a:lvl4pPr>
            <a:lvl5pPr lvl="4" algn="ctr" rtl="0">
              <a:lnSpc>
                <a:spcPct val="100000"/>
              </a:lnSpc>
              <a:spcBef>
                <a:spcPts val="2133"/>
              </a:spcBef>
              <a:spcAft>
                <a:spcPts val="0"/>
              </a:spcAft>
              <a:buNone/>
              <a:defRPr sz="2400">
                <a:solidFill>
                  <a:srgbClr val="466269"/>
                </a:solidFill>
              </a:defRPr>
            </a:lvl5pPr>
            <a:lvl6pPr lvl="5" algn="ctr" rtl="0">
              <a:lnSpc>
                <a:spcPct val="100000"/>
              </a:lnSpc>
              <a:spcBef>
                <a:spcPts val="2133"/>
              </a:spcBef>
              <a:spcAft>
                <a:spcPts val="0"/>
              </a:spcAft>
              <a:buNone/>
              <a:defRPr sz="2400">
                <a:solidFill>
                  <a:srgbClr val="466269"/>
                </a:solidFill>
              </a:defRPr>
            </a:lvl6pPr>
            <a:lvl7pPr lvl="6" algn="ctr" rtl="0">
              <a:lnSpc>
                <a:spcPct val="100000"/>
              </a:lnSpc>
              <a:spcBef>
                <a:spcPts val="2133"/>
              </a:spcBef>
              <a:spcAft>
                <a:spcPts val="0"/>
              </a:spcAft>
              <a:buNone/>
              <a:defRPr sz="2400">
                <a:solidFill>
                  <a:srgbClr val="466269"/>
                </a:solidFill>
              </a:defRPr>
            </a:lvl7pPr>
            <a:lvl8pPr lvl="7" algn="ctr" rtl="0">
              <a:lnSpc>
                <a:spcPct val="100000"/>
              </a:lnSpc>
              <a:spcBef>
                <a:spcPts val="2133"/>
              </a:spcBef>
              <a:spcAft>
                <a:spcPts val="0"/>
              </a:spcAft>
              <a:buNone/>
              <a:defRPr sz="2400">
                <a:solidFill>
                  <a:srgbClr val="466269"/>
                </a:solidFill>
              </a:defRPr>
            </a:lvl8pPr>
            <a:lvl9pPr lvl="8" algn="ctr" rtl="0">
              <a:lnSpc>
                <a:spcPct val="100000"/>
              </a:lnSpc>
              <a:spcBef>
                <a:spcPts val="2133"/>
              </a:spcBef>
              <a:spcAft>
                <a:spcPts val="2133"/>
              </a:spcAft>
              <a:buNone/>
              <a:defRPr sz="2400">
                <a:solidFill>
                  <a:srgbClr val="466269"/>
                </a:solidFill>
              </a:defRPr>
            </a:lvl9pPr>
          </a:lstStyle>
          <a:p>
            <a:endParaRPr/>
          </a:p>
        </p:txBody>
      </p:sp>
      <p:sp>
        <p:nvSpPr>
          <p:cNvPr id="10" name="Google Shape;10;p2"/>
          <p:cNvSpPr txBox="1">
            <a:spLocks noGrp="1"/>
          </p:cNvSpPr>
          <p:nvPr>
            <p:ph type="ctrTitle"/>
          </p:nvPr>
        </p:nvSpPr>
        <p:spPr>
          <a:xfrm>
            <a:off x="162867" y="2282700"/>
            <a:ext cx="7851600" cy="157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8000">
                <a:solidFill>
                  <a:srgbClr val="466269"/>
                </a:solidFill>
              </a:defRPr>
            </a:lvl1pPr>
            <a:lvl2pPr lvl="1" algn="ctr" rtl="0">
              <a:spcBef>
                <a:spcPts val="0"/>
              </a:spcBef>
              <a:spcAft>
                <a:spcPts val="0"/>
              </a:spcAft>
              <a:buClr>
                <a:srgbClr val="466269"/>
              </a:buClr>
              <a:buSzPts val="6000"/>
              <a:buNone/>
              <a:defRPr sz="8000">
                <a:solidFill>
                  <a:srgbClr val="466269"/>
                </a:solidFill>
              </a:defRPr>
            </a:lvl2pPr>
            <a:lvl3pPr lvl="2" algn="ctr" rtl="0">
              <a:spcBef>
                <a:spcPts val="0"/>
              </a:spcBef>
              <a:spcAft>
                <a:spcPts val="0"/>
              </a:spcAft>
              <a:buClr>
                <a:srgbClr val="466269"/>
              </a:buClr>
              <a:buSzPts val="6000"/>
              <a:buNone/>
              <a:defRPr sz="8000">
                <a:solidFill>
                  <a:srgbClr val="466269"/>
                </a:solidFill>
              </a:defRPr>
            </a:lvl3pPr>
            <a:lvl4pPr lvl="3" algn="ctr" rtl="0">
              <a:spcBef>
                <a:spcPts val="0"/>
              </a:spcBef>
              <a:spcAft>
                <a:spcPts val="0"/>
              </a:spcAft>
              <a:buClr>
                <a:srgbClr val="466269"/>
              </a:buClr>
              <a:buSzPts val="6000"/>
              <a:buNone/>
              <a:defRPr sz="8000">
                <a:solidFill>
                  <a:srgbClr val="466269"/>
                </a:solidFill>
              </a:defRPr>
            </a:lvl4pPr>
            <a:lvl5pPr lvl="4" algn="ctr" rtl="0">
              <a:spcBef>
                <a:spcPts val="0"/>
              </a:spcBef>
              <a:spcAft>
                <a:spcPts val="0"/>
              </a:spcAft>
              <a:buClr>
                <a:srgbClr val="466269"/>
              </a:buClr>
              <a:buSzPts val="6000"/>
              <a:buNone/>
              <a:defRPr sz="8000">
                <a:solidFill>
                  <a:srgbClr val="466269"/>
                </a:solidFill>
              </a:defRPr>
            </a:lvl5pPr>
            <a:lvl6pPr lvl="5" algn="ctr" rtl="0">
              <a:spcBef>
                <a:spcPts val="0"/>
              </a:spcBef>
              <a:spcAft>
                <a:spcPts val="0"/>
              </a:spcAft>
              <a:buClr>
                <a:srgbClr val="466269"/>
              </a:buClr>
              <a:buSzPts val="6000"/>
              <a:buNone/>
              <a:defRPr sz="8000">
                <a:solidFill>
                  <a:srgbClr val="466269"/>
                </a:solidFill>
              </a:defRPr>
            </a:lvl6pPr>
            <a:lvl7pPr lvl="6" algn="ctr" rtl="0">
              <a:spcBef>
                <a:spcPts val="0"/>
              </a:spcBef>
              <a:spcAft>
                <a:spcPts val="0"/>
              </a:spcAft>
              <a:buClr>
                <a:srgbClr val="466269"/>
              </a:buClr>
              <a:buSzPts val="6000"/>
              <a:buNone/>
              <a:defRPr sz="8000">
                <a:solidFill>
                  <a:srgbClr val="466269"/>
                </a:solidFill>
              </a:defRPr>
            </a:lvl7pPr>
            <a:lvl8pPr lvl="7" algn="ctr" rtl="0">
              <a:spcBef>
                <a:spcPts val="0"/>
              </a:spcBef>
              <a:spcAft>
                <a:spcPts val="0"/>
              </a:spcAft>
              <a:buClr>
                <a:srgbClr val="466269"/>
              </a:buClr>
              <a:buSzPts val="6000"/>
              <a:buNone/>
              <a:defRPr sz="8000">
                <a:solidFill>
                  <a:srgbClr val="466269"/>
                </a:solidFill>
              </a:defRPr>
            </a:lvl8pPr>
            <a:lvl9pPr lvl="8" algn="ctr" rtl="0">
              <a:spcBef>
                <a:spcPts val="0"/>
              </a:spcBef>
              <a:spcAft>
                <a:spcPts val="0"/>
              </a:spcAft>
              <a:buClr>
                <a:srgbClr val="466269"/>
              </a:buClr>
              <a:buSzPts val="6000"/>
              <a:buNone/>
              <a:defRPr sz="8000">
                <a:solidFill>
                  <a:srgbClr val="466269"/>
                </a:solidFill>
              </a:defRPr>
            </a:lvl9pPr>
          </a:lstStyle>
          <a:p>
            <a:endParaRPr/>
          </a:p>
        </p:txBody>
      </p:sp>
    </p:spTree>
    <p:extLst>
      <p:ext uri="{BB962C8B-B14F-4D97-AF65-F5344CB8AC3E}">
        <p14:creationId xmlns:p14="http://schemas.microsoft.com/office/powerpoint/2010/main" val="2717994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SUBTITLE ">
  <p:cSld name="TITLE + SUBTITLE ">
    <p:bg>
      <p:bgPr>
        <a:no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ctrTitle"/>
          </p:nvPr>
        </p:nvSpPr>
        <p:spPr>
          <a:xfrm>
            <a:off x="7355933" y="2510467"/>
            <a:ext cx="3546800" cy="770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66269"/>
              </a:buClr>
              <a:buSzPts val="3000"/>
              <a:buNone/>
              <a:defRPr sz="4000">
                <a:solidFill>
                  <a:srgbClr val="466269"/>
                </a:solidFill>
              </a:defRPr>
            </a:lvl1pPr>
            <a:lvl2pPr lvl="1" algn="r" rtl="0">
              <a:spcBef>
                <a:spcPts val="0"/>
              </a:spcBef>
              <a:spcAft>
                <a:spcPts val="0"/>
              </a:spcAft>
              <a:buClr>
                <a:srgbClr val="466269"/>
              </a:buClr>
              <a:buSzPts val="2400"/>
              <a:buNone/>
              <a:defRPr sz="3200">
                <a:solidFill>
                  <a:srgbClr val="466269"/>
                </a:solidFill>
              </a:defRPr>
            </a:lvl2pPr>
            <a:lvl3pPr lvl="2" algn="r" rtl="0">
              <a:spcBef>
                <a:spcPts val="0"/>
              </a:spcBef>
              <a:spcAft>
                <a:spcPts val="0"/>
              </a:spcAft>
              <a:buClr>
                <a:srgbClr val="466269"/>
              </a:buClr>
              <a:buSzPts val="2400"/>
              <a:buNone/>
              <a:defRPr sz="3200">
                <a:solidFill>
                  <a:srgbClr val="466269"/>
                </a:solidFill>
              </a:defRPr>
            </a:lvl3pPr>
            <a:lvl4pPr lvl="3" algn="r" rtl="0">
              <a:spcBef>
                <a:spcPts val="0"/>
              </a:spcBef>
              <a:spcAft>
                <a:spcPts val="0"/>
              </a:spcAft>
              <a:buClr>
                <a:srgbClr val="466269"/>
              </a:buClr>
              <a:buSzPts val="2400"/>
              <a:buNone/>
              <a:defRPr sz="3200">
                <a:solidFill>
                  <a:srgbClr val="466269"/>
                </a:solidFill>
              </a:defRPr>
            </a:lvl4pPr>
            <a:lvl5pPr lvl="4" algn="r" rtl="0">
              <a:spcBef>
                <a:spcPts val="0"/>
              </a:spcBef>
              <a:spcAft>
                <a:spcPts val="0"/>
              </a:spcAft>
              <a:buClr>
                <a:srgbClr val="466269"/>
              </a:buClr>
              <a:buSzPts val="2400"/>
              <a:buNone/>
              <a:defRPr sz="3200">
                <a:solidFill>
                  <a:srgbClr val="466269"/>
                </a:solidFill>
              </a:defRPr>
            </a:lvl5pPr>
            <a:lvl6pPr lvl="5" algn="r" rtl="0">
              <a:spcBef>
                <a:spcPts val="0"/>
              </a:spcBef>
              <a:spcAft>
                <a:spcPts val="0"/>
              </a:spcAft>
              <a:buClr>
                <a:srgbClr val="466269"/>
              </a:buClr>
              <a:buSzPts val="2400"/>
              <a:buNone/>
              <a:defRPr sz="3200">
                <a:solidFill>
                  <a:srgbClr val="466269"/>
                </a:solidFill>
              </a:defRPr>
            </a:lvl6pPr>
            <a:lvl7pPr lvl="6" algn="r" rtl="0">
              <a:spcBef>
                <a:spcPts val="0"/>
              </a:spcBef>
              <a:spcAft>
                <a:spcPts val="0"/>
              </a:spcAft>
              <a:buClr>
                <a:srgbClr val="466269"/>
              </a:buClr>
              <a:buSzPts val="2400"/>
              <a:buNone/>
              <a:defRPr sz="3200">
                <a:solidFill>
                  <a:srgbClr val="466269"/>
                </a:solidFill>
              </a:defRPr>
            </a:lvl7pPr>
            <a:lvl8pPr lvl="7" algn="r" rtl="0">
              <a:spcBef>
                <a:spcPts val="0"/>
              </a:spcBef>
              <a:spcAft>
                <a:spcPts val="0"/>
              </a:spcAft>
              <a:buClr>
                <a:srgbClr val="466269"/>
              </a:buClr>
              <a:buSzPts val="2400"/>
              <a:buNone/>
              <a:defRPr sz="3200">
                <a:solidFill>
                  <a:srgbClr val="466269"/>
                </a:solidFill>
              </a:defRPr>
            </a:lvl8pPr>
            <a:lvl9pPr lvl="8" algn="r" rtl="0">
              <a:spcBef>
                <a:spcPts val="0"/>
              </a:spcBef>
              <a:spcAft>
                <a:spcPts val="0"/>
              </a:spcAft>
              <a:buClr>
                <a:srgbClr val="466269"/>
              </a:buClr>
              <a:buSzPts val="2400"/>
              <a:buNone/>
              <a:defRPr sz="3200">
                <a:solidFill>
                  <a:srgbClr val="466269"/>
                </a:solidFill>
              </a:defRPr>
            </a:lvl9pPr>
          </a:lstStyle>
          <a:p>
            <a:endParaRPr/>
          </a:p>
        </p:txBody>
      </p:sp>
      <p:sp>
        <p:nvSpPr>
          <p:cNvPr id="28" name="Google Shape;28;p6"/>
          <p:cNvSpPr txBox="1">
            <a:spLocks noGrp="1"/>
          </p:cNvSpPr>
          <p:nvPr>
            <p:ph type="subTitle" idx="1"/>
          </p:nvPr>
        </p:nvSpPr>
        <p:spPr>
          <a:xfrm>
            <a:off x="5751967" y="3385500"/>
            <a:ext cx="5150400" cy="26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466269"/>
                </a:solidFill>
              </a:defRPr>
            </a:lvl1pPr>
            <a:lvl2pPr lvl="1" algn="r" rtl="0">
              <a:lnSpc>
                <a:spcPct val="100000"/>
              </a:lnSpc>
              <a:spcBef>
                <a:spcPts val="2133"/>
              </a:spcBef>
              <a:spcAft>
                <a:spcPts val="0"/>
              </a:spcAft>
              <a:buNone/>
              <a:defRPr>
                <a:solidFill>
                  <a:srgbClr val="466269"/>
                </a:solidFill>
              </a:defRPr>
            </a:lvl2pPr>
            <a:lvl3pPr lvl="2" algn="r" rtl="0">
              <a:lnSpc>
                <a:spcPct val="100000"/>
              </a:lnSpc>
              <a:spcBef>
                <a:spcPts val="2133"/>
              </a:spcBef>
              <a:spcAft>
                <a:spcPts val="0"/>
              </a:spcAft>
              <a:buNone/>
              <a:defRPr>
                <a:solidFill>
                  <a:srgbClr val="466269"/>
                </a:solidFill>
              </a:defRPr>
            </a:lvl3pPr>
            <a:lvl4pPr lvl="3" algn="r" rtl="0">
              <a:lnSpc>
                <a:spcPct val="100000"/>
              </a:lnSpc>
              <a:spcBef>
                <a:spcPts val="2133"/>
              </a:spcBef>
              <a:spcAft>
                <a:spcPts val="0"/>
              </a:spcAft>
              <a:buNone/>
              <a:defRPr>
                <a:solidFill>
                  <a:srgbClr val="466269"/>
                </a:solidFill>
              </a:defRPr>
            </a:lvl4pPr>
            <a:lvl5pPr lvl="4" algn="r" rtl="0">
              <a:lnSpc>
                <a:spcPct val="100000"/>
              </a:lnSpc>
              <a:spcBef>
                <a:spcPts val="2133"/>
              </a:spcBef>
              <a:spcAft>
                <a:spcPts val="0"/>
              </a:spcAft>
              <a:buNone/>
              <a:defRPr>
                <a:solidFill>
                  <a:srgbClr val="466269"/>
                </a:solidFill>
              </a:defRPr>
            </a:lvl5pPr>
            <a:lvl6pPr lvl="5" algn="r" rtl="0">
              <a:lnSpc>
                <a:spcPct val="100000"/>
              </a:lnSpc>
              <a:spcBef>
                <a:spcPts val="2133"/>
              </a:spcBef>
              <a:spcAft>
                <a:spcPts val="0"/>
              </a:spcAft>
              <a:buNone/>
              <a:defRPr>
                <a:solidFill>
                  <a:srgbClr val="466269"/>
                </a:solidFill>
              </a:defRPr>
            </a:lvl6pPr>
            <a:lvl7pPr lvl="6" algn="r" rtl="0">
              <a:lnSpc>
                <a:spcPct val="100000"/>
              </a:lnSpc>
              <a:spcBef>
                <a:spcPts val="2133"/>
              </a:spcBef>
              <a:spcAft>
                <a:spcPts val="0"/>
              </a:spcAft>
              <a:buNone/>
              <a:defRPr>
                <a:solidFill>
                  <a:srgbClr val="466269"/>
                </a:solidFill>
              </a:defRPr>
            </a:lvl7pPr>
            <a:lvl8pPr lvl="7" algn="r" rtl="0">
              <a:lnSpc>
                <a:spcPct val="100000"/>
              </a:lnSpc>
              <a:spcBef>
                <a:spcPts val="2133"/>
              </a:spcBef>
              <a:spcAft>
                <a:spcPts val="0"/>
              </a:spcAft>
              <a:buNone/>
              <a:defRPr>
                <a:solidFill>
                  <a:srgbClr val="466269"/>
                </a:solidFill>
              </a:defRPr>
            </a:lvl8pPr>
            <a:lvl9pPr lvl="8" algn="r" rtl="0">
              <a:lnSpc>
                <a:spcPct val="100000"/>
              </a:lnSpc>
              <a:spcBef>
                <a:spcPts val="2133"/>
              </a:spcBef>
              <a:spcAft>
                <a:spcPts val="2133"/>
              </a:spcAft>
              <a:buNone/>
              <a:defRPr>
                <a:solidFill>
                  <a:srgbClr val="466269"/>
                </a:solidFill>
              </a:defRPr>
            </a:lvl9pPr>
          </a:lstStyle>
          <a:p>
            <a:endParaRPr/>
          </a:p>
        </p:txBody>
      </p:sp>
    </p:spTree>
    <p:extLst>
      <p:ext uri="{BB962C8B-B14F-4D97-AF65-F5344CB8AC3E}">
        <p14:creationId xmlns:p14="http://schemas.microsoft.com/office/powerpoint/2010/main" val="627671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FOUR COLUMNS">
  <p:cSld name="FOUR COLUMNS">
    <p:bg>
      <p:bgPr>
        <a:no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6373616" y="2133600"/>
            <a:ext cx="425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867">
                <a:solidFill>
                  <a:srgbClr val="466269"/>
                </a:solidFill>
              </a:defRPr>
            </a:lvl1pPr>
            <a:lvl2pPr lvl="1" algn="ctr" rtl="0">
              <a:spcBef>
                <a:spcPts val="0"/>
              </a:spcBef>
              <a:spcAft>
                <a:spcPts val="0"/>
              </a:spcAft>
              <a:buClr>
                <a:srgbClr val="466269"/>
              </a:buClr>
              <a:buSzPts val="1400"/>
              <a:buNone/>
              <a:defRPr sz="1867">
                <a:solidFill>
                  <a:srgbClr val="466269"/>
                </a:solidFill>
              </a:defRPr>
            </a:lvl2pPr>
            <a:lvl3pPr lvl="2" algn="ctr" rtl="0">
              <a:spcBef>
                <a:spcPts val="0"/>
              </a:spcBef>
              <a:spcAft>
                <a:spcPts val="0"/>
              </a:spcAft>
              <a:buClr>
                <a:srgbClr val="466269"/>
              </a:buClr>
              <a:buSzPts val="1400"/>
              <a:buNone/>
              <a:defRPr sz="1867">
                <a:solidFill>
                  <a:srgbClr val="466269"/>
                </a:solidFill>
              </a:defRPr>
            </a:lvl3pPr>
            <a:lvl4pPr lvl="3" algn="ctr" rtl="0">
              <a:spcBef>
                <a:spcPts val="0"/>
              </a:spcBef>
              <a:spcAft>
                <a:spcPts val="0"/>
              </a:spcAft>
              <a:buClr>
                <a:srgbClr val="466269"/>
              </a:buClr>
              <a:buSzPts val="1400"/>
              <a:buNone/>
              <a:defRPr sz="1867">
                <a:solidFill>
                  <a:srgbClr val="466269"/>
                </a:solidFill>
              </a:defRPr>
            </a:lvl4pPr>
            <a:lvl5pPr lvl="4" algn="ctr" rtl="0">
              <a:spcBef>
                <a:spcPts val="0"/>
              </a:spcBef>
              <a:spcAft>
                <a:spcPts val="0"/>
              </a:spcAft>
              <a:buClr>
                <a:srgbClr val="466269"/>
              </a:buClr>
              <a:buSzPts val="1400"/>
              <a:buNone/>
              <a:defRPr sz="1867">
                <a:solidFill>
                  <a:srgbClr val="466269"/>
                </a:solidFill>
              </a:defRPr>
            </a:lvl5pPr>
            <a:lvl6pPr lvl="5" algn="ctr" rtl="0">
              <a:spcBef>
                <a:spcPts val="0"/>
              </a:spcBef>
              <a:spcAft>
                <a:spcPts val="0"/>
              </a:spcAft>
              <a:buClr>
                <a:srgbClr val="466269"/>
              </a:buClr>
              <a:buSzPts val="1400"/>
              <a:buNone/>
              <a:defRPr sz="1867">
                <a:solidFill>
                  <a:srgbClr val="466269"/>
                </a:solidFill>
              </a:defRPr>
            </a:lvl6pPr>
            <a:lvl7pPr lvl="6" algn="ctr" rtl="0">
              <a:spcBef>
                <a:spcPts val="0"/>
              </a:spcBef>
              <a:spcAft>
                <a:spcPts val="0"/>
              </a:spcAft>
              <a:buClr>
                <a:srgbClr val="466269"/>
              </a:buClr>
              <a:buSzPts val="1400"/>
              <a:buNone/>
              <a:defRPr sz="1867">
                <a:solidFill>
                  <a:srgbClr val="466269"/>
                </a:solidFill>
              </a:defRPr>
            </a:lvl7pPr>
            <a:lvl8pPr lvl="7" algn="ctr" rtl="0">
              <a:spcBef>
                <a:spcPts val="0"/>
              </a:spcBef>
              <a:spcAft>
                <a:spcPts val="0"/>
              </a:spcAft>
              <a:buClr>
                <a:srgbClr val="466269"/>
              </a:buClr>
              <a:buSzPts val="1400"/>
              <a:buNone/>
              <a:defRPr sz="1867">
                <a:solidFill>
                  <a:srgbClr val="466269"/>
                </a:solidFill>
              </a:defRPr>
            </a:lvl8pPr>
            <a:lvl9pPr lvl="8" algn="ctr" rtl="0">
              <a:spcBef>
                <a:spcPts val="0"/>
              </a:spcBef>
              <a:spcAft>
                <a:spcPts val="0"/>
              </a:spcAft>
              <a:buClr>
                <a:srgbClr val="466269"/>
              </a:buClr>
              <a:buSzPts val="1400"/>
              <a:buNone/>
              <a:defRPr sz="1867">
                <a:solidFill>
                  <a:srgbClr val="466269"/>
                </a:solidFill>
              </a:defRPr>
            </a:lvl9pPr>
          </a:lstStyle>
          <a:p>
            <a:endParaRPr/>
          </a:p>
        </p:txBody>
      </p:sp>
      <p:sp>
        <p:nvSpPr>
          <p:cNvPr id="31" name="Google Shape;31;p7"/>
          <p:cNvSpPr txBox="1">
            <a:spLocks noGrp="1"/>
          </p:cNvSpPr>
          <p:nvPr>
            <p:ph type="subTitle" idx="1"/>
          </p:nvPr>
        </p:nvSpPr>
        <p:spPr>
          <a:xfrm>
            <a:off x="6373616" y="2723333"/>
            <a:ext cx="4255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32" name="Google Shape;32;p7"/>
          <p:cNvSpPr txBox="1">
            <a:spLocks noGrp="1"/>
          </p:cNvSpPr>
          <p:nvPr>
            <p:ph type="ctrTitle" idx="2"/>
          </p:nvPr>
        </p:nvSpPr>
        <p:spPr>
          <a:xfrm>
            <a:off x="6373616" y="4479437"/>
            <a:ext cx="425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867">
                <a:solidFill>
                  <a:srgbClr val="466269"/>
                </a:solidFill>
              </a:defRPr>
            </a:lvl1pPr>
            <a:lvl2pPr lvl="1" algn="ctr" rtl="0">
              <a:spcBef>
                <a:spcPts val="0"/>
              </a:spcBef>
              <a:spcAft>
                <a:spcPts val="0"/>
              </a:spcAft>
              <a:buClr>
                <a:srgbClr val="466269"/>
              </a:buClr>
              <a:buSzPts val="1400"/>
              <a:buNone/>
              <a:defRPr sz="1867">
                <a:solidFill>
                  <a:srgbClr val="466269"/>
                </a:solidFill>
              </a:defRPr>
            </a:lvl2pPr>
            <a:lvl3pPr lvl="2" algn="ctr" rtl="0">
              <a:spcBef>
                <a:spcPts val="0"/>
              </a:spcBef>
              <a:spcAft>
                <a:spcPts val="0"/>
              </a:spcAft>
              <a:buClr>
                <a:srgbClr val="466269"/>
              </a:buClr>
              <a:buSzPts val="1400"/>
              <a:buNone/>
              <a:defRPr sz="1867">
                <a:solidFill>
                  <a:srgbClr val="466269"/>
                </a:solidFill>
              </a:defRPr>
            </a:lvl3pPr>
            <a:lvl4pPr lvl="3" algn="ctr" rtl="0">
              <a:spcBef>
                <a:spcPts val="0"/>
              </a:spcBef>
              <a:spcAft>
                <a:spcPts val="0"/>
              </a:spcAft>
              <a:buClr>
                <a:srgbClr val="466269"/>
              </a:buClr>
              <a:buSzPts val="1400"/>
              <a:buNone/>
              <a:defRPr sz="1867">
                <a:solidFill>
                  <a:srgbClr val="466269"/>
                </a:solidFill>
              </a:defRPr>
            </a:lvl4pPr>
            <a:lvl5pPr lvl="4" algn="ctr" rtl="0">
              <a:spcBef>
                <a:spcPts val="0"/>
              </a:spcBef>
              <a:spcAft>
                <a:spcPts val="0"/>
              </a:spcAft>
              <a:buClr>
                <a:srgbClr val="466269"/>
              </a:buClr>
              <a:buSzPts val="1400"/>
              <a:buNone/>
              <a:defRPr sz="1867">
                <a:solidFill>
                  <a:srgbClr val="466269"/>
                </a:solidFill>
              </a:defRPr>
            </a:lvl5pPr>
            <a:lvl6pPr lvl="5" algn="ctr" rtl="0">
              <a:spcBef>
                <a:spcPts val="0"/>
              </a:spcBef>
              <a:spcAft>
                <a:spcPts val="0"/>
              </a:spcAft>
              <a:buClr>
                <a:srgbClr val="466269"/>
              </a:buClr>
              <a:buSzPts val="1400"/>
              <a:buNone/>
              <a:defRPr sz="1867">
                <a:solidFill>
                  <a:srgbClr val="466269"/>
                </a:solidFill>
              </a:defRPr>
            </a:lvl6pPr>
            <a:lvl7pPr lvl="6" algn="ctr" rtl="0">
              <a:spcBef>
                <a:spcPts val="0"/>
              </a:spcBef>
              <a:spcAft>
                <a:spcPts val="0"/>
              </a:spcAft>
              <a:buClr>
                <a:srgbClr val="466269"/>
              </a:buClr>
              <a:buSzPts val="1400"/>
              <a:buNone/>
              <a:defRPr sz="1867">
                <a:solidFill>
                  <a:srgbClr val="466269"/>
                </a:solidFill>
              </a:defRPr>
            </a:lvl7pPr>
            <a:lvl8pPr lvl="7" algn="ctr" rtl="0">
              <a:spcBef>
                <a:spcPts val="0"/>
              </a:spcBef>
              <a:spcAft>
                <a:spcPts val="0"/>
              </a:spcAft>
              <a:buClr>
                <a:srgbClr val="466269"/>
              </a:buClr>
              <a:buSzPts val="1400"/>
              <a:buNone/>
              <a:defRPr sz="1867">
                <a:solidFill>
                  <a:srgbClr val="466269"/>
                </a:solidFill>
              </a:defRPr>
            </a:lvl8pPr>
            <a:lvl9pPr lvl="8" algn="ctr" rtl="0">
              <a:spcBef>
                <a:spcPts val="0"/>
              </a:spcBef>
              <a:spcAft>
                <a:spcPts val="0"/>
              </a:spcAft>
              <a:buClr>
                <a:srgbClr val="466269"/>
              </a:buClr>
              <a:buSzPts val="1400"/>
              <a:buNone/>
              <a:defRPr sz="1867">
                <a:solidFill>
                  <a:srgbClr val="466269"/>
                </a:solidFill>
              </a:defRPr>
            </a:lvl9pPr>
          </a:lstStyle>
          <a:p>
            <a:endParaRPr/>
          </a:p>
        </p:txBody>
      </p:sp>
      <p:sp>
        <p:nvSpPr>
          <p:cNvPr id="33" name="Google Shape;33;p7"/>
          <p:cNvSpPr txBox="1">
            <a:spLocks noGrp="1"/>
          </p:cNvSpPr>
          <p:nvPr>
            <p:ph type="subTitle" idx="3"/>
          </p:nvPr>
        </p:nvSpPr>
        <p:spPr>
          <a:xfrm>
            <a:off x="6373616" y="5069171"/>
            <a:ext cx="4255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34" name="Google Shape;34;p7"/>
          <p:cNvSpPr txBox="1">
            <a:spLocks noGrp="1"/>
          </p:cNvSpPr>
          <p:nvPr>
            <p:ph type="ctrTitle" idx="4"/>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35" name="Google Shape;35;p7"/>
          <p:cNvSpPr txBox="1">
            <a:spLocks noGrp="1"/>
          </p:cNvSpPr>
          <p:nvPr>
            <p:ph type="ctrTitle" idx="5"/>
          </p:nvPr>
        </p:nvSpPr>
        <p:spPr>
          <a:xfrm>
            <a:off x="1562800" y="2133600"/>
            <a:ext cx="425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867">
                <a:solidFill>
                  <a:srgbClr val="466269"/>
                </a:solidFill>
              </a:defRPr>
            </a:lvl1pPr>
            <a:lvl2pPr lvl="1" algn="ctr" rtl="0">
              <a:spcBef>
                <a:spcPts val="0"/>
              </a:spcBef>
              <a:spcAft>
                <a:spcPts val="0"/>
              </a:spcAft>
              <a:buClr>
                <a:srgbClr val="466269"/>
              </a:buClr>
              <a:buSzPts val="1400"/>
              <a:buNone/>
              <a:defRPr sz="1867">
                <a:solidFill>
                  <a:srgbClr val="466269"/>
                </a:solidFill>
              </a:defRPr>
            </a:lvl2pPr>
            <a:lvl3pPr lvl="2" algn="ctr" rtl="0">
              <a:spcBef>
                <a:spcPts val="0"/>
              </a:spcBef>
              <a:spcAft>
                <a:spcPts val="0"/>
              </a:spcAft>
              <a:buClr>
                <a:srgbClr val="466269"/>
              </a:buClr>
              <a:buSzPts val="1400"/>
              <a:buNone/>
              <a:defRPr sz="1867">
                <a:solidFill>
                  <a:srgbClr val="466269"/>
                </a:solidFill>
              </a:defRPr>
            </a:lvl3pPr>
            <a:lvl4pPr lvl="3" algn="ctr" rtl="0">
              <a:spcBef>
                <a:spcPts val="0"/>
              </a:spcBef>
              <a:spcAft>
                <a:spcPts val="0"/>
              </a:spcAft>
              <a:buClr>
                <a:srgbClr val="466269"/>
              </a:buClr>
              <a:buSzPts val="1400"/>
              <a:buNone/>
              <a:defRPr sz="1867">
                <a:solidFill>
                  <a:srgbClr val="466269"/>
                </a:solidFill>
              </a:defRPr>
            </a:lvl4pPr>
            <a:lvl5pPr lvl="4" algn="ctr" rtl="0">
              <a:spcBef>
                <a:spcPts val="0"/>
              </a:spcBef>
              <a:spcAft>
                <a:spcPts val="0"/>
              </a:spcAft>
              <a:buClr>
                <a:srgbClr val="466269"/>
              </a:buClr>
              <a:buSzPts val="1400"/>
              <a:buNone/>
              <a:defRPr sz="1867">
                <a:solidFill>
                  <a:srgbClr val="466269"/>
                </a:solidFill>
              </a:defRPr>
            </a:lvl5pPr>
            <a:lvl6pPr lvl="5" algn="ctr" rtl="0">
              <a:spcBef>
                <a:spcPts val="0"/>
              </a:spcBef>
              <a:spcAft>
                <a:spcPts val="0"/>
              </a:spcAft>
              <a:buClr>
                <a:srgbClr val="466269"/>
              </a:buClr>
              <a:buSzPts val="1400"/>
              <a:buNone/>
              <a:defRPr sz="1867">
                <a:solidFill>
                  <a:srgbClr val="466269"/>
                </a:solidFill>
              </a:defRPr>
            </a:lvl6pPr>
            <a:lvl7pPr lvl="6" algn="ctr" rtl="0">
              <a:spcBef>
                <a:spcPts val="0"/>
              </a:spcBef>
              <a:spcAft>
                <a:spcPts val="0"/>
              </a:spcAft>
              <a:buClr>
                <a:srgbClr val="466269"/>
              </a:buClr>
              <a:buSzPts val="1400"/>
              <a:buNone/>
              <a:defRPr sz="1867">
                <a:solidFill>
                  <a:srgbClr val="466269"/>
                </a:solidFill>
              </a:defRPr>
            </a:lvl7pPr>
            <a:lvl8pPr lvl="7" algn="ctr" rtl="0">
              <a:spcBef>
                <a:spcPts val="0"/>
              </a:spcBef>
              <a:spcAft>
                <a:spcPts val="0"/>
              </a:spcAft>
              <a:buClr>
                <a:srgbClr val="466269"/>
              </a:buClr>
              <a:buSzPts val="1400"/>
              <a:buNone/>
              <a:defRPr sz="1867">
                <a:solidFill>
                  <a:srgbClr val="466269"/>
                </a:solidFill>
              </a:defRPr>
            </a:lvl8pPr>
            <a:lvl9pPr lvl="8" algn="ctr" rtl="0">
              <a:spcBef>
                <a:spcPts val="0"/>
              </a:spcBef>
              <a:spcAft>
                <a:spcPts val="0"/>
              </a:spcAft>
              <a:buClr>
                <a:srgbClr val="466269"/>
              </a:buClr>
              <a:buSzPts val="1400"/>
              <a:buNone/>
              <a:defRPr sz="1867">
                <a:solidFill>
                  <a:srgbClr val="466269"/>
                </a:solidFill>
              </a:defRPr>
            </a:lvl9pPr>
          </a:lstStyle>
          <a:p>
            <a:endParaRPr/>
          </a:p>
        </p:txBody>
      </p:sp>
      <p:sp>
        <p:nvSpPr>
          <p:cNvPr id="36" name="Google Shape;36;p7"/>
          <p:cNvSpPr txBox="1">
            <a:spLocks noGrp="1"/>
          </p:cNvSpPr>
          <p:nvPr>
            <p:ph type="subTitle" idx="6"/>
          </p:nvPr>
        </p:nvSpPr>
        <p:spPr>
          <a:xfrm>
            <a:off x="1562865" y="2723333"/>
            <a:ext cx="4255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37" name="Google Shape;37;p7"/>
          <p:cNvSpPr txBox="1">
            <a:spLocks noGrp="1"/>
          </p:cNvSpPr>
          <p:nvPr>
            <p:ph type="ctrTitle" idx="7"/>
          </p:nvPr>
        </p:nvSpPr>
        <p:spPr>
          <a:xfrm>
            <a:off x="1562800" y="4479437"/>
            <a:ext cx="4255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867">
                <a:solidFill>
                  <a:srgbClr val="466269"/>
                </a:solidFill>
              </a:defRPr>
            </a:lvl1pPr>
            <a:lvl2pPr lvl="1" algn="ctr" rtl="0">
              <a:spcBef>
                <a:spcPts val="0"/>
              </a:spcBef>
              <a:spcAft>
                <a:spcPts val="0"/>
              </a:spcAft>
              <a:buClr>
                <a:srgbClr val="466269"/>
              </a:buClr>
              <a:buSzPts val="1400"/>
              <a:buNone/>
              <a:defRPr sz="1867">
                <a:solidFill>
                  <a:srgbClr val="466269"/>
                </a:solidFill>
              </a:defRPr>
            </a:lvl2pPr>
            <a:lvl3pPr lvl="2" algn="ctr" rtl="0">
              <a:spcBef>
                <a:spcPts val="0"/>
              </a:spcBef>
              <a:spcAft>
                <a:spcPts val="0"/>
              </a:spcAft>
              <a:buClr>
                <a:srgbClr val="466269"/>
              </a:buClr>
              <a:buSzPts val="1400"/>
              <a:buNone/>
              <a:defRPr sz="1867">
                <a:solidFill>
                  <a:srgbClr val="466269"/>
                </a:solidFill>
              </a:defRPr>
            </a:lvl3pPr>
            <a:lvl4pPr lvl="3" algn="ctr" rtl="0">
              <a:spcBef>
                <a:spcPts val="0"/>
              </a:spcBef>
              <a:spcAft>
                <a:spcPts val="0"/>
              </a:spcAft>
              <a:buClr>
                <a:srgbClr val="466269"/>
              </a:buClr>
              <a:buSzPts val="1400"/>
              <a:buNone/>
              <a:defRPr sz="1867">
                <a:solidFill>
                  <a:srgbClr val="466269"/>
                </a:solidFill>
              </a:defRPr>
            </a:lvl4pPr>
            <a:lvl5pPr lvl="4" algn="ctr" rtl="0">
              <a:spcBef>
                <a:spcPts val="0"/>
              </a:spcBef>
              <a:spcAft>
                <a:spcPts val="0"/>
              </a:spcAft>
              <a:buClr>
                <a:srgbClr val="466269"/>
              </a:buClr>
              <a:buSzPts val="1400"/>
              <a:buNone/>
              <a:defRPr sz="1867">
                <a:solidFill>
                  <a:srgbClr val="466269"/>
                </a:solidFill>
              </a:defRPr>
            </a:lvl5pPr>
            <a:lvl6pPr lvl="5" algn="ctr" rtl="0">
              <a:spcBef>
                <a:spcPts val="0"/>
              </a:spcBef>
              <a:spcAft>
                <a:spcPts val="0"/>
              </a:spcAft>
              <a:buClr>
                <a:srgbClr val="466269"/>
              </a:buClr>
              <a:buSzPts val="1400"/>
              <a:buNone/>
              <a:defRPr sz="1867">
                <a:solidFill>
                  <a:srgbClr val="466269"/>
                </a:solidFill>
              </a:defRPr>
            </a:lvl6pPr>
            <a:lvl7pPr lvl="6" algn="ctr" rtl="0">
              <a:spcBef>
                <a:spcPts val="0"/>
              </a:spcBef>
              <a:spcAft>
                <a:spcPts val="0"/>
              </a:spcAft>
              <a:buClr>
                <a:srgbClr val="466269"/>
              </a:buClr>
              <a:buSzPts val="1400"/>
              <a:buNone/>
              <a:defRPr sz="1867">
                <a:solidFill>
                  <a:srgbClr val="466269"/>
                </a:solidFill>
              </a:defRPr>
            </a:lvl7pPr>
            <a:lvl8pPr lvl="7" algn="ctr" rtl="0">
              <a:spcBef>
                <a:spcPts val="0"/>
              </a:spcBef>
              <a:spcAft>
                <a:spcPts val="0"/>
              </a:spcAft>
              <a:buClr>
                <a:srgbClr val="466269"/>
              </a:buClr>
              <a:buSzPts val="1400"/>
              <a:buNone/>
              <a:defRPr sz="1867">
                <a:solidFill>
                  <a:srgbClr val="466269"/>
                </a:solidFill>
              </a:defRPr>
            </a:lvl8pPr>
            <a:lvl9pPr lvl="8" algn="ctr" rtl="0">
              <a:spcBef>
                <a:spcPts val="0"/>
              </a:spcBef>
              <a:spcAft>
                <a:spcPts val="0"/>
              </a:spcAft>
              <a:buClr>
                <a:srgbClr val="466269"/>
              </a:buClr>
              <a:buSzPts val="1400"/>
              <a:buNone/>
              <a:defRPr sz="1867">
                <a:solidFill>
                  <a:srgbClr val="466269"/>
                </a:solidFill>
              </a:defRPr>
            </a:lvl9pPr>
          </a:lstStyle>
          <a:p>
            <a:endParaRPr/>
          </a:p>
        </p:txBody>
      </p:sp>
      <p:sp>
        <p:nvSpPr>
          <p:cNvPr id="38" name="Google Shape;38;p7"/>
          <p:cNvSpPr txBox="1">
            <a:spLocks noGrp="1"/>
          </p:cNvSpPr>
          <p:nvPr>
            <p:ph type="subTitle" idx="8"/>
          </p:nvPr>
        </p:nvSpPr>
        <p:spPr>
          <a:xfrm>
            <a:off x="1562865" y="5069171"/>
            <a:ext cx="4255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Tree>
    <p:extLst>
      <p:ext uri="{BB962C8B-B14F-4D97-AF65-F5344CB8AC3E}">
        <p14:creationId xmlns:p14="http://schemas.microsoft.com/office/powerpoint/2010/main" val="3555615146"/>
      </p:ext>
    </p:extLst>
  </p:cSld>
  <p:clrMapOvr>
    <a:masterClrMapping/>
  </p:clrMapOvr>
  <p:extLst mod="1">
    <p:ext uri="{DCECCB84-F9BA-43D5-87BE-67443E8EF086}">
      <p15:sldGuideLst xmlns:p15="http://schemas.microsoft.com/office/powerpoint/2012/main">
        <p15:guide id="1" orient="horz" pos="340">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BLANK SLIDE">
  <p:cSld name="TITLE + BLANK SLIDE">
    <p:spTree>
      <p:nvGrpSpPr>
        <p:cNvPr id="1" name="Shape 39"/>
        <p:cNvGrpSpPr/>
        <p:nvPr/>
      </p:nvGrpSpPr>
      <p:grpSpPr>
        <a:xfrm>
          <a:off x="0" y="0"/>
          <a:ext cx="0" cy="0"/>
          <a:chOff x="0" y="0"/>
          <a:chExt cx="0" cy="0"/>
        </a:xfrm>
      </p:grpSpPr>
      <p:sp>
        <p:nvSpPr>
          <p:cNvPr id="40" name="Google Shape;40;p8"/>
          <p:cNvSpPr txBox="1">
            <a:spLocks noGrp="1"/>
          </p:cNvSpPr>
          <p:nvPr>
            <p:ph type="ctrTitle"/>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Tree>
    <p:extLst>
      <p:ext uri="{BB962C8B-B14F-4D97-AF65-F5344CB8AC3E}">
        <p14:creationId xmlns:p14="http://schemas.microsoft.com/office/powerpoint/2010/main" val="2075643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 TEXT ">
  <p:cSld name="NUMBERS + TEXT ">
    <p:bg>
      <p:bgPr>
        <a:no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title" hasCustomPrompt="1"/>
          </p:nvPr>
        </p:nvSpPr>
        <p:spPr>
          <a:xfrm>
            <a:off x="3919300" y="2932867"/>
            <a:ext cx="4353600" cy="8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43" name="Google Shape;43;p9"/>
          <p:cNvSpPr txBox="1">
            <a:spLocks noGrp="1"/>
          </p:cNvSpPr>
          <p:nvPr>
            <p:ph type="title" idx="2" hasCustomPrompt="1"/>
          </p:nvPr>
        </p:nvSpPr>
        <p:spPr>
          <a:xfrm>
            <a:off x="3919300" y="4259067"/>
            <a:ext cx="4353600" cy="8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44" name="Google Shape;44;p9"/>
          <p:cNvSpPr txBox="1">
            <a:spLocks noGrp="1"/>
          </p:cNvSpPr>
          <p:nvPr>
            <p:ph type="title" idx="3" hasCustomPrompt="1"/>
          </p:nvPr>
        </p:nvSpPr>
        <p:spPr>
          <a:xfrm>
            <a:off x="3919300" y="1545167"/>
            <a:ext cx="4353600" cy="8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45" name="Google Shape;45;p9"/>
          <p:cNvSpPr txBox="1">
            <a:spLocks noGrp="1"/>
          </p:cNvSpPr>
          <p:nvPr>
            <p:ph type="subTitle" idx="1"/>
          </p:nvPr>
        </p:nvSpPr>
        <p:spPr>
          <a:xfrm>
            <a:off x="3185400" y="2220584"/>
            <a:ext cx="5821200" cy="3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6" name="Google Shape;46;p9"/>
          <p:cNvSpPr txBox="1">
            <a:spLocks noGrp="1"/>
          </p:cNvSpPr>
          <p:nvPr>
            <p:ph type="subTitle" idx="4"/>
          </p:nvPr>
        </p:nvSpPr>
        <p:spPr>
          <a:xfrm>
            <a:off x="3185400" y="3546717"/>
            <a:ext cx="5821200" cy="3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7" name="Google Shape;47;p9"/>
          <p:cNvSpPr txBox="1">
            <a:spLocks noGrp="1"/>
          </p:cNvSpPr>
          <p:nvPr>
            <p:ph type="subTitle" idx="5"/>
          </p:nvPr>
        </p:nvSpPr>
        <p:spPr>
          <a:xfrm>
            <a:off x="3185400" y="4872851"/>
            <a:ext cx="5821200" cy="39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477685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REE COLUMNS ">
  <p:cSld name="THREE COLUMNS ">
    <p:bg>
      <p:bgPr>
        <a:no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ctrTitle"/>
          </p:nvPr>
        </p:nvSpPr>
        <p:spPr>
          <a:xfrm>
            <a:off x="1388367" y="3788451"/>
            <a:ext cx="326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66269"/>
              </a:buClr>
              <a:buSzPts val="2400"/>
              <a:buNone/>
              <a:defRPr sz="3200">
                <a:solidFill>
                  <a:srgbClr val="466269"/>
                </a:solidFill>
              </a:defRPr>
            </a:lvl2pPr>
            <a:lvl3pPr lvl="2" algn="ctr" rtl="0">
              <a:spcBef>
                <a:spcPts val="0"/>
              </a:spcBef>
              <a:spcAft>
                <a:spcPts val="0"/>
              </a:spcAft>
              <a:buClr>
                <a:srgbClr val="466269"/>
              </a:buClr>
              <a:buSzPts val="2400"/>
              <a:buNone/>
              <a:defRPr sz="3200">
                <a:solidFill>
                  <a:srgbClr val="466269"/>
                </a:solidFill>
              </a:defRPr>
            </a:lvl3pPr>
            <a:lvl4pPr lvl="3" algn="ctr" rtl="0">
              <a:spcBef>
                <a:spcPts val="0"/>
              </a:spcBef>
              <a:spcAft>
                <a:spcPts val="0"/>
              </a:spcAft>
              <a:buClr>
                <a:srgbClr val="466269"/>
              </a:buClr>
              <a:buSzPts val="2400"/>
              <a:buNone/>
              <a:defRPr sz="3200">
                <a:solidFill>
                  <a:srgbClr val="466269"/>
                </a:solidFill>
              </a:defRPr>
            </a:lvl4pPr>
            <a:lvl5pPr lvl="4" algn="ctr" rtl="0">
              <a:spcBef>
                <a:spcPts val="0"/>
              </a:spcBef>
              <a:spcAft>
                <a:spcPts val="0"/>
              </a:spcAft>
              <a:buClr>
                <a:srgbClr val="466269"/>
              </a:buClr>
              <a:buSzPts val="2400"/>
              <a:buNone/>
              <a:defRPr sz="3200">
                <a:solidFill>
                  <a:srgbClr val="466269"/>
                </a:solidFill>
              </a:defRPr>
            </a:lvl5pPr>
            <a:lvl6pPr lvl="5" algn="ctr" rtl="0">
              <a:spcBef>
                <a:spcPts val="0"/>
              </a:spcBef>
              <a:spcAft>
                <a:spcPts val="0"/>
              </a:spcAft>
              <a:buClr>
                <a:srgbClr val="466269"/>
              </a:buClr>
              <a:buSzPts val="2400"/>
              <a:buNone/>
              <a:defRPr sz="3200">
                <a:solidFill>
                  <a:srgbClr val="466269"/>
                </a:solidFill>
              </a:defRPr>
            </a:lvl6pPr>
            <a:lvl7pPr lvl="6" algn="ctr" rtl="0">
              <a:spcBef>
                <a:spcPts val="0"/>
              </a:spcBef>
              <a:spcAft>
                <a:spcPts val="0"/>
              </a:spcAft>
              <a:buClr>
                <a:srgbClr val="466269"/>
              </a:buClr>
              <a:buSzPts val="2400"/>
              <a:buNone/>
              <a:defRPr sz="3200">
                <a:solidFill>
                  <a:srgbClr val="466269"/>
                </a:solidFill>
              </a:defRPr>
            </a:lvl7pPr>
            <a:lvl8pPr lvl="7" algn="ctr" rtl="0">
              <a:spcBef>
                <a:spcPts val="0"/>
              </a:spcBef>
              <a:spcAft>
                <a:spcPts val="0"/>
              </a:spcAft>
              <a:buClr>
                <a:srgbClr val="466269"/>
              </a:buClr>
              <a:buSzPts val="2400"/>
              <a:buNone/>
              <a:defRPr sz="3200">
                <a:solidFill>
                  <a:srgbClr val="466269"/>
                </a:solidFill>
              </a:defRPr>
            </a:lvl8pPr>
            <a:lvl9pPr lvl="8" algn="ctr" rtl="0">
              <a:spcBef>
                <a:spcPts val="0"/>
              </a:spcBef>
              <a:spcAft>
                <a:spcPts val="0"/>
              </a:spcAft>
              <a:buClr>
                <a:srgbClr val="466269"/>
              </a:buClr>
              <a:buSzPts val="2400"/>
              <a:buNone/>
              <a:defRPr sz="3200">
                <a:solidFill>
                  <a:srgbClr val="466269"/>
                </a:solidFill>
              </a:defRPr>
            </a:lvl9pPr>
          </a:lstStyle>
          <a:p>
            <a:endParaRPr/>
          </a:p>
        </p:txBody>
      </p:sp>
      <p:sp>
        <p:nvSpPr>
          <p:cNvPr id="50" name="Google Shape;50;p10"/>
          <p:cNvSpPr txBox="1">
            <a:spLocks noGrp="1"/>
          </p:cNvSpPr>
          <p:nvPr>
            <p:ph type="subTitle" idx="1"/>
          </p:nvPr>
        </p:nvSpPr>
        <p:spPr>
          <a:xfrm>
            <a:off x="1712367" y="4350084"/>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51" name="Google Shape;51;p10"/>
          <p:cNvSpPr txBox="1">
            <a:spLocks noGrp="1"/>
          </p:cNvSpPr>
          <p:nvPr>
            <p:ph type="ctrTitle" idx="2"/>
          </p:nvPr>
        </p:nvSpPr>
        <p:spPr>
          <a:xfrm>
            <a:off x="4329852" y="3788451"/>
            <a:ext cx="3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66269"/>
              </a:buClr>
              <a:buSzPts val="2400"/>
              <a:buNone/>
              <a:defRPr sz="3200">
                <a:solidFill>
                  <a:srgbClr val="466269"/>
                </a:solidFill>
              </a:defRPr>
            </a:lvl2pPr>
            <a:lvl3pPr lvl="2" algn="ctr" rtl="0">
              <a:spcBef>
                <a:spcPts val="0"/>
              </a:spcBef>
              <a:spcAft>
                <a:spcPts val="0"/>
              </a:spcAft>
              <a:buClr>
                <a:srgbClr val="466269"/>
              </a:buClr>
              <a:buSzPts val="2400"/>
              <a:buNone/>
              <a:defRPr sz="3200">
                <a:solidFill>
                  <a:srgbClr val="466269"/>
                </a:solidFill>
              </a:defRPr>
            </a:lvl3pPr>
            <a:lvl4pPr lvl="3" algn="ctr" rtl="0">
              <a:spcBef>
                <a:spcPts val="0"/>
              </a:spcBef>
              <a:spcAft>
                <a:spcPts val="0"/>
              </a:spcAft>
              <a:buClr>
                <a:srgbClr val="466269"/>
              </a:buClr>
              <a:buSzPts val="2400"/>
              <a:buNone/>
              <a:defRPr sz="3200">
                <a:solidFill>
                  <a:srgbClr val="466269"/>
                </a:solidFill>
              </a:defRPr>
            </a:lvl4pPr>
            <a:lvl5pPr lvl="4" algn="ctr" rtl="0">
              <a:spcBef>
                <a:spcPts val="0"/>
              </a:spcBef>
              <a:spcAft>
                <a:spcPts val="0"/>
              </a:spcAft>
              <a:buClr>
                <a:srgbClr val="466269"/>
              </a:buClr>
              <a:buSzPts val="2400"/>
              <a:buNone/>
              <a:defRPr sz="3200">
                <a:solidFill>
                  <a:srgbClr val="466269"/>
                </a:solidFill>
              </a:defRPr>
            </a:lvl5pPr>
            <a:lvl6pPr lvl="5" algn="ctr" rtl="0">
              <a:spcBef>
                <a:spcPts val="0"/>
              </a:spcBef>
              <a:spcAft>
                <a:spcPts val="0"/>
              </a:spcAft>
              <a:buClr>
                <a:srgbClr val="466269"/>
              </a:buClr>
              <a:buSzPts val="2400"/>
              <a:buNone/>
              <a:defRPr sz="3200">
                <a:solidFill>
                  <a:srgbClr val="466269"/>
                </a:solidFill>
              </a:defRPr>
            </a:lvl6pPr>
            <a:lvl7pPr lvl="6" algn="ctr" rtl="0">
              <a:spcBef>
                <a:spcPts val="0"/>
              </a:spcBef>
              <a:spcAft>
                <a:spcPts val="0"/>
              </a:spcAft>
              <a:buClr>
                <a:srgbClr val="466269"/>
              </a:buClr>
              <a:buSzPts val="2400"/>
              <a:buNone/>
              <a:defRPr sz="3200">
                <a:solidFill>
                  <a:srgbClr val="466269"/>
                </a:solidFill>
              </a:defRPr>
            </a:lvl7pPr>
            <a:lvl8pPr lvl="7" algn="ctr" rtl="0">
              <a:spcBef>
                <a:spcPts val="0"/>
              </a:spcBef>
              <a:spcAft>
                <a:spcPts val="0"/>
              </a:spcAft>
              <a:buClr>
                <a:srgbClr val="466269"/>
              </a:buClr>
              <a:buSzPts val="2400"/>
              <a:buNone/>
              <a:defRPr sz="3200">
                <a:solidFill>
                  <a:srgbClr val="466269"/>
                </a:solidFill>
              </a:defRPr>
            </a:lvl8pPr>
            <a:lvl9pPr lvl="8" algn="ctr" rtl="0">
              <a:spcBef>
                <a:spcPts val="0"/>
              </a:spcBef>
              <a:spcAft>
                <a:spcPts val="0"/>
              </a:spcAft>
              <a:buClr>
                <a:srgbClr val="466269"/>
              </a:buClr>
              <a:buSzPts val="2400"/>
              <a:buNone/>
              <a:defRPr sz="3200">
                <a:solidFill>
                  <a:srgbClr val="466269"/>
                </a:solidFill>
              </a:defRPr>
            </a:lvl9pPr>
          </a:lstStyle>
          <a:p>
            <a:endParaRPr/>
          </a:p>
        </p:txBody>
      </p:sp>
      <p:sp>
        <p:nvSpPr>
          <p:cNvPr id="52" name="Google Shape;52;p10"/>
          <p:cNvSpPr txBox="1">
            <a:spLocks noGrp="1"/>
          </p:cNvSpPr>
          <p:nvPr>
            <p:ph type="subTitle" idx="3"/>
          </p:nvPr>
        </p:nvSpPr>
        <p:spPr>
          <a:xfrm>
            <a:off x="4774652" y="4350084"/>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53" name="Google Shape;53;p10"/>
          <p:cNvSpPr txBox="1">
            <a:spLocks noGrp="1"/>
          </p:cNvSpPr>
          <p:nvPr>
            <p:ph type="ctrTitle" idx="4"/>
          </p:nvPr>
        </p:nvSpPr>
        <p:spPr>
          <a:xfrm>
            <a:off x="7362503" y="3788451"/>
            <a:ext cx="3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66269"/>
              </a:buClr>
              <a:buSzPts val="2400"/>
              <a:buNone/>
              <a:defRPr sz="3200">
                <a:solidFill>
                  <a:srgbClr val="466269"/>
                </a:solidFill>
              </a:defRPr>
            </a:lvl2pPr>
            <a:lvl3pPr lvl="2" algn="ctr" rtl="0">
              <a:spcBef>
                <a:spcPts val="0"/>
              </a:spcBef>
              <a:spcAft>
                <a:spcPts val="0"/>
              </a:spcAft>
              <a:buClr>
                <a:srgbClr val="466269"/>
              </a:buClr>
              <a:buSzPts val="2400"/>
              <a:buNone/>
              <a:defRPr sz="3200">
                <a:solidFill>
                  <a:srgbClr val="466269"/>
                </a:solidFill>
              </a:defRPr>
            </a:lvl3pPr>
            <a:lvl4pPr lvl="3" algn="ctr" rtl="0">
              <a:spcBef>
                <a:spcPts val="0"/>
              </a:spcBef>
              <a:spcAft>
                <a:spcPts val="0"/>
              </a:spcAft>
              <a:buClr>
                <a:srgbClr val="466269"/>
              </a:buClr>
              <a:buSzPts val="2400"/>
              <a:buNone/>
              <a:defRPr sz="3200">
                <a:solidFill>
                  <a:srgbClr val="466269"/>
                </a:solidFill>
              </a:defRPr>
            </a:lvl4pPr>
            <a:lvl5pPr lvl="4" algn="ctr" rtl="0">
              <a:spcBef>
                <a:spcPts val="0"/>
              </a:spcBef>
              <a:spcAft>
                <a:spcPts val="0"/>
              </a:spcAft>
              <a:buClr>
                <a:srgbClr val="466269"/>
              </a:buClr>
              <a:buSzPts val="2400"/>
              <a:buNone/>
              <a:defRPr sz="3200">
                <a:solidFill>
                  <a:srgbClr val="466269"/>
                </a:solidFill>
              </a:defRPr>
            </a:lvl5pPr>
            <a:lvl6pPr lvl="5" algn="ctr" rtl="0">
              <a:spcBef>
                <a:spcPts val="0"/>
              </a:spcBef>
              <a:spcAft>
                <a:spcPts val="0"/>
              </a:spcAft>
              <a:buClr>
                <a:srgbClr val="466269"/>
              </a:buClr>
              <a:buSzPts val="2400"/>
              <a:buNone/>
              <a:defRPr sz="3200">
                <a:solidFill>
                  <a:srgbClr val="466269"/>
                </a:solidFill>
              </a:defRPr>
            </a:lvl6pPr>
            <a:lvl7pPr lvl="6" algn="ctr" rtl="0">
              <a:spcBef>
                <a:spcPts val="0"/>
              </a:spcBef>
              <a:spcAft>
                <a:spcPts val="0"/>
              </a:spcAft>
              <a:buClr>
                <a:srgbClr val="466269"/>
              </a:buClr>
              <a:buSzPts val="2400"/>
              <a:buNone/>
              <a:defRPr sz="3200">
                <a:solidFill>
                  <a:srgbClr val="466269"/>
                </a:solidFill>
              </a:defRPr>
            </a:lvl7pPr>
            <a:lvl8pPr lvl="7" algn="ctr" rtl="0">
              <a:spcBef>
                <a:spcPts val="0"/>
              </a:spcBef>
              <a:spcAft>
                <a:spcPts val="0"/>
              </a:spcAft>
              <a:buClr>
                <a:srgbClr val="466269"/>
              </a:buClr>
              <a:buSzPts val="2400"/>
              <a:buNone/>
              <a:defRPr sz="3200">
                <a:solidFill>
                  <a:srgbClr val="466269"/>
                </a:solidFill>
              </a:defRPr>
            </a:lvl8pPr>
            <a:lvl9pPr lvl="8" algn="ctr" rtl="0">
              <a:spcBef>
                <a:spcPts val="0"/>
              </a:spcBef>
              <a:spcAft>
                <a:spcPts val="0"/>
              </a:spcAft>
              <a:buClr>
                <a:srgbClr val="466269"/>
              </a:buClr>
              <a:buSzPts val="2400"/>
              <a:buNone/>
              <a:defRPr sz="3200">
                <a:solidFill>
                  <a:srgbClr val="466269"/>
                </a:solidFill>
              </a:defRPr>
            </a:lvl9pPr>
          </a:lstStyle>
          <a:p>
            <a:endParaRPr/>
          </a:p>
        </p:txBody>
      </p:sp>
      <p:sp>
        <p:nvSpPr>
          <p:cNvPr id="54" name="Google Shape;54;p10"/>
          <p:cNvSpPr txBox="1">
            <a:spLocks noGrp="1"/>
          </p:cNvSpPr>
          <p:nvPr>
            <p:ph type="subTitle" idx="5"/>
          </p:nvPr>
        </p:nvSpPr>
        <p:spPr>
          <a:xfrm>
            <a:off x="7807303" y="4350084"/>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55" name="Google Shape;55;p10"/>
          <p:cNvSpPr txBox="1">
            <a:spLocks noGrp="1"/>
          </p:cNvSpPr>
          <p:nvPr>
            <p:ph type="ctrTitle" idx="6"/>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Tree>
    <p:extLst>
      <p:ext uri="{BB962C8B-B14F-4D97-AF65-F5344CB8AC3E}">
        <p14:creationId xmlns:p14="http://schemas.microsoft.com/office/powerpoint/2010/main" val="23040926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TEXT 2">
  <p:cSld name="TITLE + TEXT 2">
    <p:bg>
      <p:bgPr>
        <a:noFill/>
        <a:effectLst/>
      </p:bgPr>
    </p:bg>
    <p:spTree>
      <p:nvGrpSpPr>
        <p:cNvPr id="1" name="Shape 56"/>
        <p:cNvGrpSpPr/>
        <p:nvPr/>
      </p:nvGrpSpPr>
      <p:grpSpPr>
        <a:xfrm>
          <a:off x="0" y="0"/>
          <a:ext cx="0" cy="0"/>
          <a:chOff x="0" y="0"/>
          <a:chExt cx="0" cy="0"/>
        </a:xfrm>
      </p:grpSpPr>
      <p:sp>
        <p:nvSpPr>
          <p:cNvPr id="57" name="Google Shape;57;p11"/>
          <p:cNvSpPr txBox="1">
            <a:spLocks noGrp="1"/>
          </p:cNvSpPr>
          <p:nvPr>
            <p:ph type="subTitle" idx="1"/>
          </p:nvPr>
        </p:nvSpPr>
        <p:spPr>
          <a:xfrm>
            <a:off x="1755517" y="3148300"/>
            <a:ext cx="2612800" cy="10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58" name="Google Shape;58;p11"/>
          <p:cNvSpPr txBox="1">
            <a:spLocks noGrp="1"/>
          </p:cNvSpPr>
          <p:nvPr>
            <p:ph type="ctrTitle"/>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Tree>
    <p:extLst>
      <p:ext uri="{BB962C8B-B14F-4D97-AF65-F5344CB8AC3E}">
        <p14:creationId xmlns:p14="http://schemas.microsoft.com/office/powerpoint/2010/main" val="1845342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LUMNS 2">
  <p:cSld name="TWO COLUMNS 2">
    <p:bg>
      <p:bgPr>
        <a:noFill/>
        <a:effectLst/>
      </p:bgPr>
    </p:bg>
    <p:spTree>
      <p:nvGrpSpPr>
        <p:cNvPr id="1" name="Shape 59"/>
        <p:cNvGrpSpPr/>
        <p:nvPr/>
      </p:nvGrpSpPr>
      <p:grpSpPr>
        <a:xfrm>
          <a:off x="0" y="0"/>
          <a:ext cx="0" cy="0"/>
          <a:chOff x="0" y="0"/>
          <a:chExt cx="0" cy="0"/>
        </a:xfrm>
      </p:grpSpPr>
      <p:sp>
        <p:nvSpPr>
          <p:cNvPr id="60" name="Google Shape;60;p12"/>
          <p:cNvSpPr/>
          <p:nvPr/>
        </p:nvSpPr>
        <p:spPr>
          <a:xfrm>
            <a:off x="7915284" y="2407867"/>
            <a:ext cx="2844400" cy="2850800"/>
          </a:xfrm>
          <a:prstGeom prst="rect">
            <a:avLst/>
          </a:prstGeom>
          <a:solidFill>
            <a:srgbClr val="FF877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1" name="Google Shape;61;p12"/>
          <p:cNvSpPr/>
          <p:nvPr/>
        </p:nvSpPr>
        <p:spPr>
          <a:xfrm>
            <a:off x="1551717" y="2407867"/>
            <a:ext cx="2844400" cy="2850800"/>
          </a:xfrm>
          <a:prstGeom prst="rect">
            <a:avLst/>
          </a:prstGeom>
          <a:solidFill>
            <a:srgbClr val="0E838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62" name="Google Shape;62;p12"/>
          <p:cNvSpPr txBox="1">
            <a:spLocks noGrp="1"/>
          </p:cNvSpPr>
          <p:nvPr>
            <p:ph type="ctrTitle"/>
          </p:nvPr>
        </p:nvSpPr>
        <p:spPr>
          <a:xfrm>
            <a:off x="1103316" y="3274617"/>
            <a:ext cx="37412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8770"/>
              </a:buClr>
              <a:buSzPts val="1800"/>
              <a:buNone/>
              <a:defRPr sz="2400">
                <a:solidFill>
                  <a:srgbClr val="FF8770"/>
                </a:solidFill>
              </a:defRPr>
            </a:lvl1pPr>
            <a:lvl2pPr lvl="1" algn="ctr" rtl="0">
              <a:spcBef>
                <a:spcPts val="0"/>
              </a:spcBef>
              <a:spcAft>
                <a:spcPts val="0"/>
              </a:spcAft>
              <a:buClr>
                <a:srgbClr val="FF8770"/>
              </a:buClr>
              <a:buSzPts val="1800"/>
              <a:buNone/>
              <a:defRPr sz="2400">
                <a:solidFill>
                  <a:srgbClr val="FF8770"/>
                </a:solidFill>
              </a:defRPr>
            </a:lvl2pPr>
            <a:lvl3pPr lvl="2" algn="ctr" rtl="0">
              <a:spcBef>
                <a:spcPts val="0"/>
              </a:spcBef>
              <a:spcAft>
                <a:spcPts val="0"/>
              </a:spcAft>
              <a:buClr>
                <a:srgbClr val="FF8770"/>
              </a:buClr>
              <a:buSzPts val="1800"/>
              <a:buNone/>
              <a:defRPr sz="2400">
                <a:solidFill>
                  <a:srgbClr val="FF8770"/>
                </a:solidFill>
              </a:defRPr>
            </a:lvl3pPr>
            <a:lvl4pPr lvl="3" algn="ctr" rtl="0">
              <a:spcBef>
                <a:spcPts val="0"/>
              </a:spcBef>
              <a:spcAft>
                <a:spcPts val="0"/>
              </a:spcAft>
              <a:buClr>
                <a:srgbClr val="FF8770"/>
              </a:buClr>
              <a:buSzPts val="1800"/>
              <a:buNone/>
              <a:defRPr sz="2400">
                <a:solidFill>
                  <a:srgbClr val="FF8770"/>
                </a:solidFill>
              </a:defRPr>
            </a:lvl4pPr>
            <a:lvl5pPr lvl="4" algn="ctr" rtl="0">
              <a:spcBef>
                <a:spcPts val="0"/>
              </a:spcBef>
              <a:spcAft>
                <a:spcPts val="0"/>
              </a:spcAft>
              <a:buClr>
                <a:srgbClr val="FF8770"/>
              </a:buClr>
              <a:buSzPts val="1800"/>
              <a:buNone/>
              <a:defRPr sz="2400">
                <a:solidFill>
                  <a:srgbClr val="FF8770"/>
                </a:solidFill>
              </a:defRPr>
            </a:lvl5pPr>
            <a:lvl6pPr lvl="5" algn="ctr" rtl="0">
              <a:spcBef>
                <a:spcPts val="0"/>
              </a:spcBef>
              <a:spcAft>
                <a:spcPts val="0"/>
              </a:spcAft>
              <a:buClr>
                <a:srgbClr val="FF8770"/>
              </a:buClr>
              <a:buSzPts val="1800"/>
              <a:buNone/>
              <a:defRPr sz="2400">
                <a:solidFill>
                  <a:srgbClr val="FF8770"/>
                </a:solidFill>
              </a:defRPr>
            </a:lvl6pPr>
            <a:lvl7pPr lvl="6" algn="ctr" rtl="0">
              <a:spcBef>
                <a:spcPts val="0"/>
              </a:spcBef>
              <a:spcAft>
                <a:spcPts val="0"/>
              </a:spcAft>
              <a:buClr>
                <a:srgbClr val="FF8770"/>
              </a:buClr>
              <a:buSzPts val="1800"/>
              <a:buNone/>
              <a:defRPr sz="2400">
                <a:solidFill>
                  <a:srgbClr val="FF8770"/>
                </a:solidFill>
              </a:defRPr>
            </a:lvl7pPr>
            <a:lvl8pPr lvl="7" algn="ctr" rtl="0">
              <a:spcBef>
                <a:spcPts val="0"/>
              </a:spcBef>
              <a:spcAft>
                <a:spcPts val="0"/>
              </a:spcAft>
              <a:buClr>
                <a:srgbClr val="FF8770"/>
              </a:buClr>
              <a:buSzPts val="1800"/>
              <a:buNone/>
              <a:defRPr sz="2400">
                <a:solidFill>
                  <a:srgbClr val="FF8770"/>
                </a:solidFill>
              </a:defRPr>
            </a:lvl8pPr>
            <a:lvl9pPr lvl="8" algn="ctr" rtl="0">
              <a:spcBef>
                <a:spcPts val="0"/>
              </a:spcBef>
              <a:spcAft>
                <a:spcPts val="0"/>
              </a:spcAft>
              <a:buClr>
                <a:srgbClr val="FF8770"/>
              </a:buClr>
              <a:buSzPts val="1800"/>
              <a:buNone/>
              <a:defRPr sz="2400">
                <a:solidFill>
                  <a:srgbClr val="FF8770"/>
                </a:solidFill>
              </a:defRPr>
            </a:lvl9pPr>
          </a:lstStyle>
          <a:p>
            <a:endParaRPr/>
          </a:p>
        </p:txBody>
      </p:sp>
      <p:sp>
        <p:nvSpPr>
          <p:cNvPr id="63" name="Google Shape;63;p12"/>
          <p:cNvSpPr txBox="1">
            <a:spLocks noGrp="1"/>
          </p:cNvSpPr>
          <p:nvPr>
            <p:ph type="subTitle" idx="1"/>
          </p:nvPr>
        </p:nvSpPr>
        <p:spPr>
          <a:xfrm>
            <a:off x="1667516" y="3905917"/>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FF8770"/>
                </a:solidFill>
              </a:defRPr>
            </a:lvl1pPr>
            <a:lvl2pPr lvl="1" algn="ctr" rtl="0">
              <a:lnSpc>
                <a:spcPct val="100000"/>
              </a:lnSpc>
              <a:spcBef>
                <a:spcPts val="2133"/>
              </a:spcBef>
              <a:spcAft>
                <a:spcPts val="0"/>
              </a:spcAft>
              <a:buNone/>
              <a:defRPr>
                <a:solidFill>
                  <a:srgbClr val="FF8770"/>
                </a:solidFill>
              </a:defRPr>
            </a:lvl2pPr>
            <a:lvl3pPr lvl="2" algn="ctr" rtl="0">
              <a:lnSpc>
                <a:spcPct val="100000"/>
              </a:lnSpc>
              <a:spcBef>
                <a:spcPts val="2133"/>
              </a:spcBef>
              <a:spcAft>
                <a:spcPts val="0"/>
              </a:spcAft>
              <a:buNone/>
              <a:defRPr>
                <a:solidFill>
                  <a:srgbClr val="FF8770"/>
                </a:solidFill>
              </a:defRPr>
            </a:lvl3pPr>
            <a:lvl4pPr lvl="3" algn="ctr" rtl="0">
              <a:lnSpc>
                <a:spcPct val="100000"/>
              </a:lnSpc>
              <a:spcBef>
                <a:spcPts val="2133"/>
              </a:spcBef>
              <a:spcAft>
                <a:spcPts val="0"/>
              </a:spcAft>
              <a:buNone/>
              <a:defRPr>
                <a:solidFill>
                  <a:srgbClr val="FF8770"/>
                </a:solidFill>
              </a:defRPr>
            </a:lvl4pPr>
            <a:lvl5pPr lvl="4" algn="ctr" rtl="0">
              <a:lnSpc>
                <a:spcPct val="100000"/>
              </a:lnSpc>
              <a:spcBef>
                <a:spcPts val="2133"/>
              </a:spcBef>
              <a:spcAft>
                <a:spcPts val="0"/>
              </a:spcAft>
              <a:buNone/>
              <a:defRPr>
                <a:solidFill>
                  <a:srgbClr val="FF8770"/>
                </a:solidFill>
              </a:defRPr>
            </a:lvl5pPr>
            <a:lvl6pPr lvl="5" algn="ctr" rtl="0">
              <a:lnSpc>
                <a:spcPct val="100000"/>
              </a:lnSpc>
              <a:spcBef>
                <a:spcPts val="2133"/>
              </a:spcBef>
              <a:spcAft>
                <a:spcPts val="0"/>
              </a:spcAft>
              <a:buNone/>
              <a:defRPr>
                <a:solidFill>
                  <a:srgbClr val="FF8770"/>
                </a:solidFill>
              </a:defRPr>
            </a:lvl6pPr>
            <a:lvl7pPr lvl="6" algn="ctr" rtl="0">
              <a:lnSpc>
                <a:spcPct val="100000"/>
              </a:lnSpc>
              <a:spcBef>
                <a:spcPts val="2133"/>
              </a:spcBef>
              <a:spcAft>
                <a:spcPts val="0"/>
              </a:spcAft>
              <a:buNone/>
              <a:defRPr>
                <a:solidFill>
                  <a:srgbClr val="FF8770"/>
                </a:solidFill>
              </a:defRPr>
            </a:lvl7pPr>
            <a:lvl8pPr lvl="7" algn="ctr" rtl="0">
              <a:lnSpc>
                <a:spcPct val="100000"/>
              </a:lnSpc>
              <a:spcBef>
                <a:spcPts val="2133"/>
              </a:spcBef>
              <a:spcAft>
                <a:spcPts val="0"/>
              </a:spcAft>
              <a:buNone/>
              <a:defRPr>
                <a:solidFill>
                  <a:srgbClr val="FF8770"/>
                </a:solidFill>
              </a:defRPr>
            </a:lvl8pPr>
            <a:lvl9pPr lvl="8" algn="ctr" rtl="0">
              <a:lnSpc>
                <a:spcPct val="100000"/>
              </a:lnSpc>
              <a:spcBef>
                <a:spcPts val="2133"/>
              </a:spcBef>
              <a:spcAft>
                <a:spcPts val="2133"/>
              </a:spcAft>
              <a:buNone/>
              <a:defRPr>
                <a:solidFill>
                  <a:srgbClr val="FF8770"/>
                </a:solidFill>
              </a:defRPr>
            </a:lvl9pPr>
          </a:lstStyle>
          <a:p>
            <a:endParaRPr/>
          </a:p>
        </p:txBody>
      </p:sp>
      <p:sp>
        <p:nvSpPr>
          <p:cNvPr id="64" name="Google Shape;64;p12"/>
          <p:cNvSpPr txBox="1">
            <a:spLocks noGrp="1"/>
          </p:cNvSpPr>
          <p:nvPr>
            <p:ph type="ctrTitle" idx="2"/>
          </p:nvPr>
        </p:nvSpPr>
        <p:spPr>
          <a:xfrm>
            <a:off x="7586269" y="3274633"/>
            <a:ext cx="3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66269"/>
              </a:buClr>
              <a:buSzPts val="1800"/>
              <a:buNone/>
              <a:defRPr sz="2400">
                <a:solidFill>
                  <a:srgbClr val="466269"/>
                </a:solidFill>
              </a:defRPr>
            </a:lvl2pPr>
            <a:lvl3pPr lvl="2" algn="ctr" rtl="0">
              <a:spcBef>
                <a:spcPts val="0"/>
              </a:spcBef>
              <a:spcAft>
                <a:spcPts val="0"/>
              </a:spcAft>
              <a:buClr>
                <a:srgbClr val="466269"/>
              </a:buClr>
              <a:buSzPts val="1800"/>
              <a:buNone/>
              <a:defRPr sz="2400">
                <a:solidFill>
                  <a:srgbClr val="466269"/>
                </a:solidFill>
              </a:defRPr>
            </a:lvl3pPr>
            <a:lvl4pPr lvl="3" algn="ctr" rtl="0">
              <a:spcBef>
                <a:spcPts val="0"/>
              </a:spcBef>
              <a:spcAft>
                <a:spcPts val="0"/>
              </a:spcAft>
              <a:buClr>
                <a:srgbClr val="466269"/>
              </a:buClr>
              <a:buSzPts val="1800"/>
              <a:buNone/>
              <a:defRPr sz="2400">
                <a:solidFill>
                  <a:srgbClr val="466269"/>
                </a:solidFill>
              </a:defRPr>
            </a:lvl4pPr>
            <a:lvl5pPr lvl="4" algn="ctr" rtl="0">
              <a:spcBef>
                <a:spcPts val="0"/>
              </a:spcBef>
              <a:spcAft>
                <a:spcPts val="0"/>
              </a:spcAft>
              <a:buClr>
                <a:srgbClr val="466269"/>
              </a:buClr>
              <a:buSzPts val="1800"/>
              <a:buNone/>
              <a:defRPr sz="2400">
                <a:solidFill>
                  <a:srgbClr val="466269"/>
                </a:solidFill>
              </a:defRPr>
            </a:lvl5pPr>
            <a:lvl6pPr lvl="5" algn="ctr" rtl="0">
              <a:spcBef>
                <a:spcPts val="0"/>
              </a:spcBef>
              <a:spcAft>
                <a:spcPts val="0"/>
              </a:spcAft>
              <a:buClr>
                <a:srgbClr val="466269"/>
              </a:buClr>
              <a:buSzPts val="1800"/>
              <a:buNone/>
              <a:defRPr sz="2400">
                <a:solidFill>
                  <a:srgbClr val="466269"/>
                </a:solidFill>
              </a:defRPr>
            </a:lvl6pPr>
            <a:lvl7pPr lvl="6" algn="ctr" rtl="0">
              <a:spcBef>
                <a:spcPts val="0"/>
              </a:spcBef>
              <a:spcAft>
                <a:spcPts val="0"/>
              </a:spcAft>
              <a:buClr>
                <a:srgbClr val="466269"/>
              </a:buClr>
              <a:buSzPts val="1800"/>
              <a:buNone/>
              <a:defRPr sz="2400">
                <a:solidFill>
                  <a:srgbClr val="466269"/>
                </a:solidFill>
              </a:defRPr>
            </a:lvl7pPr>
            <a:lvl8pPr lvl="7" algn="ctr" rtl="0">
              <a:spcBef>
                <a:spcPts val="0"/>
              </a:spcBef>
              <a:spcAft>
                <a:spcPts val="0"/>
              </a:spcAft>
              <a:buClr>
                <a:srgbClr val="466269"/>
              </a:buClr>
              <a:buSzPts val="1800"/>
              <a:buNone/>
              <a:defRPr sz="2400">
                <a:solidFill>
                  <a:srgbClr val="466269"/>
                </a:solidFill>
              </a:defRPr>
            </a:lvl8pPr>
            <a:lvl9pPr lvl="8" algn="ctr" rtl="0">
              <a:spcBef>
                <a:spcPts val="0"/>
              </a:spcBef>
              <a:spcAft>
                <a:spcPts val="0"/>
              </a:spcAft>
              <a:buClr>
                <a:srgbClr val="466269"/>
              </a:buClr>
              <a:buSzPts val="1800"/>
              <a:buNone/>
              <a:defRPr sz="2400">
                <a:solidFill>
                  <a:srgbClr val="466269"/>
                </a:solidFill>
              </a:defRPr>
            </a:lvl9pPr>
          </a:lstStyle>
          <a:p>
            <a:endParaRPr/>
          </a:p>
        </p:txBody>
      </p:sp>
      <p:sp>
        <p:nvSpPr>
          <p:cNvPr id="65" name="Google Shape;65;p12"/>
          <p:cNvSpPr txBox="1">
            <a:spLocks noGrp="1"/>
          </p:cNvSpPr>
          <p:nvPr>
            <p:ph type="subTitle" idx="3"/>
          </p:nvPr>
        </p:nvSpPr>
        <p:spPr>
          <a:xfrm>
            <a:off x="8031069" y="3905951"/>
            <a:ext cx="261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66" name="Google Shape;66;p12"/>
          <p:cNvSpPr txBox="1">
            <a:spLocks noGrp="1"/>
          </p:cNvSpPr>
          <p:nvPr>
            <p:ph type="ctrTitle" idx="4"/>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Tree>
    <p:extLst>
      <p:ext uri="{BB962C8B-B14F-4D97-AF65-F5344CB8AC3E}">
        <p14:creationId xmlns:p14="http://schemas.microsoft.com/office/powerpoint/2010/main" val="1989052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SUBTITLE + DESIGN">
  <p:cSld name="TITLE + SUBTITLE + DESIGN">
    <p:bg>
      <p:bgPr>
        <a:noFill/>
        <a:effectLst/>
      </p:bgPr>
    </p:bg>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9" name="Google Shape;69;p13"/>
          <p:cNvSpPr/>
          <p:nvPr/>
        </p:nvSpPr>
        <p:spPr>
          <a:xfrm>
            <a:off x="2609400" y="1642500"/>
            <a:ext cx="6973200" cy="1369600"/>
          </a:xfrm>
          <a:prstGeom prst="rect">
            <a:avLst/>
          </a:prstGeom>
          <a:solidFill>
            <a:srgbClr val="FF8770"/>
          </a:solidFill>
          <a:ln>
            <a:noFill/>
          </a:ln>
        </p:spPr>
        <p:txBody>
          <a:bodyPr spcFirstLastPara="1" wrap="square" lIns="121900" tIns="121900" rIns="121900" bIns="121900" anchor="ctr" anchorCtr="0">
            <a:noAutofit/>
          </a:bodyPr>
          <a:lstStyle/>
          <a:p>
            <a:pPr algn="ctr" defTabSz="914400">
              <a:buClr>
                <a:srgbClr val="000000"/>
              </a:buClr>
              <a:buFont typeface="Arial"/>
              <a:buNone/>
            </a:pPr>
            <a:endParaRPr sz="1867" kern="0">
              <a:solidFill>
                <a:srgbClr val="000000"/>
              </a:solidFill>
              <a:cs typeface="Arial"/>
              <a:sym typeface="Arial"/>
            </a:endParaRPr>
          </a:p>
        </p:txBody>
      </p:sp>
      <p:sp>
        <p:nvSpPr>
          <p:cNvPr id="70" name="Google Shape;70;p13"/>
          <p:cNvSpPr txBox="1">
            <a:spLocks noGrp="1"/>
          </p:cNvSpPr>
          <p:nvPr>
            <p:ph type="subTitle" idx="1"/>
          </p:nvPr>
        </p:nvSpPr>
        <p:spPr>
          <a:xfrm>
            <a:off x="2908600" y="1942097"/>
            <a:ext cx="6374800" cy="770400"/>
          </a:xfrm>
          <a:prstGeom prst="rect">
            <a:avLst/>
          </a:prstGeom>
        </p:spPr>
        <p:txBody>
          <a:bodyPr spcFirstLastPara="1" wrap="square" lIns="91425" tIns="198000" rIns="91425" bIns="0" anchor="ctr"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a:solidFill>
                  <a:srgbClr val="466269"/>
                </a:solidFill>
              </a:defRPr>
            </a:lvl2pPr>
            <a:lvl3pPr lvl="2" algn="ctr" rtl="0">
              <a:lnSpc>
                <a:spcPct val="100000"/>
              </a:lnSpc>
              <a:spcBef>
                <a:spcPts val="2133"/>
              </a:spcBef>
              <a:spcAft>
                <a:spcPts val="0"/>
              </a:spcAft>
              <a:buNone/>
              <a:defRPr>
                <a:solidFill>
                  <a:srgbClr val="466269"/>
                </a:solidFill>
              </a:defRPr>
            </a:lvl3pPr>
            <a:lvl4pPr lvl="3" algn="ctr" rtl="0">
              <a:lnSpc>
                <a:spcPct val="100000"/>
              </a:lnSpc>
              <a:spcBef>
                <a:spcPts val="2133"/>
              </a:spcBef>
              <a:spcAft>
                <a:spcPts val="0"/>
              </a:spcAft>
              <a:buNone/>
              <a:defRPr>
                <a:solidFill>
                  <a:srgbClr val="466269"/>
                </a:solidFill>
              </a:defRPr>
            </a:lvl4pPr>
            <a:lvl5pPr lvl="4" algn="ctr" rtl="0">
              <a:lnSpc>
                <a:spcPct val="100000"/>
              </a:lnSpc>
              <a:spcBef>
                <a:spcPts val="2133"/>
              </a:spcBef>
              <a:spcAft>
                <a:spcPts val="0"/>
              </a:spcAft>
              <a:buNone/>
              <a:defRPr>
                <a:solidFill>
                  <a:srgbClr val="466269"/>
                </a:solidFill>
              </a:defRPr>
            </a:lvl5pPr>
            <a:lvl6pPr lvl="5" algn="ctr" rtl="0">
              <a:lnSpc>
                <a:spcPct val="100000"/>
              </a:lnSpc>
              <a:spcBef>
                <a:spcPts val="2133"/>
              </a:spcBef>
              <a:spcAft>
                <a:spcPts val="0"/>
              </a:spcAft>
              <a:buNone/>
              <a:defRPr>
                <a:solidFill>
                  <a:srgbClr val="466269"/>
                </a:solidFill>
              </a:defRPr>
            </a:lvl6pPr>
            <a:lvl7pPr lvl="6" algn="ctr" rtl="0">
              <a:lnSpc>
                <a:spcPct val="100000"/>
              </a:lnSpc>
              <a:spcBef>
                <a:spcPts val="2133"/>
              </a:spcBef>
              <a:spcAft>
                <a:spcPts val="0"/>
              </a:spcAft>
              <a:buNone/>
              <a:defRPr>
                <a:solidFill>
                  <a:srgbClr val="466269"/>
                </a:solidFill>
              </a:defRPr>
            </a:lvl7pPr>
            <a:lvl8pPr lvl="7" algn="ctr" rtl="0">
              <a:lnSpc>
                <a:spcPct val="100000"/>
              </a:lnSpc>
              <a:spcBef>
                <a:spcPts val="2133"/>
              </a:spcBef>
              <a:spcAft>
                <a:spcPts val="0"/>
              </a:spcAft>
              <a:buNone/>
              <a:defRPr>
                <a:solidFill>
                  <a:srgbClr val="466269"/>
                </a:solidFill>
              </a:defRPr>
            </a:lvl8pPr>
            <a:lvl9pPr lvl="8" algn="ctr" rtl="0">
              <a:lnSpc>
                <a:spcPct val="100000"/>
              </a:lnSpc>
              <a:spcBef>
                <a:spcPts val="2133"/>
              </a:spcBef>
              <a:spcAft>
                <a:spcPts val="2133"/>
              </a:spcAft>
              <a:buNone/>
              <a:defRPr>
                <a:solidFill>
                  <a:srgbClr val="466269"/>
                </a:solidFill>
              </a:defRPr>
            </a:lvl9pPr>
          </a:lstStyle>
          <a:p>
            <a:endParaRPr/>
          </a:p>
        </p:txBody>
      </p:sp>
      <p:sp>
        <p:nvSpPr>
          <p:cNvPr id="71" name="Google Shape;71;p13"/>
          <p:cNvSpPr txBox="1">
            <a:spLocks noGrp="1"/>
          </p:cNvSpPr>
          <p:nvPr>
            <p:ph type="body" idx="2"/>
          </p:nvPr>
        </p:nvSpPr>
        <p:spPr>
          <a:xfrm>
            <a:off x="3912800" y="3208233"/>
            <a:ext cx="4366400" cy="1858400"/>
          </a:xfrm>
          <a:prstGeom prst="rect">
            <a:avLst/>
          </a:prstGeom>
        </p:spPr>
        <p:txBody>
          <a:bodyPr spcFirstLastPara="1" wrap="square" lIns="91425" tIns="91425" rIns="91425" bIns="0" anchor="ctr" anchorCtr="0">
            <a:noAutofit/>
          </a:bodyPr>
          <a:lstStyle>
            <a:lvl1pPr marL="609585" lvl="0" indent="-406390" rtl="0">
              <a:lnSpc>
                <a:spcPct val="115000"/>
              </a:lnSpc>
              <a:spcBef>
                <a:spcPts val="0"/>
              </a:spcBef>
              <a:spcAft>
                <a:spcPts val="0"/>
              </a:spcAft>
              <a:buClr>
                <a:srgbClr val="466269"/>
              </a:buClr>
              <a:buSzPts val="1200"/>
              <a:buChar char="●"/>
              <a:defRPr sz="1600">
                <a:solidFill>
                  <a:srgbClr val="466269"/>
                </a:solidFill>
              </a:defRPr>
            </a:lvl1pPr>
            <a:lvl2pPr marL="1219170" lvl="1" indent="-406390" rtl="0">
              <a:lnSpc>
                <a:spcPct val="115000"/>
              </a:lnSpc>
              <a:spcBef>
                <a:spcPts val="2133"/>
              </a:spcBef>
              <a:spcAft>
                <a:spcPts val="0"/>
              </a:spcAft>
              <a:buClr>
                <a:srgbClr val="466269"/>
              </a:buClr>
              <a:buSzPts val="1200"/>
              <a:buChar char="○"/>
              <a:defRPr sz="1600">
                <a:solidFill>
                  <a:srgbClr val="466269"/>
                </a:solidFill>
              </a:defRPr>
            </a:lvl2pPr>
            <a:lvl3pPr marL="1828754" lvl="2" indent="-406390" rtl="0">
              <a:lnSpc>
                <a:spcPct val="115000"/>
              </a:lnSpc>
              <a:spcBef>
                <a:spcPts val="2133"/>
              </a:spcBef>
              <a:spcAft>
                <a:spcPts val="0"/>
              </a:spcAft>
              <a:buClr>
                <a:srgbClr val="466269"/>
              </a:buClr>
              <a:buSzPts val="1200"/>
              <a:buChar char="■"/>
              <a:defRPr sz="1600">
                <a:solidFill>
                  <a:srgbClr val="466269"/>
                </a:solidFill>
              </a:defRPr>
            </a:lvl3pPr>
            <a:lvl4pPr marL="2438339" lvl="3" indent="-406390" rtl="0">
              <a:lnSpc>
                <a:spcPct val="115000"/>
              </a:lnSpc>
              <a:spcBef>
                <a:spcPts val="2133"/>
              </a:spcBef>
              <a:spcAft>
                <a:spcPts val="0"/>
              </a:spcAft>
              <a:buClr>
                <a:srgbClr val="466269"/>
              </a:buClr>
              <a:buSzPts val="1200"/>
              <a:buChar char="●"/>
              <a:defRPr sz="1600">
                <a:solidFill>
                  <a:srgbClr val="466269"/>
                </a:solidFill>
              </a:defRPr>
            </a:lvl4pPr>
            <a:lvl5pPr marL="3047924" lvl="4" indent="-406390" rtl="0">
              <a:lnSpc>
                <a:spcPct val="115000"/>
              </a:lnSpc>
              <a:spcBef>
                <a:spcPts val="2133"/>
              </a:spcBef>
              <a:spcAft>
                <a:spcPts val="0"/>
              </a:spcAft>
              <a:buClr>
                <a:srgbClr val="466269"/>
              </a:buClr>
              <a:buSzPts val="1200"/>
              <a:buChar char="○"/>
              <a:defRPr sz="1600">
                <a:solidFill>
                  <a:srgbClr val="466269"/>
                </a:solidFill>
              </a:defRPr>
            </a:lvl5pPr>
            <a:lvl6pPr marL="3657509" lvl="5" indent="-406390" rtl="0">
              <a:lnSpc>
                <a:spcPct val="115000"/>
              </a:lnSpc>
              <a:spcBef>
                <a:spcPts val="2133"/>
              </a:spcBef>
              <a:spcAft>
                <a:spcPts val="0"/>
              </a:spcAft>
              <a:buClr>
                <a:srgbClr val="466269"/>
              </a:buClr>
              <a:buSzPts val="1200"/>
              <a:buChar char="■"/>
              <a:defRPr sz="1600">
                <a:solidFill>
                  <a:srgbClr val="466269"/>
                </a:solidFill>
              </a:defRPr>
            </a:lvl6pPr>
            <a:lvl7pPr marL="4267093" lvl="6" indent="-406390" rtl="0">
              <a:lnSpc>
                <a:spcPct val="115000"/>
              </a:lnSpc>
              <a:spcBef>
                <a:spcPts val="2133"/>
              </a:spcBef>
              <a:spcAft>
                <a:spcPts val="0"/>
              </a:spcAft>
              <a:buClr>
                <a:srgbClr val="466269"/>
              </a:buClr>
              <a:buSzPts val="1200"/>
              <a:buChar char="●"/>
              <a:defRPr sz="1600">
                <a:solidFill>
                  <a:srgbClr val="466269"/>
                </a:solidFill>
              </a:defRPr>
            </a:lvl7pPr>
            <a:lvl8pPr marL="4876678" lvl="7" indent="-406390" rtl="0">
              <a:lnSpc>
                <a:spcPct val="115000"/>
              </a:lnSpc>
              <a:spcBef>
                <a:spcPts val="2133"/>
              </a:spcBef>
              <a:spcAft>
                <a:spcPts val="0"/>
              </a:spcAft>
              <a:buClr>
                <a:srgbClr val="466269"/>
              </a:buClr>
              <a:buSzPts val="1200"/>
              <a:buChar char="○"/>
              <a:defRPr sz="1600">
                <a:solidFill>
                  <a:srgbClr val="466269"/>
                </a:solidFill>
              </a:defRPr>
            </a:lvl8pPr>
            <a:lvl9pPr marL="5486263" lvl="8" indent="-406390" rtl="0">
              <a:lnSpc>
                <a:spcPct val="115000"/>
              </a:lnSpc>
              <a:spcBef>
                <a:spcPts val="2133"/>
              </a:spcBef>
              <a:spcAft>
                <a:spcPts val="2133"/>
              </a:spcAft>
              <a:buClr>
                <a:srgbClr val="466269"/>
              </a:buClr>
              <a:buSzPts val="1200"/>
              <a:buChar char="■"/>
              <a:defRPr sz="1600">
                <a:solidFill>
                  <a:srgbClr val="466269"/>
                </a:solidFill>
              </a:defRPr>
            </a:lvl9pPr>
          </a:lstStyle>
          <a:p>
            <a:endParaRPr/>
          </a:p>
        </p:txBody>
      </p:sp>
    </p:spTree>
    <p:extLst>
      <p:ext uri="{BB962C8B-B14F-4D97-AF65-F5344CB8AC3E}">
        <p14:creationId xmlns:p14="http://schemas.microsoft.com/office/powerpoint/2010/main" val="1003619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SUBTITLE 2">
  <p:cSld name="TITLE + SUBTITLE 2">
    <p:bg>
      <p:bgPr>
        <a:no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subTitle" idx="1"/>
          </p:nvPr>
        </p:nvSpPr>
        <p:spPr>
          <a:xfrm>
            <a:off x="2198533" y="3804917"/>
            <a:ext cx="3747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2133"/>
              </a:spcBef>
              <a:spcAft>
                <a:spcPts val="0"/>
              </a:spcAft>
              <a:buNone/>
              <a:defRPr sz="2400">
                <a:solidFill>
                  <a:srgbClr val="466269"/>
                </a:solidFill>
              </a:defRPr>
            </a:lvl2pPr>
            <a:lvl3pPr lvl="2" algn="ctr" rtl="0">
              <a:lnSpc>
                <a:spcPct val="100000"/>
              </a:lnSpc>
              <a:spcBef>
                <a:spcPts val="2133"/>
              </a:spcBef>
              <a:spcAft>
                <a:spcPts val="0"/>
              </a:spcAft>
              <a:buNone/>
              <a:defRPr sz="2400">
                <a:solidFill>
                  <a:srgbClr val="466269"/>
                </a:solidFill>
              </a:defRPr>
            </a:lvl3pPr>
            <a:lvl4pPr lvl="3" algn="ctr" rtl="0">
              <a:lnSpc>
                <a:spcPct val="100000"/>
              </a:lnSpc>
              <a:spcBef>
                <a:spcPts val="2133"/>
              </a:spcBef>
              <a:spcAft>
                <a:spcPts val="0"/>
              </a:spcAft>
              <a:buNone/>
              <a:defRPr sz="2400">
                <a:solidFill>
                  <a:srgbClr val="466269"/>
                </a:solidFill>
              </a:defRPr>
            </a:lvl4pPr>
            <a:lvl5pPr lvl="4" algn="ctr" rtl="0">
              <a:lnSpc>
                <a:spcPct val="100000"/>
              </a:lnSpc>
              <a:spcBef>
                <a:spcPts val="2133"/>
              </a:spcBef>
              <a:spcAft>
                <a:spcPts val="0"/>
              </a:spcAft>
              <a:buNone/>
              <a:defRPr sz="2400">
                <a:solidFill>
                  <a:srgbClr val="466269"/>
                </a:solidFill>
              </a:defRPr>
            </a:lvl5pPr>
            <a:lvl6pPr lvl="5" algn="ctr" rtl="0">
              <a:lnSpc>
                <a:spcPct val="100000"/>
              </a:lnSpc>
              <a:spcBef>
                <a:spcPts val="2133"/>
              </a:spcBef>
              <a:spcAft>
                <a:spcPts val="0"/>
              </a:spcAft>
              <a:buNone/>
              <a:defRPr sz="2400">
                <a:solidFill>
                  <a:srgbClr val="466269"/>
                </a:solidFill>
              </a:defRPr>
            </a:lvl6pPr>
            <a:lvl7pPr lvl="6" algn="ctr" rtl="0">
              <a:lnSpc>
                <a:spcPct val="100000"/>
              </a:lnSpc>
              <a:spcBef>
                <a:spcPts val="2133"/>
              </a:spcBef>
              <a:spcAft>
                <a:spcPts val="0"/>
              </a:spcAft>
              <a:buNone/>
              <a:defRPr sz="2400">
                <a:solidFill>
                  <a:srgbClr val="466269"/>
                </a:solidFill>
              </a:defRPr>
            </a:lvl7pPr>
            <a:lvl8pPr lvl="7" algn="ctr" rtl="0">
              <a:lnSpc>
                <a:spcPct val="100000"/>
              </a:lnSpc>
              <a:spcBef>
                <a:spcPts val="2133"/>
              </a:spcBef>
              <a:spcAft>
                <a:spcPts val="0"/>
              </a:spcAft>
              <a:buNone/>
              <a:defRPr sz="2400">
                <a:solidFill>
                  <a:srgbClr val="466269"/>
                </a:solidFill>
              </a:defRPr>
            </a:lvl8pPr>
            <a:lvl9pPr lvl="8" algn="ctr" rtl="0">
              <a:lnSpc>
                <a:spcPct val="100000"/>
              </a:lnSpc>
              <a:spcBef>
                <a:spcPts val="2133"/>
              </a:spcBef>
              <a:spcAft>
                <a:spcPts val="2133"/>
              </a:spcAft>
              <a:buNone/>
              <a:defRPr sz="2400">
                <a:solidFill>
                  <a:srgbClr val="466269"/>
                </a:solidFill>
              </a:defRPr>
            </a:lvl9pPr>
          </a:lstStyle>
          <a:p>
            <a:endParaRPr/>
          </a:p>
        </p:txBody>
      </p:sp>
      <p:sp>
        <p:nvSpPr>
          <p:cNvPr id="79" name="Google Shape;79;p15"/>
          <p:cNvSpPr txBox="1">
            <a:spLocks noGrp="1"/>
          </p:cNvSpPr>
          <p:nvPr>
            <p:ph type="ctrTitle"/>
          </p:nvPr>
        </p:nvSpPr>
        <p:spPr>
          <a:xfrm>
            <a:off x="146367" y="2282700"/>
            <a:ext cx="7851600" cy="157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8000">
                <a:solidFill>
                  <a:srgbClr val="466269"/>
                </a:solidFill>
              </a:defRPr>
            </a:lvl1pPr>
            <a:lvl2pPr lvl="1" algn="ctr" rtl="0">
              <a:spcBef>
                <a:spcPts val="0"/>
              </a:spcBef>
              <a:spcAft>
                <a:spcPts val="0"/>
              </a:spcAft>
              <a:buClr>
                <a:srgbClr val="466269"/>
              </a:buClr>
              <a:buSzPts val="6000"/>
              <a:buNone/>
              <a:defRPr sz="8000">
                <a:solidFill>
                  <a:srgbClr val="466269"/>
                </a:solidFill>
              </a:defRPr>
            </a:lvl2pPr>
            <a:lvl3pPr lvl="2" algn="ctr" rtl="0">
              <a:spcBef>
                <a:spcPts val="0"/>
              </a:spcBef>
              <a:spcAft>
                <a:spcPts val="0"/>
              </a:spcAft>
              <a:buClr>
                <a:srgbClr val="466269"/>
              </a:buClr>
              <a:buSzPts val="6000"/>
              <a:buNone/>
              <a:defRPr sz="8000">
                <a:solidFill>
                  <a:srgbClr val="466269"/>
                </a:solidFill>
              </a:defRPr>
            </a:lvl3pPr>
            <a:lvl4pPr lvl="3" algn="ctr" rtl="0">
              <a:spcBef>
                <a:spcPts val="0"/>
              </a:spcBef>
              <a:spcAft>
                <a:spcPts val="0"/>
              </a:spcAft>
              <a:buClr>
                <a:srgbClr val="466269"/>
              </a:buClr>
              <a:buSzPts val="6000"/>
              <a:buNone/>
              <a:defRPr sz="8000">
                <a:solidFill>
                  <a:srgbClr val="466269"/>
                </a:solidFill>
              </a:defRPr>
            </a:lvl4pPr>
            <a:lvl5pPr lvl="4" algn="ctr" rtl="0">
              <a:spcBef>
                <a:spcPts val="0"/>
              </a:spcBef>
              <a:spcAft>
                <a:spcPts val="0"/>
              </a:spcAft>
              <a:buClr>
                <a:srgbClr val="466269"/>
              </a:buClr>
              <a:buSzPts val="6000"/>
              <a:buNone/>
              <a:defRPr sz="8000">
                <a:solidFill>
                  <a:srgbClr val="466269"/>
                </a:solidFill>
              </a:defRPr>
            </a:lvl5pPr>
            <a:lvl6pPr lvl="5" algn="ctr" rtl="0">
              <a:spcBef>
                <a:spcPts val="0"/>
              </a:spcBef>
              <a:spcAft>
                <a:spcPts val="0"/>
              </a:spcAft>
              <a:buClr>
                <a:srgbClr val="466269"/>
              </a:buClr>
              <a:buSzPts val="6000"/>
              <a:buNone/>
              <a:defRPr sz="8000">
                <a:solidFill>
                  <a:srgbClr val="466269"/>
                </a:solidFill>
              </a:defRPr>
            </a:lvl6pPr>
            <a:lvl7pPr lvl="6" algn="ctr" rtl="0">
              <a:spcBef>
                <a:spcPts val="0"/>
              </a:spcBef>
              <a:spcAft>
                <a:spcPts val="0"/>
              </a:spcAft>
              <a:buClr>
                <a:srgbClr val="466269"/>
              </a:buClr>
              <a:buSzPts val="6000"/>
              <a:buNone/>
              <a:defRPr sz="8000">
                <a:solidFill>
                  <a:srgbClr val="466269"/>
                </a:solidFill>
              </a:defRPr>
            </a:lvl7pPr>
            <a:lvl8pPr lvl="7" algn="ctr" rtl="0">
              <a:spcBef>
                <a:spcPts val="0"/>
              </a:spcBef>
              <a:spcAft>
                <a:spcPts val="0"/>
              </a:spcAft>
              <a:buClr>
                <a:srgbClr val="466269"/>
              </a:buClr>
              <a:buSzPts val="6000"/>
              <a:buNone/>
              <a:defRPr sz="8000">
                <a:solidFill>
                  <a:srgbClr val="466269"/>
                </a:solidFill>
              </a:defRPr>
            </a:lvl8pPr>
            <a:lvl9pPr lvl="8" algn="ctr" rtl="0">
              <a:spcBef>
                <a:spcPts val="0"/>
              </a:spcBef>
              <a:spcAft>
                <a:spcPts val="0"/>
              </a:spcAft>
              <a:buClr>
                <a:srgbClr val="466269"/>
              </a:buClr>
              <a:buSzPts val="6000"/>
              <a:buNone/>
              <a:defRPr sz="8000">
                <a:solidFill>
                  <a:srgbClr val="466269"/>
                </a:solidFill>
              </a:defRPr>
            </a:lvl9pPr>
          </a:lstStyle>
          <a:p>
            <a:endParaRPr/>
          </a:p>
        </p:txBody>
      </p:sp>
    </p:spTree>
    <p:extLst>
      <p:ext uri="{BB962C8B-B14F-4D97-AF65-F5344CB8AC3E}">
        <p14:creationId xmlns:p14="http://schemas.microsoft.com/office/powerpoint/2010/main" val="2313279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TWO COLUMS">
  <p:cSld name="TITLE + TWO COLUMS">
    <p:bg>
      <p:bgPr>
        <a:no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ctrTitle"/>
          </p:nvPr>
        </p:nvSpPr>
        <p:spPr>
          <a:xfrm>
            <a:off x="1684200" y="2152200"/>
            <a:ext cx="3711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2400">
                <a:solidFill>
                  <a:srgbClr val="466269"/>
                </a:solidFill>
              </a:defRPr>
            </a:lvl1pPr>
            <a:lvl2pPr lvl="1" rtl="0">
              <a:spcBef>
                <a:spcPts val="0"/>
              </a:spcBef>
              <a:spcAft>
                <a:spcPts val="0"/>
              </a:spcAft>
              <a:buClr>
                <a:srgbClr val="466269"/>
              </a:buClr>
              <a:buSzPts val="1400"/>
              <a:buNone/>
              <a:defRPr sz="1867">
                <a:solidFill>
                  <a:srgbClr val="466269"/>
                </a:solidFill>
              </a:defRPr>
            </a:lvl2pPr>
            <a:lvl3pPr lvl="2" rtl="0">
              <a:spcBef>
                <a:spcPts val="0"/>
              </a:spcBef>
              <a:spcAft>
                <a:spcPts val="0"/>
              </a:spcAft>
              <a:buClr>
                <a:srgbClr val="466269"/>
              </a:buClr>
              <a:buSzPts val="1400"/>
              <a:buNone/>
              <a:defRPr sz="1867">
                <a:solidFill>
                  <a:srgbClr val="466269"/>
                </a:solidFill>
              </a:defRPr>
            </a:lvl3pPr>
            <a:lvl4pPr lvl="3" rtl="0">
              <a:spcBef>
                <a:spcPts val="0"/>
              </a:spcBef>
              <a:spcAft>
                <a:spcPts val="0"/>
              </a:spcAft>
              <a:buClr>
                <a:srgbClr val="466269"/>
              </a:buClr>
              <a:buSzPts val="1400"/>
              <a:buNone/>
              <a:defRPr sz="1867">
                <a:solidFill>
                  <a:srgbClr val="466269"/>
                </a:solidFill>
              </a:defRPr>
            </a:lvl4pPr>
            <a:lvl5pPr lvl="4" rtl="0">
              <a:spcBef>
                <a:spcPts val="0"/>
              </a:spcBef>
              <a:spcAft>
                <a:spcPts val="0"/>
              </a:spcAft>
              <a:buClr>
                <a:srgbClr val="466269"/>
              </a:buClr>
              <a:buSzPts val="1400"/>
              <a:buNone/>
              <a:defRPr sz="1867">
                <a:solidFill>
                  <a:srgbClr val="466269"/>
                </a:solidFill>
              </a:defRPr>
            </a:lvl5pPr>
            <a:lvl6pPr lvl="5" rtl="0">
              <a:spcBef>
                <a:spcPts val="0"/>
              </a:spcBef>
              <a:spcAft>
                <a:spcPts val="0"/>
              </a:spcAft>
              <a:buClr>
                <a:srgbClr val="466269"/>
              </a:buClr>
              <a:buSzPts val="1400"/>
              <a:buNone/>
              <a:defRPr sz="1867">
                <a:solidFill>
                  <a:srgbClr val="466269"/>
                </a:solidFill>
              </a:defRPr>
            </a:lvl6pPr>
            <a:lvl7pPr lvl="6" rtl="0">
              <a:spcBef>
                <a:spcPts val="0"/>
              </a:spcBef>
              <a:spcAft>
                <a:spcPts val="0"/>
              </a:spcAft>
              <a:buClr>
                <a:srgbClr val="466269"/>
              </a:buClr>
              <a:buSzPts val="1400"/>
              <a:buNone/>
              <a:defRPr sz="1867">
                <a:solidFill>
                  <a:srgbClr val="466269"/>
                </a:solidFill>
              </a:defRPr>
            </a:lvl7pPr>
            <a:lvl8pPr lvl="7" rtl="0">
              <a:spcBef>
                <a:spcPts val="0"/>
              </a:spcBef>
              <a:spcAft>
                <a:spcPts val="0"/>
              </a:spcAft>
              <a:buClr>
                <a:srgbClr val="466269"/>
              </a:buClr>
              <a:buSzPts val="1400"/>
              <a:buNone/>
              <a:defRPr sz="1867">
                <a:solidFill>
                  <a:srgbClr val="466269"/>
                </a:solidFill>
              </a:defRPr>
            </a:lvl8pPr>
            <a:lvl9pPr lvl="8" rtl="0">
              <a:spcBef>
                <a:spcPts val="0"/>
              </a:spcBef>
              <a:spcAft>
                <a:spcPts val="0"/>
              </a:spcAft>
              <a:buClr>
                <a:srgbClr val="466269"/>
              </a:buClr>
              <a:buSzPts val="1400"/>
              <a:buNone/>
              <a:defRPr sz="1867">
                <a:solidFill>
                  <a:srgbClr val="466269"/>
                </a:solidFill>
              </a:defRPr>
            </a:lvl9pPr>
          </a:lstStyle>
          <a:p>
            <a:endParaRPr/>
          </a:p>
        </p:txBody>
      </p:sp>
      <p:sp>
        <p:nvSpPr>
          <p:cNvPr id="85" name="Google Shape;85;p17"/>
          <p:cNvSpPr txBox="1">
            <a:spLocks noGrp="1"/>
          </p:cNvSpPr>
          <p:nvPr>
            <p:ph type="subTitle" idx="1"/>
          </p:nvPr>
        </p:nvSpPr>
        <p:spPr>
          <a:xfrm>
            <a:off x="1684200" y="2677000"/>
            <a:ext cx="2864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2133"/>
              </a:spcBef>
              <a:spcAft>
                <a:spcPts val="0"/>
              </a:spcAft>
              <a:buNone/>
              <a:defRPr sz="1867">
                <a:solidFill>
                  <a:srgbClr val="466269"/>
                </a:solidFill>
              </a:defRPr>
            </a:lvl2pPr>
            <a:lvl3pPr lvl="2" rtl="0">
              <a:lnSpc>
                <a:spcPct val="100000"/>
              </a:lnSpc>
              <a:spcBef>
                <a:spcPts val="2133"/>
              </a:spcBef>
              <a:spcAft>
                <a:spcPts val="0"/>
              </a:spcAft>
              <a:buNone/>
              <a:defRPr sz="1867">
                <a:solidFill>
                  <a:srgbClr val="466269"/>
                </a:solidFill>
              </a:defRPr>
            </a:lvl3pPr>
            <a:lvl4pPr lvl="3" rtl="0">
              <a:lnSpc>
                <a:spcPct val="100000"/>
              </a:lnSpc>
              <a:spcBef>
                <a:spcPts val="2133"/>
              </a:spcBef>
              <a:spcAft>
                <a:spcPts val="0"/>
              </a:spcAft>
              <a:buNone/>
              <a:defRPr sz="1867">
                <a:solidFill>
                  <a:srgbClr val="466269"/>
                </a:solidFill>
              </a:defRPr>
            </a:lvl4pPr>
            <a:lvl5pPr lvl="4" rtl="0">
              <a:lnSpc>
                <a:spcPct val="100000"/>
              </a:lnSpc>
              <a:spcBef>
                <a:spcPts val="2133"/>
              </a:spcBef>
              <a:spcAft>
                <a:spcPts val="0"/>
              </a:spcAft>
              <a:buNone/>
              <a:defRPr sz="1867">
                <a:solidFill>
                  <a:srgbClr val="466269"/>
                </a:solidFill>
              </a:defRPr>
            </a:lvl5pPr>
            <a:lvl6pPr lvl="5" rtl="0">
              <a:lnSpc>
                <a:spcPct val="100000"/>
              </a:lnSpc>
              <a:spcBef>
                <a:spcPts val="2133"/>
              </a:spcBef>
              <a:spcAft>
                <a:spcPts val="0"/>
              </a:spcAft>
              <a:buNone/>
              <a:defRPr sz="1867">
                <a:solidFill>
                  <a:srgbClr val="466269"/>
                </a:solidFill>
              </a:defRPr>
            </a:lvl6pPr>
            <a:lvl7pPr lvl="6" rtl="0">
              <a:lnSpc>
                <a:spcPct val="100000"/>
              </a:lnSpc>
              <a:spcBef>
                <a:spcPts val="2133"/>
              </a:spcBef>
              <a:spcAft>
                <a:spcPts val="0"/>
              </a:spcAft>
              <a:buNone/>
              <a:defRPr sz="1867">
                <a:solidFill>
                  <a:srgbClr val="466269"/>
                </a:solidFill>
              </a:defRPr>
            </a:lvl7pPr>
            <a:lvl8pPr lvl="7" rtl="0">
              <a:lnSpc>
                <a:spcPct val="100000"/>
              </a:lnSpc>
              <a:spcBef>
                <a:spcPts val="2133"/>
              </a:spcBef>
              <a:spcAft>
                <a:spcPts val="0"/>
              </a:spcAft>
              <a:buNone/>
              <a:defRPr sz="1867">
                <a:solidFill>
                  <a:srgbClr val="466269"/>
                </a:solidFill>
              </a:defRPr>
            </a:lvl8pPr>
            <a:lvl9pPr lvl="8" rtl="0">
              <a:lnSpc>
                <a:spcPct val="100000"/>
              </a:lnSpc>
              <a:spcBef>
                <a:spcPts val="2133"/>
              </a:spcBef>
              <a:spcAft>
                <a:spcPts val="2133"/>
              </a:spcAft>
              <a:buNone/>
              <a:defRPr sz="1867">
                <a:solidFill>
                  <a:srgbClr val="466269"/>
                </a:solidFill>
              </a:defRPr>
            </a:lvl9pPr>
          </a:lstStyle>
          <a:p>
            <a:endParaRPr/>
          </a:p>
        </p:txBody>
      </p:sp>
      <p:sp>
        <p:nvSpPr>
          <p:cNvPr id="86" name="Google Shape;86;p17"/>
          <p:cNvSpPr txBox="1">
            <a:spLocks noGrp="1"/>
          </p:cNvSpPr>
          <p:nvPr>
            <p:ph type="ctrTitle" idx="2"/>
          </p:nvPr>
        </p:nvSpPr>
        <p:spPr>
          <a:xfrm>
            <a:off x="6120533" y="2152200"/>
            <a:ext cx="3711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1800"/>
              <a:buNone/>
              <a:defRPr sz="2400">
                <a:solidFill>
                  <a:srgbClr val="466269"/>
                </a:solidFill>
              </a:defRPr>
            </a:lvl1pPr>
            <a:lvl2pPr lvl="1" rtl="0">
              <a:spcBef>
                <a:spcPts val="0"/>
              </a:spcBef>
              <a:spcAft>
                <a:spcPts val="0"/>
              </a:spcAft>
              <a:buClr>
                <a:srgbClr val="466269"/>
              </a:buClr>
              <a:buSzPts val="1400"/>
              <a:buNone/>
              <a:defRPr sz="1867">
                <a:solidFill>
                  <a:srgbClr val="466269"/>
                </a:solidFill>
              </a:defRPr>
            </a:lvl2pPr>
            <a:lvl3pPr lvl="2" rtl="0">
              <a:spcBef>
                <a:spcPts val="0"/>
              </a:spcBef>
              <a:spcAft>
                <a:spcPts val="0"/>
              </a:spcAft>
              <a:buClr>
                <a:srgbClr val="466269"/>
              </a:buClr>
              <a:buSzPts val="1400"/>
              <a:buNone/>
              <a:defRPr sz="1867">
                <a:solidFill>
                  <a:srgbClr val="466269"/>
                </a:solidFill>
              </a:defRPr>
            </a:lvl3pPr>
            <a:lvl4pPr lvl="3" rtl="0">
              <a:spcBef>
                <a:spcPts val="0"/>
              </a:spcBef>
              <a:spcAft>
                <a:spcPts val="0"/>
              </a:spcAft>
              <a:buClr>
                <a:srgbClr val="466269"/>
              </a:buClr>
              <a:buSzPts val="1400"/>
              <a:buNone/>
              <a:defRPr sz="1867">
                <a:solidFill>
                  <a:srgbClr val="466269"/>
                </a:solidFill>
              </a:defRPr>
            </a:lvl4pPr>
            <a:lvl5pPr lvl="4" rtl="0">
              <a:spcBef>
                <a:spcPts val="0"/>
              </a:spcBef>
              <a:spcAft>
                <a:spcPts val="0"/>
              </a:spcAft>
              <a:buClr>
                <a:srgbClr val="466269"/>
              </a:buClr>
              <a:buSzPts val="1400"/>
              <a:buNone/>
              <a:defRPr sz="1867">
                <a:solidFill>
                  <a:srgbClr val="466269"/>
                </a:solidFill>
              </a:defRPr>
            </a:lvl5pPr>
            <a:lvl6pPr lvl="5" rtl="0">
              <a:spcBef>
                <a:spcPts val="0"/>
              </a:spcBef>
              <a:spcAft>
                <a:spcPts val="0"/>
              </a:spcAft>
              <a:buClr>
                <a:srgbClr val="466269"/>
              </a:buClr>
              <a:buSzPts val="1400"/>
              <a:buNone/>
              <a:defRPr sz="1867">
                <a:solidFill>
                  <a:srgbClr val="466269"/>
                </a:solidFill>
              </a:defRPr>
            </a:lvl6pPr>
            <a:lvl7pPr lvl="6" rtl="0">
              <a:spcBef>
                <a:spcPts val="0"/>
              </a:spcBef>
              <a:spcAft>
                <a:spcPts val="0"/>
              </a:spcAft>
              <a:buClr>
                <a:srgbClr val="466269"/>
              </a:buClr>
              <a:buSzPts val="1400"/>
              <a:buNone/>
              <a:defRPr sz="1867">
                <a:solidFill>
                  <a:srgbClr val="466269"/>
                </a:solidFill>
              </a:defRPr>
            </a:lvl7pPr>
            <a:lvl8pPr lvl="7" rtl="0">
              <a:spcBef>
                <a:spcPts val="0"/>
              </a:spcBef>
              <a:spcAft>
                <a:spcPts val="0"/>
              </a:spcAft>
              <a:buClr>
                <a:srgbClr val="466269"/>
              </a:buClr>
              <a:buSzPts val="1400"/>
              <a:buNone/>
              <a:defRPr sz="1867">
                <a:solidFill>
                  <a:srgbClr val="466269"/>
                </a:solidFill>
              </a:defRPr>
            </a:lvl8pPr>
            <a:lvl9pPr lvl="8" rtl="0">
              <a:spcBef>
                <a:spcPts val="0"/>
              </a:spcBef>
              <a:spcAft>
                <a:spcPts val="0"/>
              </a:spcAft>
              <a:buClr>
                <a:srgbClr val="466269"/>
              </a:buClr>
              <a:buSzPts val="1400"/>
              <a:buNone/>
              <a:defRPr sz="1867">
                <a:solidFill>
                  <a:srgbClr val="466269"/>
                </a:solidFill>
              </a:defRPr>
            </a:lvl9pPr>
          </a:lstStyle>
          <a:p>
            <a:endParaRPr/>
          </a:p>
        </p:txBody>
      </p:sp>
      <p:sp>
        <p:nvSpPr>
          <p:cNvPr id="87" name="Google Shape;87;p17"/>
          <p:cNvSpPr txBox="1">
            <a:spLocks noGrp="1"/>
          </p:cNvSpPr>
          <p:nvPr>
            <p:ph type="subTitle" idx="3"/>
          </p:nvPr>
        </p:nvSpPr>
        <p:spPr>
          <a:xfrm>
            <a:off x="6120533" y="2677000"/>
            <a:ext cx="2864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2133"/>
              </a:spcBef>
              <a:spcAft>
                <a:spcPts val="0"/>
              </a:spcAft>
              <a:buNone/>
              <a:defRPr sz="1867">
                <a:solidFill>
                  <a:srgbClr val="466269"/>
                </a:solidFill>
              </a:defRPr>
            </a:lvl2pPr>
            <a:lvl3pPr lvl="2" rtl="0">
              <a:lnSpc>
                <a:spcPct val="100000"/>
              </a:lnSpc>
              <a:spcBef>
                <a:spcPts val="2133"/>
              </a:spcBef>
              <a:spcAft>
                <a:spcPts val="0"/>
              </a:spcAft>
              <a:buNone/>
              <a:defRPr sz="1867">
                <a:solidFill>
                  <a:srgbClr val="466269"/>
                </a:solidFill>
              </a:defRPr>
            </a:lvl3pPr>
            <a:lvl4pPr lvl="3" rtl="0">
              <a:lnSpc>
                <a:spcPct val="100000"/>
              </a:lnSpc>
              <a:spcBef>
                <a:spcPts val="2133"/>
              </a:spcBef>
              <a:spcAft>
                <a:spcPts val="0"/>
              </a:spcAft>
              <a:buNone/>
              <a:defRPr sz="1867">
                <a:solidFill>
                  <a:srgbClr val="466269"/>
                </a:solidFill>
              </a:defRPr>
            </a:lvl4pPr>
            <a:lvl5pPr lvl="4" rtl="0">
              <a:lnSpc>
                <a:spcPct val="100000"/>
              </a:lnSpc>
              <a:spcBef>
                <a:spcPts val="2133"/>
              </a:spcBef>
              <a:spcAft>
                <a:spcPts val="0"/>
              </a:spcAft>
              <a:buNone/>
              <a:defRPr sz="1867">
                <a:solidFill>
                  <a:srgbClr val="466269"/>
                </a:solidFill>
              </a:defRPr>
            </a:lvl5pPr>
            <a:lvl6pPr lvl="5" rtl="0">
              <a:lnSpc>
                <a:spcPct val="100000"/>
              </a:lnSpc>
              <a:spcBef>
                <a:spcPts val="2133"/>
              </a:spcBef>
              <a:spcAft>
                <a:spcPts val="0"/>
              </a:spcAft>
              <a:buNone/>
              <a:defRPr sz="1867">
                <a:solidFill>
                  <a:srgbClr val="466269"/>
                </a:solidFill>
              </a:defRPr>
            </a:lvl6pPr>
            <a:lvl7pPr lvl="6" rtl="0">
              <a:lnSpc>
                <a:spcPct val="100000"/>
              </a:lnSpc>
              <a:spcBef>
                <a:spcPts val="2133"/>
              </a:spcBef>
              <a:spcAft>
                <a:spcPts val="0"/>
              </a:spcAft>
              <a:buNone/>
              <a:defRPr sz="1867">
                <a:solidFill>
                  <a:srgbClr val="466269"/>
                </a:solidFill>
              </a:defRPr>
            </a:lvl7pPr>
            <a:lvl8pPr lvl="7" rtl="0">
              <a:lnSpc>
                <a:spcPct val="100000"/>
              </a:lnSpc>
              <a:spcBef>
                <a:spcPts val="2133"/>
              </a:spcBef>
              <a:spcAft>
                <a:spcPts val="0"/>
              </a:spcAft>
              <a:buNone/>
              <a:defRPr sz="1867">
                <a:solidFill>
                  <a:srgbClr val="466269"/>
                </a:solidFill>
              </a:defRPr>
            </a:lvl8pPr>
            <a:lvl9pPr lvl="8" rtl="0">
              <a:lnSpc>
                <a:spcPct val="100000"/>
              </a:lnSpc>
              <a:spcBef>
                <a:spcPts val="2133"/>
              </a:spcBef>
              <a:spcAft>
                <a:spcPts val="2133"/>
              </a:spcAft>
              <a:buNone/>
              <a:defRPr sz="1867">
                <a:solidFill>
                  <a:srgbClr val="466269"/>
                </a:solidFill>
              </a:defRPr>
            </a:lvl9pPr>
          </a:lstStyle>
          <a:p>
            <a:endParaRPr/>
          </a:p>
        </p:txBody>
      </p:sp>
      <p:sp>
        <p:nvSpPr>
          <p:cNvPr id="88" name="Google Shape;88;p17"/>
          <p:cNvSpPr txBox="1">
            <a:spLocks noGrp="1"/>
          </p:cNvSpPr>
          <p:nvPr>
            <p:ph type="ctrTitle" idx="4"/>
          </p:nvPr>
        </p:nvSpPr>
        <p:spPr>
          <a:xfrm>
            <a:off x="1894600" y="452533"/>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2400">
                <a:solidFill>
                  <a:srgbClr val="466269"/>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Tree>
    <p:extLst>
      <p:ext uri="{BB962C8B-B14F-4D97-AF65-F5344CB8AC3E}">
        <p14:creationId xmlns:p14="http://schemas.microsoft.com/office/powerpoint/2010/main" val="23510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SUBTITLE 4">
  <p:cSld name="TITLE + SUBTITLE 4">
    <p:bg>
      <p:bgPr>
        <a:no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subTitle" idx="1"/>
          </p:nvPr>
        </p:nvSpPr>
        <p:spPr>
          <a:xfrm>
            <a:off x="5304067" y="3251500"/>
            <a:ext cx="4130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2133"/>
              </a:spcBef>
              <a:spcAft>
                <a:spcPts val="0"/>
              </a:spcAft>
              <a:buNone/>
              <a:defRPr sz="1867">
                <a:solidFill>
                  <a:srgbClr val="466269"/>
                </a:solidFill>
              </a:defRPr>
            </a:lvl2pPr>
            <a:lvl3pPr lvl="2" rtl="0">
              <a:lnSpc>
                <a:spcPct val="100000"/>
              </a:lnSpc>
              <a:spcBef>
                <a:spcPts val="2133"/>
              </a:spcBef>
              <a:spcAft>
                <a:spcPts val="0"/>
              </a:spcAft>
              <a:buNone/>
              <a:defRPr sz="1867">
                <a:solidFill>
                  <a:srgbClr val="466269"/>
                </a:solidFill>
              </a:defRPr>
            </a:lvl3pPr>
            <a:lvl4pPr lvl="3" rtl="0">
              <a:lnSpc>
                <a:spcPct val="100000"/>
              </a:lnSpc>
              <a:spcBef>
                <a:spcPts val="2133"/>
              </a:spcBef>
              <a:spcAft>
                <a:spcPts val="0"/>
              </a:spcAft>
              <a:buNone/>
              <a:defRPr sz="1867">
                <a:solidFill>
                  <a:srgbClr val="466269"/>
                </a:solidFill>
              </a:defRPr>
            </a:lvl4pPr>
            <a:lvl5pPr lvl="4" rtl="0">
              <a:lnSpc>
                <a:spcPct val="100000"/>
              </a:lnSpc>
              <a:spcBef>
                <a:spcPts val="2133"/>
              </a:spcBef>
              <a:spcAft>
                <a:spcPts val="0"/>
              </a:spcAft>
              <a:buNone/>
              <a:defRPr sz="1867">
                <a:solidFill>
                  <a:srgbClr val="466269"/>
                </a:solidFill>
              </a:defRPr>
            </a:lvl5pPr>
            <a:lvl6pPr lvl="5" rtl="0">
              <a:lnSpc>
                <a:spcPct val="100000"/>
              </a:lnSpc>
              <a:spcBef>
                <a:spcPts val="2133"/>
              </a:spcBef>
              <a:spcAft>
                <a:spcPts val="0"/>
              </a:spcAft>
              <a:buNone/>
              <a:defRPr sz="1867">
                <a:solidFill>
                  <a:srgbClr val="466269"/>
                </a:solidFill>
              </a:defRPr>
            </a:lvl6pPr>
            <a:lvl7pPr lvl="6" rtl="0">
              <a:lnSpc>
                <a:spcPct val="100000"/>
              </a:lnSpc>
              <a:spcBef>
                <a:spcPts val="2133"/>
              </a:spcBef>
              <a:spcAft>
                <a:spcPts val="0"/>
              </a:spcAft>
              <a:buNone/>
              <a:defRPr sz="1867">
                <a:solidFill>
                  <a:srgbClr val="466269"/>
                </a:solidFill>
              </a:defRPr>
            </a:lvl7pPr>
            <a:lvl8pPr lvl="7" rtl="0">
              <a:lnSpc>
                <a:spcPct val="100000"/>
              </a:lnSpc>
              <a:spcBef>
                <a:spcPts val="2133"/>
              </a:spcBef>
              <a:spcAft>
                <a:spcPts val="0"/>
              </a:spcAft>
              <a:buNone/>
              <a:defRPr sz="1867">
                <a:solidFill>
                  <a:srgbClr val="466269"/>
                </a:solidFill>
              </a:defRPr>
            </a:lvl8pPr>
            <a:lvl9pPr lvl="8" rtl="0">
              <a:lnSpc>
                <a:spcPct val="100000"/>
              </a:lnSpc>
              <a:spcBef>
                <a:spcPts val="2133"/>
              </a:spcBef>
              <a:spcAft>
                <a:spcPts val="2133"/>
              </a:spcAft>
              <a:buNone/>
              <a:defRPr sz="1867">
                <a:solidFill>
                  <a:srgbClr val="466269"/>
                </a:solidFill>
              </a:defRPr>
            </a:lvl9pPr>
          </a:lstStyle>
          <a:p>
            <a:endParaRPr/>
          </a:p>
        </p:txBody>
      </p:sp>
    </p:spTree>
    <p:extLst>
      <p:ext uri="{BB962C8B-B14F-4D97-AF65-F5344CB8AC3E}">
        <p14:creationId xmlns:p14="http://schemas.microsoft.com/office/powerpoint/2010/main" val="888518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SLIDE">
  <p:cSld name="BLANK SLIDE">
    <p:bg>
      <p:bgPr>
        <a:noFill/>
        <a:effectLst/>
      </p:bgPr>
    </p:bg>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23136414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548211"/>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3545" cy="6858000"/>
          </a:xfrm>
          <a:prstGeom prst="rect">
            <a:avLst/>
          </a:prstGeom>
        </p:spPr>
      </p:pic>
    </p:spTree>
    <p:extLst>
      <p:ext uri="{BB962C8B-B14F-4D97-AF65-F5344CB8AC3E}">
        <p14:creationId xmlns:p14="http://schemas.microsoft.com/office/powerpoint/2010/main" val="545414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622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062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96278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65155" y="-674447"/>
            <a:ext cx="12136599" cy="7701265"/>
            <a:chOff x="-990786" y="238125"/>
            <a:chExt cx="8033936" cy="5097925"/>
          </a:xfrm>
        </p:grpSpPr>
        <p:sp>
          <p:nvSpPr>
            <p:cNvPr id="10" name="Google Shape;10;p2"/>
            <p:cNvSpPr/>
            <p:nvPr/>
          </p:nvSpPr>
          <p:spPr>
            <a:xfrm>
              <a:off x="669950" y="393075"/>
              <a:ext cx="6373200" cy="4942975"/>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522175" y="238125"/>
              <a:ext cx="5080825" cy="3502250"/>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BDE9FC">
                <a:alpha val="37330"/>
              </a:srgbClr>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990786" y="4373664"/>
              <a:ext cx="818500" cy="711700"/>
            </a:xfrm>
            <a:custGeom>
              <a:avLst/>
              <a:gdLst/>
              <a:ahLst/>
              <a:cxnLst/>
              <a:rect l="l" t="t" r="r" b="b"/>
              <a:pathLst>
                <a:path w="32740" h="28468" extrusionOk="0">
                  <a:moveTo>
                    <a:pt x="18339" y="1"/>
                  </a:moveTo>
                  <a:cubicBezTo>
                    <a:pt x="17904" y="1"/>
                    <a:pt x="17462" y="16"/>
                    <a:pt x="17013" y="46"/>
                  </a:cubicBezTo>
                  <a:cubicBezTo>
                    <a:pt x="1" y="1200"/>
                    <a:pt x="17590" y="12156"/>
                    <a:pt x="21338" y="18500"/>
                  </a:cubicBezTo>
                  <a:cubicBezTo>
                    <a:pt x="23705" y="22506"/>
                    <a:pt x="27453" y="28467"/>
                    <a:pt x="29950" y="28467"/>
                  </a:cubicBezTo>
                  <a:cubicBezTo>
                    <a:pt x="31407" y="28467"/>
                    <a:pt x="32438" y="26438"/>
                    <a:pt x="32522" y="20807"/>
                  </a:cubicBezTo>
                  <a:cubicBezTo>
                    <a:pt x="32739" y="6248"/>
                    <a:pt x="27098" y="1"/>
                    <a:pt x="18339" y="1"/>
                  </a:cubicBezTo>
                  <a:close/>
                </a:path>
              </a:pathLst>
            </a:custGeom>
            <a:solidFill>
              <a:srgbClr val="BDE9F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917611" y="4387489"/>
              <a:ext cx="727425" cy="697825"/>
            </a:xfrm>
            <a:custGeom>
              <a:avLst/>
              <a:gdLst/>
              <a:ahLst/>
              <a:cxnLst/>
              <a:rect l="l" t="t" r="r" b="b"/>
              <a:pathLst>
                <a:path w="29097" h="27913" extrusionOk="0">
                  <a:moveTo>
                    <a:pt x="10441" y="1"/>
                  </a:moveTo>
                  <a:cubicBezTo>
                    <a:pt x="0" y="2498"/>
                    <a:pt x="14984" y="12150"/>
                    <a:pt x="18411" y="17947"/>
                  </a:cubicBezTo>
                  <a:cubicBezTo>
                    <a:pt x="20778" y="21954"/>
                    <a:pt x="24524" y="27913"/>
                    <a:pt x="27022" y="27913"/>
                  </a:cubicBezTo>
                  <a:cubicBezTo>
                    <a:pt x="27912" y="27913"/>
                    <a:pt x="28643" y="27156"/>
                    <a:pt x="29097" y="25286"/>
                  </a:cubicBezTo>
                  <a:cubicBezTo>
                    <a:pt x="26737" y="23781"/>
                    <a:pt x="23831" y="19126"/>
                    <a:pt x="21871" y="15810"/>
                  </a:cubicBezTo>
                  <a:cubicBezTo>
                    <a:pt x="19099" y="11119"/>
                    <a:pt x="8765" y="3908"/>
                    <a:pt x="10441" y="1"/>
                  </a:cubicBezTo>
                  <a:close/>
                </a:path>
              </a:pathLst>
            </a:custGeom>
            <a:solidFill>
              <a:srgbClr val="BDE9FC"/>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6293437" y="801988"/>
            <a:ext cx="5616247" cy="2245101"/>
            <a:chOff x="4181175" y="1529475"/>
            <a:chExt cx="2813375" cy="1124650"/>
          </a:xfrm>
        </p:grpSpPr>
        <p:sp>
          <p:nvSpPr>
            <p:cNvPr id="15" name="Google Shape;15;p2"/>
            <p:cNvSpPr/>
            <p:nvPr/>
          </p:nvSpPr>
          <p:spPr>
            <a:xfrm>
              <a:off x="4181175" y="1529475"/>
              <a:ext cx="696625" cy="141900"/>
            </a:xfrm>
            <a:custGeom>
              <a:avLst/>
              <a:gdLst/>
              <a:ahLst/>
              <a:cxnLst/>
              <a:rect l="l" t="t" r="r" b="b"/>
              <a:pathLst>
                <a:path w="27865" h="5676" extrusionOk="0">
                  <a:moveTo>
                    <a:pt x="9705" y="0"/>
                  </a:moveTo>
                  <a:cubicBezTo>
                    <a:pt x="8288" y="0"/>
                    <a:pt x="6905" y="717"/>
                    <a:pt x="6276" y="2076"/>
                  </a:cubicBezTo>
                  <a:cubicBezTo>
                    <a:pt x="5228" y="4340"/>
                    <a:pt x="4535" y="4683"/>
                    <a:pt x="3740" y="4683"/>
                  </a:cubicBezTo>
                  <a:cubicBezTo>
                    <a:pt x="3394" y="4683"/>
                    <a:pt x="3028" y="4618"/>
                    <a:pt x="2606" y="4618"/>
                  </a:cubicBezTo>
                  <a:cubicBezTo>
                    <a:pt x="2384" y="4618"/>
                    <a:pt x="2146" y="4636"/>
                    <a:pt x="1888" y="4690"/>
                  </a:cubicBezTo>
                  <a:cubicBezTo>
                    <a:pt x="1" y="5087"/>
                    <a:pt x="507" y="5660"/>
                    <a:pt x="507" y="5660"/>
                  </a:cubicBezTo>
                  <a:lnTo>
                    <a:pt x="18496" y="5660"/>
                  </a:lnTo>
                  <a:cubicBezTo>
                    <a:pt x="18496" y="5660"/>
                    <a:pt x="19702" y="5675"/>
                    <a:pt x="21232" y="5675"/>
                  </a:cubicBezTo>
                  <a:cubicBezTo>
                    <a:pt x="24013" y="5675"/>
                    <a:pt x="27864" y="5626"/>
                    <a:pt x="27472" y="5346"/>
                  </a:cubicBezTo>
                  <a:cubicBezTo>
                    <a:pt x="26862" y="4912"/>
                    <a:pt x="25038" y="4571"/>
                    <a:pt x="24131" y="4571"/>
                  </a:cubicBezTo>
                  <a:cubicBezTo>
                    <a:pt x="23225" y="4571"/>
                    <a:pt x="23466" y="3350"/>
                    <a:pt x="22523" y="2932"/>
                  </a:cubicBezTo>
                  <a:cubicBezTo>
                    <a:pt x="22432" y="2891"/>
                    <a:pt x="22346" y="2873"/>
                    <a:pt x="22265" y="2873"/>
                  </a:cubicBezTo>
                  <a:cubicBezTo>
                    <a:pt x="21662" y="2873"/>
                    <a:pt x="21328" y="3873"/>
                    <a:pt x="20807" y="3873"/>
                  </a:cubicBezTo>
                  <a:cubicBezTo>
                    <a:pt x="20679" y="3873"/>
                    <a:pt x="20541" y="3813"/>
                    <a:pt x="20385" y="3665"/>
                  </a:cubicBezTo>
                  <a:cubicBezTo>
                    <a:pt x="19531" y="2853"/>
                    <a:pt x="19872" y="70"/>
                    <a:pt x="17510" y="70"/>
                  </a:cubicBezTo>
                  <a:cubicBezTo>
                    <a:pt x="17435" y="70"/>
                    <a:pt x="17356" y="73"/>
                    <a:pt x="17275" y="79"/>
                  </a:cubicBezTo>
                  <a:cubicBezTo>
                    <a:pt x="14657" y="269"/>
                    <a:pt x="15295" y="2617"/>
                    <a:pt x="14136" y="3053"/>
                  </a:cubicBezTo>
                  <a:cubicBezTo>
                    <a:pt x="14060" y="3081"/>
                    <a:pt x="13985" y="3095"/>
                    <a:pt x="13911" y="3095"/>
                  </a:cubicBezTo>
                  <a:cubicBezTo>
                    <a:pt x="12873" y="3095"/>
                    <a:pt x="12107" y="404"/>
                    <a:pt x="10540" y="84"/>
                  </a:cubicBezTo>
                  <a:cubicBezTo>
                    <a:pt x="10264" y="28"/>
                    <a:pt x="9984" y="0"/>
                    <a:pt x="970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6297950" y="2512225"/>
              <a:ext cx="696600" cy="141900"/>
            </a:xfrm>
            <a:custGeom>
              <a:avLst/>
              <a:gdLst/>
              <a:ahLst/>
              <a:cxnLst/>
              <a:rect l="l" t="t" r="r" b="b"/>
              <a:pathLst>
                <a:path w="27864" h="5676" extrusionOk="0">
                  <a:moveTo>
                    <a:pt x="9704" y="0"/>
                  </a:moveTo>
                  <a:cubicBezTo>
                    <a:pt x="8287" y="0"/>
                    <a:pt x="6903" y="717"/>
                    <a:pt x="6275" y="2076"/>
                  </a:cubicBezTo>
                  <a:cubicBezTo>
                    <a:pt x="5226" y="4340"/>
                    <a:pt x="4534" y="4683"/>
                    <a:pt x="3738" y="4683"/>
                  </a:cubicBezTo>
                  <a:cubicBezTo>
                    <a:pt x="3392" y="4683"/>
                    <a:pt x="3026" y="4618"/>
                    <a:pt x="2602" y="4618"/>
                  </a:cubicBezTo>
                  <a:cubicBezTo>
                    <a:pt x="2381" y="4618"/>
                    <a:pt x="2144" y="4636"/>
                    <a:pt x="1886" y="4690"/>
                  </a:cubicBezTo>
                  <a:cubicBezTo>
                    <a:pt x="1" y="5087"/>
                    <a:pt x="507" y="5660"/>
                    <a:pt x="507" y="5660"/>
                  </a:cubicBezTo>
                  <a:lnTo>
                    <a:pt x="18494" y="5660"/>
                  </a:lnTo>
                  <a:cubicBezTo>
                    <a:pt x="18494" y="5660"/>
                    <a:pt x="19701" y="5675"/>
                    <a:pt x="21230" y="5675"/>
                  </a:cubicBezTo>
                  <a:cubicBezTo>
                    <a:pt x="24012" y="5675"/>
                    <a:pt x="27864" y="5626"/>
                    <a:pt x="27470" y="5346"/>
                  </a:cubicBezTo>
                  <a:cubicBezTo>
                    <a:pt x="26861" y="4912"/>
                    <a:pt x="25037" y="4571"/>
                    <a:pt x="24129" y="4571"/>
                  </a:cubicBezTo>
                  <a:cubicBezTo>
                    <a:pt x="23223" y="4571"/>
                    <a:pt x="23465" y="3350"/>
                    <a:pt x="22522" y="2932"/>
                  </a:cubicBezTo>
                  <a:cubicBezTo>
                    <a:pt x="22430" y="2891"/>
                    <a:pt x="22345" y="2873"/>
                    <a:pt x="22264" y="2873"/>
                  </a:cubicBezTo>
                  <a:cubicBezTo>
                    <a:pt x="21661" y="2873"/>
                    <a:pt x="21326" y="3873"/>
                    <a:pt x="20805" y="3873"/>
                  </a:cubicBezTo>
                  <a:cubicBezTo>
                    <a:pt x="20678" y="3873"/>
                    <a:pt x="20540" y="3813"/>
                    <a:pt x="20384" y="3665"/>
                  </a:cubicBezTo>
                  <a:cubicBezTo>
                    <a:pt x="19530" y="2853"/>
                    <a:pt x="19870" y="70"/>
                    <a:pt x="17509" y="70"/>
                  </a:cubicBezTo>
                  <a:cubicBezTo>
                    <a:pt x="17433" y="70"/>
                    <a:pt x="17355" y="73"/>
                    <a:pt x="17274" y="79"/>
                  </a:cubicBezTo>
                  <a:cubicBezTo>
                    <a:pt x="14655" y="269"/>
                    <a:pt x="15295" y="2617"/>
                    <a:pt x="14136" y="3053"/>
                  </a:cubicBezTo>
                  <a:cubicBezTo>
                    <a:pt x="14059" y="3081"/>
                    <a:pt x="13985" y="3095"/>
                    <a:pt x="13911" y="3095"/>
                  </a:cubicBezTo>
                  <a:cubicBezTo>
                    <a:pt x="12873" y="3095"/>
                    <a:pt x="12107" y="404"/>
                    <a:pt x="10538" y="84"/>
                  </a:cubicBezTo>
                  <a:cubicBezTo>
                    <a:pt x="10263" y="28"/>
                    <a:pt x="9982" y="0"/>
                    <a:pt x="970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17" name="Google Shape;17;p2"/>
          <p:cNvSpPr txBox="1">
            <a:spLocks noGrp="1"/>
          </p:cNvSpPr>
          <p:nvPr>
            <p:ph type="ctrTitle"/>
          </p:nvPr>
        </p:nvSpPr>
        <p:spPr>
          <a:xfrm>
            <a:off x="3717600" y="2520959"/>
            <a:ext cx="4756800" cy="168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3600"/>
              <a:buNone/>
              <a:defRPr sz="4800"/>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4278000" y="4192500"/>
            <a:ext cx="3636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91196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2688132" y="-2617962"/>
            <a:ext cx="11375993" cy="11615395"/>
            <a:chOff x="2016098" y="-1963471"/>
            <a:chExt cx="8531995" cy="8711546"/>
          </a:xfrm>
        </p:grpSpPr>
        <p:sp>
          <p:nvSpPr>
            <p:cNvPr id="21" name="Google Shape;21;p3"/>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2" name="Google Shape;22;p3"/>
            <p:cNvSpPr/>
            <p:nvPr/>
          </p:nvSpPr>
          <p:spPr>
            <a:xfrm>
              <a:off x="7378550" y="-63575"/>
              <a:ext cx="1920000" cy="5301000"/>
            </a:xfrm>
            <a:prstGeom prst="rect">
              <a:avLst/>
            </a:pr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23" name="Google Shape;23;p3"/>
          <p:cNvSpPr txBox="1">
            <a:spLocks noGrp="1"/>
          </p:cNvSpPr>
          <p:nvPr>
            <p:ph type="title"/>
          </p:nvPr>
        </p:nvSpPr>
        <p:spPr>
          <a:xfrm>
            <a:off x="7945833" y="2990767"/>
            <a:ext cx="3240800" cy="112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3600"/>
              <a:buNone/>
              <a:defRPr sz="4800"/>
            </a:lvl1pPr>
            <a:lvl2pPr lvl="1" algn="ctr">
              <a:lnSpc>
                <a:spcPct val="90000"/>
              </a:lnSpc>
              <a:spcBef>
                <a:spcPts val="0"/>
              </a:spcBef>
              <a:spcAft>
                <a:spcPts val="0"/>
              </a:spcAft>
              <a:buSzPts val="3600"/>
              <a:buNone/>
              <a:defRPr sz="4800"/>
            </a:lvl2pPr>
            <a:lvl3pPr lvl="2" algn="ctr">
              <a:lnSpc>
                <a:spcPct val="90000"/>
              </a:lnSpc>
              <a:spcBef>
                <a:spcPts val="0"/>
              </a:spcBef>
              <a:spcAft>
                <a:spcPts val="0"/>
              </a:spcAft>
              <a:buSzPts val="3600"/>
              <a:buNone/>
              <a:defRPr sz="4800"/>
            </a:lvl3pPr>
            <a:lvl4pPr lvl="3" algn="ctr">
              <a:lnSpc>
                <a:spcPct val="90000"/>
              </a:lnSpc>
              <a:spcBef>
                <a:spcPts val="0"/>
              </a:spcBef>
              <a:spcAft>
                <a:spcPts val="0"/>
              </a:spcAft>
              <a:buSzPts val="3600"/>
              <a:buNone/>
              <a:defRPr sz="4800"/>
            </a:lvl4pPr>
            <a:lvl5pPr lvl="4" algn="ctr">
              <a:lnSpc>
                <a:spcPct val="90000"/>
              </a:lnSpc>
              <a:spcBef>
                <a:spcPts val="0"/>
              </a:spcBef>
              <a:spcAft>
                <a:spcPts val="0"/>
              </a:spcAft>
              <a:buSzPts val="3600"/>
              <a:buNone/>
              <a:defRPr sz="4800"/>
            </a:lvl5pPr>
            <a:lvl6pPr lvl="5" algn="ctr">
              <a:lnSpc>
                <a:spcPct val="90000"/>
              </a:lnSpc>
              <a:spcBef>
                <a:spcPts val="0"/>
              </a:spcBef>
              <a:spcAft>
                <a:spcPts val="0"/>
              </a:spcAft>
              <a:buSzPts val="3600"/>
              <a:buNone/>
              <a:defRPr sz="4800"/>
            </a:lvl6pPr>
            <a:lvl7pPr lvl="6" algn="ctr">
              <a:lnSpc>
                <a:spcPct val="90000"/>
              </a:lnSpc>
              <a:spcBef>
                <a:spcPts val="0"/>
              </a:spcBef>
              <a:spcAft>
                <a:spcPts val="0"/>
              </a:spcAft>
              <a:buSzPts val="3600"/>
              <a:buNone/>
              <a:defRPr sz="4800"/>
            </a:lvl7pPr>
            <a:lvl8pPr lvl="7" algn="ctr">
              <a:lnSpc>
                <a:spcPct val="90000"/>
              </a:lnSpc>
              <a:spcBef>
                <a:spcPts val="0"/>
              </a:spcBef>
              <a:spcAft>
                <a:spcPts val="0"/>
              </a:spcAft>
              <a:buSzPts val="3600"/>
              <a:buNone/>
              <a:defRPr sz="4800"/>
            </a:lvl8pPr>
            <a:lvl9pPr lvl="8" algn="ctr">
              <a:lnSpc>
                <a:spcPct val="90000"/>
              </a:lnSpc>
              <a:spcBef>
                <a:spcPts val="0"/>
              </a:spcBef>
              <a:spcAft>
                <a:spcPts val="0"/>
              </a:spcAft>
              <a:buSzPts val="3600"/>
              <a:buNone/>
              <a:defRPr sz="4800"/>
            </a:lvl9pPr>
          </a:lstStyle>
          <a:p>
            <a:endParaRPr/>
          </a:p>
        </p:txBody>
      </p:sp>
      <p:sp>
        <p:nvSpPr>
          <p:cNvPr id="24" name="Google Shape;24;p3"/>
          <p:cNvSpPr txBox="1">
            <a:spLocks noGrp="1"/>
          </p:cNvSpPr>
          <p:nvPr>
            <p:ph type="title" idx="2" hasCustomPrompt="1"/>
          </p:nvPr>
        </p:nvSpPr>
        <p:spPr>
          <a:xfrm>
            <a:off x="7945833" y="1267833"/>
            <a:ext cx="4233200" cy="16728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96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5" name="Google Shape;25;p3"/>
          <p:cNvSpPr txBox="1">
            <a:spLocks noGrp="1"/>
          </p:cNvSpPr>
          <p:nvPr>
            <p:ph type="subTitle" idx="1"/>
          </p:nvPr>
        </p:nvSpPr>
        <p:spPr>
          <a:xfrm>
            <a:off x="7945833" y="4465567"/>
            <a:ext cx="31532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33168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grpSp>
        <p:nvGrpSpPr>
          <p:cNvPr id="27" name="Google Shape;27;p4"/>
          <p:cNvGrpSpPr/>
          <p:nvPr/>
        </p:nvGrpSpPr>
        <p:grpSpPr>
          <a:xfrm rot="10800000">
            <a:off x="-1794935" y="-2175495"/>
            <a:ext cx="11375993" cy="11615395"/>
            <a:chOff x="2016098" y="-1963471"/>
            <a:chExt cx="8531995" cy="8711546"/>
          </a:xfrm>
        </p:grpSpPr>
        <p:sp>
          <p:nvSpPr>
            <p:cNvPr id="28" name="Google Shape;28;p4"/>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29" name="Google Shape;29;p4"/>
            <p:cNvSpPr/>
            <p:nvPr/>
          </p:nvSpPr>
          <p:spPr>
            <a:xfrm>
              <a:off x="7378550" y="-63575"/>
              <a:ext cx="1920000" cy="5301000"/>
            </a:xfrm>
            <a:prstGeom prst="rect">
              <a:avLst/>
            </a:pr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0" name="Google Shape;30;p4"/>
          <p:cNvSpPr txBox="1">
            <a:spLocks noGrp="1"/>
          </p:cNvSpPr>
          <p:nvPr>
            <p:ph type="body" idx="1"/>
          </p:nvPr>
        </p:nvSpPr>
        <p:spPr>
          <a:xfrm>
            <a:off x="1017333" y="1567133"/>
            <a:ext cx="10166800" cy="4434000"/>
          </a:xfrm>
          <a:prstGeom prst="rect">
            <a:avLst/>
          </a:prstGeom>
        </p:spPr>
        <p:txBody>
          <a:bodyPr spcFirstLastPara="1" wrap="square" lIns="91425" tIns="91425" rIns="91425" bIns="91425" anchor="t" anchorCtr="0">
            <a:noAutofit/>
          </a:bodyPr>
          <a:lstStyle>
            <a:lvl1pPr marL="609585" lvl="0" indent="-414856" rtl="0">
              <a:spcBef>
                <a:spcPts val="0"/>
              </a:spcBef>
              <a:spcAft>
                <a:spcPts val="0"/>
              </a:spcAft>
              <a:buSzPts val="1300"/>
              <a:buChar char="●"/>
              <a:defRPr sz="1733"/>
            </a:lvl1pPr>
            <a:lvl2pPr marL="1219170" lvl="1" indent="-414856" rtl="0">
              <a:spcBef>
                <a:spcPts val="2133"/>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31" name="Google Shape;31;p4"/>
          <p:cNvSpPr txBox="1">
            <a:spLocks noGrp="1"/>
          </p:cNvSpPr>
          <p:nvPr>
            <p:ph type="title"/>
          </p:nvPr>
        </p:nvSpPr>
        <p:spPr>
          <a:xfrm>
            <a:off x="1017333" y="628500"/>
            <a:ext cx="9811200" cy="938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998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1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12.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theme" Target="../theme/theme13.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image" Target="../media/image10.png"/><Relationship Id="rId5" Type="http://schemas.openxmlformats.org/officeDocument/2006/relationships/slideLayout" Target="../slideLayouts/slideLayout165.xml"/><Relationship Id="rId10" Type="http://schemas.openxmlformats.org/officeDocument/2006/relationships/theme" Target="../theme/theme14.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jp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9.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5/29/2024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Bree Serif"/>
              <a:buNone/>
              <a:defRPr sz="2800">
                <a:solidFill>
                  <a:schemeClr val="lt2"/>
                </a:solidFill>
                <a:latin typeface="Bree Serif"/>
                <a:ea typeface="Bree Serif"/>
                <a:cs typeface="Bree Serif"/>
                <a:sym typeface="Bree Serif"/>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1pPr>
            <a:lvl2pPr marL="914400" lvl="1"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2pPr>
            <a:lvl3pPr marL="1371600" lvl="2"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3pPr>
            <a:lvl4pPr marL="1828800" lvl="3"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4pPr>
            <a:lvl5pPr marL="2286000" lvl="4"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5pPr>
            <a:lvl6pPr marL="2743200" lvl="5"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6pPr>
            <a:lvl7pPr marL="3200400" lvl="6"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7pPr>
            <a:lvl8pPr marL="3657600" lvl="7"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8pPr>
            <a:lvl9pPr marL="4114800" lvl="8" indent="-317500">
              <a:lnSpc>
                <a:spcPct val="100000"/>
              </a:lnSpc>
              <a:spcBef>
                <a:spcPts val="1600"/>
              </a:spcBef>
              <a:spcAft>
                <a:spcPts val="1600"/>
              </a:spcAft>
              <a:buClr>
                <a:schemeClr val="lt2"/>
              </a:buClr>
              <a:buSzPts val="1400"/>
              <a:buFont typeface="DM Sans"/>
              <a:buChar char="■"/>
              <a:defRPr>
                <a:solidFill>
                  <a:schemeClr val="lt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1914363582"/>
      </p:ext>
    </p:extLst>
  </p:cSld>
  <p:clrMap bg1="lt1" tx1="dk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400"/>
              <a:buFont typeface="Oswald Regular"/>
              <a:buNone/>
              <a:defRPr sz="2400">
                <a:solidFill>
                  <a:schemeClr val="lt1"/>
                </a:solidFill>
                <a:latin typeface="Oswald Regular"/>
                <a:ea typeface="Oswald Regular"/>
                <a:cs typeface="Oswald Regular"/>
                <a:sym typeface="Oswald Regular"/>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1pPr>
            <a:lvl2pPr marL="914400" lvl="1"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2pPr>
            <a:lvl3pPr marL="1371600" lvl="2"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3pPr>
            <a:lvl4pPr marL="1828800" lvl="3"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4pPr>
            <a:lvl5pPr marL="2286000" lvl="4"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5pPr>
            <a:lvl6pPr marL="2743200" lvl="5"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6pPr>
            <a:lvl7pPr marL="3200400" lvl="6"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7pPr>
            <a:lvl8pPr marL="3657600" lvl="7" indent="-304800">
              <a:lnSpc>
                <a:spcPct val="115000"/>
              </a:lnSpc>
              <a:spcBef>
                <a:spcPts val="1600"/>
              </a:spcBef>
              <a:spcAft>
                <a:spcPts val="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8pPr>
            <a:lvl9pPr marL="4114800" lvl="8" indent="-304800">
              <a:lnSpc>
                <a:spcPct val="115000"/>
              </a:lnSpc>
              <a:spcBef>
                <a:spcPts val="1600"/>
              </a:spcBef>
              <a:spcAft>
                <a:spcPts val="1600"/>
              </a:spcAft>
              <a:buClr>
                <a:schemeClr val="lt1"/>
              </a:buClr>
              <a:buSzPts val="1200"/>
              <a:buFont typeface="Roboto Condensed Light"/>
              <a:buChar char="■"/>
              <a:defRPr sz="1200">
                <a:solidFill>
                  <a:schemeClr val="lt1"/>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3519024367"/>
      </p:ext>
    </p:extLst>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2F288E0-7875-42C4-84C8-98DBBD3BF4D2}" type="datetimeFigureOut">
              <a:rPr lang="zh-CN" altLang="en-US" smtClean="0">
                <a:solidFill>
                  <a:prstClr val="black">
                    <a:tint val="75000"/>
                  </a:prstClr>
                </a:solidFill>
              </a:rPr>
              <a:pPr defTabSz="914400"/>
              <a:t>2024/5/29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9BB5D0-35E4-459D-AEF3-FE4D7C45CC19}"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4571325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Lst>
  <p:transition advClick="0"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2F288E0-7875-42C4-84C8-98DBBD3BF4D2}" type="datetimeFigureOut">
              <a:rPr lang="zh-CN" altLang="en-US" smtClean="0">
                <a:solidFill>
                  <a:prstClr val="black">
                    <a:tint val="75000"/>
                  </a:prstClr>
                </a:solidFill>
              </a:rPr>
              <a:pPr defTabSz="914400"/>
              <a:t>2024/5/29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9BB5D0-35E4-459D-AEF3-FE4D7C45CC19}"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8474294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Lst>
  <p:transition advClick="0"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33" y="1290633"/>
            <a:ext cx="12208000" cy="1143200"/>
          </a:xfrm>
          <a:prstGeom prst="rect">
            <a:avLst/>
          </a:prstGeom>
          <a:noFill/>
          <a:ln>
            <a:noFill/>
          </a:ln>
        </p:spPr>
        <p:txBody>
          <a:bodyPr spcFirstLastPara="1" wrap="square" lIns="91425" tIns="91425" rIns="91425" bIns="91425" anchor="t" anchorCtr="0"/>
          <a:lstStyle>
            <a:lvl1pPr lvl="0"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9pPr>
          </a:lstStyle>
          <a:p>
            <a:endParaRPr/>
          </a:p>
        </p:txBody>
      </p:sp>
      <p:sp>
        <p:nvSpPr>
          <p:cNvPr id="7" name="Google Shape;7;p1"/>
          <p:cNvSpPr txBox="1">
            <a:spLocks noGrp="1"/>
          </p:cNvSpPr>
          <p:nvPr>
            <p:ph type="body" idx="1"/>
          </p:nvPr>
        </p:nvSpPr>
        <p:spPr>
          <a:xfrm>
            <a:off x="609600" y="2084533"/>
            <a:ext cx="10972800" cy="33376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FFFFFF"/>
              </a:buClr>
              <a:buSzPts val="2000"/>
              <a:buFont typeface="Sniglet"/>
              <a:buChar char="✘"/>
              <a:defRPr sz="2000">
                <a:solidFill>
                  <a:srgbClr val="FFFFFF"/>
                </a:solidFill>
                <a:latin typeface="Sniglet"/>
                <a:ea typeface="Sniglet"/>
                <a:cs typeface="Sniglet"/>
                <a:sym typeface="Sniglet"/>
              </a:defRPr>
            </a:lvl1pPr>
            <a:lvl2pPr marL="914400" lvl="1"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2pPr>
            <a:lvl3pPr marL="1371600" lvl="2"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3pPr>
            <a:lvl4pPr marL="1828800" lvl="3"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4pPr>
            <a:lvl5pPr marL="2286000" lvl="4"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5pPr>
            <a:lvl6pPr marL="2743200" lvl="5"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6pPr>
            <a:lvl7pPr marL="3200400" lvl="6"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7pPr>
            <a:lvl8pPr marL="3657600" lvl="7"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8pPr>
            <a:lvl9pPr marL="4114800" lvl="8"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algn="ctr">
              <a:buNone/>
              <a:defRPr sz="1333">
                <a:solidFill>
                  <a:srgbClr val="FFFFFF"/>
                </a:solidFill>
                <a:latin typeface="Sniglet"/>
                <a:ea typeface="Sniglet"/>
                <a:cs typeface="Sniglet"/>
                <a:sym typeface="Sniglet"/>
              </a:defRPr>
            </a:lvl1pPr>
            <a:lvl2pPr lvl="1" algn="ctr">
              <a:buNone/>
              <a:defRPr sz="1333">
                <a:solidFill>
                  <a:srgbClr val="FFFFFF"/>
                </a:solidFill>
                <a:latin typeface="Sniglet"/>
                <a:ea typeface="Sniglet"/>
                <a:cs typeface="Sniglet"/>
                <a:sym typeface="Sniglet"/>
              </a:defRPr>
            </a:lvl2pPr>
            <a:lvl3pPr lvl="2" algn="ctr">
              <a:buNone/>
              <a:defRPr sz="1333">
                <a:solidFill>
                  <a:srgbClr val="FFFFFF"/>
                </a:solidFill>
                <a:latin typeface="Sniglet"/>
                <a:ea typeface="Sniglet"/>
                <a:cs typeface="Sniglet"/>
                <a:sym typeface="Sniglet"/>
              </a:defRPr>
            </a:lvl3pPr>
            <a:lvl4pPr lvl="3" algn="ctr">
              <a:buNone/>
              <a:defRPr sz="1333">
                <a:solidFill>
                  <a:srgbClr val="FFFFFF"/>
                </a:solidFill>
                <a:latin typeface="Sniglet"/>
                <a:ea typeface="Sniglet"/>
                <a:cs typeface="Sniglet"/>
                <a:sym typeface="Sniglet"/>
              </a:defRPr>
            </a:lvl4pPr>
            <a:lvl5pPr lvl="4" algn="ctr">
              <a:buNone/>
              <a:defRPr sz="1333">
                <a:solidFill>
                  <a:srgbClr val="FFFFFF"/>
                </a:solidFill>
                <a:latin typeface="Sniglet"/>
                <a:ea typeface="Sniglet"/>
                <a:cs typeface="Sniglet"/>
                <a:sym typeface="Sniglet"/>
              </a:defRPr>
            </a:lvl5pPr>
            <a:lvl6pPr lvl="5" algn="ctr">
              <a:buNone/>
              <a:defRPr sz="1333">
                <a:solidFill>
                  <a:srgbClr val="FFFFFF"/>
                </a:solidFill>
                <a:latin typeface="Sniglet"/>
                <a:ea typeface="Sniglet"/>
                <a:cs typeface="Sniglet"/>
                <a:sym typeface="Sniglet"/>
              </a:defRPr>
            </a:lvl6pPr>
            <a:lvl7pPr lvl="6" algn="ctr">
              <a:buNone/>
              <a:defRPr sz="1333">
                <a:solidFill>
                  <a:srgbClr val="FFFFFF"/>
                </a:solidFill>
                <a:latin typeface="Sniglet"/>
                <a:ea typeface="Sniglet"/>
                <a:cs typeface="Sniglet"/>
                <a:sym typeface="Sniglet"/>
              </a:defRPr>
            </a:lvl7pPr>
            <a:lvl8pPr lvl="7" algn="ctr">
              <a:buNone/>
              <a:defRPr sz="1333">
                <a:solidFill>
                  <a:srgbClr val="FFFFFF"/>
                </a:solidFill>
                <a:latin typeface="Sniglet"/>
                <a:ea typeface="Sniglet"/>
                <a:cs typeface="Sniglet"/>
                <a:sym typeface="Sniglet"/>
              </a:defRPr>
            </a:lvl8pPr>
            <a:lvl9pPr lvl="8" algn="ctr">
              <a:buNone/>
              <a:defRPr sz="1333">
                <a:solidFill>
                  <a:srgbClr val="FFFFFF"/>
                </a:solidFill>
                <a:latin typeface="Sniglet"/>
                <a:ea typeface="Sniglet"/>
                <a:cs typeface="Sniglet"/>
                <a:sym typeface="Sniglet"/>
              </a:defRPr>
            </a:lvl9pPr>
          </a:lstStyle>
          <a:p>
            <a:pPr defTabSz="914400">
              <a:buClr>
                <a:srgbClr val="000000"/>
              </a:buClr>
              <a:buFont typeface="Arial"/>
              <a:buNone/>
            </a:pPr>
            <a:fld id="{00000000-1234-1234-1234-123412341234}" type="slidenum">
              <a:rPr lang="en" kern="0"/>
              <a:pPr defTabSz="914400">
                <a:buClr>
                  <a:srgbClr val="000000"/>
                </a:buClr>
                <a:buFont typeface="Arial"/>
                <a:buNone/>
              </a:pPr>
              <a:t>‹#›</a:t>
            </a:fld>
            <a:endParaRPr kern="0"/>
          </a:p>
        </p:txBody>
      </p:sp>
    </p:spTree>
    <p:extLst>
      <p:ext uri="{BB962C8B-B14F-4D97-AF65-F5344CB8AC3E}">
        <p14:creationId xmlns:p14="http://schemas.microsoft.com/office/powerpoint/2010/main" val="18645220"/>
      </p:ext>
    </p:extLst>
  </p:cSld>
  <p:clrMap bg1="lt1" tx1="dk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rot="5400000">
            <a:off x="11274575" y="374725"/>
            <a:ext cx="1426800" cy="373500"/>
          </a:xfrm>
          <a:prstGeom prst="rect">
            <a:avLst/>
          </a:prstGeom>
          <a:noFill/>
          <a:ln>
            <a:noFill/>
          </a:ln>
        </p:spPr>
        <p:txBody>
          <a:bodyPr spcFirstLastPara="1" wrap="square" lIns="91425" tIns="91425" rIns="91425" bIns="91425" anchor="b" anchorCtr="0">
            <a:noAutofit/>
          </a:bodyPr>
          <a:lstStyle/>
          <a:p>
            <a:pPr algn="r" defTabSz="914400">
              <a:buClr>
                <a:srgbClr val="000000"/>
              </a:buClr>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pic>
        <p:nvPicPr>
          <p:cNvPr id="7" name="Google Shape;7;p1" descr="A wooden door on the side of a hard wood floor&#10;&#10;Description automatically generated"/>
          <p:cNvPicPr preferRelativeResize="0"/>
          <p:nvPr/>
        </p:nvPicPr>
        <p:blipFill rotWithShape="1">
          <a:blip r:embed="rId10">
            <a:alphaModFix/>
          </a:blip>
          <a:srcRect/>
          <a:stretch/>
        </p:blipFill>
        <p:spPr>
          <a:xfrm>
            <a:off x="0" y="0"/>
            <a:ext cx="12192000" cy="6858000"/>
          </a:xfrm>
          <a:prstGeom prst="rect">
            <a:avLst/>
          </a:prstGeom>
          <a:noFill/>
          <a:ln>
            <a:noFill/>
          </a:ln>
        </p:spPr>
      </p:pic>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1pPr>
            <a:lvl2pPr lvl="1">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2pPr>
            <a:lvl3pPr lvl="2">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3pPr>
            <a:lvl4pPr lvl="3">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4pPr>
            <a:lvl5pPr lvl="4">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5pPr>
            <a:lvl6pPr lvl="5">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6pPr>
            <a:lvl7pPr lvl="6">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7pPr>
            <a:lvl8pPr lvl="7">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8pPr>
            <a:lvl9pPr lvl="8">
              <a:spcBef>
                <a:spcPts val="0"/>
              </a:spcBef>
              <a:spcAft>
                <a:spcPts val="0"/>
              </a:spcAft>
              <a:buClr>
                <a:schemeClr val="dk1"/>
              </a:buClr>
              <a:buSzPts val="3300"/>
              <a:buFont typeface="Barlow Semi Condensed Medium"/>
              <a:buNone/>
              <a:defRPr sz="3300">
                <a:solidFill>
                  <a:schemeClr val="dk1"/>
                </a:solidFill>
                <a:latin typeface="Barlow Semi Condensed Medium"/>
                <a:ea typeface="Barlow Semi Condensed Medium"/>
                <a:cs typeface="Barlow Semi Condensed Medium"/>
                <a:sym typeface="Barlow Semi Condensed Medium"/>
              </a:defRPr>
            </a:lvl9pPr>
          </a:lstStyle>
          <a:p>
            <a:endParaRPr/>
          </a:p>
        </p:txBody>
      </p:sp>
      <p:sp>
        <p:nvSpPr>
          <p:cNvPr id="9" name="Google Shape;9;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55600">
              <a:lnSpc>
                <a:spcPct val="115000"/>
              </a:lnSpc>
              <a:spcBef>
                <a:spcPts val="0"/>
              </a:spcBef>
              <a:spcAft>
                <a:spcPts val="0"/>
              </a:spcAft>
              <a:buClr>
                <a:schemeClr val="dk1"/>
              </a:buClr>
              <a:buSzPts val="2000"/>
              <a:buFont typeface="Dekko"/>
              <a:buChar char="●"/>
              <a:defRPr sz="2000">
                <a:solidFill>
                  <a:schemeClr val="dk1"/>
                </a:solidFill>
                <a:latin typeface="Dekko"/>
                <a:ea typeface="Dekko"/>
                <a:cs typeface="Dekko"/>
                <a:sym typeface="Dekko"/>
              </a:defRPr>
            </a:lvl1pPr>
            <a:lvl2pPr marL="914400" lvl="1"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2pPr>
            <a:lvl3pPr marL="1371600" lvl="2"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3pPr>
            <a:lvl4pPr marL="1828800" lvl="3"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4pPr>
            <a:lvl5pPr marL="2286000" lvl="4"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5pPr>
            <a:lvl6pPr marL="2743200" lvl="5"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6pPr>
            <a:lvl7pPr marL="3200400" lvl="6"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7pPr>
            <a:lvl8pPr marL="3657600" lvl="7" indent="-355600">
              <a:lnSpc>
                <a:spcPct val="115000"/>
              </a:lnSpc>
              <a:spcBef>
                <a:spcPts val="2100"/>
              </a:spcBef>
              <a:spcAft>
                <a:spcPts val="0"/>
              </a:spcAft>
              <a:buClr>
                <a:schemeClr val="dk1"/>
              </a:buClr>
              <a:buSzPts val="2000"/>
              <a:buFont typeface="Dekko"/>
              <a:buChar char="○"/>
              <a:defRPr sz="2000">
                <a:solidFill>
                  <a:schemeClr val="dk1"/>
                </a:solidFill>
                <a:latin typeface="Dekko"/>
                <a:ea typeface="Dekko"/>
                <a:cs typeface="Dekko"/>
                <a:sym typeface="Dekko"/>
              </a:defRPr>
            </a:lvl8pPr>
            <a:lvl9pPr marL="4114800" lvl="8" indent="-355600">
              <a:lnSpc>
                <a:spcPct val="115000"/>
              </a:lnSpc>
              <a:spcBef>
                <a:spcPts val="2100"/>
              </a:spcBef>
              <a:spcAft>
                <a:spcPts val="2100"/>
              </a:spcAft>
              <a:buClr>
                <a:schemeClr val="dk1"/>
              </a:buClr>
              <a:buSzPts val="2000"/>
              <a:buFont typeface="Dekko"/>
              <a:buChar char="■"/>
              <a:defRPr sz="2000">
                <a:solidFill>
                  <a:schemeClr val="dk1"/>
                </a:solidFill>
                <a:latin typeface="Dekko"/>
                <a:ea typeface="Dekko"/>
                <a:cs typeface="Dekko"/>
                <a:sym typeface="Dekko"/>
              </a:defRPr>
            </a:lvl9pPr>
          </a:lstStyle>
          <a:p>
            <a:endParaRPr/>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4400">
              <a:buClr>
                <a:srgbClr val="000000"/>
              </a:buClr>
              <a:buFont typeface="Arial"/>
              <a:buNone/>
            </a:pPr>
            <a:fld id="{00000000-1234-1234-1234-123412341234}" type="slidenum">
              <a:rPr lang="en" kern="0">
                <a:solidFill>
                  <a:srgbClr val="393536"/>
                </a:solidFill>
                <a:cs typeface="Arial"/>
                <a:sym typeface="Arial"/>
              </a:rPr>
              <a:pPr defTabSz="914400">
                <a:buClr>
                  <a:srgbClr val="000000"/>
                </a:buClr>
                <a:buFont typeface="Arial"/>
                <a:buNone/>
              </a:pPr>
              <a:t>‹#›</a:t>
            </a:fld>
            <a:endParaRPr kern="0">
              <a:solidFill>
                <a:srgbClr val="393536"/>
              </a:solidFill>
              <a:cs typeface="Arial"/>
              <a:sym typeface="Arial"/>
            </a:endParaRPr>
          </a:p>
        </p:txBody>
      </p:sp>
      <p:sp>
        <p:nvSpPr>
          <p:cNvPr id="11" name="Google Shape;11;p1"/>
          <p:cNvSpPr txBox="1"/>
          <p:nvPr/>
        </p:nvSpPr>
        <p:spPr>
          <a:xfrm rot="5400000">
            <a:off x="11311975" y="361625"/>
            <a:ext cx="1426800" cy="373500"/>
          </a:xfrm>
          <a:prstGeom prst="rect">
            <a:avLst/>
          </a:prstGeom>
          <a:noFill/>
          <a:ln>
            <a:noFill/>
          </a:ln>
        </p:spPr>
        <p:txBody>
          <a:bodyPr spcFirstLastPara="1" wrap="square" lIns="91425" tIns="91425" rIns="91425" bIns="91425" anchor="b" anchorCtr="0">
            <a:noAutofit/>
          </a:bodyPr>
          <a:lstStyle/>
          <a:p>
            <a:pPr algn="r" defTabSz="914400">
              <a:buClr>
                <a:srgbClr val="000000"/>
              </a:buClr>
              <a:buFont typeface="Arial"/>
              <a:buNone/>
            </a:pPr>
            <a:r>
              <a:rPr lang="en" sz="1400" kern="0">
                <a:solidFill>
                  <a:srgbClr val="000000"/>
                </a:solidFill>
                <a:latin typeface="Barlow Condensed"/>
                <a:ea typeface="Barlow Condensed"/>
                <a:cs typeface="Barlow Condensed"/>
                <a:sym typeface="Barlow Condensed"/>
              </a:rPr>
              <a:t>SLIDESMANIA.COM</a:t>
            </a:r>
            <a:endParaRPr sz="1400"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72321434"/>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87" r:id="rId5"/>
    <p:sldLayoutId id="2147483688" r:id="rId6"/>
    <p:sldLayoutId id="2147483689" r:id="rId7"/>
    <p:sldLayoutId id="214748369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011549"/>
      </p:ext>
    </p:extLst>
  </p:cSld>
  <p:clrMap bg1="lt1" tx1="dk1" bg2="lt2" tx2="dk2" accent1="accent1" accent2="accent2" accent3="accent3" accent4="accent4" accent5="accent5" accent6="accent6" hlink="hlink" folHlink="folHlink"/>
  <p:sldLayoutIdLst>
    <p:sldLayoutId id="2147483728"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757813"/>
      </p:ext>
    </p:extLst>
  </p:cSld>
  <p:clrMap bg1="lt1" tx1="dk1" bg2="lt2" tx2="dk2" accent1="accent1" accent2="accent2" accent3="accent3" accent4="accent4" accent5="accent5" accent6="accent6" hlink="hlink" folHlink="folHlink"/>
  <p:sldLayoutIdLst>
    <p:sldLayoutId id="2147483749" r:id="rId1"/>
  </p:sldLayoutIdLst>
  <p:hf sldNum="0" hdr="0" ftr="0" dt="0"/>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defTabSz="914400">
              <a:lnSpc>
                <a:spcPct val="200000"/>
              </a:lnSpc>
            </a:pPr>
            <a:r>
              <a:rPr lang="zh-CN" altLang="en-US"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257015860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2024/5/29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5286491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5/29/2024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7561069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1pPr>
            <a:lvl2pPr lvl="1">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2pPr>
            <a:lvl3pPr lvl="2">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3pPr>
            <a:lvl4pPr lvl="3">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4pPr>
            <a:lvl5pPr lvl="4">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5pPr>
            <a:lvl6pPr lvl="5">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6pPr>
            <a:lvl7pPr lvl="6">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7pPr>
            <a:lvl8pPr lvl="7">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8pPr>
            <a:lvl9pPr lvl="8">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466269"/>
              </a:buClr>
              <a:buSzPts val="1200"/>
              <a:buFont typeface="Abel"/>
              <a:buChar char="●"/>
              <a:defRPr sz="1200">
                <a:solidFill>
                  <a:srgbClr val="466269"/>
                </a:solidFill>
                <a:latin typeface="Abel"/>
                <a:ea typeface="Abel"/>
                <a:cs typeface="Abel"/>
                <a:sym typeface="Abel"/>
              </a:defRPr>
            </a:lvl1pPr>
            <a:lvl2pPr marL="914400" lvl="1"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2pPr>
            <a:lvl3pPr marL="1371600" lvl="2"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3pPr>
            <a:lvl4pPr marL="1828800" lvl="3"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4pPr>
            <a:lvl5pPr marL="2286000" lvl="4"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5pPr>
            <a:lvl6pPr marL="2743200" lvl="5"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6pPr>
            <a:lvl7pPr marL="3200400" lvl="6"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7pPr>
            <a:lvl8pPr marL="3657600" lvl="7"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8pPr>
            <a:lvl9pPr marL="4114800" lvl="8" indent="-304800">
              <a:lnSpc>
                <a:spcPct val="115000"/>
              </a:lnSpc>
              <a:spcBef>
                <a:spcPts val="1600"/>
              </a:spcBef>
              <a:spcAft>
                <a:spcPts val="1600"/>
              </a:spcAft>
              <a:buClr>
                <a:srgbClr val="466269"/>
              </a:buClr>
              <a:buSzPts val="1200"/>
              <a:buFont typeface="Abel"/>
              <a:buChar char="■"/>
              <a:defRPr sz="1200">
                <a:solidFill>
                  <a:srgbClr val="466269"/>
                </a:solidFill>
                <a:latin typeface="Abel"/>
                <a:ea typeface="Abel"/>
                <a:cs typeface="Abel"/>
                <a:sym typeface="Abel"/>
              </a:defRPr>
            </a:lvl9pPr>
          </a:lstStyle>
          <a:p>
            <a:endParaRPr/>
          </a:p>
        </p:txBody>
      </p:sp>
    </p:spTree>
    <p:extLst>
      <p:ext uri="{BB962C8B-B14F-4D97-AF65-F5344CB8AC3E}">
        <p14:creationId xmlns:p14="http://schemas.microsoft.com/office/powerpoint/2010/main" val="4290692344"/>
      </p:ext>
    </p:extLst>
  </p:cSld>
  <p:clrMap bg1="lt1" tx1="dk1" bg2="dk2" tx2="lt2" accent1="accent1" accent2="accent2" accent3="accent3" accent4="accent4" accent5="accent5" accent6="accent6" hlink="hlink" folHlink="folHlink"/>
  <p:sldLayoutIdLst>
    <p:sldLayoutId id="2147483799"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prstClr val="white"/>
                </a:solidFill>
                <a:latin typeface="inpin heiti" charset="-122"/>
                <a:ea typeface="inpin heiti" charset="-122"/>
                <a:sym typeface="+mn-ea"/>
              </a:rPr>
              <a:t>感谢您下载包图网平台上提供的</a:t>
            </a:r>
            <a:r>
              <a:rPr lang="en-US" altLang="zh-CN" sz="300" dirty="0">
                <a:solidFill>
                  <a:prstClr val="white"/>
                </a:solidFill>
                <a:latin typeface="inpin heiti" charset="-122"/>
                <a:ea typeface="inpin heiti" charset="-122"/>
                <a:sym typeface="+mn-ea"/>
              </a:rPr>
              <a:t>PPT</a:t>
            </a:r>
            <a:r>
              <a:rPr lang="zh-CN" altLang="en-US" sz="300" dirty="0">
                <a:solidFill>
                  <a:prstClr val="white"/>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prstClr val="white"/>
                </a:solidFill>
                <a:latin typeface="inpin heiti" charset="-122"/>
                <a:ea typeface="inpin heiti" charset="-122"/>
                <a:sym typeface="+mn-ea"/>
              </a:rPr>
              <a:t>ibaotu.com</a:t>
            </a:r>
          </a:p>
        </p:txBody>
      </p:sp>
    </p:spTree>
    <p:extLst>
      <p:ext uri="{BB962C8B-B14F-4D97-AF65-F5344CB8AC3E}">
        <p14:creationId xmlns:p14="http://schemas.microsoft.com/office/powerpoint/2010/main" val="39924486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Lst>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09.xml"/><Relationship Id="rId5" Type="http://schemas.openxmlformats.org/officeDocument/2006/relationships/image" Target="../media/image41.jpeg"/><Relationship Id="rId4" Type="http://schemas.openxmlformats.org/officeDocument/2006/relationships/image" Target="../media/image40.gi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28.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67.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18.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2.jpe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7.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ovid: Chúng ta biết gì về biến thể virus corona mới? - BBC News Tiếng Việ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33400" y="381000"/>
            <a:ext cx="11125200" cy="1371600"/>
          </a:xfrm>
          <a:prstGeom prst="rect">
            <a:avLst/>
          </a:prstGeom>
          <a:gradFill flip="none" rotWithShape="1">
            <a:gsLst>
              <a:gs pos="0">
                <a:schemeClr val="accent5">
                  <a:lumMod val="20000"/>
                  <a:lumOff val="80000"/>
                </a:schemeClr>
              </a:gs>
              <a:gs pos="68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SG" sz="2800" dirty="0">
                <a:ln w="12700">
                  <a:solidFill>
                    <a:srgbClr val="FFFFFF"/>
                  </a:solidFill>
                </a:ln>
                <a:latin typeface="#9Slide03 Encode SeEx Black" panose="00000A05000000000000" pitchFamily="2" charset="0"/>
              </a:rPr>
              <a:t>                  </a:t>
            </a:r>
            <a:r>
              <a:rPr lang="en-SG" sz="2800" dirty="0" smtClean="0">
                <a:ln w="12700">
                  <a:solidFill>
                    <a:srgbClr val="FFFFFF"/>
                  </a:solidFill>
                </a:ln>
                <a:latin typeface="#9Slide03 Encode SeEx Black" panose="00000A05000000000000" pitchFamily="2" charset="0"/>
              </a:rPr>
              <a:t>            </a:t>
            </a:r>
            <a:r>
              <a:rPr lang="en-SG" sz="6000" dirty="0" smtClean="0">
                <a:ln w="12700">
                  <a:noFill/>
                </a:ln>
                <a:solidFill>
                  <a:schemeClr val="tx1"/>
                </a:solidFill>
                <a:latin typeface="#9Slide07 SFU Jamaica" panose="00000400000000000000" pitchFamily="2" charset="0"/>
              </a:rPr>
              <a:t>VIRUS</a:t>
            </a:r>
            <a:endParaRPr lang="en-US" sz="5400" dirty="0">
              <a:ln w="12700">
                <a:noFill/>
              </a:ln>
              <a:solidFill>
                <a:schemeClr val="tx1"/>
              </a:solidFill>
              <a:latin typeface="#9Slide07 SFU Jamaica" panose="00000400000000000000" pitchFamily="2" charset="0"/>
            </a:endParaRPr>
          </a:p>
        </p:txBody>
      </p:sp>
      <p:sp>
        <p:nvSpPr>
          <p:cNvPr id="9" name="Rectangle: Rounded Corners 4"/>
          <p:cNvSpPr/>
          <p:nvPr/>
        </p:nvSpPr>
        <p:spPr>
          <a:xfrm>
            <a:off x="685800" y="762000"/>
            <a:ext cx="1981200" cy="609600"/>
          </a:xfrm>
          <a:prstGeom prst="roundRect">
            <a:avLst>
              <a:gd name="adj" fmla="val 50000"/>
            </a:avLst>
          </a:prstGeom>
          <a:gradFill>
            <a:gsLst>
              <a:gs pos="0">
                <a:schemeClr val="accent5">
                  <a:lumMod val="20000"/>
                  <a:lumOff val="80000"/>
                </a:schemeClr>
              </a:gs>
              <a:gs pos="68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smtClean="0">
                <a:latin typeface="#9Slide03 Bebas Neue ZSmall" panose="020B0606020202050201" pitchFamily="34" charset="0"/>
              </a:rPr>
              <a:t>Bài </a:t>
            </a:r>
            <a:r>
              <a:rPr lang="en-US" sz="3600" dirty="0" smtClean="0">
                <a:latin typeface="#9Slide03 Bebas Neue ZSmall" panose="020B0606020202050201" pitchFamily="34" charset="0"/>
              </a:rPr>
              <a:t>27</a:t>
            </a:r>
            <a:endParaRPr lang="vi-VN" sz="3600" dirty="0">
              <a:latin typeface="#9Slide03 Bebas Neue ZSmall" panose="020B0606020202050201" pitchFamily="34" charset="0"/>
            </a:endParaRPr>
          </a:p>
        </p:txBody>
      </p:sp>
      <p:pic>
        <p:nvPicPr>
          <p:cNvPr id="10" name="Picture 6" descr="TLTH -Bộ SGK Lớp 2 - Kết nối tri thức với cuộc sống - Công ty Cổ phần Đầu  tư và Phát triển Giáo dục Phươ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2468" y="273506"/>
            <a:ext cx="1654521" cy="16545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lue hand sanitizer pump bott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99" b="100000" l="0" r="100000"/>
                    </a14:imgEffect>
                  </a14:imgLayer>
                </a14:imgProps>
              </a:ext>
              <a:ext uri="{28A0092B-C50C-407E-A947-70E740481C1C}">
                <a14:useLocalDpi xmlns:a14="http://schemas.microsoft.com/office/drawing/2010/main" val="0"/>
              </a:ext>
            </a:extLst>
          </a:blip>
          <a:srcRect/>
          <a:stretch>
            <a:fillRect/>
          </a:stretch>
        </p:blipFill>
        <p:spPr bwMode="auto">
          <a:xfrm>
            <a:off x="1435738" y="2428774"/>
            <a:ext cx="5205994" cy="3472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878" y="2158875"/>
            <a:ext cx="3911850" cy="3911850"/>
          </a:xfrm>
          <a:prstGeom prst="rect">
            <a:avLst/>
          </a:prstGeom>
        </p:spPr>
      </p:pic>
    </p:spTree>
    <p:extLst>
      <p:ext uri="{BB962C8B-B14F-4D97-AF65-F5344CB8AC3E}">
        <p14:creationId xmlns:p14="http://schemas.microsoft.com/office/powerpoint/2010/main" val="27591935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997513" y="697116"/>
            <a:ext cx="7194487" cy="4792929"/>
            <a:chOff x="4997513" y="697116"/>
            <a:chExt cx="7194487" cy="4792929"/>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23" b="99330" l="1275" r="99454"/>
                      </a14:imgEffect>
                    </a14:imgLayer>
                  </a14:imgProps>
                </a:ext>
              </a:extLst>
            </a:blip>
            <a:srcRect l="-18692" t="4569" r="-12593" b="3108"/>
            <a:stretch/>
          </p:blipFill>
          <p:spPr>
            <a:xfrm>
              <a:off x="5051834" y="697116"/>
              <a:ext cx="7025489" cy="4291343"/>
            </a:xfrm>
            <a:prstGeom prst="rect">
              <a:avLst/>
            </a:prstGeom>
            <a:ln>
              <a:solidFill>
                <a:srgbClr val="00B0F0"/>
              </a:solidFill>
            </a:ln>
          </p:spPr>
        </p:pic>
        <p:sp>
          <p:nvSpPr>
            <p:cNvPr id="3" name="TextBox 2"/>
            <p:cNvSpPr txBox="1"/>
            <p:nvPr/>
          </p:nvSpPr>
          <p:spPr>
            <a:xfrm>
              <a:off x="4997513" y="2806573"/>
              <a:ext cx="1285592"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Vỏ </a:t>
              </a:r>
              <a:r>
                <a:rPr lang="en-US" dirty="0" smtClean="0">
                  <a:latin typeface="#9Slide03 Roboto Condensed" panose="02000000000000000000" pitchFamily="2" charset="0"/>
                  <a:ea typeface="#9Slide03 Roboto Condensed" panose="02000000000000000000" pitchFamily="2" charset="0"/>
                </a:rPr>
                <a:t>protein</a:t>
              </a:r>
              <a:endParaRPr lang="en-US" dirty="0">
                <a:latin typeface="#9Slide03 Roboto Condensed" panose="02000000000000000000" pitchFamily="2" charset="0"/>
                <a:ea typeface="#9Slide03 Roboto Condensed" panose="02000000000000000000" pitchFamily="2" charset="0"/>
              </a:endParaRPr>
            </a:p>
          </p:txBody>
        </p:sp>
        <p:cxnSp>
          <p:nvCxnSpPr>
            <p:cNvPr id="5" name="Straight Arrow Connector 4"/>
            <p:cNvCxnSpPr/>
            <p:nvPr/>
          </p:nvCxnSpPr>
          <p:spPr>
            <a:xfrm>
              <a:off x="6283105" y="2969537"/>
              <a:ext cx="1158844" cy="1176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13972" y="4090404"/>
              <a:ext cx="1919335"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Vật chất di truyền</a:t>
              </a:r>
              <a:endParaRPr lang="vi-VN" dirty="0">
                <a:latin typeface="#9Slide03 Roboto Condensed" panose="02000000000000000000" pitchFamily="2" charset="0"/>
                <a:ea typeface="#9Slide03 Roboto Condensed" panose="02000000000000000000" pitchFamily="2" charset="0"/>
              </a:endParaRPr>
            </a:p>
          </p:txBody>
        </p:sp>
        <p:cxnSp>
          <p:nvCxnSpPr>
            <p:cNvPr id="10" name="Straight Arrow Connector 9"/>
            <p:cNvCxnSpPr/>
            <p:nvPr/>
          </p:nvCxnSpPr>
          <p:spPr>
            <a:xfrm flipV="1">
              <a:off x="7097917" y="3194011"/>
              <a:ext cx="1339913" cy="852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22599" y="4459736"/>
              <a:ext cx="1692997"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Gai glycoprotein</a:t>
              </a:r>
              <a:endParaRPr lang="vi-VN" dirty="0">
                <a:latin typeface="#9Slide03 Roboto Condensed" panose="02000000000000000000" pitchFamily="2" charset="0"/>
                <a:ea typeface="#9Slide03 Roboto Condensed" panose="02000000000000000000" pitchFamily="2" charset="0"/>
              </a:endParaRPr>
            </a:p>
          </p:txBody>
        </p:sp>
        <p:cxnSp>
          <p:nvCxnSpPr>
            <p:cNvPr id="13" name="Straight Arrow Connector 12"/>
            <p:cNvCxnSpPr/>
            <p:nvPr/>
          </p:nvCxnSpPr>
          <p:spPr>
            <a:xfrm flipH="1" flipV="1">
              <a:off x="10121774" y="4090404"/>
              <a:ext cx="217286" cy="3005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499003" y="1664069"/>
              <a:ext cx="1692997"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Vỏ ngoài</a:t>
              </a:r>
              <a:endParaRPr lang="vi-VN" dirty="0">
                <a:latin typeface="#9Slide03 Roboto Condensed" panose="02000000000000000000" pitchFamily="2" charset="0"/>
                <a:ea typeface="#9Slide03 Roboto Condensed" panose="02000000000000000000" pitchFamily="2" charset="0"/>
              </a:endParaRPr>
            </a:p>
          </p:txBody>
        </p:sp>
        <p:cxnSp>
          <p:nvCxnSpPr>
            <p:cNvPr id="18" name="Straight Arrow Connector 17"/>
            <p:cNvCxnSpPr/>
            <p:nvPr/>
          </p:nvCxnSpPr>
          <p:spPr>
            <a:xfrm flipH="1">
              <a:off x="9841121" y="1866841"/>
              <a:ext cx="796701" cy="4762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36191" y="5120713"/>
              <a:ext cx="4390930" cy="369332"/>
            </a:xfrm>
            <a:prstGeom prst="rect">
              <a:avLst/>
            </a:prstGeom>
            <a:noFill/>
          </p:spPr>
          <p:txBody>
            <a:bodyPr wrap="square" rtlCol="0">
              <a:spAutoFit/>
            </a:bodyPr>
            <a:lstStyle/>
            <a:p>
              <a:pPr algn="ctr"/>
              <a:r>
                <a:rPr lang="vi-VN" dirty="0" smtClean="0">
                  <a:solidFill>
                    <a:srgbClr val="FFFF00"/>
                  </a:solidFill>
                  <a:latin typeface="#9Slide03 Roboto Condensed" panose="02000000000000000000" pitchFamily="2" charset="0"/>
                  <a:ea typeface="#9Slide03 Roboto Condensed" panose="02000000000000000000" pitchFamily="2" charset="0"/>
                </a:rPr>
                <a:t>Hình 29.2. Cấu tạo virus có vỏ ngoài</a:t>
              </a:r>
              <a:endParaRPr lang="vi-VN" dirty="0">
                <a:solidFill>
                  <a:srgbClr val="FFFF00"/>
                </a:solidFill>
                <a:latin typeface="#9Slide03 Roboto Condensed" panose="02000000000000000000" pitchFamily="2" charset="0"/>
                <a:ea typeface="#9Slide03 Roboto Condensed" panose="02000000000000000000" pitchFamily="2" charset="0"/>
              </a:endParaRPr>
            </a:p>
          </p:txBody>
        </p:sp>
      </p:grpSp>
      <p:grpSp>
        <p:nvGrpSpPr>
          <p:cNvPr id="27" name="Group 26"/>
          <p:cNvGrpSpPr/>
          <p:nvPr/>
        </p:nvGrpSpPr>
        <p:grpSpPr>
          <a:xfrm>
            <a:off x="25867" y="2592797"/>
            <a:ext cx="4716855" cy="3733877"/>
            <a:chOff x="-36213" y="448823"/>
            <a:chExt cx="4716855" cy="3733877"/>
          </a:xfrm>
        </p:grpSpPr>
        <p:grpSp>
          <p:nvGrpSpPr>
            <p:cNvPr id="26" name="Group 25"/>
            <p:cNvGrpSpPr/>
            <p:nvPr/>
          </p:nvGrpSpPr>
          <p:grpSpPr>
            <a:xfrm>
              <a:off x="-36213" y="448823"/>
              <a:ext cx="4716855" cy="3733877"/>
              <a:chOff x="-36213" y="448823"/>
              <a:chExt cx="4716855" cy="3733877"/>
            </a:xfrm>
          </p:grpSpPr>
          <p:grpSp>
            <p:nvGrpSpPr>
              <p:cNvPr id="24" name="Group 23"/>
              <p:cNvGrpSpPr/>
              <p:nvPr/>
            </p:nvGrpSpPr>
            <p:grpSpPr>
              <a:xfrm>
                <a:off x="280658" y="887240"/>
                <a:ext cx="4399984" cy="3295460"/>
                <a:chOff x="280658" y="887240"/>
                <a:chExt cx="4399984" cy="3295460"/>
              </a:xfrm>
            </p:grpSpPr>
            <p:sp>
              <p:nvSpPr>
                <p:cNvPr id="22" name="Rectangle 21"/>
                <p:cNvSpPr/>
                <p:nvPr/>
              </p:nvSpPr>
              <p:spPr>
                <a:xfrm>
                  <a:off x="280658" y="1032095"/>
                  <a:ext cx="4399984" cy="31506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ame Side Corner Rectangle 22"/>
                <p:cNvSpPr/>
                <p:nvPr/>
              </p:nvSpPr>
              <p:spPr>
                <a:xfrm>
                  <a:off x="280658" y="887240"/>
                  <a:ext cx="4399984" cy="525101"/>
                </a:xfrm>
                <a:prstGeom prst="round2Same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Question fre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3" y="448823"/>
                <a:ext cx="1166545" cy="116654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362139" y="1664069"/>
              <a:ext cx="4218913" cy="2393732"/>
            </a:xfrm>
            <a:prstGeom prst="rect">
              <a:avLst/>
            </a:prstGeom>
            <a:noFill/>
          </p:spPr>
          <p:txBody>
            <a:bodyPr wrap="square" rtlCol="0">
              <a:spAutoFit/>
            </a:bodyPr>
            <a:lstStyle/>
            <a:p>
              <a:pPr marL="342900" indent="-342900" algn="just">
                <a:lnSpc>
                  <a:spcPct val="120000"/>
                </a:lnSpc>
                <a:buAutoNum type="arabicPeriod"/>
              </a:pPr>
              <a:r>
                <a:rPr lang="vi-VN" dirty="0" smtClean="0">
                  <a:solidFill>
                    <a:schemeClr val="bg1"/>
                  </a:solidFill>
                  <a:latin typeface="#9Slide03 Roboto Condensed" panose="02000000000000000000" pitchFamily="2" charset="0"/>
                  <a:ea typeface="#9Slide03 Roboto Condensed" panose="02000000000000000000" pitchFamily="2" charset="0"/>
                </a:rPr>
                <a:t>Vì sao nói virus chưa có cấu tạo tế bào điển hình? Em có đồng ý với ý kiến cho rằng virus là vật thể không sống không? Giải thích.</a:t>
              </a:r>
            </a:p>
            <a:p>
              <a:pPr marL="342900" indent="-342900" algn="just">
                <a:lnSpc>
                  <a:spcPct val="120000"/>
                </a:lnSpc>
                <a:buAutoNum type="arabicPeriod"/>
              </a:pPr>
              <a:r>
                <a:rPr lang="vi-VN" dirty="0" smtClean="0">
                  <a:solidFill>
                    <a:schemeClr val="bg1"/>
                  </a:solidFill>
                  <a:latin typeface="#9Slide03 Roboto Condensed" panose="02000000000000000000" pitchFamily="2" charset="0"/>
                  <a:ea typeface="#9Slide03 Roboto Condensed" panose="02000000000000000000" pitchFamily="2" charset="0"/>
                </a:rPr>
                <a:t>Quan sát hình 29.2 và hình 27.2 (bài 27 – chương VII), hãy phân biệt vi khuẩn với virus.</a:t>
              </a:r>
              <a:endParaRPr lang="vi-VN" dirty="0">
                <a:solidFill>
                  <a:schemeClr val="bg1"/>
                </a:solidFill>
                <a:latin typeface="#9Slide03 Roboto Condensed" panose="02000000000000000000" pitchFamily="2" charset="0"/>
                <a:ea typeface="#9Slide03 Roboto Condensed" panose="02000000000000000000" pitchFamily="2" charset="0"/>
              </a:endParaRPr>
            </a:p>
          </p:txBody>
        </p:sp>
      </p:grpSp>
      <p:sp>
        <p:nvSpPr>
          <p:cNvPr id="28" name="TextBox 27"/>
          <p:cNvSpPr txBox="1"/>
          <p:nvPr/>
        </p:nvSpPr>
        <p:spPr>
          <a:xfrm>
            <a:off x="342738" y="366242"/>
            <a:ext cx="4399984" cy="1938992"/>
          </a:xfrm>
          <a:prstGeom prst="rect">
            <a:avLst/>
          </a:prstGeom>
          <a:noFill/>
        </p:spPr>
        <p:txBody>
          <a:bodyPr wrap="square" rtlCol="0">
            <a:spAutoFit/>
          </a:bodyPr>
          <a:lstStyle/>
          <a:p>
            <a:pPr algn="just">
              <a:lnSpc>
                <a:spcPct val="120000"/>
              </a:lnSpc>
            </a:pPr>
            <a:r>
              <a:rPr lang="vi-VN" sz="2000" dirty="0" smtClean="0">
                <a:latin typeface="#9Slide03 Roboto Condensed" panose="02000000000000000000" pitchFamily="2" charset="0"/>
                <a:ea typeface="#9Slide03 Roboto Condensed" panose="02000000000000000000" pitchFamily="2" charset="0"/>
              </a:rPr>
              <a:t>Virus chưa có cấu tạo tế bào. Tất cả các virus đều gồm 2 thành phần cơ bản: vỏ protein và lõi là vật chất di truyền (AND hoặc ARN). Một số virus có thêm vỏ ngoài và gai glycoprotein.</a:t>
            </a:r>
            <a:endParaRPr lang="vi-VN" sz="2000" dirty="0">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7933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
        <p:cNvGrpSpPr/>
        <p:nvPr/>
      </p:nvGrpSpPr>
      <p:grpSpPr>
        <a:xfrm>
          <a:off x="0" y="0"/>
          <a:ext cx="0" cy="0"/>
          <a:chOff x="0" y="0"/>
          <a:chExt cx="0" cy="0"/>
        </a:xfrm>
      </p:grpSpPr>
      <p:pic>
        <p:nvPicPr>
          <p:cNvPr id="102" name="Google Shape;102;p22"/>
          <p:cNvPicPr preferRelativeResize="0"/>
          <p:nvPr/>
        </p:nvPicPr>
        <p:blipFill rotWithShape="1">
          <a:blip r:embed="rId3">
            <a:alphaModFix/>
          </a:blip>
          <a:srcRect l="8270" r="8270" b="30206"/>
          <a:stretch/>
        </p:blipFill>
        <p:spPr>
          <a:xfrm rot="-2336284">
            <a:off x="-158568" y="118417"/>
            <a:ext cx="7388488" cy="5361011"/>
          </a:xfrm>
          <a:prstGeom prst="rect">
            <a:avLst/>
          </a:prstGeom>
          <a:noFill/>
          <a:ln>
            <a:noFill/>
          </a:ln>
        </p:spPr>
      </p:pic>
      <p:pic>
        <p:nvPicPr>
          <p:cNvPr id="103" name="Google Shape;103;p22"/>
          <p:cNvPicPr preferRelativeResize="0"/>
          <p:nvPr/>
        </p:nvPicPr>
        <p:blipFill rotWithShape="1">
          <a:blip r:embed="rId4">
            <a:alphaModFix/>
          </a:blip>
          <a:srcRect r="11323" b="10402"/>
          <a:stretch/>
        </p:blipFill>
        <p:spPr>
          <a:xfrm>
            <a:off x="6301538" y="1538081"/>
            <a:ext cx="5935700" cy="5328968"/>
          </a:xfrm>
          <a:prstGeom prst="rect">
            <a:avLst/>
          </a:prstGeom>
          <a:noFill/>
          <a:ln>
            <a:noFill/>
          </a:ln>
        </p:spPr>
      </p:pic>
      <p:sp>
        <p:nvSpPr>
          <p:cNvPr id="104" name="Google Shape;104;p22"/>
          <p:cNvSpPr txBox="1">
            <a:spLocks noGrp="1"/>
          </p:cNvSpPr>
          <p:nvPr>
            <p:ph type="ctrTitle"/>
          </p:nvPr>
        </p:nvSpPr>
        <p:spPr>
          <a:xfrm>
            <a:off x="1317502" y="163318"/>
            <a:ext cx="3968400" cy="3457611"/>
          </a:xfrm>
          <a:prstGeom prst="rect">
            <a:avLst/>
          </a:prstGeom>
        </p:spPr>
        <p:txBody>
          <a:bodyPr spcFirstLastPara="1" wrap="square" lIns="121900" tIns="121900" rIns="121900" bIns="121900" anchor="b" anchorCtr="0">
            <a:noAutofit/>
          </a:bodyPr>
          <a:lstStyle/>
          <a:p>
            <a:r>
              <a:rPr lang="en-US" sz="6400" b="1" dirty="0" smtClean="0">
                <a:ln w="6600">
                  <a:solidFill>
                    <a:schemeClr val="accent2"/>
                  </a:solidFill>
                  <a:prstDash val="solid"/>
                </a:ln>
                <a:solidFill>
                  <a:srgbClr val="FFFFFF"/>
                </a:solidFill>
                <a:effectLst>
                  <a:outerShdw dist="38100" dir="2700000" algn="tl" rotWithShape="0">
                    <a:schemeClr val="accent2"/>
                  </a:outerShdw>
                </a:effectLst>
                <a:latin typeface="000 Marvin [TeddyBear]" panose="02000000000000000000" pitchFamily="2" charset="0"/>
              </a:rPr>
              <a:t>VAI TRÒ VIRUS</a:t>
            </a:r>
            <a:endParaRPr sz="6400" b="1" dirty="0">
              <a:ln w="6600">
                <a:solidFill>
                  <a:schemeClr val="accent2"/>
                </a:solidFill>
                <a:prstDash val="solid"/>
              </a:ln>
              <a:solidFill>
                <a:srgbClr val="FFFFFF"/>
              </a:solidFill>
              <a:effectLst>
                <a:outerShdw dist="38100" dir="2700000" algn="tl" rotWithShape="0">
                  <a:schemeClr val="accent2"/>
                </a:outerShdw>
              </a:effectLst>
              <a:latin typeface="000 Marvin [TeddyBear]" panose="02000000000000000000" pitchFamily="2" charset="0"/>
            </a:endParaRPr>
          </a:p>
        </p:txBody>
      </p:sp>
      <p:pic>
        <p:nvPicPr>
          <p:cNvPr id="106" name="Google Shape;106;p22"/>
          <p:cNvPicPr preferRelativeResize="0"/>
          <p:nvPr/>
        </p:nvPicPr>
        <p:blipFill>
          <a:blip r:embed="rId5">
            <a:alphaModFix/>
          </a:blip>
          <a:stretch>
            <a:fillRect/>
          </a:stretch>
        </p:blipFill>
        <p:spPr>
          <a:xfrm rot="5400000">
            <a:off x="1293490" y="4911300"/>
            <a:ext cx="787433" cy="1748933"/>
          </a:xfrm>
          <a:prstGeom prst="rect">
            <a:avLst/>
          </a:prstGeom>
          <a:noFill/>
          <a:ln>
            <a:noFill/>
          </a:ln>
        </p:spPr>
      </p:pic>
      <p:pic>
        <p:nvPicPr>
          <p:cNvPr id="107" name="Google Shape;107;p22"/>
          <p:cNvPicPr preferRelativeResize="0"/>
          <p:nvPr/>
        </p:nvPicPr>
        <p:blipFill>
          <a:blip r:embed="rId6">
            <a:alphaModFix/>
          </a:blip>
          <a:stretch>
            <a:fillRect/>
          </a:stretch>
        </p:blipFill>
        <p:spPr>
          <a:xfrm>
            <a:off x="4719032" y="5722367"/>
            <a:ext cx="582800" cy="340400"/>
          </a:xfrm>
          <a:prstGeom prst="rect">
            <a:avLst/>
          </a:prstGeom>
          <a:noFill/>
          <a:ln>
            <a:noFill/>
          </a:ln>
        </p:spPr>
      </p:pic>
      <p:pic>
        <p:nvPicPr>
          <p:cNvPr id="108" name="Google Shape;108;p22"/>
          <p:cNvPicPr preferRelativeResize="0"/>
          <p:nvPr/>
        </p:nvPicPr>
        <p:blipFill rotWithShape="1">
          <a:blip r:embed="rId7">
            <a:alphaModFix/>
          </a:blip>
          <a:srcRect t="29062" r="59483"/>
          <a:stretch/>
        </p:blipFill>
        <p:spPr>
          <a:xfrm rot="-8100000">
            <a:off x="4658049" y="2487508"/>
            <a:ext cx="704768" cy="1429601"/>
          </a:xfrm>
          <a:prstGeom prst="rect">
            <a:avLst/>
          </a:prstGeom>
          <a:noFill/>
          <a:ln>
            <a:noFill/>
          </a:ln>
        </p:spPr>
      </p:pic>
      <p:pic>
        <p:nvPicPr>
          <p:cNvPr id="109" name="Google Shape;109;p22"/>
          <p:cNvPicPr preferRelativeResize="0"/>
          <p:nvPr/>
        </p:nvPicPr>
        <p:blipFill rotWithShape="1">
          <a:blip r:embed="rId7">
            <a:alphaModFix/>
          </a:blip>
          <a:srcRect t="29062" r="59483"/>
          <a:stretch/>
        </p:blipFill>
        <p:spPr>
          <a:xfrm rot="-5946971">
            <a:off x="913248" y="149873"/>
            <a:ext cx="704768" cy="1429600"/>
          </a:xfrm>
          <a:prstGeom prst="rect">
            <a:avLst/>
          </a:prstGeom>
          <a:noFill/>
          <a:ln>
            <a:noFill/>
          </a:ln>
        </p:spPr>
      </p:pic>
      <p:pic>
        <p:nvPicPr>
          <p:cNvPr id="110" name="Google Shape;110;p22"/>
          <p:cNvPicPr preferRelativeResize="0"/>
          <p:nvPr/>
        </p:nvPicPr>
        <p:blipFill rotWithShape="1">
          <a:blip r:embed="rId7">
            <a:alphaModFix/>
          </a:blip>
          <a:srcRect t="29062" r="59483"/>
          <a:stretch/>
        </p:blipFill>
        <p:spPr>
          <a:xfrm rot="6035288">
            <a:off x="10324150" y="345540"/>
            <a:ext cx="704767" cy="1429600"/>
          </a:xfrm>
          <a:prstGeom prst="rect">
            <a:avLst/>
          </a:prstGeom>
          <a:noFill/>
          <a:ln>
            <a:noFill/>
          </a:ln>
        </p:spPr>
      </p:pic>
      <p:pic>
        <p:nvPicPr>
          <p:cNvPr id="1026" name="Picture 2" descr="News Flash • Fayette County, PA • CivicEng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0460" y="3347824"/>
            <a:ext cx="3411446" cy="353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76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1613875" y="170453"/>
            <a:ext cx="8929718" cy="804295"/>
          </a:xfrm>
          <a:prstGeom prst="rect">
            <a:avLst/>
          </a:prstGeom>
        </p:spPr>
        <p:txBody>
          <a:bodyPr spcFirstLastPara="1" wrap="square" lIns="121900" tIns="121900" rIns="121900" bIns="121900" anchor="t" anchorCtr="0">
            <a:noAutofit/>
          </a:bodyPr>
          <a:lstStyle/>
          <a:p>
            <a:pPr algn="just">
              <a:lnSpc>
                <a:spcPct val="100000"/>
              </a:lnSpc>
            </a:pPr>
            <a:r>
              <a:rPr lang="en-US" sz="4400" b="1" dirty="0" smtClean="0">
                <a:latin typeface="#9Slide05 FS Blonde Script" panose="03000503000000000000" pitchFamily="65" charset="0"/>
              </a:rPr>
              <a:t>MỘT SỐ LỢI ÍCH CỦA VIRUS</a:t>
            </a:r>
            <a:endParaRPr sz="4400" b="1" dirty="0">
              <a:latin typeface="#9Slide05 FS Blonde Script" panose="03000503000000000000" pitchFamily="65" charset="0"/>
            </a:endParaRPr>
          </a:p>
        </p:txBody>
      </p:sp>
      <p:grpSp>
        <p:nvGrpSpPr>
          <p:cNvPr id="475" name="Google Shape;475;p32"/>
          <p:cNvGrpSpPr/>
          <p:nvPr/>
        </p:nvGrpSpPr>
        <p:grpSpPr>
          <a:xfrm>
            <a:off x="488302" y="170453"/>
            <a:ext cx="1038343" cy="1038300"/>
            <a:chOff x="4881200" y="2099600"/>
            <a:chExt cx="604625" cy="604600"/>
          </a:xfrm>
        </p:grpSpPr>
        <p:sp>
          <p:nvSpPr>
            <p:cNvPr id="476" name="Google Shape;476;p32"/>
            <p:cNvSpPr/>
            <p:nvPr/>
          </p:nvSpPr>
          <p:spPr>
            <a:xfrm>
              <a:off x="4997950" y="2139025"/>
              <a:ext cx="238175" cy="157750"/>
            </a:xfrm>
            <a:custGeom>
              <a:avLst/>
              <a:gdLst/>
              <a:ahLst/>
              <a:cxnLst/>
              <a:rect l="l" t="t" r="r" b="b"/>
              <a:pathLst>
                <a:path w="9527" h="6310" extrusionOk="0">
                  <a:moveTo>
                    <a:pt x="6237" y="1"/>
                  </a:moveTo>
                  <a:cubicBezTo>
                    <a:pt x="5609" y="2"/>
                    <a:pt x="5008" y="252"/>
                    <a:pt x="4563" y="694"/>
                  </a:cubicBezTo>
                  <a:lnTo>
                    <a:pt x="295" y="4964"/>
                  </a:lnTo>
                  <a:cubicBezTo>
                    <a:pt x="68" y="5189"/>
                    <a:pt x="0" y="5529"/>
                    <a:pt x="122" y="5823"/>
                  </a:cubicBezTo>
                  <a:cubicBezTo>
                    <a:pt x="244" y="6118"/>
                    <a:pt x="532" y="6310"/>
                    <a:pt x="852" y="6310"/>
                  </a:cubicBezTo>
                  <a:cubicBezTo>
                    <a:pt x="1062" y="6310"/>
                    <a:pt x="1262" y="6227"/>
                    <a:pt x="1409" y="6079"/>
                  </a:cubicBezTo>
                  <a:lnTo>
                    <a:pt x="5680" y="1809"/>
                  </a:lnTo>
                  <a:cubicBezTo>
                    <a:pt x="5828" y="1662"/>
                    <a:pt x="6028" y="1579"/>
                    <a:pt x="6237" y="1578"/>
                  </a:cubicBezTo>
                  <a:lnTo>
                    <a:pt x="8738" y="1578"/>
                  </a:lnTo>
                  <a:cubicBezTo>
                    <a:pt x="9173" y="1578"/>
                    <a:pt x="9526" y="1226"/>
                    <a:pt x="9526" y="789"/>
                  </a:cubicBezTo>
                  <a:cubicBezTo>
                    <a:pt x="9526" y="354"/>
                    <a:pt x="9173" y="1"/>
                    <a:pt x="8738"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7" name="Google Shape;477;p32"/>
            <p:cNvSpPr/>
            <p:nvPr/>
          </p:nvSpPr>
          <p:spPr>
            <a:xfrm>
              <a:off x="4957475" y="2493900"/>
              <a:ext cx="281400" cy="210300"/>
            </a:xfrm>
            <a:custGeom>
              <a:avLst/>
              <a:gdLst/>
              <a:ahLst/>
              <a:cxnLst/>
              <a:rect l="l" t="t" r="r" b="b"/>
              <a:pathLst>
                <a:path w="11256" h="8412" extrusionOk="0">
                  <a:moveTo>
                    <a:pt x="5625" y="1"/>
                  </a:moveTo>
                  <a:cubicBezTo>
                    <a:pt x="5385" y="1"/>
                    <a:pt x="5145" y="110"/>
                    <a:pt x="4988" y="327"/>
                  </a:cubicBezTo>
                  <a:cubicBezTo>
                    <a:pt x="4983" y="332"/>
                    <a:pt x="4979" y="337"/>
                    <a:pt x="4979" y="343"/>
                  </a:cubicBezTo>
                  <a:lnTo>
                    <a:pt x="248" y="7178"/>
                  </a:lnTo>
                  <a:cubicBezTo>
                    <a:pt x="0" y="7534"/>
                    <a:pt x="91" y="8024"/>
                    <a:pt x="448" y="8270"/>
                  </a:cubicBezTo>
                  <a:cubicBezTo>
                    <a:pt x="584" y="8365"/>
                    <a:pt x="740" y="8410"/>
                    <a:pt x="895" y="8410"/>
                  </a:cubicBezTo>
                  <a:cubicBezTo>
                    <a:pt x="1144" y="8410"/>
                    <a:pt x="1389" y="8292"/>
                    <a:pt x="1542" y="8071"/>
                  </a:cubicBezTo>
                  <a:lnTo>
                    <a:pt x="4838" y="3313"/>
                  </a:lnTo>
                  <a:lnTo>
                    <a:pt x="4838" y="7624"/>
                  </a:lnTo>
                  <a:cubicBezTo>
                    <a:pt x="4838" y="8144"/>
                    <a:pt x="5226" y="8407"/>
                    <a:pt x="5626" y="8407"/>
                  </a:cubicBezTo>
                  <a:cubicBezTo>
                    <a:pt x="6019" y="8407"/>
                    <a:pt x="6413" y="8149"/>
                    <a:pt x="6413" y="7624"/>
                  </a:cubicBezTo>
                  <a:lnTo>
                    <a:pt x="6413" y="3313"/>
                  </a:lnTo>
                  <a:lnTo>
                    <a:pt x="9709" y="8071"/>
                  </a:lnTo>
                  <a:cubicBezTo>
                    <a:pt x="9861" y="8292"/>
                    <a:pt x="10107" y="8411"/>
                    <a:pt x="10356" y="8411"/>
                  </a:cubicBezTo>
                  <a:cubicBezTo>
                    <a:pt x="10511" y="8411"/>
                    <a:pt x="10667" y="8366"/>
                    <a:pt x="10803" y="8270"/>
                  </a:cubicBezTo>
                  <a:cubicBezTo>
                    <a:pt x="11165" y="8027"/>
                    <a:pt x="11255" y="7532"/>
                    <a:pt x="11003" y="7178"/>
                  </a:cubicBezTo>
                  <a:lnTo>
                    <a:pt x="6271" y="343"/>
                  </a:lnTo>
                  <a:cubicBezTo>
                    <a:pt x="6271" y="338"/>
                    <a:pt x="6266" y="332"/>
                    <a:pt x="6261" y="327"/>
                  </a:cubicBezTo>
                  <a:cubicBezTo>
                    <a:pt x="6105" y="110"/>
                    <a:pt x="5865" y="1"/>
                    <a:pt x="5625"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8" name="Google Shape;478;p32"/>
            <p:cNvSpPr/>
            <p:nvPr/>
          </p:nvSpPr>
          <p:spPr>
            <a:xfrm>
              <a:off x="5098125" y="2493900"/>
              <a:ext cx="140775" cy="210300"/>
            </a:xfrm>
            <a:custGeom>
              <a:avLst/>
              <a:gdLst/>
              <a:ahLst/>
              <a:cxnLst/>
              <a:rect l="l" t="t" r="r" b="b"/>
              <a:pathLst>
                <a:path w="5631" h="8412" extrusionOk="0">
                  <a:moveTo>
                    <a:pt x="8" y="1"/>
                  </a:moveTo>
                  <a:cubicBezTo>
                    <a:pt x="5" y="1"/>
                    <a:pt x="3" y="1"/>
                    <a:pt x="0" y="1"/>
                  </a:cubicBezTo>
                  <a:lnTo>
                    <a:pt x="0" y="8407"/>
                  </a:lnTo>
                  <a:cubicBezTo>
                    <a:pt x="393" y="8407"/>
                    <a:pt x="787" y="8149"/>
                    <a:pt x="787" y="7624"/>
                  </a:cubicBezTo>
                  <a:lnTo>
                    <a:pt x="787" y="3313"/>
                  </a:lnTo>
                  <a:lnTo>
                    <a:pt x="4083" y="8071"/>
                  </a:lnTo>
                  <a:cubicBezTo>
                    <a:pt x="4235" y="8292"/>
                    <a:pt x="4481" y="8411"/>
                    <a:pt x="4730" y="8411"/>
                  </a:cubicBezTo>
                  <a:cubicBezTo>
                    <a:pt x="4885" y="8411"/>
                    <a:pt x="5041" y="8366"/>
                    <a:pt x="5177" y="8270"/>
                  </a:cubicBezTo>
                  <a:lnTo>
                    <a:pt x="5178" y="8270"/>
                  </a:lnTo>
                  <a:cubicBezTo>
                    <a:pt x="5540" y="8027"/>
                    <a:pt x="5631" y="7532"/>
                    <a:pt x="5377" y="7176"/>
                  </a:cubicBezTo>
                  <a:lnTo>
                    <a:pt x="646" y="342"/>
                  </a:lnTo>
                  <a:cubicBezTo>
                    <a:pt x="646" y="337"/>
                    <a:pt x="642" y="332"/>
                    <a:pt x="635" y="327"/>
                  </a:cubicBezTo>
                  <a:cubicBezTo>
                    <a:pt x="491" y="122"/>
                    <a:pt x="257" y="1"/>
                    <a:pt x="8"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9" name="Google Shape;479;p32"/>
            <p:cNvSpPr/>
            <p:nvPr/>
          </p:nvSpPr>
          <p:spPr>
            <a:xfrm>
              <a:off x="5275525" y="2316500"/>
              <a:ext cx="118300" cy="157725"/>
            </a:xfrm>
            <a:custGeom>
              <a:avLst/>
              <a:gdLst/>
              <a:ahLst/>
              <a:cxnLst/>
              <a:rect l="l" t="t" r="r" b="b"/>
              <a:pathLst>
                <a:path w="4732" h="6309" extrusionOk="0">
                  <a:moveTo>
                    <a:pt x="787" y="1"/>
                  </a:moveTo>
                  <a:cubicBezTo>
                    <a:pt x="353" y="1"/>
                    <a:pt x="0" y="354"/>
                    <a:pt x="0" y="788"/>
                  </a:cubicBezTo>
                  <a:lnTo>
                    <a:pt x="0" y="5520"/>
                  </a:lnTo>
                  <a:cubicBezTo>
                    <a:pt x="0" y="5955"/>
                    <a:pt x="354" y="6308"/>
                    <a:pt x="789" y="6308"/>
                  </a:cubicBezTo>
                  <a:lnTo>
                    <a:pt x="4731" y="6308"/>
                  </a:lnTo>
                  <a:lnTo>
                    <a:pt x="4731" y="1"/>
                  </a:lnTo>
                  <a:lnTo>
                    <a:pt x="789" y="1"/>
                  </a:lnTo>
                  <a:cubicBezTo>
                    <a:pt x="788" y="1"/>
                    <a:pt x="787" y="1"/>
                    <a:pt x="787"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0" name="Google Shape;480;p32"/>
            <p:cNvSpPr/>
            <p:nvPr/>
          </p:nvSpPr>
          <p:spPr>
            <a:xfrm>
              <a:off x="5275525" y="2395325"/>
              <a:ext cx="118300" cy="78875"/>
            </a:xfrm>
            <a:custGeom>
              <a:avLst/>
              <a:gdLst/>
              <a:ahLst/>
              <a:cxnLst/>
              <a:rect l="l" t="t" r="r" b="b"/>
              <a:pathLst>
                <a:path w="4732" h="3155" extrusionOk="0">
                  <a:moveTo>
                    <a:pt x="0" y="0"/>
                  </a:moveTo>
                  <a:lnTo>
                    <a:pt x="0" y="2367"/>
                  </a:lnTo>
                  <a:cubicBezTo>
                    <a:pt x="0" y="2801"/>
                    <a:pt x="353" y="3154"/>
                    <a:pt x="787" y="3154"/>
                  </a:cubicBezTo>
                  <a:cubicBezTo>
                    <a:pt x="787" y="3154"/>
                    <a:pt x="788" y="3154"/>
                    <a:pt x="789" y="3154"/>
                  </a:cubicBezTo>
                  <a:lnTo>
                    <a:pt x="4731" y="3154"/>
                  </a:lnTo>
                  <a:lnTo>
                    <a:pt x="4731" y="0"/>
                  </a:ln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1" name="Google Shape;481;p32"/>
            <p:cNvSpPr/>
            <p:nvPr/>
          </p:nvSpPr>
          <p:spPr>
            <a:xfrm>
              <a:off x="5380675" y="2277025"/>
              <a:ext cx="105150" cy="236625"/>
            </a:xfrm>
            <a:custGeom>
              <a:avLst/>
              <a:gdLst/>
              <a:ahLst/>
              <a:cxnLst/>
              <a:rect l="l" t="t" r="r" b="b"/>
              <a:pathLst>
                <a:path w="4206" h="9465" extrusionOk="0">
                  <a:moveTo>
                    <a:pt x="3416" y="1"/>
                  </a:moveTo>
                  <a:cubicBezTo>
                    <a:pt x="3314" y="1"/>
                    <a:pt x="3209" y="21"/>
                    <a:pt x="3106" y="64"/>
                  </a:cubicBezTo>
                  <a:lnTo>
                    <a:pt x="0" y="1578"/>
                  </a:lnTo>
                  <a:lnTo>
                    <a:pt x="0" y="7887"/>
                  </a:lnTo>
                  <a:cubicBezTo>
                    <a:pt x="1060" y="8350"/>
                    <a:pt x="3212" y="9464"/>
                    <a:pt x="3417" y="9464"/>
                  </a:cubicBezTo>
                  <a:cubicBezTo>
                    <a:pt x="3852" y="9464"/>
                    <a:pt x="4206" y="9112"/>
                    <a:pt x="4206" y="8677"/>
                  </a:cubicBezTo>
                  <a:lnTo>
                    <a:pt x="4206" y="790"/>
                  </a:lnTo>
                  <a:cubicBezTo>
                    <a:pt x="4206" y="336"/>
                    <a:pt x="3834" y="1"/>
                    <a:pt x="3416" y="1"/>
                  </a:cubicBez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2" name="Google Shape;482;p32"/>
            <p:cNvSpPr/>
            <p:nvPr/>
          </p:nvSpPr>
          <p:spPr>
            <a:xfrm>
              <a:off x="5380675" y="2395325"/>
              <a:ext cx="105150" cy="118325"/>
            </a:xfrm>
            <a:custGeom>
              <a:avLst/>
              <a:gdLst/>
              <a:ahLst/>
              <a:cxnLst/>
              <a:rect l="l" t="t" r="r" b="b"/>
              <a:pathLst>
                <a:path w="4206" h="4733" extrusionOk="0">
                  <a:moveTo>
                    <a:pt x="0" y="0"/>
                  </a:moveTo>
                  <a:lnTo>
                    <a:pt x="0" y="3155"/>
                  </a:lnTo>
                  <a:cubicBezTo>
                    <a:pt x="1060" y="3616"/>
                    <a:pt x="3212" y="4732"/>
                    <a:pt x="3417" y="4732"/>
                  </a:cubicBezTo>
                  <a:cubicBezTo>
                    <a:pt x="3852" y="4732"/>
                    <a:pt x="4206" y="4379"/>
                    <a:pt x="4206" y="3944"/>
                  </a:cubicBezTo>
                  <a:lnTo>
                    <a:pt x="4206" y="0"/>
                  </a:ln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3" name="Google Shape;483;p32"/>
            <p:cNvSpPr/>
            <p:nvPr/>
          </p:nvSpPr>
          <p:spPr>
            <a:xfrm>
              <a:off x="5196650" y="2099600"/>
              <a:ext cx="276050" cy="118325"/>
            </a:xfrm>
            <a:custGeom>
              <a:avLst/>
              <a:gdLst/>
              <a:ahLst/>
              <a:cxnLst/>
              <a:rect l="l" t="t" r="r" b="b"/>
              <a:pathLst>
                <a:path w="11042" h="4733" extrusionOk="0">
                  <a:moveTo>
                    <a:pt x="2367" y="1"/>
                  </a:moveTo>
                  <a:cubicBezTo>
                    <a:pt x="1062" y="1"/>
                    <a:pt x="0" y="1062"/>
                    <a:pt x="0" y="2367"/>
                  </a:cubicBezTo>
                  <a:cubicBezTo>
                    <a:pt x="0" y="3671"/>
                    <a:pt x="1062" y="4733"/>
                    <a:pt x="2367" y="4733"/>
                  </a:cubicBezTo>
                  <a:lnTo>
                    <a:pt x="8675" y="4733"/>
                  </a:lnTo>
                  <a:cubicBezTo>
                    <a:pt x="9980" y="4733"/>
                    <a:pt x="11042" y="3671"/>
                    <a:pt x="11042" y="2367"/>
                  </a:cubicBezTo>
                  <a:cubicBezTo>
                    <a:pt x="11042" y="1062"/>
                    <a:pt x="9980" y="1"/>
                    <a:pt x="8675" y="1"/>
                  </a:cubicBezTo>
                  <a:close/>
                </a:path>
              </a:pathLst>
            </a:custGeom>
            <a:solidFill>
              <a:schemeClr val="accent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4" name="Google Shape;484;p32"/>
            <p:cNvSpPr/>
            <p:nvPr/>
          </p:nvSpPr>
          <p:spPr>
            <a:xfrm>
              <a:off x="4881200" y="2178475"/>
              <a:ext cx="433775" cy="354925"/>
            </a:xfrm>
            <a:custGeom>
              <a:avLst/>
              <a:gdLst/>
              <a:ahLst/>
              <a:cxnLst/>
              <a:rect l="l" t="t" r="r" b="b"/>
              <a:pathLst>
                <a:path w="17351" h="14197" extrusionOk="0">
                  <a:moveTo>
                    <a:pt x="2626" y="1"/>
                  </a:moveTo>
                  <a:cubicBezTo>
                    <a:pt x="2596" y="1"/>
                    <a:pt x="2565" y="1"/>
                    <a:pt x="2534" y="2"/>
                  </a:cubicBezTo>
                  <a:cubicBezTo>
                    <a:pt x="1114" y="49"/>
                    <a:pt x="1" y="1245"/>
                    <a:pt x="1" y="2665"/>
                  </a:cubicBezTo>
                  <a:lnTo>
                    <a:pt x="1" y="9463"/>
                  </a:lnTo>
                  <a:cubicBezTo>
                    <a:pt x="1" y="9753"/>
                    <a:pt x="236" y="9988"/>
                    <a:pt x="527" y="9988"/>
                  </a:cubicBezTo>
                  <a:lnTo>
                    <a:pt x="5510" y="9988"/>
                  </a:lnTo>
                  <a:cubicBezTo>
                    <a:pt x="5647" y="9988"/>
                    <a:pt x="5769" y="10088"/>
                    <a:pt x="5783" y="10225"/>
                  </a:cubicBezTo>
                  <a:cubicBezTo>
                    <a:pt x="5799" y="10380"/>
                    <a:pt x="5676" y="10514"/>
                    <a:pt x="5521" y="10514"/>
                  </a:cubicBezTo>
                  <a:lnTo>
                    <a:pt x="527" y="10514"/>
                  </a:lnTo>
                  <a:cubicBezTo>
                    <a:pt x="236" y="10514"/>
                    <a:pt x="1" y="10749"/>
                    <a:pt x="1" y="11040"/>
                  </a:cubicBezTo>
                  <a:lnTo>
                    <a:pt x="1" y="11827"/>
                  </a:lnTo>
                  <a:cubicBezTo>
                    <a:pt x="0" y="13135"/>
                    <a:pt x="1059" y="14196"/>
                    <a:pt x="2367" y="14196"/>
                  </a:cubicBezTo>
                  <a:lnTo>
                    <a:pt x="14985" y="14196"/>
                  </a:lnTo>
                  <a:cubicBezTo>
                    <a:pt x="16291" y="14195"/>
                    <a:pt x="17350" y="13136"/>
                    <a:pt x="17350" y="11829"/>
                  </a:cubicBezTo>
                  <a:lnTo>
                    <a:pt x="17350" y="5520"/>
                  </a:lnTo>
                  <a:cubicBezTo>
                    <a:pt x="17350" y="4214"/>
                    <a:pt x="16291" y="3155"/>
                    <a:pt x="14985" y="3155"/>
                  </a:cubicBezTo>
                  <a:lnTo>
                    <a:pt x="5943" y="3155"/>
                  </a:lnTo>
                  <a:cubicBezTo>
                    <a:pt x="5717" y="3155"/>
                    <a:pt x="5516" y="3010"/>
                    <a:pt x="5444" y="2795"/>
                  </a:cubicBezTo>
                  <a:lnTo>
                    <a:pt x="5110" y="1793"/>
                  </a:lnTo>
                  <a:cubicBezTo>
                    <a:pt x="4754" y="720"/>
                    <a:pt x="3751" y="1"/>
                    <a:pt x="2626" y="1"/>
                  </a:cubicBez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5" name="Google Shape;485;p32"/>
            <p:cNvSpPr/>
            <p:nvPr/>
          </p:nvSpPr>
          <p:spPr>
            <a:xfrm>
              <a:off x="4881200" y="2395325"/>
              <a:ext cx="433775" cy="138075"/>
            </a:xfrm>
            <a:custGeom>
              <a:avLst/>
              <a:gdLst/>
              <a:ahLst/>
              <a:cxnLst/>
              <a:rect l="l" t="t" r="r" b="b"/>
              <a:pathLst>
                <a:path w="17351" h="5523" extrusionOk="0">
                  <a:moveTo>
                    <a:pt x="1" y="0"/>
                  </a:moveTo>
                  <a:lnTo>
                    <a:pt x="1" y="789"/>
                  </a:lnTo>
                  <a:cubicBezTo>
                    <a:pt x="1" y="1079"/>
                    <a:pt x="236" y="1314"/>
                    <a:pt x="527" y="1314"/>
                  </a:cubicBezTo>
                  <a:lnTo>
                    <a:pt x="5510" y="1314"/>
                  </a:lnTo>
                  <a:cubicBezTo>
                    <a:pt x="5647" y="1314"/>
                    <a:pt x="5769" y="1414"/>
                    <a:pt x="5783" y="1550"/>
                  </a:cubicBezTo>
                  <a:cubicBezTo>
                    <a:pt x="5799" y="1706"/>
                    <a:pt x="5676" y="1839"/>
                    <a:pt x="5521" y="1839"/>
                  </a:cubicBezTo>
                  <a:lnTo>
                    <a:pt x="527" y="1839"/>
                  </a:lnTo>
                  <a:cubicBezTo>
                    <a:pt x="236" y="1839"/>
                    <a:pt x="1" y="2074"/>
                    <a:pt x="1" y="2364"/>
                  </a:cubicBezTo>
                  <a:lnTo>
                    <a:pt x="1" y="3153"/>
                  </a:lnTo>
                  <a:cubicBezTo>
                    <a:pt x="0" y="4461"/>
                    <a:pt x="1059" y="5522"/>
                    <a:pt x="2367" y="5522"/>
                  </a:cubicBezTo>
                  <a:lnTo>
                    <a:pt x="14985" y="5522"/>
                  </a:lnTo>
                  <a:cubicBezTo>
                    <a:pt x="16291" y="5521"/>
                    <a:pt x="17350" y="4462"/>
                    <a:pt x="17350" y="3155"/>
                  </a:cubicBezTo>
                  <a:lnTo>
                    <a:pt x="17350" y="0"/>
                  </a:ln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6" name="Google Shape;486;p32"/>
            <p:cNvSpPr/>
            <p:nvPr/>
          </p:nvSpPr>
          <p:spPr>
            <a:xfrm>
              <a:off x="4881225" y="2415025"/>
              <a:ext cx="157750" cy="39475"/>
            </a:xfrm>
            <a:custGeom>
              <a:avLst/>
              <a:gdLst/>
              <a:ahLst/>
              <a:cxnLst/>
              <a:rect l="l" t="t" r="r" b="b"/>
              <a:pathLst>
                <a:path w="6310" h="1579" extrusionOk="0">
                  <a:moveTo>
                    <a:pt x="0" y="1"/>
                  </a:moveTo>
                  <a:lnTo>
                    <a:pt x="0" y="1579"/>
                  </a:lnTo>
                  <a:lnTo>
                    <a:pt x="5521" y="1579"/>
                  </a:lnTo>
                  <a:cubicBezTo>
                    <a:pt x="5956" y="1579"/>
                    <a:pt x="6309" y="1226"/>
                    <a:pt x="6309" y="790"/>
                  </a:cubicBezTo>
                  <a:cubicBezTo>
                    <a:pt x="6309" y="354"/>
                    <a:pt x="5956" y="1"/>
                    <a:pt x="5521"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7" name="Google Shape;487;p32"/>
            <p:cNvSpPr/>
            <p:nvPr/>
          </p:nvSpPr>
          <p:spPr>
            <a:xfrm>
              <a:off x="5195100" y="2336175"/>
              <a:ext cx="41025" cy="39475"/>
            </a:xfrm>
            <a:custGeom>
              <a:avLst/>
              <a:gdLst/>
              <a:ahLst/>
              <a:cxnLst/>
              <a:rect l="l" t="t" r="r" b="b"/>
              <a:pathLst>
                <a:path w="1641" h="1579" extrusionOk="0">
                  <a:moveTo>
                    <a:pt x="852" y="1"/>
                  </a:moveTo>
                  <a:cubicBezTo>
                    <a:pt x="532" y="1"/>
                    <a:pt x="245" y="194"/>
                    <a:pt x="123" y="488"/>
                  </a:cubicBezTo>
                  <a:cubicBezTo>
                    <a:pt x="0" y="783"/>
                    <a:pt x="68" y="1122"/>
                    <a:pt x="293" y="1348"/>
                  </a:cubicBezTo>
                  <a:cubicBezTo>
                    <a:pt x="445" y="1498"/>
                    <a:pt x="646" y="1579"/>
                    <a:pt x="852" y="1579"/>
                  </a:cubicBezTo>
                  <a:cubicBezTo>
                    <a:pt x="953" y="1579"/>
                    <a:pt x="1056" y="1559"/>
                    <a:pt x="1154" y="1518"/>
                  </a:cubicBezTo>
                  <a:cubicBezTo>
                    <a:pt x="1448" y="1396"/>
                    <a:pt x="1640" y="1108"/>
                    <a:pt x="1640" y="789"/>
                  </a:cubicBezTo>
                  <a:cubicBezTo>
                    <a:pt x="1640" y="354"/>
                    <a:pt x="1287" y="1"/>
                    <a:pt x="852" y="1"/>
                  </a:cubicBezTo>
                  <a:close/>
                </a:path>
              </a:pathLst>
            </a:custGeom>
            <a:solidFill>
              <a:schemeClr val="accent6"/>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8" name="Google Shape;488;p32"/>
            <p:cNvSpPr/>
            <p:nvPr/>
          </p:nvSpPr>
          <p:spPr>
            <a:xfrm>
              <a:off x="5116275" y="2336175"/>
              <a:ext cx="41000" cy="39425"/>
            </a:xfrm>
            <a:custGeom>
              <a:avLst/>
              <a:gdLst/>
              <a:ahLst/>
              <a:cxnLst/>
              <a:rect l="l" t="t" r="r" b="b"/>
              <a:pathLst>
                <a:path w="1640" h="1577" extrusionOk="0">
                  <a:moveTo>
                    <a:pt x="850" y="1"/>
                  </a:moveTo>
                  <a:cubicBezTo>
                    <a:pt x="531" y="2"/>
                    <a:pt x="244" y="194"/>
                    <a:pt x="123" y="488"/>
                  </a:cubicBezTo>
                  <a:cubicBezTo>
                    <a:pt x="1" y="782"/>
                    <a:pt x="69" y="1121"/>
                    <a:pt x="294" y="1347"/>
                  </a:cubicBezTo>
                  <a:cubicBezTo>
                    <a:pt x="444" y="1497"/>
                    <a:pt x="646" y="1577"/>
                    <a:pt x="850" y="1577"/>
                  </a:cubicBezTo>
                  <a:cubicBezTo>
                    <a:pt x="952" y="1577"/>
                    <a:pt x="1054" y="1557"/>
                    <a:pt x="1151" y="1517"/>
                  </a:cubicBezTo>
                  <a:cubicBezTo>
                    <a:pt x="1447" y="1395"/>
                    <a:pt x="1638" y="1108"/>
                    <a:pt x="1638" y="789"/>
                  </a:cubicBezTo>
                  <a:cubicBezTo>
                    <a:pt x="1640" y="354"/>
                    <a:pt x="1286" y="1"/>
                    <a:pt x="850" y="1"/>
                  </a:cubicBezTo>
                  <a:close/>
                </a:path>
              </a:pathLst>
            </a:custGeom>
            <a:solidFill>
              <a:schemeClr val="accent6"/>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grpSp>
        <p:nvGrpSpPr>
          <p:cNvPr id="4" name="Group 3"/>
          <p:cNvGrpSpPr/>
          <p:nvPr/>
        </p:nvGrpSpPr>
        <p:grpSpPr>
          <a:xfrm>
            <a:off x="1853449" y="2391815"/>
            <a:ext cx="7467600" cy="2209861"/>
            <a:chOff x="1705947" y="2062465"/>
            <a:chExt cx="7467600" cy="2209861"/>
          </a:xfrm>
        </p:grpSpPr>
        <p:pic>
          <p:nvPicPr>
            <p:cNvPr id="3074" name="Picture 2" descr="Sinh học 10 Bài 31: Virut gây bệnh, ứng dụng của virut trong thực ti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947" y="2062465"/>
              <a:ext cx="7467600" cy="1809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57804" y="3872216"/>
              <a:ext cx="4907902" cy="400110"/>
            </a:xfrm>
            <a:prstGeom prst="rect">
              <a:avLst/>
            </a:prstGeom>
            <a:noFill/>
          </p:spPr>
          <p:txBody>
            <a:bodyPr wrap="square" rtlCol="0">
              <a:spAutoFit/>
            </a:bodyPr>
            <a:lstStyle/>
            <a:p>
              <a:pPr algn="ctr" defTabSz="914400"/>
              <a:r>
                <a:rPr lang="vi-VN" sz="2000" dirty="0" smtClean="0">
                  <a:solidFill>
                    <a:srgbClr val="0C1886"/>
                  </a:solidFill>
                  <a:latin typeface="#9Slide03 Swiss Condensed Bold" panose="02000500000000000000" pitchFamily="2" charset="0"/>
                </a:rPr>
                <a:t>Hình. Quy trình sản xuất interferon</a:t>
              </a:r>
              <a:endParaRPr lang="vi-VN" sz="2000" dirty="0">
                <a:solidFill>
                  <a:srgbClr val="0C1886"/>
                </a:solidFill>
                <a:latin typeface="#9Slide03 Swiss Condensed Bold" panose="02000500000000000000" pitchFamily="2" charset="0"/>
              </a:endParaRPr>
            </a:p>
          </p:txBody>
        </p:sp>
      </p:grpSp>
      <p:sp>
        <p:nvSpPr>
          <p:cNvPr id="3" name="Rectangle 2"/>
          <p:cNvSpPr/>
          <p:nvPr/>
        </p:nvSpPr>
        <p:spPr>
          <a:xfrm>
            <a:off x="-1" y="1318713"/>
            <a:ext cx="3918857" cy="8219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srgbClr val="FFFFFF"/>
                </a:solidFill>
                <a:latin typeface="#9Slide03 Swiss Condensed Bold" panose="02000500000000000000" pitchFamily="2" charset="0"/>
              </a:rPr>
              <a:t>TRONG KHOA HỌC, SẢN XUẤT</a:t>
            </a:r>
            <a:endParaRPr lang="en-US" sz="2400" dirty="0">
              <a:solidFill>
                <a:srgbClr val="FFFFFF"/>
              </a:solidFill>
              <a:latin typeface="#9Slide03 Swiss Condensed Bold" panose="02000500000000000000" pitchFamily="2" charset="0"/>
            </a:endParaRPr>
          </a:p>
        </p:txBody>
      </p:sp>
      <p:sp>
        <p:nvSpPr>
          <p:cNvPr id="5" name="TextBox 4"/>
          <p:cNvSpPr txBox="1"/>
          <p:nvPr/>
        </p:nvSpPr>
        <p:spPr>
          <a:xfrm>
            <a:off x="350182" y="2423760"/>
            <a:ext cx="1266014" cy="2259080"/>
          </a:xfrm>
          <a:prstGeom prst="rect">
            <a:avLst/>
          </a:prstGeom>
          <a:noFill/>
        </p:spPr>
        <p:txBody>
          <a:bodyPr wrap="square" rtlCol="0">
            <a:spAutoFit/>
          </a:bodyPr>
          <a:lstStyle/>
          <a:p>
            <a:pPr algn="ctr" defTabSz="914400">
              <a:lnSpc>
                <a:spcPct val="110000"/>
              </a:lnSpc>
            </a:pPr>
            <a:r>
              <a:rPr lang="en-US" sz="3200" dirty="0" smtClean="0">
                <a:solidFill>
                  <a:srgbClr val="23455E">
                    <a:lumMod val="75000"/>
                  </a:srgbClr>
                </a:solidFill>
                <a:latin typeface="#9Slide03 Swiss Condensed Bold" panose="02000500000000000000" pitchFamily="2" charset="0"/>
              </a:rPr>
              <a:t>CHẾ PHẨM SINH HỌC</a:t>
            </a:r>
            <a:endParaRPr lang="en-US" sz="3200" dirty="0">
              <a:solidFill>
                <a:srgbClr val="23455E">
                  <a:lumMod val="75000"/>
                </a:srgbClr>
              </a:solidFill>
              <a:latin typeface="#9Slide03 Swiss Condensed Bold" panose="02000500000000000000" pitchFamily="2" charset="0"/>
            </a:endParaRPr>
          </a:p>
        </p:txBody>
      </p:sp>
      <p:cxnSp>
        <p:nvCxnSpPr>
          <p:cNvPr id="7" name="Straight Connector 6"/>
          <p:cNvCxnSpPr/>
          <p:nvPr/>
        </p:nvCxnSpPr>
        <p:spPr>
          <a:xfrm>
            <a:off x="1592586" y="2423760"/>
            <a:ext cx="0" cy="221954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50580" y="2310653"/>
            <a:ext cx="7673339" cy="2372187"/>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Rectangle 8"/>
          <p:cNvSpPr/>
          <p:nvPr/>
        </p:nvSpPr>
        <p:spPr>
          <a:xfrm>
            <a:off x="2556587" y="4771275"/>
            <a:ext cx="9159552" cy="2086725"/>
          </a:xfrm>
          <a:prstGeom prst="rect">
            <a:avLst/>
          </a:prstGeom>
        </p:spPr>
        <p:txBody>
          <a:bodyPr wrap="square">
            <a:spAutoFit/>
          </a:bodyPr>
          <a:lstStyle/>
          <a:p>
            <a:pPr marL="285750" indent="-285750" algn="just" defTabSz="914400">
              <a:lnSpc>
                <a:spcPct val="120000"/>
              </a:lnSpc>
              <a:buFont typeface="Wingdings" panose="05000000000000000000" pitchFamily="2" charset="2"/>
              <a:buChar char="§"/>
            </a:pPr>
            <a:r>
              <a:rPr lang="vi-VN" dirty="0">
                <a:solidFill>
                  <a:srgbClr val="444444"/>
                </a:solidFill>
                <a:latin typeface="#9Slide03 Swiss Condensed" panose="02000500000000000000" pitchFamily="2" charset="0"/>
              </a:rPr>
              <a:t>Một số phagơ (ví dụ : phagơ X) chứa các đoạn gen không thật sự quan trọng, </a:t>
            </a:r>
            <a:r>
              <a:rPr lang="vi-VN" dirty="0" smtClean="0">
                <a:solidFill>
                  <a:srgbClr val="444444"/>
                </a:solidFill>
                <a:latin typeface="#9Slide03 Swiss Condensed" panose="02000500000000000000" pitchFamily="2" charset="0"/>
              </a:rPr>
              <a:t>n</a:t>
            </a:r>
            <a:r>
              <a:rPr lang="en-US" dirty="0" smtClean="0">
                <a:solidFill>
                  <a:srgbClr val="444444"/>
                </a:solidFill>
                <a:latin typeface="#9Slide03 Swiss Condensed" panose="02000500000000000000" pitchFamily="2" charset="0"/>
              </a:rPr>
              <a:t>ế</a:t>
            </a:r>
            <a:r>
              <a:rPr lang="vi-VN" dirty="0" smtClean="0">
                <a:solidFill>
                  <a:srgbClr val="444444"/>
                </a:solidFill>
                <a:latin typeface="#9Slide03 Swiss Condensed" panose="02000500000000000000" pitchFamily="2" charset="0"/>
              </a:rPr>
              <a:t>u </a:t>
            </a:r>
            <a:r>
              <a:rPr lang="vi-VN" dirty="0">
                <a:solidFill>
                  <a:srgbClr val="444444"/>
                </a:solidFill>
                <a:latin typeface="#9Slide03 Swiss Condensed" panose="02000500000000000000" pitchFamily="2" charset="0"/>
              </a:rPr>
              <a:t>có cắt đi thì cũng không ảnh hưởng đến quá trình nhân lên của chúng. </a:t>
            </a:r>
            <a:endParaRPr lang="en-US" dirty="0" smtClean="0">
              <a:solidFill>
                <a:srgbClr val="444444"/>
              </a:solidFill>
              <a:latin typeface="#9Slide03 Swiss Condensed" panose="02000500000000000000" pitchFamily="2" charset="0"/>
            </a:endParaRPr>
          </a:p>
          <a:p>
            <a:pPr marL="285750" indent="-285750" algn="just" defTabSz="914400">
              <a:lnSpc>
                <a:spcPct val="120000"/>
              </a:lnSpc>
              <a:buFont typeface="Wingdings" panose="05000000000000000000" pitchFamily="2" charset="2"/>
              <a:buChar char="§"/>
            </a:pPr>
            <a:r>
              <a:rPr lang="vi-VN" dirty="0" smtClean="0">
                <a:solidFill>
                  <a:srgbClr val="444444"/>
                </a:solidFill>
                <a:latin typeface="#9Slide03 Swiss Condensed" panose="02000500000000000000" pitchFamily="2" charset="0"/>
              </a:rPr>
              <a:t>Lợi </a:t>
            </a:r>
            <a:r>
              <a:rPr lang="vi-VN" dirty="0">
                <a:solidFill>
                  <a:srgbClr val="444444"/>
                </a:solidFill>
                <a:latin typeface="#9Slide03 Swiss Condensed" panose="02000500000000000000" pitchFamily="2" charset="0"/>
              </a:rPr>
              <a:t>dụng tính chất này, người ta cắt bỏ các gen đó để thay bằng các gen mong muốn và biến chúng thành vật vận chuyển gen lí tưởng. </a:t>
            </a:r>
            <a:endParaRPr lang="en-US" dirty="0" smtClean="0">
              <a:solidFill>
                <a:srgbClr val="444444"/>
              </a:solidFill>
              <a:latin typeface="#9Slide03 Swiss Condensed" panose="02000500000000000000" pitchFamily="2" charset="0"/>
            </a:endParaRPr>
          </a:p>
          <a:p>
            <a:pPr marL="285750" indent="-285750" algn="just" defTabSz="914400">
              <a:lnSpc>
                <a:spcPct val="120000"/>
              </a:lnSpc>
              <a:buFont typeface="Wingdings" panose="05000000000000000000" pitchFamily="2" charset="2"/>
              <a:buChar char="§"/>
            </a:pPr>
            <a:r>
              <a:rPr lang="vi-VN" dirty="0" smtClean="0">
                <a:solidFill>
                  <a:srgbClr val="444444"/>
                </a:solidFill>
                <a:latin typeface="#9Slide03 Swiss Condensed" panose="02000500000000000000" pitchFamily="2" charset="0"/>
              </a:rPr>
              <a:t>Intefêron </a:t>
            </a:r>
            <a:r>
              <a:rPr lang="vi-VN" dirty="0">
                <a:solidFill>
                  <a:srgbClr val="444444"/>
                </a:solidFill>
                <a:latin typeface="#9Slide03 Swiss Condensed" panose="02000500000000000000" pitchFamily="2" charset="0"/>
              </a:rPr>
              <a:t>là prôtêin đặc biệt do nhiều loại tế bào tiết ra, có khả năng chống </a:t>
            </a:r>
            <a:r>
              <a:rPr lang="en-US" dirty="0" smtClean="0">
                <a:solidFill>
                  <a:srgbClr val="444444"/>
                </a:solidFill>
                <a:latin typeface="#9Slide03 Swiss Condensed" panose="02000500000000000000" pitchFamily="2" charset="0"/>
              </a:rPr>
              <a:t>virus</a:t>
            </a:r>
            <a:r>
              <a:rPr lang="vi-VN" dirty="0" smtClean="0">
                <a:solidFill>
                  <a:srgbClr val="444444"/>
                </a:solidFill>
                <a:latin typeface="#9Slide03 Swiss Condensed" panose="02000500000000000000" pitchFamily="2" charset="0"/>
              </a:rPr>
              <a:t>, </a:t>
            </a:r>
            <a:r>
              <a:rPr lang="vi-VN" dirty="0">
                <a:solidFill>
                  <a:srgbClr val="444444"/>
                </a:solidFill>
                <a:latin typeface="#9Slide03 Swiss Condensed" panose="02000500000000000000" pitchFamily="2" charset="0"/>
              </a:rPr>
              <a:t>chống tế bào ung thư và tăng cường khả năng miễn </a:t>
            </a:r>
            <a:r>
              <a:rPr lang="vi-VN" dirty="0" smtClean="0">
                <a:solidFill>
                  <a:srgbClr val="444444"/>
                </a:solidFill>
                <a:latin typeface="#9Slide03 Swiss Condensed" panose="02000500000000000000" pitchFamily="2" charset="0"/>
              </a:rPr>
              <a:t>dịch</a:t>
            </a:r>
            <a:r>
              <a:rPr lang="en-US" dirty="0" smtClean="0">
                <a:solidFill>
                  <a:srgbClr val="444444"/>
                </a:solidFill>
                <a:latin typeface="#9Slide03 Swiss Condensed" panose="02000500000000000000" pitchFamily="2" charset="0"/>
              </a:rPr>
              <a:t>.</a:t>
            </a:r>
            <a:endParaRPr lang="en-US" dirty="0">
              <a:solidFill>
                <a:srgbClr val="444444"/>
              </a:solidFill>
              <a:latin typeface="#9Slide03 Swiss Condensed" panose="02000500000000000000" pitchFamily="2" charset="0"/>
            </a:endParaRPr>
          </a:p>
        </p:txBody>
      </p:sp>
    </p:spTree>
    <p:extLst>
      <p:ext uri="{BB962C8B-B14F-4D97-AF65-F5344CB8AC3E}">
        <p14:creationId xmlns:p14="http://schemas.microsoft.com/office/powerpoint/2010/main" val="4141535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68"/>
                                        </p:tgtEl>
                                        <p:attrNameLst>
                                          <p:attrName>style.color</p:attrName>
                                        </p:attrNameLst>
                                      </p:cBhvr>
                                      <p:to>
                                        <p:clrVal>
                                          <a:srgbClr val="FF0000"/>
                                        </p:clrVal>
                                      </p:to>
                                    </p:set>
                                    <p:set>
                                      <p:cBhvr>
                                        <p:cTn id="7" dur="500" fill="hold"/>
                                        <p:tgtEl>
                                          <p:spTgt spid="468"/>
                                        </p:tgtEl>
                                        <p:attrNameLst>
                                          <p:attrName>fillcolor</p:attrName>
                                        </p:attrNameLst>
                                      </p:cBhvr>
                                      <p:to>
                                        <p:clrVal>
                                          <a:srgbClr val="FF0000"/>
                                        </p:clrVal>
                                      </p:to>
                                    </p:set>
                                    <p:set>
                                      <p:cBhvr>
                                        <p:cTn id="8" dur="500" fill="hold"/>
                                        <p:tgtEl>
                                          <p:spTgt spid="46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1613875" y="170453"/>
            <a:ext cx="8929718" cy="804295"/>
          </a:xfrm>
          <a:prstGeom prst="rect">
            <a:avLst/>
          </a:prstGeom>
        </p:spPr>
        <p:txBody>
          <a:bodyPr spcFirstLastPara="1" wrap="square" lIns="121900" tIns="121900" rIns="121900" bIns="121900" anchor="t" anchorCtr="0">
            <a:noAutofit/>
          </a:bodyPr>
          <a:lstStyle/>
          <a:p>
            <a:pPr algn="just">
              <a:lnSpc>
                <a:spcPct val="100000"/>
              </a:lnSpc>
            </a:pPr>
            <a:r>
              <a:rPr lang="en-US" sz="4400" b="1" dirty="0" smtClean="0">
                <a:latin typeface="#9Slide05 FS Blonde Script" panose="03000503000000000000" pitchFamily="65" charset="0"/>
              </a:rPr>
              <a:t>MỘT SỐ LỢI ÍCH CỦA VIRUS</a:t>
            </a:r>
            <a:endParaRPr sz="4400" b="1" dirty="0">
              <a:latin typeface="#9Slide05 FS Blonde Script" panose="03000503000000000000" pitchFamily="65" charset="0"/>
            </a:endParaRPr>
          </a:p>
        </p:txBody>
      </p:sp>
      <p:grpSp>
        <p:nvGrpSpPr>
          <p:cNvPr id="475" name="Google Shape;475;p32"/>
          <p:cNvGrpSpPr/>
          <p:nvPr/>
        </p:nvGrpSpPr>
        <p:grpSpPr>
          <a:xfrm>
            <a:off x="488302" y="170453"/>
            <a:ext cx="1038343" cy="1038300"/>
            <a:chOff x="4881200" y="2099600"/>
            <a:chExt cx="604625" cy="604600"/>
          </a:xfrm>
        </p:grpSpPr>
        <p:sp>
          <p:nvSpPr>
            <p:cNvPr id="476" name="Google Shape;476;p32"/>
            <p:cNvSpPr/>
            <p:nvPr/>
          </p:nvSpPr>
          <p:spPr>
            <a:xfrm>
              <a:off x="4997950" y="2139025"/>
              <a:ext cx="238175" cy="157750"/>
            </a:xfrm>
            <a:custGeom>
              <a:avLst/>
              <a:gdLst/>
              <a:ahLst/>
              <a:cxnLst/>
              <a:rect l="l" t="t" r="r" b="b"/>
              <a:pathLst>
                <a:path w="9527" h="6310" extrusionOk="0">
                  <a:moveTo>
                    <a:pt x="6237" y="1"/>
                  </a:moveTo>
                  <a:cubicBezTo>
                    <a:pt x="5609" y="2"/>
                    <a:pt x="5008" y="252"/>
                    <a:pt x="4563" y="694"/>
                  </a:cubicBezTo>
                  <a:lnTo>
                    <a:pt x="295" y="4964"/>
                  </a:lnTo>
                  <a:cubicBezTo>
                    <a:pt x="68" y="5189"/>
                    <a:pt x="0" y="5529"/>
                    <a:pt x="122" y="5823"/>
                  </a:cubicBezTo>
                  <a:cubicBezTo>
                    <a:pt x="244" y="6118"/>
                    <a:pt x="532" y="6310"/>
                    <a:pt x="852" y="6310"/>
                  </a:cubicBezTo>
                  <a:cubicBezTo>
                    <a:pt x="1062" y="6310"/>
                    <a:pt x="1262" y="6227"/>
                    <a:pt x="1409" y="6079"/>
                  </a:cubicBezTo>
                  <a:lnTo>
                    <a:pt x="5680" y="1809"/>
                  </a:lnTo>
                  <a:cubicBezTo>
                    <a:pt x="5828" y="1662"/>
                    <a:pt x="6028" y="1579"/>
                    <a:pt x="6237" y="1578"/>
                  </a:cubicBezTo>
                  <a:lnTo>
                    <a:pt x="8738" y="1578"/>
                  </a:lnTo>
                  <a:cubicBezTo>
                    <a:pt x="9173" y="1578"/>
                    <a:pt x="9526" y="1226"/>
                    <a:pt x="9526" y="789"/>
                  </a:cubicBezTo>
                  <a:cubicBezTo>
                    <a:pt x="9526" y="354"/>
                    <a:pt x="9173" y="1"/>
                    <a:pt x="8738"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7" name="Google Shape;477;p32"/>
            <p:cNvSpPr/>
            <p:nvPr/>
          </p:nvSpPr>
          <p:spPr>
            <a:xfrm>
              <a:off x="4957475" y="2493900"/>
              <a:ext cx="281400" cy="210300"/>
            </a:xfrm>
            <a:custGeom>
              <a:avLst/>
              <a:gdLst/>
              <a:ahLst/>
              <a:cxnLst/>
              <a:rect l="l" t="t" r="r" b="b"/>
              <a:pathLst>
                <a:path w="11256" h="8412" extrusionOk="0">
                  <a:moveTo>
                    <a:pt x="5625" y="1"/>
                  </a:moveTo>
                  <a:cubicBezTo>
                    <a:pt x="5385" y="1"/>
                    <a:pt x="5145" y="110"/>
                    <a:pt x="4988" y="327"/>
                  </a:cubicBezTo>
                  <a:cubicBezTo>
                    <a:pt x="4983" y="332"/>
                    <a:pt x="4979" y="337"/>
                    <a:pt x="4979" y="343"/>
                  </a:cubicBezTo>
                  <a:lnTo>
                    <a:pt x="248" y="7178"/>
                  </a:lnTo>
                  <a:cubicBezTo>
                    <a:pt x="0" y="7534"/>
                    <a:pt x="91" y="8024"/>
                    <a:pt x="448" y="8270"/>
                  </a:cubicBezTo>
                  <a:cubicBezTo>
                    <a:pt x="584" y="8365"/>
                    <a:pt x="740" y="8410"/>
                    <a:pt x="895" y="8410"/>
                  </a:cubicBezTo>
                  <a:cubicBezTo>
                    <a:pt x="1144" y="8410"/>
                    <a:pt x="1389" y="8292"/>
                    <a:pt x="1542" y="8071"/>
                  </a:cubicBezTo>
                  <a:lnTo>
                    <a:pt x="4838" y="3313"/>
                  </a:lnTo>
                  <a:lnTo>
                    <a:pt x="4838" y="7624"/>
                  </a:lnTo>
                  <a:cubicBezTo>
                    <a:pt x="4838" y="8144"/>
                    <a:pt x="5226" y="8407"/>
                    <a:pt x="5626" y="8407"/>
                  </a:cubicBezTo>
                  <a:cubicBezTo>
                    <a:pt x="6019" y="8407"/>
                    <a:pt x="6413" y="8149"/>
                    <a:pt x="6413" y="7624"/>
                  </a:cubicBezTo>
                  <a:lnTo>
                    <a:pt x="6413" y="3313"/>
                  </a:lnTo>
                  <a:lnTo>
                    <a:pt x="9709" y="8071"/>
                  </a:lnTo>
                  <a:cubicBezTo>
                    <a:pt x="9861" y="8292"/>
                    <a:pt x="10107" y="8411"/>
                    <a:pt x="10356" y="8411"/>
                  </a:cubicBezTo>
                  <a:cubicBezTo>
                    <a:pt x="10511" y="8411"/>
                    <a:pt x="10667" y="8366"/>
                    <a:pt x="10803" y="8270"/>
                  </a:cubicBezTo>
                  <a:cubicBezTo>
                    <a:pt x="11165" y="8027"/>
                    <a:pt x="11255" y="7532"/>
                    <a:pt x="11003" y="7178"/>
                  </a:cubicBezTo>
                  <a:lnTo>
                    <a:pt x="6271" y="343"/>
                  </a:lnTo>
                  <a:cubicBezTo>
                    <a:pt x="6271" y="338"/>
                    <a:pt x="6266" y="332"/>
                    <a:pt x="6261" y="327"/>
                  </a:cubicBezTo>
                  <a:cubicBezTo>
                    <a:pt x="6105" y="110"/>
                    <a:pt x="5865" y="1"/>
                    <a:pt x="5625"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8" name="Google Shape;478;p32"/>
            <p:cNvSpPr/>
            <p:nvPr/>
          </p:nvSpPr>
          <p:spPr>
            <a:xfrm>
              <a:off x="5098125" y="2493900"/>
              <a:ext cx="140775" cy="210300"/>
            </a:xfrm>
            <a:custGeom>
              <a:avLst/>
              <a:gdLst/>
              <a:ahLst/>
              <a:cxnLst/>
              <a:rect l="l" t="t" r="r" b="b"/>
              <a:pathLst>
                <a:path w="5631" h="8412" extrusionOk="0">
                  <a:moveTo>
                    <a:pt x="8" y="1"/>
                  </a:moveTo>
                  <a:cubicBezTo>
                    <a:pt x="5" y="1"/>
                    <a:pt x="3" y="1"/>
                    <a:pt x="0" y="1"/>
                  </a:cubicBezTo>
                  <a:lnTo>
                    <a:pt x="0" y="8407"/>
                  </a:lnTo>
                  <a:cubicBezTo>
                    <a:pt x="393" y="8407"/>
                    <a:pt x="787" y="8149"/>
                    <a:pt x="787" y="7624"/>
                  </a:cubicBezTo>
                  <a:lnTo>
                    <a:pt x="787" y="3313"/>
                  </a:lnTo>
                  <a:lnTo>
                    <a:pt x="4083" y="8071"/>
                  </a:lnTo>
                  <a:cubicBezTo>
                    <a:pt x="4235" y="8292"/>
                    <a:pt x="4481" y="8411"/>
                    <a:pt x="4730" y="8411"/>
                  </a:cubicBezTo>
                  <a:cubicBezTo>
                    <a:pt x="4885" y="8411"/>
                    <a:pt x="5041" y="8366"/>
                    <a:pt x="5177" y="8270"/>
                  </a:cubicBezTo>
                  <a:lnTo>
                    <a:pt x="5178" y="8270"/>
                  </a:lnTo>
                  <a:cubicBezTo>
                    <a:pt x="5540" y="8027"/>
                    <a:pt x="5631" y="7532"/>
                    <a:pt x="5377" y="7176"/>
                  </a:cubicBezTo>
                  <a:lnTo>
                    <a:pt x="646" y="342"/>
                  </a:lnTo>
                  <a:cubicBezTo>
                    <a:pt x="646" y="337"/>
                    <a:pt x="642" y="332"/>
                    <a:pt x="635" y="327"/>
                  </a:cubicBezTo>
                  <a:cubicBezTo>
                    <a:pt x="491" y="122"/>
                    <a:pt x="257" y="1"/>
                    <a:pt x="8"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79" name="Google Shape;479;p32"/>
            <p:cNvSpPr/>
            <p:nvPr/>
          </p:nvSpPr>
          <p:spPr>
            <a:xfrm>
              <a:off x="5275525" y="2316500"/>
              <a:ext cx="118300" cy="157725"/>
            </a:xfrm>
            <a:custGeom>
              <a:avLst/>
              <a:gdLst/>
              <a:ahLst/>
              <a:cxnLst/>
              <a:rect l="l" t="t" r="r" b="b"/>
              <a:pathLst>
                <a:path w="4732" h="6309" extrusionOk="0">
                  <a:moveTo>
                    <a:pt x="787" y="1"/>
                  </a:moveTo>
                  <a:cubicBezTo>
                    <a:pt x="353" y="1"/>
                    <a:pt x="0" y="354"/>
                    <a:pt x="0" y="788"/>
                  </a:cubicBezTo>
                  <a:lnTo>
                    <a:pt x="0" y="5520"/>
                  </a:lnTo>
                  <a:cubicBezTo>
                    <a:pt x="0" y="5955"/>
                    <a:pt x="354" y="6308"/>
                    <a:pt x="789" y="6308"/>
                  </a:cubicBezTo>
                  <a:lnTo>
                    <a:pt x="4731" y="6308"/>
                  </a:lnTo>
                  <a:lnTo>
                    <a:pt x="4731" y="1"/>
                  </a:lnTo>
                  <a:lnTo>
                    <a:pt x="789" y="1"/>
                  </a:lnTo>
                  <a:cubicBezTo>
                    <a:pt x="788" y="1"/>
                    <a:pt x="787" y="1"/>
                    <a:pt x="787"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0" name="Google Shape;480;p32"/>
            <p:cNvSpPr/>
            <p:nvPr/>
          </p:nvSpPr>
          <p:spPr>
            <a:xfrm>
              <a:off x="5275525" y="2395325"/>
              <a:ext cx="118300" cy="78875"/>
            </a:xfrm>
            <a:custGeom>
              <a:avLst/>
              <a:gdLst/>
              <a:ahLst/>
              <a:cxnLst/>
              <a:rect l="l" t="t" r="r" b="b"/>
              <a:pathLst>
                <a:path w="4732" h="3155" extrusionOk="0">
                  <a:moveTo>
                    <a:pt x="0" y="0"/>
                  </a:moveTo>
                  <a:lnTo>
                    <a:pt x="0" y="2367"/>
                  </a:lnTo>
                  <a:cubicBezTo>
                    <a:pt x="0" y="2801"/>
                    <a:pt x="353" y="3154"/>
                    <a:pt x="787" y="3154"/>
                  </a:cubicBezTo>
                  <a:cubicBezTo>
                    <a:pt x="787" y="3154"/>
                    <a:pt x="788" y="3154"/>
                    <a:pt x="789" y="3154"/>
                  </a:cubicBezTo>
                  <a:lnTo>
                    <a:pt x="4731" y="3154"/>
                  </a:lnTo>
                  <a:lnTo>
                    <a:pt x="4731" y="0"/>
                  </a:ln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1" name="Google Shape;481;p32"/>
            <p:cNvSpPr/>
            <p:nvPr/>
          </p:nvSpPr>
          <p:spPr>
            <a:xfrm>
              <a:off x="5380675" y="2277025"/>
              <a:ext cx="105150" cy="236625"/>
            </a:xfrm>
            <a:custGeom>
              <a:avLst/>
              <a:gdLst/>
              <a:ahLst/>
              <a:cxnLst/>
              <a:rect l="l" t="t" r="r" b="b"/>
              <a:pathLst>
                <a:path w="4206" h="9465" extrusionOk="0">
                  <a:moveTo>
                    <a:pt x="3416" y="1"/>
                  </a:moveTo>
                  <a:cubicBezTo>
                    <a:pt x="3314" y="1"/>
                    <a:pt x="3209" y="21"/>
                    <a:pt x="3106" y="64"/>
                  </a:cubicBezTo>
                  <a:lnTo>
                    <a:pt x="0" y="1578"/>
                  </a:lnTo>
                  <a:lnTo>
                    <a:pt x="0" y="7887"/>
                  </a:lnTo>
                  <a:cubicBezTo>
                    <a:pt x="1060" y="8350"/>
                    <a:pt x="3212" y="9464"/>
                    <a:pt x="3417" y="9464"/>
                  </a:cubicBezTo>
                  <a:cubicBezTo>
                    <a:pt x="3852" y="9464"/>
                    <a:pt x="4206" y="9112"/>
                    <a:pt x="4206" y="8677"/>
                  </a:cubicBezTo>
                  <a:lnTo>
                    <a:pt x="4206" y="790"/>
                  </a:lnTo>
                  <a:cubicBezTo>
                    <a:pt x="4206" y="336"/>
                    <a:pt x="3834" y="1"/>
                    <a:pt x="3416" y="1"/>
                  </a:cubicBez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2" name="Google Shape;482;p32"/>
            <p:cNvSpPr/>
            <p:nvPr/>
          </p:nvSpPr>
          <p:spPr>
            <a:xfrm>
              <a:off x="5380675" y="2395325"/>
              <a:ext cx="105150" cy="118325"/>
            </a:xfrm>
            <a:custGeom>
              <a:avLst/>
              <a:gdLst/>
              <a:ahLst/>
              <a:cxnLst/>
              <a:rect l="l" t="t" r="r" b="b"/>
              <a:pathLst>
                <a:path w="4206" h="4733" extrusionOk="0">
                  <a:moveTo>
                    <a:pt x="0" y="0"/>
                  </a:moveTo>
                  <a:lnTo>
                    <a:pt x="0" y="3155"/>
                  </a:lnTo>
                  <a:cubicBezTo>
                    <a:pt x="1060" y="3616"/>
                    <a:pt x="3212" y="4732"/>
                    <a:pt x="3417" y="4732"/>
                  </a:cubicBezTo>
                  <a:cubicBezTo>
                    <a:pt x="3852" y="4732"/>
                    <a:pt x="4206" y="4379"/>
                    <a:pt x="4206" y="3944"/>
                  </a:cubicBezTo>
                  <a:lnTo>
                    <a:pt x="4206" y="0"/>
                  </a:ln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3" name="Google Shape;483;p32"/>
            <p:cNvSpPr/>
            <p:nvPr/>
          </p:nvSpPr>
          <p:spPr>
            <a:xfrm>
              <a:off x="5196650" y="2099600"/>
              <a:ext cx="276050" cy="118325"/>
            </a:xfrm>
            <a:custGeom>
              <a:avLst/>
              <a:gdLst/>
              <a:ahLst/>
              <a:cxnLst/>
              <a:rect l="l" t="t" r="r" b="b"/>
              <a:pathLst>
                <a:path w="11042" h="4733" extrusionOk="0">
                  <a:moveTo>
                    <a:pt x="2367" y="1"/>
                  </a:moveTo>
                  <a:cubicBezTo>
                    <a:pt x="1062" y="1"/>
                    <a:pt x="0" y="1062"/>
                    <a:pt x="0" y="2367"/>
                  </a:cubicBezTo>
                  <a:cubicBezTo>
                    <a:pt x="0" y="3671"/>
                    <a:pt x="1062" y="4733"/>
                    <a:pt x="2367" y="4733"/>
                  </a:cubicBezTo>
                  <a:lnTo>
                    <a:pt x="8675" y="4733"/>
                  </a:lnTo>
                  <a:cubicBezTo>
                    <a:pt x="9980" y="4733"/>
                    <a:pt x="11042" y="3671"/>
                    <a:pt x="11042" y="2367"/>
                  </a:cubicBezTo>
                  <a:cubicBezTo>
                    <a:pt x="11042" y="1062"/>
                    <a:pt x="9980" y="1"/>
                    <a:pt x="8675" y="1"/>
                  </a:cubicBezTo>
                  <a:close/>
                </a:path>
              </a:pathLst>
            </a:custGeom>
            <a:solidFill>
              <a:schemeClr val="accent1"/>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4" name="Google Shape;484;p32"/>
            <p:cNvSpPr/>
            <p:nvPr/>
          </p:nvSpPr>
          <p:spPr>
            <a:xfrm>
              <a:off x="4881200" y="2178475"/>
              <a:ext cx="433775" cy="354925"/>
            </a:xfrm>
            <a:custGeom>
              <a:avLst/>
              <a:gdLst/>
              <a:ahLst/>
              <a:cxnLst/>
              <a:rect l="l" t="t" r="r" b="b"/>
              <a:pathLst>
                <a:path w="17351" h="14197" extrusionOk="0">
                  <a:moveTo>
                    <a:pt x="2626" y="1"/>
                  </a:moveTo>
                  <a:cubicBezTo>
                    <a:pt x="2596" y="1"/>
                    <a:pt x="2565" y="1"/>
                    <a:pt x="2534" y="2"/>
                  </a:cubicBezTo>
                  <a:cubicBezTo>
                    <a:pt x="1114" y="49"/>
                    <a:pt x="1" y="1245"/>
                    <a:pt x="1" y="2665"/>
                  </a:cubicBezTo>
                  <a:lnTo>
                    <a:pt x="1" y="9463"/>
                  </a:lnTo>
                  <a:cubicBezTo>
                    <a:pt x="1" y="9753"/>
                    <a:pt x="236" y="9988"/>
                    <a:pt x="527" y="9988"/>
                  </a:cubicBezTo>
                  <a:lnTo>
                    <a:pt x="5510" y="9988"/>
                  </a:lnTo>
                  <a:cubicBezTo>
                    <a:pt x="5647" y="9988"/>
                    <a:pt x="5769" y="10088"/>
                    <a:pt x="5783" y="10225"/>
                  </a:cubicBezTo>
                  <a:cubicBezTo>
                    <a:pt x="5799" y="10380"/>
                    <a:pt x="5676" y="10514"/>
                    <a:pt x="5521" y="10514"/>
                  </a:cubicBezTo>
                  <a:lnTo>
                    <a:pt x="527" y="10514"/>
                  </a:lnTo>
                  <a:cubicBezTo>
                    <a:pt x="236" y="10514"/>
                    <a:pt x="1" y="10749"/>
                    <a:pt x="1" y="11040"/>
                  </a:cubicBezTo>
                  <a:lnTo>
                    <a:pt x="1" y="11827"/>
                  </a:lnTo>
                  <a:cubicBezTo>
                    <a:pt x="0" y="13135"/>
                    <a:pt x="1059" y="14196"/>
                    <a:pt x="2367" y="14196"/>
                  </a:cubicBezTo>
                  <a:lnTo>
                    <a:pt x="14985" y="14196"/>
                  </a:lnTo>
                  <a:cubicBezTo>
                    <a:pt x="16291" y="14195"/>
                    <a:pt x="17350" y="13136"/>
                    <a:pt x="17350" y="11829"/>
                  </a:cubicBezTo>
                  <a:lnTo>
                    <a:pt x="17350" y="5520"/>
                  </a:lnTo>
                  <a:cubicBezTo>
                    <a:pt x="17350" y="4214"/>
                    <a:pt x="16291" y="3155"/>
                    <a:pt x="14985" y="3155"/>
                  </a:cubicBezTo>
                  <a:lnTo>
                    <a:pt x="5943" y="3155"/>
                  </a:lnTo>
                  <a:cubicBezTo>
                    <a:pt x="5717" y="3155"/>
                    <a:pt x="5516" y="3010"/>
                    <a:pt x="5444" y="2795"/>
                  </a:cubicBezTo>
                  <a:lnTo>
                    <a:pt x="5110" y="1793"/>
                  </a:lnTo>
                  <a:cubicBezTo>
                    <a:pt x="4754" y="720"/>
                    <a:pt x="3751" y="1"/>
                    <a:pt x="2626" y="1"/>
                  </a:cubicBez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5" name="Google Shape;485;p32"/>
            <p:cNvSpPr/>
            <p:nvPr/>
          </p:nvSpPr>
          <p:spPr>
            <a:xfrm>
              <a:off x="4881200" y="2395325"/>
              <a:ext cx="433775" cy="138075"/>
            </a:xfrm>
            <a:custGeom>
              <a:avLst/>
              <a:gdLst/>
              <a:ahLst/>
              <a:cxnLst/>
              <a:rect l="l" t="t" r="r" b="b"/>
              <a:pathLst>
                <a:path w="17351" h="5523" extrusionOk="0">
                  <a:moveTo>
                    <a:pt x="1" y="0"/>
                  </a:moveTo>
                  <a:lnTo>
                    <a:pt x="1" y="789"/>
                  </a:lnTo>
                  <a:cubicBezTo>
                    <a:pt x="1" y="1079"/>
                    <a:pt x="236" y="1314"/>
                    <a:pt x="527" y="1314"/>
                  </a:cubicBezTo>
                  <a:lnTo>
                    <a:pt x="5510" y="1314"/>
                  </a:lnTo>
                  <a:cubicBezTo>
                    <a:pt x="5647" y="1314"/>
                    <a:pt x="5769" y="1414"/>
                    <a:pt x="5783" y="1550"/>
                  </a:cubicBezTo>
                  <a:cubicBezTo>
                    <a:pt x="5799" y="1706"/>
                    <a:pt x="5676" y="1839"/>
                    <a:pt x="5521" y="1839"/>
                  </a:cubicBezTo>
                  <a:lnTo>
                    <a:pt x="527" y="1839"/>
                  </a:lnTo>
                  <a:cubicBezTo>
                    <a:pt x="236" y="1839"/>
                    <a:pt x="1" y="2074"/>
                    <a:pt x="1" y="2364"/>
                  </a:cubicBezTo>
                  <a:lnTo>
                    <a:pt x="1" y="3153"/>
                  </a:lnTo>
                  <a:cubicBezTo>
                    <a:pt x="0" y="4461"/>
                    <a:pt x="1059" y="5522"/>
                    <a:pt x="2367" y="5522"/>
                  </a:cubicBezTo>
                  <a:lnTo>
                    <a:pt x="14985" y="5522"/>
                  </a:lnTo>
                  <a:cubicBezTo>
                    <a:pt x="16291" y="5521"/>
                    <a:pt x="17350" y="4462"/>
                    <a:pt x="17350" y="3155"/>
                  </a:cubicBezTo>
                  <a:lnTo>
                    <a:pt x="17350" y="0"/>
                  </a:lnTo>
                  <a:close/>
                </a:path>
              </a:pathLst>
            </a:custGeom>
            <a:solidFill>
              <a:schemeClr val="accent3"/>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6" name="Google Shape;486;p32"/>
            <p:cNvSpPr/>
            <p:nvPr/>
          </p:nvSpPr>
          <p:spPr>
            <a:xfrm>
              <a:off x="4881225" y="2415025"/>
              <a:ext cx="157750" cy="39475"/>
            </a:xfrm>
            <a:custGeom>
              <a:avLst/>
              <a:gdLst/>
              <a:ahLst/>
              <a:cxnLst/>
              <a:rect l="l" t="t" r="r" b="b"/>
              <a:pathLst>
                <a:path w="6310" h="1579" extrusionOk="0">
                  <a:moveTo>
                    <a:pt x="0" y="1"/>
                  </a:moveTo>
                  <a:lnTo>
                    <a:pt x="0" y="1579"/>
                  </a:lnTo>
                  <a:lnTo>
                    <a:pt x="5521" y="1579"/>
                  </a:lnTo>
                  <a:cubicBezTo>
                    <a:pt x="5956" y="1579"/>
                    <a:pt x="6309" y="1226"/>
                    <a:pt x="6309" y="790"/>
                  </a:cubicBezTo>
                  <a:cubicBezTo>
                    <a:pt x="6309" y="354"/>
                    <a:pt x="5956" y="1"/>
                    <a:pt x="5521" y="1"/>
                  </a:cubicBezTo>
                  <a:close/>
                </a:path>
              </a:pathLst>
            </a:custGeom>
            <a:solidFill>
              <a:schemeClr val="accent2"/>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7" name="Google Shape;487;p32"/>
            <p:cNvSpPr/>
            <p:nvPr/>
          </p:nvSpPr>
          <p:spPr>
            <a:xfrm>
              <a:off x="5195100" y="2336175"/>
              <a:ext cx="41025" cy="39475"/>
            </a:xfrm>
            <a:custGeom>
              <a:avLst/>
              <a:gdLst/>
              <a:ahLst/>
              <a:cxnLst/>
              <a:rect l="l" t="t" r="r" b="b"/>
              <a:pathLst>
                <a:path w="1641" h="1579" extrusionOk="0">
                  <a:moveTo>
                    <a:pt x="852" y="1"/>
                  </a:moveTo>
                  <a:cubicBezTo>
                    <a:pt x="532" y="1"/>
                    <a:pt x="245" y="194"/>
                    <a:pt x="123" y="488"/>
                  </a:cubicBezTo>
                  <a:cubicBezTo>
                    <a:pt x="0" y="783"/>
                    <a:pt x="68" y="1122"/>
                    <a:pt x="293" y="1348"/>
                  </a:cubicBezTo>
                  <a:cubicBezTo>
                    <a:pt x="445" y="1498"/>
                    <a:pt x="646" y="1579"/>
                    <a:pt x="852" y="1579"/>
                  </a:cubicBezTo>
                  <a:cubicBezTo>
                    <a:pt x="953" y="1579"/>
                    <a:pt x="1056" y="1559"/>
                    <a:pt x="1154" y="1518"/>
                  </a:cubicBezTo>
                  <a:cubicBezTo>
                    <a:pt x="1448" y="1396"/>
                    <a:pt x="1640" y="1108"/>
                    <a:pt x="1640" y="789"/>
                  </a:cubicBezTo>
                  <a:cubicBezTo>
                    <a:pt x="1640" y="354"/>
                    <a:pt x="1287" y="1"/>
                    <a:pt x="852" y="1"/>
                  </a:cubicBezTo>
                  <a:close/>
                </a:path>
              </a:pathLst>
            </a:custGeom>
            <a:solidFill>
              <a:schemeClr val="accent6"/>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488" name="Google Shape;488;p32"/>
            <p:cNvSpPr/>
            <p:nvPr/>
          </p:nvSpPr>
          <p:spPr>
            <a:xfrm>
              <a:off x="5116275" y="2336175"/>
              <a:ext cx="41000" cy="39425"/>
            </a:xfrm>
            <a:custGeom>
              <a:avLst/>
              <a:gdLst/>
              <a:ahLst/>
              <a:cxnLst/>
              <a:rect l="l" t="t" r="r" b="b"/>
              <a:pathLst>
                <a:path w="1640" h="1577" extrusionOk="0">
                  <a:moveTo>
                    <a:pt x="850" y="1"/>
                  </a:moveTo>
                  <a:cubicBezTo>
                    <a:pt x="531" y="2"/>
                    <a:pt x="244" y="194"/>
                    <a:pt x="123" y="488"/>
                  </a:cubicBezTo>
                  <a:cubicBezTo>
                    <a:pt x="1" y="782"/>
                    <a:pt x="69" y="1121"/>
                    <a:pt x="294" y="1347"/>
                  </a:cubicBezTo>
                  <a:cubicBezTo>
                    <a:pt x="444" y="1497"/>
                    <a:pt x="646" y="1577"/>
                    <a:pt x="850" y="1577"/>
                  </a:cubicBezTo>
                  <a:cubicBezTo>
                    <a:pt x="952" y="1577"/>
                    <a:pt x="1054" y="1557"/>
                    <a:pt x="1151" y="1517"/>
                  </a:cubicBezTo>
                  <a:cubicBezTo>
                    <a:pt x="1447" y="1395"/>
                    <a:pt x="1638" y="1108"/>
                    <a:pt x="1638" y="789"/>
                  </a:cubicBezTo>
                  <a:cubicBezTo>
                    <a:pt x="1640" y="354"/>
                    <a:pt x="1286" y="1"/>
                    <a:pt x="850" y="1"/>
                  </a:cubicBezTo>
                  <a:close/>
                </a:path>
              </a:pathLst>
            </a:custGeom>
            <a:solidFill>
              <a:schemeClr val="accent6"/>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grpSp>
      <p:sp>
        <p:nvSpPr>
          <p:cNvPr id="3" name="Rectangle 2"/>
          <p:cNvSpPr/>
          <p:nvPr/>
        </p:nvSpPr>
        <p:spPr>
          <a:xfrm>
            <a:off x="-1" y="1318713"/>
            <a:ext cx="3023119" cy="8219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srgbClr val="FFFFFF"/>
                </a:solidFill>
                <a:latin typeface="#9Slide03 Swiss Condensed Bold" panose="02000500000000000000" pitchFamily="2" charset="0"/>
              </a:rPr>
              <a:t>TRONG NÔNG NGHIỆP</a:t>
            </a:r>
            <a:endParaRPr lang="en-US" sz="2400" dirty="0">
              <a:solidFill>
                <a:srgbClr val="FFFFFF"/>
              </a:solidFill>
              <a:latin typeface="#9Slide03 Swiss Condensed Bold" panose="02000500000000000000" pitchFamily="2" charset="0"/>
            </a:endParaRPr>
          </a:p>
        </p:txBody>
      </p:sp>
      <p:sp>
        <p:nvSpPr>
          <p:cNvPr id="5" name="TextBox 4"/>
          <p:cNvSpPr txBox="1"/>
          <p:nvPr/>
        </p:nvSpPr>
        <p:spPr>
          <a:xfrm>
            <a:off x="-16816" y="2289328"/>
            <a:ext cx="1607760" cy="2800767"/>
          </a:xfrm>
          <a:prstGeom prst="rect">
            <a:avLst/>
          </a:prstGeom>
          <a:noFill/>
        </p:spPr>
        <p:txBody>
          <a:bodyPr wrap="square" rtlCol="0">
            <a:spAutoFit/>
          </a:bodyPr>
          <a:lstStyle/>
          <a:p>
            <a:pPr algn="ctr" defTabSz="914400">
              <a:lnSpc>
                <a:spcPct val="110000"/>
              </a:lnSpc>
            </a:pPr>
            <a:r>
              <a:rPr lang="en-US" sz="3200" dirty="0" smtClean="0">
                <a:solidFill>
                  <a:srgbClr val="23455E">
                    <a:lumMod val="75000"/>
                  </a:srgbClr>
                </a:solidFill>
                <a:latin typeface="#9Slide03 Swiss Condensed Bold" panose="02000500000000000000" pitchFamily="2" charset="0"/>
              </a:rPr>
              <a:t>THUỐC TRỪ SÂU</a:t>
            </a:r>
          </a:p>
          <a:p>
            <a:pPr algn="ctr" defTabSz="914400">
              <a:lnSpc>
                <a:spcPct val="110000"/>
              </a:lnSpc>
            </a:pPr>
            <a:r>
              <a:rPr lang="en-US" sz="3200" dirty="0" smtClean="0">
                <a:solidFill>
                  <a:srgbClr val="23455E">
                    <a:lumMod val="75000"/>
                  </a:srgbClr>
                </a:solidFill>
                <a:latin typeface="#9Slide03 Swiss Condensed Bold" panose="02000500000000000000" pitchFamily="2" charset="0"/>
              </a:rPr>
              <a:t>SINH HỌC</a:t>
            </a:r>
            <a:endParaRPr lang="en-US" sz="3200" dirty="0">
              <a:solidFill>
                <a:srgbClr val="23455E">
                  <a:lumMod val="75000"/>
                </a:srgbClr>
              </a:solidFill>
              <a:latin typeface="#9Slide03 Swiss Condensed Bold" panose="02000500000000000000" pitchFamily="2" charset="0"/>
            </a:endParaRPr>
          </a:p>
        </p:txBody>
      </p:sp>
      <p:cxnSp>
        <p:nvCxnSpPr>
          <p:cNvPr id="7" name="Straight Connector 6"/>
          <p:cNvCxnSpPr/>
          <p:nvPr/>
        </p:nvCxnSpPr>
        <p:spPr>
          <a:xfrm>
            <a:off x="1529914" y="2594884"/>
            <a:ext cx="0" cy="221954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AutoShape 4" descr="Anh không dùng vac-xin AstraZeneca cho người dưới 30 tuổ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E9AF46"/>
              </a:solidFill>
            </a:endParaRPr>
          </a:p>
        </p:txBody>
      </p:sp>
      <p:pic>
        <p:nvPicPr>
          <p:cNvPr id="6148" name="Picture 4" descr="THẢO MỘC TRỪ SÂU ANISAF - TRỪ SÂU, NẤM, THỐI NHŨN VIRUS - AN TOÀN 100% THẢO  DƯỢ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7" t="1444" r="21104" b="1642"/>
          <a:stretch/>
        </p:blipFill>
        <p:spPr bwMode="auto">
          <a:xfrm>
            <a:off x="1809086" y="2289328"/>
            <a:ext cx="1609787" cy="357171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UỐC TRỪ SÂU NP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105" y="160338"/>
            <a:ext cx="3671196" cy="2750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158162" y="3085721"/>
            <a:ext cx="5281118" cy="26685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30000"/>
              </a:lnSpc>
            </a:pPr>
            <a:endParaRPr lang="en-US" sz="2000" dirty="0" smtClean="0">
              <a:solidFill>
                <a:srgbClr val="FFFFFF"/>
              </a:solidFill>
              <a:latin typeface="#9Slide03 Swiss Condensed Bold" panose="02000500000000000000" pitchFamily="2" charset="0"/>
            </a:endParaRPr>
          </a:p>
          <a:p>
            <a:pPr algn="just" defTabSz="914400">
              <a:lnSpc>
                <a:spcPct val="130000"/>
              </a:lnSpc>
            </a:pPr>
            <a:r>
              <a:rPr lang="vi-VN" sz="2000" dirty="0" smtClean="0">
                <a:solidFill>
                  <a:srgbClr val="FFFFFF"/>
                </a:solidFill>
                <a:latin typeface="#9Slide03 Swiss Condensed Bold" panose="02000500000000000000" pitchFamily="2" charset="0"/>
              </a:rPr>
              <a:t>Thuốc trừ sâu từ virus không gây hại cho môi trường, con người và các sinh vật khác, có ưu điểm là tác dụng mạnh, lâu dài lên sâu bọ, bảo vệ môi trường, giảm thiểu độc hại và tồn dư trên sản phẩm và trong đất so với thuốc trừ sâu hoá học.</a:t>
            </a:r>
            <a:endParaRPr lang="vi-VN" sz="2000" dirty="0">
              <a:solidFill>
                <a:srgbClr val="FFFFFF"/>
              </a:solidFill>
              <a:latin typeface="#9Slide03 Swiss Condensed Bold" panose="02000500000000000000" pitchFamily="2" charset="0"/>
            </a:endParaRPr>
          </a:p>
        </p:txBody>
      </p:sp>
      <p:sp>
        <p:nvSpPr>
          <p:cNvPr id="36" name="Rectangle 35"/>
          <p:cNvSpPr/>
          <p:nvPr/>
        </p:nvSpPr>
        <p:spPr>
          <a:xfrm>
            <a:off x="4620023" y="2594884"/>
            <a:ext cx="4357396" cy="83099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defTabSz="914400">
              <a:lnSpc>
                <a:spcPct val="120000"/>
              </a:lnSpc>
            </a:pPr>
            <a:r>
              <a:rPr lang="vi-VN" sz="2000" i="1" dirty="0" smtClean="0">
                <a:solidFill>
                  <a:srgbClr val="0000CC"/>
                </a:solidFill>
                <a:latin typeface="#9Slide03 Swiss Condensed Bold" panose="02000500000000000000" pitchFamily="2" charset="0"/>
                <a:ea typeface="Calibri" panose="020F0502020204030204" pitchFamily="34" charset="0"/>
                <a:cs typeface="Times New Roman" panose="02020603050405020304" pitchFamily="18" charset="0"/>
              </a:rPr>
              <a:t>*</a:t>
            </a:r>
            <a:r>
              <a:rPr lang="vi-VN" sz="2000" dirty="0" smtClean="0">
                <a:solidFill>
                  <a:srgbClr val="0000CC"/>
                </a:solidFill>
                <a:latin typeface="#9Slide03 Swiss Condensed Bold" panose="02000500000000000000" pitchFamily="2" charset="0"/>
                <a:ea typeface="Calibri" panose="020F0502020204030204" pitchFamily="34" charset="0"/>
                <a:cs typeface="Times New Roman" panose="02020603050405020304" pitchFamily="18" charset="0"/>
              </a:rPr>
              <a:t> Thuốc trừ sâu có nguồn gốc từ virus có ưu điểm gì so với thuốc trừ sâu hoá học?</a:t>
            </a:r>
            <a:endParaRPr lang="vi-VN" sz="2000" dirty="0">
              <a:solidFill>
                <a:srgbClr val="0000CC"/>
              </a:solidFill>
              <a:latin typeface="#9Slide03 Swiss Condensed Bold" panose="02000500000000000000" pitchFamily="2" charset="0"/>
              <a:ea typeface="Calibri" panose="020F0502020204030204" pitchFamily="34" charset="0"/>
              <a:cs typeface="Times New Roman" panose="02020603050405020304" pitchFamily="18" charset="0"/>
            </a:endParaRPr>
          </a:p>
        </p:txBody>
      </p:sp>
      <p:pic>
        <p:nvPicPr>
          <p:cNvPr id="34" name="Picture 2" descr="Dấu Hỏi Câu Trả Lời Search - Ảnh miễn phí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60" t="1176" r="12720" b="8006"/>
          <a:stretch/>
        </p:blipFill>
        <p:spPr bwMode="auto">
          <a:xfrm>
            <a:off x="6152395" y="915433"/>
            <a:ext cx="1292651" cy="153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68"/>
                                        </p:tgtEl>
                                        <p:attrNameLst>
                                          <p:attrName>style.color</p:attrName>
                                        </p:attrNameLst>
                                      </p:cBhvr>
                                      <p:to>
                                        <p:clrVal>
                                          <a:srgbClr val="FF0000"/>
                                        </p:clrVal>
                                      </p:to>
                                    </p:set>
                                    <p:set>
                                      <p:cBhvr>
                                        <p:cTn id="7" dur="500" fill="hold"/>
                                        <p:tgtEl>
                                          <p:spTgt spid="468"/>
                                        </p:tgtEl>
                                        <p:attrNameLst>
                                          <p:attrName>fillcolor</p:attrName>
                                        </p:attrNameLst>
                                      </p:cBhvr>
                                      <p:to>
                                        <p:clrVal>
                                          <a:srgbClr val="FF0000"/>
                                        </p:clrVal>
                                      </p:to>
                                    </p:set>
                                    <p:set>
                                      <p:cBhvr>
                                        <p:cTn id="8" dur="500" fill="hold"/>
                                        <p:tgtEl>
                                          <p:spTgt spid="46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509"/>
        <p:cNvGrpSpPr/>
        <p:nvPr/>
      </p:nvGrpSpPr>
      <p:grpSpPr>
        <a:xfrm>
          <a:off x="0" y="0"/>
          <a:ext cx="0" cy="0"/>
          <a:chOff x="0" y="0"/>
          <a:chExt cx="0" cy="0"/>
        </a:xfrm>
      </p:grpSpPr>
      <p:sp>
        <p:nvSpPr>
          <p:cNvPr id="510" name="Google Shape;510;p30"/>
          <p:cNvSpPr/>
          <p:nvPr/>
        </p:nvSpPr>
        <p:spPr>
          <a:xfrm rot="-2179532">
            <a:off x="189229" y="308534"/>
            <a:ext cx="7141015" cy="5031953"/>
          </a:xfrm>
          <a:custGeom>
            <a:avLst/>
            <a:gdLst/>
            <a:ahLst/>
            <a:cxnLst/>
            <a:rect l="l" t="t" r="r" b="b"/>
            <a:pathLst>
              <a:path w="65699" h="46294" extrusionOk="0">
                <a:moveTo>
                  <a:pt x="37175" y="1"/>
                </a:moveTo>
                <a:cubicBezTo>
                  <a:pt x="37158" y="1"/>
                  <a:pt x="37141" y="1"/>
                  <a:pt x="37124" y="1"/>
                </a:cubicBezTo>
                <a:cubicBezTo>
                  <a:pt x="32862" y="24"/>
                  <a:pt x="29469" y="3229"/>
                  <a:pt x="26156" y="5499"/>
                </a:cubicBezTo>
                <a:cubicBezTo>
                  <a:pt x="19981" y="9724"/>
                  <a:pt x="9792" y="13483"/>
                  <a:pt x="6745" y="15929"/>
                </a:cubicBezTo>
                <a:cubicBezTo>
                  <a:pt x="1897" y="19825"/>
                  <a:pt x="1" y="26996"/>
                  <a:pt x="2294" y="32778"/>
                </a:cubicBezTo>
                <a:cubicBezTo>
                  <a:pt x="4458" y="38237"/>
                  <a:pt x="10189" y="42042"/>
                  <a:pt x="16043" y="42042"/>
                </a:cubicBezTo>
                <a:cubicBezTo>
                  <a:pt x="16388" y="42042"/>
                  <a:pt x="16734" y="42028"/>
                  <a:pt x="17079" y="42001"/>
                </a:cubicBezTo>
                <a:cubicBezTo>
                  <a:pt x="20006" y="41774"/>
                  <a:pt x="23033" y="41387"/>
                  <a:pt x="26025" y="41387"/>
                </a:cubicBezTo>
                <a:cubicBezTo>
                  <a:pt x="28200" y="41387"/>
                  <a:pt x="30357" y="41592"/>
                  <a:pt x="32442" y="42212"/>
                </a:cubicBezTo>
                <a:cubicBezTo>
                  <a:pt x="36667" y="43471"/>
                  <a:pt x="41006" y="45188"/>
                  <a:pt x="45258" y="45914"/>
                </a:cubicBezTo>
                <a:cubicBezTo>
                  <a:pt x="46642" y="46150"/>
                  <a:pt x="48026" y="46294"/>
                  <a:pt x="49410" y="46294"/>
                </a:cubicBezTo>
                <a:cubicBezTo>
                  <a:pt x="53012" y="46294"/>
                  <a:pt x="56607" y="45317"/>
                  <a:pt x="60163" y="42438"/>
                </a:cubicBezTo>
                <a:cubicBezTo>
                  <a:pt x="63896" y="39419"/>
                  <a:pt x="65698" y="34084"/>
                  <a:pt x="65572" y="29242"/>
                </a:cubicBezTo>
                <a:cubicBezTo>
                  <a:pt x="65322" y="19768"/>
                  <a:pt x="55255" y="14729"/>
                  <a:pt x="49106" y="8505"/>
                </a:cubicBezTo>
                <a:cubicBezTo>
                  <a:pt x="45725" y="5083"/>
                  <a:pt x="42433" y="1"/>
                  <a:pt x="37175" y="1"/>
                </a:cubicBezTo>
                <a:close/>
              </a:path>
            </a:pathLst>
          </a:custGeom>
          <a:solidFill>
            <a:schemeClr val="accent5"/>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1" name="Google Shape;511;p30"/>
          <p:cNvSpPr/>
          <p:nvPr/>
        </p:nvSpPr>
        <p:spPr>
          <a:xfrm>
            <a:off x="-234110" y="82344"/>
            <a:ext cx="7141135" cy="5032057"/>
          </a:xfrm>
          <a:custGeom>
            <a:avLst/>
            <a:gdLst/>
            <a:ahLst/>
            <a:cxnLst/>
            <a:rect l="l" t="t" r="r" b="b"/>
            <a:pathLst>
              <a:path w="65699" h="46294" extrusionOk="0">
                <a:moveTo>
                  <a:pt x="37175" y="1"/>
                </a:moveTo>
                <a:cubicBezTo>
                  <a:pt x="37158" y="1"/>
                  <a:pt x="37141" y="1"/>
                  <a:pt x="37124" y="1"/>
                </a:cubicBezTo>
                <a:cubicBezTo>
                  <a:pt x="32862" y="24"/>
                  <a:pt x="29469" y="3229"/>
                  <a:pt x="26156" y="5499"/>
                </a:cubicBezTo>
                <a:cubicBezTo>
                  <a:pt x="19981" y="9724"/>
                  <a:pt x="9792" y="13483"/>
                  <a:pt x="6745" y="15929"/>
                </a:cubicBezTo>
                <a:cubicBezTo>
                  <a:pt x="1897" y="19825"/>
                  <a:pt x="1" y="26996"/>
                  <a:pt x="2294" y="32778"/>
                </a:cubicBezTo>
                <a:cubicBezTo>
                  <a:pt x="4458" y="38237"/>
                  <a:pt x="10189" y="42042"/>
                  <a:pt x="16043" y="42042"/>
                </a:cubicBezTo>
                <a:cubicBezTo>
                  <a:pt x="16388" y="42042"/>
                  <a:pt x="16734" y="42028"/>
                  <a:pt x="17079" y="42001"/>
                </a:cubicBezTo>
                <a:cubicBezTo>
                  <a:pt x="20006" y="41774"/>
                  <a:pt x="23033" y="41387"/>
                  <a:pt x="26025" y="41387"/>
                </a:cubicBezTo>
                <a:cubicBezTo>
                  <a:pt x="28200" y="41387"/>
                  <a:pt x="30357" y="41592"/>
                  <a:pt x="32442" y="42212"/>
                </a:cubicBezTo>
                <a:cubicBezTo>
                  <a:pt x="36667" y="43471"/>
                  <a:pt x="41006" y="45188"/>
                  <a:pt x="45258" y="45914"/>
                </a:cubicBezTo>
                <a:cubicBezTo>
                  <a:pt x="46642" y="46150"/>
                  <a:pt x="48026" y="46294"/>
                  <a:pt x="49410" y="46294"/>
                </a:cubicBezTo>
                <a:cubicBezTo>
                  <a:pt x="53012" y="46294"/>
                  <a:pt x="56607" y="45317"/>
                  <a:pt x="60163" y="42438"/>
                </a:cubicBezTo>
                <a:cubicBezTo>
                  <a:pt x="63896" y="39419"/>
                  <a:pt x="65698" y="34084"/>
                  <a:pt x="65572" y="29242"/>
                </a:cubicBezTo>
                <a:cubicBezTo>
                  <a:pt x="65322" y="19768"/>
                  <a:pt x="55255" y="14729"/>
                  <a:pt x="49106" y="8505"/>
                </a:cubicBezTo>
                <a:cubicBezTo>
                  <a:pt x="45725" y="5083"/>
                  <a:pt x="42433" y="1"/>
                  <a:pt x="37175" y="1"/>
                </a:cubicBezTo>
                <a:close/>
              </a:path>
            </a:pathLst>
          </a:custGeom>
          <a:solidFill>
            <a:srgbClr val="FFC530"/>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512" name="Google Shape;512;p30"/>
          <p:cNvSpPr txBox="1">
            <a:spLocks noGrp="1"/>
          </p:cNvSpPr>
          <p:nvPr>
            <p:ph type="title"/>
          </p:nvPr>
        </p:nvSpPr>
        <p:spPr>
          <a:xfrm>
            <a:off x="55602" y="1790555"/>
            <a:ext cx="7205146" cy="2204400"/>
          </a:xfrm>
          <a:prstGeom prst="rect">
            <a:avLst/>
          </a:prstGeom>
        </p:spPr>
        <p:txBody>
          <a:bodyPr spcFirstLastPara="1" wrap="square" lIns="121900" tIns="121900" rIns="121900" bIns="121900" anchor="b" anchorCtr="0">
            <a:noAutofit/>
          </a:bodyPr>
          <a:lstStyle/>
          <a:p>
            <a:pPr algn="ctr"/>
            <a:r>
              <a:rPr lang="en" sz="5400" dirty="0" smtClean="0">
                <a:solidFill>
                  <a:schemeClr val="tx1"/>
                </a:solidFill>
                <a:latin typeface="#9Slide03 Swiss 721 Black Conde" panose="02000500000000000000" pitchFamily="2" charset="0"/>
              </a:rPr>
              <a:t>MỘT SỐ BỆNH DO VIRUS &amp; CÁCH PHÒNG</a:t>
            </a:r>
            <a:endParaRPr sz="5400" dirty="0">
              <a:solidFill>
                <a:schemeClr val="tx1"/>
              </a:solidFill>
              <a:latin typeface="#9Slide03 Swiss 721 Black Conde" panose="02000500000000000000" pitchFamily="2" charset="0"/>
            </a:endParaRPr>
          </a:p>
        </p:txBody>
      </p:sp>
      <p:sp>
        <p:nvSpPr>
          <p:cNvPr id="3" name="Rectangle 2"/>
          <p:cNvSpPr/>
          <p:nvPr/>
        </p:nvSpPr>
        <p:spPr>
          <a:xfrm>
            <a:off x="8700380" y="9268"/>
            <a:ext cx="3491620" cy="6848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332533"/>
              </a:solidFill>
            </a:endParaRPr>
          </a:p>
        </p:txBody>
      </p:sp>
      <p:pic>
        <p:nvPicPr>
          <p:cNvPr id="98" name="Picture 2" descr="Triệu chứng nhiễm virus Corona (nCoV) | TRƯỜNG MẦM NON VÀNG ANH GÒ VẤ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05" t="5946" r="3593" b="2048"/>
          <a:stretch/>
        </p:blipFill>
        <p:spPr bwMode="auto">
          <a:xfrm>
            <a:off x="9235967" y="0"/>
            <a:ext cx="295603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45236" y="9268"/>
            <a:ext cx="262550" cy="684873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332533"/>
              </a:solidFill>
            </a:endParaRPr>
          </a:p>
        </p:txBody>
      </p:sp>
      <p:pic>
        <p:nvPicPr>
          <p:cNvPr id="8196" name="Picture 4" descr="Những căn bệnh nguy hiểm sinh ra từ nguồn nước bẩn – Nguyên nhân và cách  phòng ngừa - PureIt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12" y="3994955"/>
            <a:ext cx="7681963" cy="280391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s Flash • Edwardsville, KS • CivicEng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043" y="-29650"/>
            <a:ext cx="2821743" cy="262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06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5102" y="6165410"/>
            <a:ext cx="8267734" cy="369332"/>
            <a:chOff x="570369" y="5187636"/>
            <a:chExt cx="8267734" cy="369332"/>
          </a:xfrm>
        </p:grpSpPr>
        <p:sp>
          <p:nvSpPr>
            <p:cNvPr id="4" name="TextBox 3"/>
            <p:cNvSpPr txBox="1"/>
            <p:nvPr/>
          </p:nvSpPr>
          <p:spPr>
            <a:xfrm>
              <a:off x="570369" y="5187636"/>
              <a:ext cx="4021658" cy="369332"/>
            </a:xfrm>
            <a:prstGeom prst="rect">
              <a:avLst/>
            </a:prstGeom>
            <a:noFill/>
          </p:spPr>
          <p:txBody>
            <a:bodyPr wrap="square" rtlCol="0">
              <a:spAutoFit/>
            </a:bodyPr>
            <a:lstStyle/>
            <a:p>
              <a:r>
                <a:rPr lang="vi-VN" dirty="0" smtClean="0">
                  <a:latin typeface="#9Slide03 Roboto Condensed" panose="02000000000000000000" pitchFamily="2" charset="0"/>
                  <a:ea typeface="#9Slide03 Roboto Condensed" panose="02000000000000000000" pitchFamily="2" charset="0"/>
                </a:rPr>
                <a:t>Hình 29.3. Bò bị bệnh lỡ mồm long móng</a:t>
              </a:r>
              <a:endParaRPr lang="vi-VN" dirty="0">
                <a:latin typeface="#9Slide03 Roboto Condensed" panose="02000000000000000000" pitchFamily="2" charset="0"/>
                <a:ea typeface="#9Slide03 Roboto Condensed" panose="02000000000000000000" pitchFamily="2" charset="0"/>
              </a:endParaRPr>
            </a:p>
          </p:txBody>
        </p:sp>
        <p:sp>
          <p:nvSpPr>
            <p:cNvPr id="5" name="TextBox 4"/>
            <p:cNvSpPr txBox="1"/>
            <p:nvPr/>
          </p:nvSpPr>
          <p:spPr>
            <a:xfrm>
              <a:off x="4816445" y="5187636"/>
              <a:ext cx="4021658"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Hình 29.4. Cây đậu bị bệnh khảm</a:t>
              </a:r>
              <a:endParaRPr lang="vi-VN" dirty="0">
                <a:latin typeface="#9Slide03 Roboto Condensed" panose="02000000000000000000" pitchFamily="2" charset="0"/>
                <a:ea typeface="#9Slide03 Roboto Condensed" panose="02000000000000000000" pitchFamily="2" charset="0"/>
              </a:endParaRPr>
            </a:p>
          </p:txBody>
        </p:sp>
      </p:grpSp>
      <p:sp>
        <p:nvSpPr>
          <p:cNvPr id="7" name="TextBox 6"/>
          <p:cNvSpPr txBox="1"/>
          <p:nvPr/>
        </p:nvSpPr>
        <p:spPr>
          <a:xfrm>
            <a:off x="697117" y="179059"/>
            <a:ext cx="10646875" cy="1938992"/>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
            </a:pPr>
            <a:r>
              <a:rPr lang="vi-VN" sz="2000" dirty="0" smtClean="0">
                <a:latin typeface="#9Slide03 Roboto Condensed" panose="02000000000000000000" pitchFamily="2" charset="0"/>
                <a:ea typeface="#9Slide03 Roboto Condensed" panose="02000000000000000000" pitchFamily="2" charset="0"/>
              </a:rPr>
              <a:t>Virus có thể gây bệnh cho người, thực vật, động vật, nấm và vi khuẩn.</a:t>
            </a:r>
          </a:p>
          <a:p>
            <a:pPr marL="342900" indent="-342900" algn="just">
              <a:lnSpc>
                <a:spcPct val="120000"/>
              </a:lnSpc>
              <a:buFont typeface="Wingdings" panose="05000000000000000000" pitchFamily="2" charset="2"/>
              <a:buChar char="§"/>
            </a:pPr>
            <a:r>
              <a:rPr lang="vi-VN" sz="2000" dirty="0" smtClean="0">
                <a:latin typeface="#9Slide03 Roboto Condensed" panose="02000000000000000000" pitchFamily="2" charset="0"/>
                <a:ea typeface="#9Slide03 Roboto Condensed" panose="02000000000000000000" pitchFamily="2" charset="0"/>
              </a:rPr>
              <a:t>Một số bệnh ở người: thủy đậu, quai bị, viêm gan B, cúm,…….Khoảng 90% các bệnh đường hô hấp do virus gây ra.</a:t>
            </a:r>
          </a:p>
          <a:p>
            <a:pPr marL="342900" indent="-342900" algn="just">
              <a:lnSpc>
                <a:spcPct val="120000"/>
              </a:lnSpc>
              <a:buFont typeface="Wingdings" panose="05000000000000000000" pitchFamily="2" charset="2"/>
              <a:buChar char="§"/>
            </a:pPr>
            <a:r>
              <a:rPr lang="vi-VN" sz="2000" dirty="0" smtClean="0">
                <a:latin typeface="#9Slide03 Roboto Condensed" panose="02000000000000000000" pitchFamily="2" charset="0"/>
                <a:ea typeface="#9Slide03 Roboto Condensed" panose="02000000000000000000" pitchFamily="2" charset="0"/>
              </a:rPr>
              <a:t>Một số bệnh ở động vật: tai xanh ở lớn; cúm gia cầm; lở mồm long long ở trâu, bò;,….</a:t>
            </a:r>
          </a:p>
          <a:p>
            <a:pPr marL="342900" indent="-342900" algn="just">
              <a:lnSpc>
                <a:spcPct val="120000"/>
              </a:lnSpc>
              <a:buFont typeface="Wingdings" panose="05000000000000000000" pitchFamily="2" charset="2"/>
              <a:buChar char="§"/>
            </a:pPr>
            <a:r>
              <a:rPr lang="vi-VN" sz="2000" dirty="0" smtClean="0">
                <a:latin typeface="#9Slide03 Roboto Condensed" panose="02000000000000000000" pitchFamily="2" charset="0"/>
                <a:ea typeface="#9Slide03 Roboto Condensed" panose="02000000000000000000" pitchFamily="2" charset="0"/>
              </a:rPr>
              <a:t>Một số bệnh ở thực vật: khảm ở cây đậu, xoắn lá cà chua,…</a:t>
            </a:r>
          </a:p>
        </p:txBody>
      </p:sp>
      <p:pic>
        <p:nvPicPr>
          <p:cNvPr id="8" name="Picture 7"/>
          <p:cNvPicPr>
            <a:picLocks noChangeAspect="1"/>
          </p:cNvPicPr>
          <p:nvPr/>
        </p:nvPicPr>
        <p:blipFill>
          <a:blip r:embed="rId2"/>
          <a:stretch>
            <a:fillRect/>
          </a:stretch>
        </p:blipFill>
        <p:spPr>
          <a:xfrm>
            <a:off x="8936891" y="4044566"/>
            <a:ext cx="3045159" cy="1978652"/>
          </a:xfrm>
          <a:prstGeom prst="rect">
            <a:avLst/>
          </a:prstGeom>
        </p:spPr>
      </p:pic>
      <p:sp>
        <p:nvSpPr>
          <p:cNvPr id="9" name="TextBox 8"/>
          <p:cNvSpPr txBox="1"/>
          <p:nvPr/>
        </p:nvSpPr>
        <p:spPr>
          <a:xfrm>
            <a:off x="8686654" y="6161931"/>
            <a:ext cx="3545632" cy="369332"/>
          </a:xfrm>
          <a:prstGeom prst="rect">
            <a:avLst/>
          </a:prstGeom>
          <a:noFill/>
        </p:spPr>
        <p:txBody>
          <a:bodyPr wrap="square" rtlCol="0">
            <a:spAutoFit/>
          </a:bodyPr>
          <a:lstStyle>
            <a:defPPr>
              <a:defRPr lang="en-US"/>
            </a:defPPr>
            <a:lvl1pPr algn="ctr">
              <a:defRPr>
                <a:latin typeface="#9Slide03 Roboto Condensed" panose="02000000000000000000" pitchFamily="2" charset="0"/>
                <a:ea typeface="#9Slide03 Roboto Condensed" panose="02000000000000000000" pitchFamily="2" charset="0"/>
              </a:defRPr>
            </a:lvl1pPr>
          </a:lstStyle>
          <a:p>
            <a:r>
              <a:rPr lang="vi-VN" dirty="0"/>
              <a:t>Biểu hiện bệnh khảm ở cây cà chua</a:t>
            </a:r>
          </a:p>
        </p:txBody>
      </p:sp>
      <p:pic>
        <p:nvPicPr>
          <p:cNvPr id="10" name="Picture 9"/>
          <p:cNvPicPr>
            <a:picLocks noChangeAspect="1"/>
          </p:cNvPicPr>
          <p:nvPr/>
        </p:nvPicPr>
        <p:blipFill rotWithShape="1">
          <a:blip r:embed="rId3"/>
          <a:srcRect l="2840" t="3564" r="50590" b="14057"/>
          <a:stretch/>
        </p:blipFill>
        <p:spPr>
          <a:xfrm>
            <a:off x="463646" y="2456153"/>
            <a:ext cx="4083114" cy="3567065"/>
          </a:xfrm>
          <a:prstGeom prst="rect">
            <a:avLst/>
          </a:prstGeom>
        </p:spPr>
      </p:pic>
      <p:pic>
        <p:nvPicPr>
          <p:cNvPr id="11" name="Picture 10"/>
          <p:cNvPicPr>
            <a:picLocks noChangeAspect="1"/>
          </p:cNvPicPr>
          <p:nvPr/>
        </p:nvPicPr>
        <p:blipFill rotWithShape="1">
          <a:blip r:embed="rId3"/>
          <a:srcRect l="51475" t="2915" r="1852" b="13661"/>
          <a:stretch/>
        </p:blipFill>
        <p:spPr>
          <a:xfrm>
            <a:off x="4695742" y="2456153"/>
            <a:ext cx="4040885" cy="3567065"/>
          </a:xfrm>
          <a:prstGeom prst="rect">
            <a:avLst/>
          </a:prstGeom>
        </p:spPr>
      </p:pic>
    </p:spTree>
    <p:extLst>
      <p:ext uri="{BB962C8B-B14F-4D97-AF65-F5344CB8AC3E}">
        <p14:creationId xmlns:p14="http://schemas.microsoft.com/office/powerpoint/2010/main" val="336394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Bạn có biết sự khác nhau giữa các bệnh viêm gan virus A, B, C, D, E?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020" y="0"/>
            <a:ext cx="6261980" cy="62619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Đối phó với bệnh cúm mùa bằng dinh dưỡng"/>
          <p:cNvPicPr>
            <a:picLocks noChangeAspect="1" noChangeArrowheads="1"/>
          </p:cNvPicPr>
          <p:nvPr/>
        </p:nvPicPr>
        <p:blipFill rotWithShape="1">
          <a:blip r:embed="rId3">
            <a:extLst>
              <a:ext uri="{28A0092B-C50C-407E-A947-70E740481C1C}">
                <a14:useLocalDpi xmlns:a14="http://schemas.microsoft.com/office/drawing/2010/main" val="0"/>
              </a:ext>
            </a:extLst>
          </a:blip>
          <a:srcRect l="7360" t="7332" r="4643" b="1049"/>
          <a:stretch/>
        </p:blipFill>
        <p:spPr bwMode="auto">
          <a:xfrm>
            <a:off x="298765" y="2208780"/>
            <a:ext cx="5343054" cy="3937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4994" y="6261980"/>
            <a:ext cx="3545632" cy="369332"/>
          </a:xfrm>
          <a:prstGeom prst="rect">
            <a:avLst/>
          </a:prstGeom>
          <a:noFill/>
        </p:spPr>
        <p:txBody>
          <a:bodyPr wrap="square" rtlCol="0">
            <a:spAutoFit/>
          </a:bodyPr>
          <a:lstStyle>
            <a:defPPr>
              <a:defRPr lang="en-US"/>
            </a:defPPr>
            <a:lvl1pPr algn="ctr">
              <a:defRPr>
                <a:latin typeface="#9Slide03 Roboto Condensed" panose="02000000000000000000" pitchFamily="2" charset="0"/>
                <a:ea typeface="#9Slide03 Roboto Condensed" panose="02000000000000000000" pitchFamily="2" charset="0"/>
              </a:defRPr>
            </a:lvl1pPr>
          </a:lstStyle>
          <a:p>
            <a:r>
              <a:rPr lang="vi-VN" dirty="0" smtClean="0">
                <a:solidFill>
                  <a:schemeClr val="bg1"/>
                </a:solidFill>
              </a:rPr>
              <a:t>Biểu hiện bệnh cúm</a:t>
            </a:r>
            <a:endParaRPr lang="vi-VN" dirty="0">
              <a:solidFill>
                <a:schemeClr val="bg1"/>
              </a:solidFill>
            </a:endParaRPr>
          </a:p>
        </p:txBody>
      </p:sp>
      <p:sp>
        <p:nvSpPr>
          <p:cNvPr id="5" name="TextBox 4"/>
          <p:cNvSpPr txBox="1"/>
          <p:nvPr/>
        </p:nvSpPr>
        <p:spPr>
          <a:xfrm>
            <a:off x="7111351" y="6261980"/>
            <a:ext cx="3545632" cy="369332"/>
          </a:xfrm>
          <a:prstGeom prst="rect">
            <a:avLst/>
          </a:prstGeom>
          <a:noFill/>
        </p:spPr>
        <p:txBody>
          <a:bodyPr wrap="square" rtlCol="0">
            <a:spAutoFit/>
          </a:bodyPr>
          <a:lstStyle>
            <a:defPPr>
              <a:defRPr lang="en-US"/>
            </a:defPPr>
            <a:lvl1pPr algn="ctr">
              <a:defRPr>
                <a:latin typeface="#9Slide03 Roboto Condensed" panose="02000000000000000000" pitchFamily="2" charset="0"/>
                <a:ea typeface="#9Slide03 Roboto Condensed" panose="02000000000000000000" pitchFamily="2" charset="0"/>
              </a:defRPr>
            </a:lvl1pPr>
          </a:lstStyle>
          <a:p>
            <a:r>
              <a:rPr lang="vi-VN" dirty="0" smtClean="0">
                <a:solidFill>
                  <a:schemeClr val="bg1"/>
                </a:solidFill>
              </a:rPr>
              <a:t>Một số loại viêm gan siêu vi</a:t>
            </a:r>
            <a:endParaRPr lang="vi-VN" dirty="0">
              <a:solidFill>
                <a:schemeClr val="bg1"/>
              </a:solidFill>
            </a:endParaRPr>
          </a:p>
        </p:txBody>
      </p:sp>
      <p:grpSp>
        <p:nvGrpSpPr>
          <p:cNvPr id="2" name="Group 1"/>
          <p:cNvGrpSpPr/>
          <p:nvPr/>
        </p:nvGrpSpPr>
        <p:grpSpPr>
          <a:xfrm>
            <a:off x="298765" y="342490"/>
            <a:ext cx="5343054" cy="1750816"/>
            <a:chOff x="298765" y="342490"/>
            <a:chExt cx="5343054" cy="1750816"/>
          </a:xfrm>
        </p:grpSpPr>
        <p:sp>
          <p:nvSpPr>
            <p:cNvPr id="6" name="TextBox 5"/>
            <p:cNvSpPr txBox="1"/>
            <p:nvPr/>
          </p:nvSpPr>
          <p:spPr>
            <a:xfrm>
              <a:off x="509711" y="1114577"/>
              <a:ext cx="5132108" cy="978729"/>
            </a:xfrm>
            <a:prstGeom prst="rect">
              <a:avLst/>
            </a:prstGeom>
            <a:solidFill>
              <a:schemeClr val="accent5">
                <a:lumMod val="20000"/>
                <a:lumOff val="80000"/>
              </a:schemeClr>
            </a:solidFill>
          </p:spPr>
          <p:txBody>
            <a:bodyPr wrap="square" rtlCol="0">
              <a:spAutoFit/>
            </a:bodyPr>
            <a:lstStyle/>
            <a:p>
              <a:pPr algn="just">
                <a:lnSpc>
                  <a:spcPct val="120000"/>
                </a:lnSpc>
              </a:pPr>
              <a:r>
                <a:rPr lang="vi-VN" sz="2400" dirty="0" smtClean="0">
                  <a:solidFill>
                    <a:schemeClr val="bg1"/>
                  </a:solidFill>
                  <a:latin typeface="#9Slide03 Roboto Condensed" panose="02000000000000000000" pitchFamily="2" charset="0"/>
                  <a:ea typeface="#9Slide03 Roboto Condensed" panose="02000000000000000000" pitchFamily="2" charset="0"/>
                </a:rPr>
                <a:t>Đọc thông tin trên, em hãy kể tên thêm một số bệnh do virus gây ra mà em biết</a:t>
              </a:r>
            </a:p>
          </p:txBody>
        </p:sp>
        <p:pic>
          <p:nvPicPr>
            <p:cNvPr id="5124" name="Picture 4" descr="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5" y="342490"/>
              <a:ext cx="865064" cy="8650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78942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ết an toàn: Các triệu chứng cần biết liên quan đến COVID-19 - Bộ Y tế -  Trang tin về dịch bệnh viêm đường hô hấp cấp COVID-19"/>
          <p:cNvPicPr>
            <a:picLocks noChangeAspect="1" noChangeArrowheads="1"/>
          </p:cNvPicPr>
          <p:nvPr/>
        </p:nvPicPr>
        <p:blipFill rotWithShape="1">
          <a:blip r:embed="rId2">
            <a:extLst>
              <a:ext uri="{28A0092B-C50C-407E-A947-70E740481C1C}">
                <a14:useLocalDpi xmlns:a14="http://schemas.microsoft.com/office/drawing/2010/main" val="0"/>
              </a:ext>
            </a:extLst>
          </a:blip>
          <a:srcRect t="10091" b="7791"/>
          <a:stretch/>
        </p:blipFill>
        <p:spPr bwMode="auto">
          <a:xfrm>
            <a:off x="32304" y="112178"/>
            <a:ext cx="5068264" cy="67458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hòng chống dịch bệnh do virus Zika | Bệnh Viện Tai Mũi Họng Sài Gò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125" y="813259"/>
            <a:ext cx="5762907" cy="516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9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8053076" y="701536"/>
            <a:ext cx="3567065" cy="4708981"/>
          </a:xfrm>
          <a:prstGeom prst="rect">
            <a:avLst/>
          </a:prstGeom>
          <a:noFill/>
        </p:spPr>
        <p:txBody>
          <a:bodyPr wrap="square" rtlCol="0">
            <a:spAutoFit/>
          </a:bodyPr>
          <a:lstStyle/>
          <a:p>
            <a:pPr algn="ctr" defTabSz="914400"/>
            <a:r>
              <a:rPr lang="en-US" sz="6000" b="1" dirty="0" smtClean="0">
                <a:solidFill>
                  <a:srgbClr val="0C1886"/>
                </a:solidFill>
                <a:latin typeface="#9Slide05 FS Blonde Script" panose="03000503000000000000" pitchFamily="65" charset="0"/>
              </a:rPr>
              <a:t>MỘT SỐ CON ĐƯỜNG LÂY TRUYỀN</a:t>
            </a:r>
            <a:endParaRPr lang="en-US" sz="6000" b="1" dirty="0">
              <a:solidFill>
                <a:srgbClr val="0C1886"/>
              </a:solidFill>
              <a:latin typeface="#9Slide05 FS Blonde Script" panose="03000503000000000000" pitchFamily="65" charset="0"/>
            </a:endParaRPr>
          </a:p>
        </p:txBody>
      </p:sp>
      <p:grpSp>
        <p:nvGrpSpPr>
          <p:cNvPr id="3" name="Group 2"/>
          <p:cNvGrpSpPr/>
          <p:nvPr/>
        </p:nvGrpSpPr>
        <p:grpSpPr>
          <a:xfrm>
            <a:off x="362251" y="394150"/>
            <a:ext cx="7774920" cy="6170691"/>
            <a:chOff x="362251" y="394150"/>
            <a:chExt cx="7774920" cy="6170691"/>
          </a:xfrm>
        </p:grpSpPr>
        <p:pic>
          <p:nvPicPr>
            <p:cNvPr id="13314" name="Picture 2" descr="Phòng chống bệnh sốt xuất huyết và virus Z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51" y="394150"/>
              <a:ext cx="7774920" cy="6170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55371" y="4963886"/>
              <a:ext cx="5822302" cy="152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Tree>
    <p:extLst>
      <p:ext uri="{BB962C8B-B14F-4D97-AF65-F5344CB8AC3E}">
        <p14:creationId xmlns:p14="http://schemas.microsoft.com/office/powerpoint/2010/main" val="272159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6C6E"/>
        </a:solidFill>
        <a:effectLst/>
      </p:bgPr>
    </p:bg>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9247825" y="684745"/>
            <a:ext cx="2513795" cy="3416320"/>
          </a:xfrm>
          <a:prstGeom prst="rect">
            <a:avLst/>
          </a:prstGeom>
          <a:noFill/>
          <a:ln w="38100">
            <a:solidFill>
              <a:schemeClr val="bg1"/>
            </a:solidFill>
          </a:ln>
        </p:spPr>
        <p:txBody>
          <a:bodyPr wrap="square" rtlCol="0">
            <a:spAutoFit/>
          </a:bodyPr>
          <a:lstStyle/>
          <a:p>
            <a:pPr algn="ctr" defTabSz="914400"/>
            <a:r>
              <a:rPr lang="en-US" sz="5400" dirty="0" smtClean="0">
                <a:solidFill>
                  <a:prstClr val="white"/>
                </a:solidFill>
                <a:latin typeface="#9Slide03 Swiss 721 Black Conde" panose="02000500000000000000" pitchFamily="2" charset="0"/>
              </a:rPr>
              <a:t>BIỆN</a:t>
            </a:r>
          </a:p>
          <a:p>
            <a:pPr algn="ctr" defTabSz="914400"/>
            <a:r>
              <a:rPr lang="en-US" sz="5400" dirty="0" smtClean="0">
                <a:solidFill>
                  <a:prstClr val="white"/>
                </a:solidFill>
                <a:latin typeface="#9Slide03 Swiss 721 Black Conde" panose="02000500000000000000" pitchFamily="2" charset="0"/>
              </a:rPr>
              <a:t>PHÁP</a:t>
            </a:r>
          </a:p>
          <a:p>
            <a:pPr algn="ctr" defTabSz="914400"/>
            <a:r>
              <a:rPr lang="en-US" sz="5400" dirty="0" smtClean="0">
                <a:solidFill>
                  <a:prstClr val="white"/>
                </a:solidFill>
                <a:latin typeface="#9Slide03 Swiss 721 Black Conde" panose="02000500000000000000" pitchFamily="2" charset="0"/>
              </a:rPr>
              <a:t>PHÒNG BỆNH</a:t>
            </a:r>
            <a:endParaRPr lang="en-US" sz="5400" dirty="0">
              <a:solidFill>
                <a:prstClr val="white"/>
              </a:solidFill>
              <a:latin typeface="#9Slide03 Swiss 721 Black Conde" panose="02000500000000000000" pitchFamily="2" charset="0"/>
            </a:endParaRPr>
          </a:p>
        </p:txBody>
      </p:sp>
      <p:sp>
        <p:nvSpPr>
          <p:cNvPr id="2" name="Isosceles Triangle 1"/>
          <p:cNvSpPr/>
          <p:nvPr/>
        </p:nvSpPr>
        <p:spPr>
          <a:xfrm rot="5400000">
            <a:off x="-63355" y="1120644"/>
            <a:ext cx="5794979" cy="566827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1942804" y="1665837"/>
            <a:ext cx="6495026" cy="4381877"/>
          </a:xfrm>
          <a:prstGeom prst="rect">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TextBox 3"/>
          <p:cNvSpPr txBox="1"/>
          <p:nvPr/>
        </p:nvSpPr>
        <p:spPr>
          <a:xfrm>
            <a:off x="2122235" y="2241472"/>
            <a:ext cx="6136164" cy="3194721"/>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400" dirty="0" smtClean="0">
                <a:solidFill>
                  <a:prstClr val="white"/>
                </a:solidFill>
                <a:latin typeface="#9Slide03 AmpleSoft" panose="02000000000000000000" pitchFamily="2" charset="0"/>
              </a:rPr>
              <a:t>Phương pháp </a:t>
            </a:r>
            <a:r>
              <a:rPr lang="vi-VN" sz="2400" dirty="0" smtClean="0">
                <a:solidFill>
                  <a:srgbClr val="FFFF00"/>
                </a:solidFill>
                <a:latin typeface="#9Slide03 AmpleSoft" panose="02000000000000000000" pitchFamily="2" charset="0"/>
              </a:rPr>
              <a:t>hữu hiệu nhất </a:t>
            </a:r>
            <a:r>
              <a:rPr lang="vi-VN" sz="2400" dirty="0" smtClean="0">
                <a:solidFill>
                  <a:prstClr val="white"/>
                </a:solidFill>
                <a:latin typeface="#9Slide03 AmpleSoft" panose="02000000000000000000" pitchFamily="2" charset="0"/>
              </a:rPr>
              <a:t>để phòng ngừa các bệnh do virus là sử dụng vaccine.</a:t>
            </a:r>
          </a:p>
          <a:p>
            <a:pPr marL="342900" indent="-342900" algn="just" defTabSz="914400">
              <a:lnSpc>
                <a:spcPct val="120000"/>
              </a:lnSpc>
              <a:buFont typeface="Wingdings" panose="05000000000000000000" pitchFamily="2" charset="2"/>
              <a:buChar char="q"/>
            </a:pPr>
            <a:r>
              <a:rPr lang="vi-VN" sz="2400" dirty="0" smtClean="0">
                <a:solidFill>
                  <a:prstClr val="white"/>
                </a:solidFill>
                <a:latin typeface="#9Slide03 AmpleSoft" panose="02000000000000000000" pitchFamily="2" charset="0"/>
              </a:rPr>
              <a:t>Một số vaccine như: sởi, bạch hầu, ho gà, uốn ván, viêm gan B, thủy đậu, dại,…..</a:t>
            </a:r>
          </a:p>
          <a:p>
            <a:pPr marL="342900" indent="-342900" algn="just" defTabSz="914400">
              <a:lnSpc>
                <a:spcPct val="120000"/>
              </a:lnSpc>
              <a:buFont typeface="Wingdings" panose="05000000000000000000" pitchFamily="2" charset="2"/>
              <a:buChar char="q"/>
            </a:pPr>
            <a:r>
              <a:rPr lang="vi-VN" sz="2400" dirty="0" smtClean="0">
                <a:solidFill>
                  <a:prstClr val="white"/>
                </a:solidFill>
                <a:latin typeface="#9Slide03 AmpleSoft" panose="02000000000000000000" pitchFamily="2" charset="0"/>
              </a:rPr>
              <a:t>Vaacine tránh được nhiều bệnh lây truyền, tạo ra từ chính những vi khuẩn, virus đã chết hoặc đã làm suy yếu.</a:t>
            </a:r>
            <a:endParaRPr lang="vi-VN" sz="2400" dirty="0">
              <a:solidFill>
                <a:prstClr val="white"/>
              </a:solidFill>
              <a:latin typeface="#9Slide03 AmpleSoft" panose="02000000000000000000" pitchFamily="2" charset="0"/>
            </a:endParaRPr>
          </a:p>
        </p:txBody>
      </p:sp>
    </p:spTree>
    <p:extLst>
      <p:ext uri="{BB962C8B-B14F-4D97-AF65-F5344CB8AC3E}">
        <p14:creationId xmlns:p14="http://schemas.microsoft.com/office/powerpoint/2010/main" val="1666127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p:cNvSpPr/>
          <p:nvPr/>
        </p:nvSpPr>
        <p:spPr bwMode="auto">
          <a:xfrm rot="5400000">
            <a:off x="824391" y="3054354"/>
            <a:ext cx="6851657" cy="742949"/>
          </a:xfrm>
          <a:custGeom>
            <a:avLst/>
            <a:gdLst>
              <a:gd name="connsiteX0" fmla="*/ 0 w 6851657"/>
              <a:gd name="connsiteY0" fmla="*/ 742949 h 742949"/>
              <a:gd name="connsiteX1" fmla="*/ 0 w 6851657"/>
              <a:gd name="connsiteY1" fmla="*/ 633 h 742949"/>
              <a:gd name="connsiteX2" fmla="*/ 684468 w 6851657"/>
              <a:gd name="connsiteY2" fmla="*/ 496924 h 742949"/>
              <a:gd name="connsiteX3" fmla="*/ 1369807 w 6851657"/>
              <a:gd name="connsiteY3" fmla="*/ 0 h 742949"/>
              <a:gd name="connsiteX4" fmla="*/ 2055148 w 6851657"/>
              <a:gd name="connsiteY4" fmla="*/ 496924 h 742949"/>
              <a:gd name="connsiteX5" fmla="*/ 2740489 w 6851657"/>
              <a:gd name="connsiteY5" fmla="*/ 0 h 742949"/>
              <a:gd name="connsiteX6" fmla="*/ 3425828 w 6851657"/>
              <a:gd name="connsiteY6" fmla="*/ 496924 h 742949"/>
              <a:gd name="connsiteX7" fmla="*/ 4111167 w 6851657"/>
              <a:gd name="connsiteY7" fmla="*/ 0 h 742949"/>
              <a:gd name="connsiteX8" fmla="*/ 4796507 w 6851657"/>
              <a:gd name="connsiteY8" fmla="*/ 496924 h 742949"/>
              <a:gd name="connsiteX9" fmla="*/ 5481847 w 6851657"/>
              <a:gd name="connsiteY9" fmla="*/ 0 h 742949"/>
              <a:gd name="connsiteX10" fmla="*/ 6167188 w 6851657"/>
              <a:gd name="connsiteY10" fmla="*/ 496924 h 742949"/>
              <a:gd name="connsiteX11" fmla="*/ 6851657 w 6851657"/>
              <a:gd name="connsiteY11" fmla="*/ 633 h 742949"/>
              <a:gd name="connsiteX12" fmla="*/ 6851657 w 6851657"/>
              <a:gd name="connsiteY12" fmla="*/ 742949 h 742949"/>
              <a:gd name="connsiteX13" fmla="*/ 6506498 w 6851657"/>
              <a:gd name="connsiteY13" fmla="*/ 742949 h 742949"/>
              <a:gd name="connsiteX14" fmla="*/ 5827878 w 6851657"/>
              <a:gd name="connsiteY14" fmla="*/ 742949 h 742949"/>
              <a:gd name="connsiteX15" fmla="*/ 5135818 w 6851657"/>
              <a:gd name="connsiteY15" fmla="*/ 742949 h 742949"/>
              <a:gd name="connsiteX16" fmla="*/ 4457197 w 6851657"/>
              <a:gd name="connsiteY16" fmla="*/ 742949 h 742949"/>
              <a:gd name="connsiteX17" fmla="*/ 3765138 w 6851657"/>
              <a:gd name="connsiteY17" fmla="*/ 742949 h 742949"/>
              <a:gd name="connsiteX18" fmla="*/ 3086517 w 6851657"/>
              <a:gd name="connsiteY18" fmla="*/ 742949 h 742949"/>
              <a:gd name="connsiteX19" fmla="*/ 2394458 w 6851657"/>
              <a:gd name="connsiteY19" fmla="*/ 742949 h 742949"/>
              <a:gd name="connsiteX20" fmla="*/ 1715837 w 6851657"/>
              <a:gd name="connsiteY20" fmla="*/ 742949 h 742949"/>
              <a:gd name="connsiteX21" fmla="*/ 1023778 w 6851657"/>
              <a:gd name="connsiteY21" fmla="*/ 742949 h 742949"/>
              <a:gd name="connsiteX22" fmla="*/ 345157 w 6851657"/>
              <a:gd name="connsiteY22" fmla="*/ 742949 h 7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1657" h="742949">
                <a:moveTo>
                  <a:pt x="0" y="742949"/>
                </a:moveTo>
                <a:lnTo>
                  <a:pt x="0" y="633"/>
                </a:lnTo>
                <a:lnTo>
                  <a:pt x="684468" y="496924"/>
                </a:lnTo>
                <a:lnTo>
                  <a:pt x="1369807" y="0"/>
                </a:lnTo>
                <a:lnTo>
                  <a:pt x="2055148" y="496924"/>
                </a:lnTo>
                <a:lnTo>
                  <a:pt x="2740489" y="0"/>
                </a:lnTo>
                <a:lnTo>
                  <a:pt x="3425828" y="496924"/>
                </a:lnTo>
                <a:lnTo>
                  <a:pt x="4111167" y="0"/>
                </a:lnTo>
                <a:lnTo>
                  <a:pt x="4796507" y="496924"/>
                </a:lnTo>
                <a:lnTo>
                  <a:pt x="5481847" y="0"/>
                </a:lnTo>
                <a:lnTo>
                  <a:pt x="6167188" y="496924"/>
                </a:lnTo>
                <a:lnTo>
                  <a:pt x="6851657" y="633"/>
                </a:lnTo>
                <a:lnTo>
                  <a:pt x="6851657" y="742949"/>
                </a:lnTo>
                <a:lnTo>
                  <a:pt x="6506498" y="742949"/>
                </a:lnTo>
                <a:lnTo>
                  <a:pt x="5827878" y="742949"/>
                </a:lnTo>
                <a:lnTo>
                  <a:pt x="5135818" y="742949"/>
                </a:lnTo>
                <a:lnTo>
                  <a:pt x="4457197" y="742949"/>
                </a:lnTo>
                <a:lnTo>
                  <a:pt x="3765138" y="742949"/>
                </a:lnTo>
                <a:lnTo>
                  <a:pt x="3086517" y="742949"/>
                </a:lnTo>
                <a:lnTo>
                  <a:pt x="2394458" y="742949"/>
                </a:lnTo>
                <a:lnTo>
                  <a:pt x="1715837" y="742949"/>
                </a:lnTo>
                <a:lnTo>
                  <a:pt x="1023778" y="742949"/>
                </a:lnTo>
                <a:lnTo>
                  <a:pt x="345157" y="742949"/>
                </a:lnTo>
                <a:close/>
              </a:path>
            </a:pathLst>
          </a:custGeom>
          <a:solidFill>
            <a:srgbClr val="87A4C4"/>
          </a:solidFill>
          <a:ln>
            <a:noFill/>
          </a:ln>
          <a:extLst/>
        </p:spPr>
        <p:txBody>
          <a:bodyPr vert="horz" wrap="square" lIns="91440" tIns="45720" rIns="91440" bIns="45720" numCol="1" rtlCol="0" anchor="t" anchorCtr="0" compatLnSpc="1">
            <a:prstTxWarp prst="textNoShape">
              <a:avLst/>
            </a:prstTxWarp>
          </a:bodyPr>
          <a:lstStyle/>
          <a:p>
            <a:pPr algn="ctr"/>
            <a:endParaRPr lang="fr-CA">
              <a:solidFill>
                <a:prstClr val="black"/>
              </a:solidFill>
            </a:endParaRPr>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prstClr val="white"/>
              </a:solidFill>
            </a:endParaRPr>
          </a:p>
        </p:txBody>
      </p:sp>
      <p:sp>
        <p:nvSpPr>
          <p:cNvPr id="25" name="TextBox 24"/>
          <p:cNvSpPr txBox="1">
            <a:spLocks/>
          </p:cNvSpPr>
          <p:nvPr/>
        </p:nvSpPr>
        <p:spPr>
          <a:xfrm>
            <a:off x="4732837" y="830996"/>
            <a:ext cx="6593047" cy="4524315"/>
          </a:xfrm>
          <a:prstGeom prst="rect">
            <a:avLst/>
          </a:prstGeom>
          <a:noFill/>
          <a:effectLst/>
        </p:spPr>
        <p:txBody>
          <a:bodyPr wrap="square" rtlCol="0">
            <a:spAutoFit/>
          </a:bodyPr>
          <a:lstStyle/>
          <a:p>
            <a:pPr algn="ctr"/>
            <a:r>
              <a:rPr lang="en-US" altLang="zh-CN" sz="9600" b="1" dirty="0" smtClean="0">
                <a:gradFill>
                  <a:gsLst>
                    <a:gs pos="0">
                      <a:srgbClr val="F8D6E4"/>
                    </a:gs>
                    <a:gs pos="100000">
                      <a:srgbClr val="87A4C4"/>
                    </a:gs>
                  </a:gsLst>
                  <a:lin ang="3000000" scaled="0"/>
                </a:gradFill>
                <a:latin typeface="#9Slide07 SVNNexa Rust Slab Bla" panose="020B0606040200020203" pitchFamily="34" charset="0"/>
                <a:ea typeface="义启紫水晶体" panose="02000500000000000000" pitchFamily="2" charset="-128"/>
                <a:cs typeface="义启紫水晶体" panose="02000500000000000000" pitchFamily="2" charset="-128"/>
              </a:rPr>
              <a:t>MỘT SỐ ĐẠI DỊCH</a:t>
            </a:r>
            <a:endParaRPr lang="fr-CA" sz="9600" b="1" dirty="0">
              <a:gradFill>
                <a:gsLst>
                  <a:gs pos="0">
                    <a:srgbClr val="F8D6E4"/>
                  </a:gs>
                  <a:gs pos="100000">
                    <a:srgbClr val="87A4C4"/>
                  </a:gs>
                </a:gsLst>
                <a:lin ang="3000000" scaled="0"/>
              </a:gradFill>
              <a:latin typeface="#9Slide07 SVNNexa Rust Slab Bla" panose="020B0606040200020203" pitchFamily="34" charset="0"/>
              <a:ea typeface="义启紫水晶体" panose="02000500000000000000" pitchFamily="2" charset="-128"/>
              <a:cs typeface="义启紫水晶体" panose="02000500000000000000" pitchFamily="2" charset="-128"/>
            </a:endParaRPr>
          </a:p>
        </p:txBody>
      </p:sp>
      <p:sp>
        <p:nvSpPr>
          <p:cNvPr id="28" name="Right Triangle 27"/>
          <p:cNvSpPr/>
          <p:nvPr/>
        </p:nvSpPr>
        <p:spPr bwMode="auto">
          <a:xfrm rot="16200000">
            <a:off x="10161820" y="4827820"/>
            <a:ext cx="2030180" cy="2030180"/>
          </a:xfrm>
          <a:prstGeom prst="rtTriangle">
            <a:avLst/>
          </a:prstGeom>
          <a:solidFill>
            <a:srgbClr val="87A4C4"/>
          </a:solidFill>
          <a:ln>
            <a:noFill/>
          </a:ln>
          <a:extLst/>
        </p:spPr>
        <p:txBody>
          <a:bodyPr vert="horz" wrap="square" lIns="91440" tIns="45720" rIns="91440" bIns="45720" numCol="1" rtlCol="0" anchor="t" anchorCtr="0" compatLnSpc="1">
            <a:prstTxWarp prst="textNoShape">
              <a:avLst/>
            </a:prstTxWarp>
          </a:bodyPr>
          <a:lstStyle/>
          <a:p>
            <a:pPr algn="ctr"/>
            <a:endParaRPr lang="fr-CA">
              <a:solidFill>
                <a:prstClr val="black"/>
              </a:solidFill>
            </a:endParaRPr>
          </a:p>
        </p:txBody>
      </p:sp>
      <p:pic>
        <p:nvPicPr>
          <p:cNvPr id="3" name="图片占位符 2">
            <a:extLst>
              <a:ext uri="{FF2B5EF4-FFF2-40B4-BE49-F238E27FC236}">
                <a16:creationId xmlns:a16="http://schemas.microsoft.com/office/drawing/2014/main" xmlns="" id="{A3F997DC-83DA-450A-9D22-085D92D0AA0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76" r="1076"/>
          <a:stretch>
            <a:fillRect/>
          </a:stretch>
        </p:blipFill>
        <p:spPr/>
      </p:pic>
    </p:spTree>
    <p:extLst>
      <p:ext uri="{BB962C8B-B14F-4D97-AF65-F5344CB8AC3E}">
        <p14:creationId xmlns:p14="http://schemas.microsoft.com/office/powerpoint/2010/main" val="6995461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7410" name="Picture 2" descr="TRUYÊN TUYỀN THÔNG ĐIỆP 5K CỦA BỘ Y TẾ TẠI BỆNH VIỆN SẢN NHI BẮC NINH -  Bệnh viện sản nhi Bắc N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67" y="392881"/>
            <a:ext cx="4236601" cy="645577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ECHPRO nêu cao tinh thần chống dịch, thực hiện nghiêm túc “Thông điệp 5K”  của Bộ Y T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1573" y="392881"/>
            <a:ext cx="4303847" cy="645577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9247825" y="684745"/>
            <a:ext cx="2513795" cy="3416320"/>
          </a:xfrm>
          <a:prstGeom prst="rect">
            <a:avLst/>
          </a:prstGeom>
          <a:noFill/>
          <a:ln w="38100">
            <a:solidFill>
              <a:schemeClr val="bg1"/>
            </a:solidFill>
          </a:ln>
        </p:spPr>
        <p:txBody>
          <a:bodyPr wrap="square" rtlCol="0">
            <a:spAutoFit/>
          </a:bodyPr>
          <a:lstStyle/>
          <a:p>
            <a:pPr algn="ctr" defTabSz="914400"/>
            <a:r>
              <a:rPr lang="en-US" sz="5400" dirty="0" smtClean="0">
                <a:solidFill>
                  <a:srgbClr val="0000CC"/>
                </a:solidFill>
                <a:latin typeface="#9Slide03 Swiss 721 Black Conde" panose="02000500000000000000" pitchFamily="2" charset="0"/>
              </a:rPr>
              <a:t>BIỆN</a:t>
            </a:r>
          </a:p>
          <a:p>
            <a:pPr algn="ctr" defTabSz="914400"/>
            <a:r>
              <a:rPr lang="en-US" sz="5400" dirty="0" smtClean="0">
                <a:solidFill>
                  <a:srgbClr val="0000CC"/>
                </a:solidFill>
                <a:latin typeface="#9Slide03 Swiss 721 Black Conde" panose="02000500000000000000" pitchFamily="2" charset="0"/>
              </a:rPr>
              <a:t>PHÁP</a:t>
            </a:r>
          </a:p>
          <a:p>
            <a:pPr algn="ctr" defTabSz="914400"/>
            <a:r>
              <a:rPr lang="en-US" sz="5400" dirty="0" smtClean="0">
                <a:solidFill>
                  <a:srgbClr val="0000CC"/>
                </a:solidFill>
                <a:latin typeface="#9Slide03 Swiss 721 Black Conde" panose="02000500000000000000" pitchFamily="2" charset="0"/>
              </a:rPr>
              <a:t>PHÒNG BỆNH</a:t>
            </a:r>
            <a:endParaRPr lang="en-US" sz="5400" dirty="0">
              <a:solidFill>
                <a:srgbClr val="0000CC"/>
              </a:solidFill>
              <a:latin typeface="#9Slide03 Swiss 721 Black Conde" panose="02000500000000000000" pitchFamily="2" charset="0"/>
            </a:endParaRPr>
          </a:p>
        </p:txBody>
      </p:sp>
    </p:spTree>
    <p:extLst>
      <p:ext uri="{BB962C8B-B14F-4D97-AF65-F5344CB8AC3E}">
        <p14:creationId xmlns:p14="http://schemas.microsoft.com/office/powerpoint/2010/main" val="331803965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0" y="1392909"/>
            <a:ext cx="12208000" cy="1264958"/>
          </a:xfrm>
          <a:prstGeom prst="rect">
            <a:avLst/>
          </a:prstGeom>
        </p:spPr>
        <p:txBody>
          <a:bodyPr spcFirstLastPara="1" wrap="square" lIns="121900" tIns="121900" rIns="121900" bIns="121900" anchor="t" anchorCtr="0">
            <a:noAutofit/>
          </a:bodyPr>
          <a:lstStyle/>
          <a:p>
            <a:r>
              <a:rPr lang="en" sz="6000" b="1" dirty="0" smtClean="0">
                <a:latin typeface="000 DanPanosian TB" pitchFamily="2" charset="0"/>
                <a:cs typeface="VnThuPhap_Unicode" panose="020B0604020202020204" pitchFamily="34" charset="0"/>
              </a:rPr>
              <a:t>TÌM HIỂU VACCINE</a:t>
            </a:r>
            <a:endParaRPr sz="6000" b="1" dirty="0">
              <a:latin typeface="000 DanPanosian TB" pitchFamily="2" charset="0"/>
              <a:cs typeface="VnThuPhap_Unicode" panose="020B0604020202020204" pitchFamily="34" charset="0"/>
            </a:endParaRPr>
          </a:p>
        </p:txBody>
      </p:sp>
      <p:sp>
        <p:nvSpPr>
          <p:cNvPr id="161" name="Google Shape;161;p22"/>
          <p:cNvSpPr/>
          <p:nvPr/>
        </p:nvSpPr>
        <p:spPr>
          <a:xfrm>
            <a:off x="4645936" y="3092610"/>
            <a:ext cx="2844000" cy="2844000"/>
          </a:xfrm>
          <a:prstGeom prst="ellipse">
            <a:avLst/>
          </a:prstGeom>
          <a:solidFill>
            <a:srgbClr val="FFFFFF">
              <a:alpha val="11150"/>
            </a:srgbClr>
          </a:solidFill>
          <a:ln>
            <a:noFill/>
          </a:ln>
        </p:spPr>
        <p:txBody>
          <a:bodyPr spcFirstLastPara="1" wrap="square" lIns="121900" tIns="121900" rIns="121900" bIns="121900" anchor="ctr" anchorCtr="0">
            <a:noAutofit/>
          </a:bodyPr>
          <a:lstStyle/>
          <a:p>
            <a:pPr algn="ctr" defTabSz="914400">
              <a:buClr>
                <a:srgbClr val="000000"/>
              </a:buClr>
              <a:buFont typeface="Arial"/>
              <a:buNone/>
            </a:pPr>
            <a:endParaRPr sz="2400" kern="0" dirty="0">
              <a:solidFill>
                <a:srgbClr val="FFFFFF"/>
              </a:solidFill>
              <a:latin typeface="Sniglet"/>
              <a:ea typeface="Sniglet"/>
              <a:cs typeface="Sniglet"/>
              <a:sym typeface="Sniglet"/>
            </a:endParaRPr>
          </a:p>
        </p:txBody>
      </p:sp>
      <p:sp>
        <p:nvSpPr>
          <p:cNvPr id="162" name="Google Shape;162;p22"/>
          <p:cNvSpPr/>
          <p:nvPr/>
        </p:nvSpPr>
        <p:spPr>
          <a:xfrm>
            <a:off x="2216436" y="3092610"/>
            <a:ext cx="2844000" cy="2844000"/>
          </a:xfrm>
          <a:prstGeom prst="ellipse">
            <a:avLst/>
          </a:prstGeom>
          <a:solidFill>
            <a:srgbClr val="FFFFFF">
              <a:alpha val="11150"/>
            </a:srgbClr>
          </a:solidFill>
          <a:ln>
            <a:noFill/>
          </a:ln>
        </p:spPr>
        <p:txBody>
          <a:bodyPr spcFirstLastPara="1" wrap="square" lIns="121900" tIns="121900" rIns="121900" bIns="121900" anchor="ctr" anchorCtr="0">
            <a:noAutofit/>
          </a:bodyPr>
          <a:lstStyle/>
          <a:p>
            <a:pPr algn="ctr" defTabSz="914400">
              <a:buClr>
                <a:srgbClr val="000000"/>
              </a:buClr>
              <a:buFont typeface="Arial"/>
              <a:buNone/>
            </a:pPr>
            <a:endParaRPr sz="2400" kern="0" dirty="0">
              <a:solidFill>
                <a:srgbClr val="FFFFFF"/>
              </a:solidFill>
              <a:latin typeface="Sniglet"/>
              <a:ea typeface="Sniglet"/>
              <a:cs typeface="Sniglet"/>
              <a:sym typeface="Sniglet"/>
            </a:endParaRPr>
          </a:p>
        </p:txBody>
      </p:sp>
      <p:sp>
        <p:nvSpPr>
          <p:cNvPr id="163" name="Google Shape;163;p22"/>
          <p:cNvSpPr/>
          <p:nvPr/>
        </p:nvSpPr>
        <p:spPr>
          <a:xfrm>
            <a:off x="7063484" y="3143786"/>
            <a:ext cx="3025995" cy="2877881"/>
          </a:xfrm>
          <a:prstGeom prst="ellipse">
            <a:avLst/>
          </a:prstGeom>
          <a:solidFill>
            <a:srgbClr val="FFFFFF">
              <a:alpha val="11150"/>
            </a:srgbClr>
          </a:solidFill>
          <a:ln>
            <a:noFill/>
          </a:ln>
        </p:spPr>
        <p:txBody>
          <a:bodyPr spcFirstLastPara="1" wrap="square" lIns="121900" tIns="121900" rIns="121900" bIns="121900" anchor="ctr" anchorCtr="0">
            <a:noAutofit/>
          </a:bodyPr>
          <a:lstStyle/>
          <a:p>
            <a:pPr algn="ctr" defTabSz="914400">
              <a:buClr>
                <a:srgbClr val="000000"/>
              </a:buClr>
              <a:buFont typeface="Arial"/>
              <a:buNone/>
            </a:pPr>
            <a:endParaRPr sz="2400" kern="0" dirty="0">
              <a:solidFill>
                <a:srgbClr val="FFFFFF"/>
              </a:solidFill>
              <a:latin typeface="Sniglet"/>
              <a:ea typeface="Sniglet"/>
              <a:cs typeface="Sniglet"/>
              <a:sym typeface="Sniglet"/>
            </a:endParaRPr>
          </a:p>
        </p:txBody>
      </p:sp>
      <p:sp>
        <p:nvSpPr>
          <p:cNvPr id="164" name="Google Shape;164;p22"/>
          <p:cNvSpPr/>
          <p:nvPr/>
        </p:nvSpPr>
        <p:spPr>
          <a:xfrm>
            <a:off x="5522333" y="374999"/>
            <a:ext cx="1051592" cy="1073591"/>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5" name="Google Shape;165;p22"/>
          <p:cNvSpPr/>
          <p:nvPr/>
        </p:nvSpPr>
        <p:spPr>
          <a:xfrm>
            <a:off x="5817670" y="635251"/>
            <a:ext cx="460908" cy="553107"/>
          </a:xfrm>
          <a:custGeom>
            <a:avLst/>
            <a:gdLst/>
            <a:ahLst/>
            <a:cxnLst/>
            <a:rect l="0" t="0" r="0" b="0"/>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6" name="Google Shape;166;p22"/>
          <p:cNvSpPr/>
          <p:nvPr/>
        </p:nvSpPr>
        <p:spPr>
          <a:xfrm>
            <a:off x="2216437" y="3129011"/>
            <a:ext cx="2851969" cy="2733697"/>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7" name="Google Shape;167;p22"/>
          <p:cNvSpPr/>
          <p:nvPr/>
        </p:nvSpPr>
        <p:spPr>
          <a:xfrm>
            <a:off x="4594768" y="3056918"/>
            <a:ext cx="2851856" cy="2877881"/>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8" name="Google Shape;168;p22"/>
          <p:cNvSpPr/>
          <p:nvPr/>
        </p:nvSpPr>
        <p:spPr>
          <a:xfrm>
            <a:off x="7071454" y="3129011"/>
            <a:ext cx="3121893" cy="2841480"/>
          </a:xfrm>
          <a:custGeom>
            <a:avLst/>
            <a:gdLst/>
            <a:ahLst/>
            <a:cxnLst/>
            <a:rect l="0" t="0" r="0" b="0"/>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rgbClr val="FFFFFF"/>
          </a:solidFill>
          <a:ln>
            <a:noFill/>
          </a:ln>
        </p:spPr>
        <p:txBody>
          <a:bodyPr spcFirstLastPara="1" wrap="square" lIns="121900" tIns="121900" rIns="121900" bIns="121900" anchor="ctr" anchorCtr="0">
            <a:noAutofit/>
          </a:bodyPr>
          <a:lstStyle/>
          <a:p>
            <a:pPr defTabSz="914400">
              <a:buClr>
                <a:srgbClr val="000000"/>
              </a:buClr>
              <a:buFont typeface="Arial"/>
              <a:buNone/>
            </a:pPr>
            <a:endParaRPr sz="1867" kern="0">
              <a:solidFill>
                <a:srgbClr val="000000"/>
              </a:solidFill>
              <a:cs typeface="Arial"/>
              <a:sym typeface="Arial"/>
            </a:endParaRPr>
          </a:p>
        </p:txBody>
      </p:sp>
      <p:sp>
        <p:nvSpPr>
          <p:cNvPr id="169" name="Google Shape;169;p22"/>
          <p:cNvSpPr txBox="1">
            <a:spLocks noGrp="1"/>
          </p:cNvSpPr>
          <p:nvPr>
            <p:ph type="sldNum" idx="12"/>
          </p:nvPr>
        </p:nvSpPr>
        <p:spPr>
          <a:xfrm>
            <a:off x="5730200" y="6443967"/>
            <a:ext cx="731600" cy="414000"/>
          </a:xfrm>
          <a:prstGeom prst="rect">
            <a:avLst/>
          </a:prstGeom>
        </p:spPr>
        <p:txBody>
          <a:bodyPr spcFirstLastPara="1" wrap="square" lIns="121900" tIns="121900" rIns="121900" bIns="121900" anchor="t" anchorCtr="0">
            <a:noAutofit/>
          </a:bodyPr>
          <a:lstStyle/>
          <a:p>
            <a:fld id="{00000000-1234-1234-1234-123412341234}" type="slidenum">
              <a:rPr lang="en"/>
              <a:pPr/>
              <a:t>21</a:t>
            </a:fld>
            <a:endParaRPr/>
          </a:p>
        </p:txBody>
      </p:sp>
      <p:pic>
        <p:nvPicPr>
          <p:cNvPr id="28674" name="Picture 2" descr="News Flash • Fayette County, PA • CivicEng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9415" y="3198778"/>
            <a:ext cx="2507010" cy="259416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Vắc-xin COVID-19 Dành Cho Những Người Bị Dị Ứng | C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277" y="3544024"/>
            <a:ext cx="1941172" cy="1941172"/>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Những lầm tưởng và sự thật về vắc-xin COVID-19 | C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807" y="3459167"/>
            <a:ext cx="2641540" cy="178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665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46" y="236383"/>
            <a:ext cx="11411107" cy="1143200"/>
          </a:xfrm>
        </p:spPr>
        <p:txBody>
          <a:bodyPr/>
          <a:lstStyle/>
          <a:p>
            <a:pPr algn="just"/>
            <a:r>
              <a:rPr lang="vi-VN" sz="2800" b="1" dirty="0" smtClean="0">
                <a:solidFill>
                  <a:srgbClr val="FF0000"/>
                </a:solidFill>
                <a:latin typeface="VnThuPhap_Unicode" panose="020B0604020202020204" pitchFamily="34" charset="0"/>
                <a:cs typeface="VnThuPhap_Unicode" panose="020B0604020202020204" pitchFamily="34" charset="0"/>
              </a:rPr>
              <a:t>Vaccine là một chế phẩm sinh học, được sử dụng với mục đích tạo ra miễn dịch</a:t>
            </a:r>
            <a:endParaRPr lang="vi-VN" sz="2800" b="1" dirty="0">
              <a:solidFill>
                <a:srgbClr val="FF0000"/>
              </a:solidFill>
              <a:latin typeface="VnThuPhap_Unicode" panose="020B0604020202020204" pitchFamily="34" charset="0"/>
              <a:cs typeface="VnThuPhap_Unicode" panose="020B0604020202020204" pitchFamily="34" charset="0"/>
            </a:endParaRPr>
          </a:p>
        </p:txBody>
      </p:sp>
      <p:sp>
        <p:nvSpPr>
          <p:cNvPr id="3" name="Slide Number Placeholder 2"/>
          <p:cNvSpPr>
            <a:spLocks noGrp="1"/>
          </p:cNvSpPr>
          <p:nvPr>
            <p:ph type="sldNum" idx="12"/>
          </p:nvPr>
        </p:nvSpPr>
        <p:spPr/>
        <p:txBody>
          <a:bodyPr/>
          <a:lstStyle/>
          <a:p>
            <a:fld id="{00000000-1234-1234-1234-123412341234}" type="slidenum">
              <a:rPr lang="en" smtClean="0"/>
              <a:pPr/>
              <a:t>22</a:t>
            </a:fld>
            <a:endParaRPr lang="en"/>
          </a:p>
        </p:txBody>
      </p:sp>
      <p:pic>
        <p:nvPicPr>
          <p:cNvPr id="4" name="Picture 6" descr="বঙ্গভেক্স হয়তোবা আমাদের গর্ব? - Eye News 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0935" y="3378512"/>
            <a:ext cx="4526218" cy="3151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600" y="3411396"/>
            <a:ext cx="9471145" cy="3065455"/>
          </a:xfrm>
          <a:prstGeom prst="rect">
            <a:avLst/>
          </a:prstGeom>
          <a:noFill/>
        </p:spPr>
        <p:txBody>
          <a:bodyPr wrap="square" rtlCol="0">
            <a:spAutoFit/>
          </a:bodyPr>
          <a:lstStyle/>
          <a:p>
            <a:pPr marL="800100" lvl="1" indent="-342900" algn="just" defTabSz="914400">
              <a:lnSpc>
                <a:spcPct val="120000"/>
              </a:lnSpc>
              <a:buFont typeface="Wingdings" panose="05000000000000000000" pitchFamily="2" charset="2"/>
              <a:buChar char="§"/>
            </a:pPr>
            <a:r>
              <a:rPr lang="vi-VN" sz="2300" dirty="0" smtClean="0">
                <a:solidFill>
                  <a:srgbClr val="FFFF00"/>
                </a:solidFill>
                <a:latin typeface="#9Slide05 FS Blonde Script" panose="03000503000000000000" pitchFamily="65" charset="0"/>
                <a:ea typeface="Roboto Condensed" panose="02000000000000000000" pitchFamily="2" charset="0"/>
                <a:cs typeface="Questrial"/>
              </a:rPr>
              <a:t>Tiêm chủng trên phạm vi rộng, đạt tỉ lệ cao</a:t>
            </a:r>
          </a:p>
          <a:p>
            <a:pPr marL="800100" lvl="1" indent="-342900" algn="just" defTabSz="914400">
              <a:lnSpc>
                <a:spcPct val="120000"/>
              </a:lnSpc>
              <a:buFont typeface="Wingdings" panose="05000000000000000000" pitchFamily="2" charset="2"/>
              <a:buChar char="§"/>
            </a:pPr>
            <a:r>
              <a:rPr lang="vi-VN" sz="2300" dirty="0" smtClean="0">
                <a:solidFill>
                  <a:srgbClr val="FFFF00"/>
                </a:solidFill>
                <a:latin typeface="#9Slide05 FS Blonde Script" panose="03000503000000000000" pitchFamily="65" charset="0"/>
                <a:ea typeface="Roboto Condensed" panose="02000000000000000000" pitchFamily="2" charset="0"/>
                <a:cs typeface="Questrial"/>
              </a:rPr>
              <a:t>Tiêm chủng đúng đối tượng</a:t>
            </a:r>
          </a:p>
          <a:p>
            <a:pPr marL="800100" lvl="1" indent="-342900" algn="just" defTabSz="914400">
              <a:lnSpc>
                <a:spcPct val="120000"/>
              </a:lnSpc>
              <a:buFont typeface="Wingdings" panose="05000000000000000000" pitchFamily="2" charset="2"/>
              <a:buChar char="§"/>
            </a:pPr>
            <a:r>
              <a:rPr lang="vi-VN" sz="2300" dirty="0" smtClean="0">
                <a:solidFill>
                  <a:srgbClr val="FFFF00"/>
                </a:solidFill>
                <a:latin typeface="#9Slide05 FS Blonde Script" panose="03000503000000000000" pitchFamily="65" charset="0"/>
                <a:ea typeface="Roboto Condensed" panose="02000000000000000000" pitchFamily="2" charset="0"/>
                <a:cs typeface="Questrial"/>
              </a:rPr>
              <a:t>Bắt đầu tiêm chủng đúng lúc, đảm bảo đúng khoảng cách giữa các lần tiêm chủng, tiêm nhắc lại đúng thời gian</a:t>
            </a:r>
          </a:p>
          <a:p>
            <a:pPr marL="800100" lvl="1" indent="-342900" algn="just" defTabSz="914400">
              <a:lnSpc>
                <a:spcPct val="120000"/>
              </a:lnSpc>
              <a:buFont typeface="Wingdings" panose="05000000000000000000" pitchFamily="2" charset="2"/>
              <a:buChar char="§"/>
            </a:pPr>
            <a:r>
              <a:rPr lang="vi-VN" sz="2300" dirty="0" smtClean="0">
                <a:solidFill>
                  <a:srgbClr val="FFFF00"/>
                </a:solidFill>
                <a:latin typeface="#9Slide05 FS Blonde Script" panose="03000503000000000000" pitchFamily="65" charset="0"/>
                <a:ea typeface="Roboto Condensed" panose="02000000000000000000" pitchFamily="2" charset="0"/>
                <a:cs typeface="Questrial"/>
              </a:rPr>
              <a:t>Tiêm chủng đúng đường và đúng liều lượng</a:t>
            </a:r>
          </a:p>
          <a:p>
            <a:pPr marL="800100" lvl="1" indent="-342900" algn="just" defTabSz="914400">
              <a:lnSpc>
                <a:spcPct val="120000"/>
              </a:lnSpc>
              <a:buFont typeface="Wingdings" panose="05000000000000000000" pitchFamily="2" charset="2"/>
              <a:buChar char="§"/>
            </a:pPr>
            <a:r>
              <a:rPr lang="vi-VN" sz="2300" dirty="0" smtClean="0">
                <a:solidFill>
                  <a:srgbClr val="FFFF00"/>
                </a:solidFill>
                <a:latin typeface="#9Slide05 FS Blonde Script" panose="03000503000000000000" pitchFamily="65" charset="0"/>
                <a:ea typeface="Roboto Condensed" panose="02000000000000000000" pitchFamily="2" charset="0"/>
                <a:cs typeface="Questrial"/>
              </a:rPr>
              <a:t>Nắm vững phương pháp phòng và xử trí các phản ứng không mong muốn do tiêm chủng</a:t>
            </a:r>
          </a:p>
          <a:p>
            <a:pPr marL="800100" lvl="1" indent="-342900" algn="just" defTabSz="914400">
              <a:lnSpc>
                <a:spcPct val="120000"/>
              </a:lnSpc>
              <a:buFont typeface="Wingdings" panose="05000000000000000000" pitchFamily="2" charset="2"/>
              <a:buChar char="§"/>
            </a:pPr>
            <a:r>
              <a:rPr lang="vi-VN" sz="2300" dirty="0" smtClean="0">
                <a:solidFill>
                  <a:srgbClr val="FFFF00"/>
                </a:solidFill>
                <a:latin typeface="#9Slide05 FS Blonde Script" panose="03000503000000000000" pitchFamily="65" charset="0"/>
                <a:ea typeface="Roboto Condensed" panose="02000000000000000000" pitchFamily="2" charset="0"/>
                <a:cs typeface="Questrial"/>
              </a:rPr>
              <a:t>Bảo quản vaccine đúng quy định</a:t>
            </a:r>
          </a:p>
        </p:txBody>
      </p:sp>
      <p:sp>
        <p:nvSpPr>
          <p:cNvPr id="6" name="Rectangle 5"/>
          <p:cNvSpPr/>
          <p:nvPr/>
        </p:nvSpPr>
        <p:spPr>
          <a:xfrm>
            <a:off x="139850" y="1162521"/>
            <a:ext cx="11144922" cy="2215991"/>
          </a:xfrm>
          <a:prstGeom prst="rect">
            <a:avLst/>
          </a:prstGeom>
        </p:spPr>
        <p:txBody>
          <a:bodyPr wrap="square">
            <a:spAutoFit/>
          </a:bodyPr>
          <a:lstStyle/>
          <a:p>
            <a:pPr lvl="1" algn="just" defTabSz="914400">
              <a:lnSpc>
                <a:spcPct val="120000"/>
              </a:lnSpc>
            </a:pPr>
            <a:r>
              <a:rPr lang="en-US" sz="2300" dirty="0" smtClean="0">
                <a:solidFill>
                  <a:srgbClr val="FFFFFF"/>
                </a:solidFill>
                <a:latin typeface="#9Slide03 Swiss Condensed" panose="02000500000000000000" pitchFamily="2" charset="0"/>
                <a:ea typeface="Roboto Condensed" panose="02000000000000000000" pitchFamily="2" charset="0"/>
                <a:cs typeface="Questrial"/>
              </a:rPr>
              <a:t>	</a:t>
            </a:r>
            <a:r>
              <a:rPr lang="vi-VN" sz="2300" dirty="0" smtClean="0">
                <a:solidFill>
                  <a:srgbClr val="FFFFFF"/>
                </a:solidFill>
                <a:latin typeface="#9Slide03 Swiss Condensed" panose="02000500000000000000" pitchFamily="2" charset="0"/>
                <a:ea typeface="Roboto Condensed" panose="02000000000000000000" pitchFamily="2" charset="0"/>
                <a:cs typeface="Questrial"/>
              </a:rPr>
              <a:t>Để </a:t>
            </a:r>
            <a:r>
              <a:rPr lang="vi-VN" sz="2300" dirty="0">
                <a:solidFill>
                  <a:srgbClr val="FFFFFF"/>
                </a:solidFill>
                <a:latin typeface="#9Slide03 Swiss Condensed" panose="02000500000000000000" pitchFamily="2" charset="0"/>
                <a:ea typeface="Roboto Condensed" panose="02000000000000000000" pitchFamily="2" charset="0"/>
                <a:cs typeface="Questrial"/>
              </a:rPr>
              <a:t>phòng ngừa một số bệnh thường gặp trong cộng đồng, nhất là bảo vệ trẻ em, hiện tại công tác tiêm chủng vaccine phòng bệnh cho trẻ được thực hiện khá phổ biến và trở thành chương trình quốc gia.</a:t>
            </a:r>
          </a:p>
          <a:p>
            <a:pPr lvl="1" algn="just" defTabSz="914400">
              <a:lnSpc>
                <a:spcPct val="120000"/>
              </a:lnSpc>
            </a:pPr>
            <a:r>
              <a:rPr lang="vi-VN" sz="2300" dirty="0">
                <a:solidFill>
                  <a:srgbClr val="00B0F0"/>
                </a:solidFill>
                <a:latin typeface="#9Slide03 Swiss Condensed" panose="02000500000000000000" pitchFamily="2" charset="0"/>
                <a:ea typeface="Roboto Condensed" panose="02000000000000000000" pitchFamily="2" charset="0"/>
                <a:cs typeface="Questrial"/>
              </a:rPr>
              <a:t>Nhằm đảm bảo an toàn và tránh tai biến, công tác tiêm chủng phải triển khai đúng theo quy định Bộ Y tế nhằm đảm bảo:</a:t>
            </a:r>
          </a:p>
        </p:txBody>
      </p:sp>
    </p:spTree>
    <p:extLst>
      <p:ext uri="{BB962C8B-B14F-4D97-AF65-F5344CB8AC3E}">
        <p14:creationId xmlns:p14="http://schemas.microsoft.com/office/powerpoint/2010/main" val="136308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326913" y="198444"/>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sp>
        <p:nvSpPr>
          <p:cNvPr id="5" name="文本框 4"/>
          <p:cNvSpPr txBox="1"/>
          <p:nvPr/>
        </p:nvSpPr>
        <p:spPr>
          <a:xfrm>
            <a:off x="1137781" y="677158"/>
            <a:ext cx="4757410" cy="461665"/>
          </a:xfrm>
          <a:prstGeom prst="rect">
            <a:avLst/>
          </a:prstGeom>
          <a:noFill/>
        </p:spPr>
        <p:txBody>
          <a:bodyPr wrap="square" rtlCol="0">
            <a:spAutoFit/>
          </a:bodyPr>
          <a:lstStyle/>
          <a:p>
            <a:pPr defTabSz="914400"/>
            <a:r>
              <a:rPr lang="en-US" altLang="zh-CN" sz="2400" b="1" spc="600" dirty="0" smtClean="0">
                <a:solidFill>
                  <a:srgbClr val="114E54"/>
                </a:solidFill>
                <a:latin typeface="VnThuPhap_Unicode" panose="020B0604020202020204" pitchFamily="34" charset="0"/>
                <a:ea typeface="杨任东竹石体-Medium" panose="02000000000000000000" pitchFamily="2" charset="-122"/>
                <a:cs typeface="VnThuPhap_Unicode" panose="020B0604020202020204" pitchFamily="34" charset="0"/>
              </a:rPr>
              <a:t>MỘT SỐ VACCINE</a:t>
            </a:r>
            <a:endParaRPr lang="zh-CN" altLang="en-US" sz="2400" b="1" spc="600" dirty="0">
              <a:solidFill>
                <a:srgbClr val="114E54"/>
              </a:solidFill>
              <a:latin typeface="VnThuPhap_Unicode" panose="020B0604020202020204" pitchFamily="34" charset="0"/>
              <a:ea typeface="杨任东竹石体-Medium" panose="02000000000000000000" pitchFamily="2" charset="-122"/>
              <a:cs typeface="VnThuPhap_Unicode" panose="020B060402020202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pic>
        <p:nvPicPr>
          <p:cNvPr id="30722" name="Picture 2" descr="Vắc xin IMOJEV – Vắc xin phòng viêm não Nhật Bản thế hệ mới"/>
          <p:cNvPicPr>
            <a:picLocks noChangeAspect="1" noChangeArrowheads="1"/>
          </p:cNvPicPr>
          <p:nvPr/>
        </p:nvPicPr>
        <p:blipFill rotWithShape="1">
          <a:blip r:embed="rId5">
            <a:extLst>
              <a:ext uri="{28A0092B-C50C-407E-A947-70E740481C1C}">
                <a14:useLocalDpi xmlns:a14="http://schemas.microsoft.com/office/drawing/2010/main" val="0"/>
              </a:ext>
            </a:extLst>
          </a:blip>
          <a:srcRect l="5060" t="10946"/>
          <a:stretch/>
        </p:blipFill>
        <p:spPr bwMode="auto">
          <a:xfrm>
            <a:off x="720761" y="1428681"/>
            <a:ext cx="6476105" cy="2794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80109" y="3660044"/>
            <a:ext cx="3872753" cy="369332"/>
          </a:xfrm>
          <a:prstGeom prst="rect">
            <a:avLst/>
          </a:prstGeom>
          <a:noFill/>
        </p:spPr>
        <p:txBody>
          <a:bodyPr wrap="square" rtlCol="0">
            <a:spAutoFit/>
          </a:bodyPr>
          <a:lstStyle/>
          <a:p>
            <a:pPr defTabSz="914400"/>
            <a:r>
              <a:rPr lang="vi-VN" dirty="0" smtClean="0">
                <a:solidFill>
                  <a:srgbClr val="000000"/>
                </a:solidFill>
                <a:latin typeface="#9Slide03 Swiss Condensed Bold" panose="02000500000000000000" pitchFamily="2" charset="0"/>
              </a:rPr>
              <a:t>Vaccine Viêm não Nhật Bản</a:t>
            </a:r>
            <a:endParaRPr lang="vi-VN" dirty="0">
              <a:solidFill>
                <a:srgbClr val="000000"/>
              </a:solidFill>
              <a:latin typeface="#9Slide03 Swiss Condensed Bold" panose="02000500000000000000" pitchFamily="2" charset="0"/>
            </a:endParaRPr>
          </a:p>
        </p:txBody>
      </p:sp>
      <p:pic>
        <p:nvPicPr>
          <p:cNvPr id="31748" name="Picture 4" descr="Có cần thiết phải tiêm vắc xin quai bị hay không? | Medlatec"/>
          <p:cNvPicPr>
            <a:picLocks noChangeAspect="1" noChangeArrowheads="1"/>
          </p:cNvPicPr>
          <p:nvPr/>
        </p:nvPicPr>
        <p:blipFill rotWithShape="1">
          <a:blip r:embed="rId6">
            <a:extLst>
              <a:ext uri="{28A0092B-C50C-407E-A947-70E740481C1C}">
                <a14:useLocalDpi xmlns:a14="http://schemas.microsoft.com/office/drawing/2010/main" val="0"/>
              </a:ext>
            </a:extLst>
          </a:blip>
          <a:srcRect l="9255" t="15644" r="10275" b="11251"/>
          <a:stretch/>
        </p:blipFill>
        <p:spPr bwMode="auto">
          <a:xfrm>
            <a:off x="7622987" y="2057108"/>
            <a:ext cx="4087906" cy="24742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730563" y="4548402"/>
            <a:ext cx="3872753" cy="369332"/>
          </a:xfrm>
          <a:prstGeom prst="rect">
            <a:avLst/>
          </a:prstGeom>
          <a:noFill/>
        </p:spPr>
        <p:txBody>
          <a:bodyPr wrap="square" rtlCol="0">
            <a:spAutoFit/>
          </a:bodyPr>
          <a:lstStyle/>
          <a:p>
            <a:pPr algn="ctr" defTabSz="914400"/>
            <a:r>
              <a:rPr lang="vi-VN" dirty="0" smtClean="0">
                <a:solidFill>
                  <a:srgbClr val="000000"/>
                </a:solidFill>
                <a:latin typeface="#9Slide03 Swiss Condensed Bold" panose="02000500000000000000" pitchFamily="2" charset="0"/>
              </a:rPr>
              <a:t>Vaccine Sởi - Quai bị - Rubella  </a:t>
            </a:r>
            <a:endParaRPr lang="vi-VN" dirty="0">
              <a:solidFill>
                <a:srgbClr val="000000"/>
              </a:solidFill>
              <a:latin typeface="#9Slide03 Swiss Condensed Bold" panose="02000500000000000000" pitchFamily="2" charset="0"/>
            </a:endParaRPr>
          </a:p>
        </p:txBody>
      </p:sp>
      <p:pic>
        <p:nvPicPr>
          <p:cNvPr id="31750" name="Picture 6" descr="Vắc xin phòng cúm VAXIGRIP - Lịch tiêm, đường dùng.."/>
          <p:cNvPicPr>
            <a:picLocks noChangeAspect="1" noChangeArrowheads="1"/>
          </p:cNvPicPr>
          <p:nvPr/>
        </p:nvPicPr>
        <p:blipFill rotWithShape="1">
          <a:blip r:embed="rId7">
            <a:extLst>
              <a:ext uri="{28A0092B-C50C-407E-A947-70E740481C1C}">
                <a14:useLocalDpi xmlns:a14="http://schemas.microsoft.com/office/drawing/2010/main" val="0"/>
              </a:ext>
            </a:extLst>
          </a:blip>
          <a:srcRect t="28807" b="12914"/>
          <a:stretch/>
        </p:blipFill>
        <p:spPr bwMode="auto">
          <a:xfrm>
            <a:off x="2398956" y="4073622"/>
            <a:ext cx="5818394" cy="22506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71774" y="6139648"/>
            <a:ext cx="1672057" cy="369332"/>
          </a:xfrm>
          <a:prstGeom prst="rect">
            <a:avLst/>
          </a:prstGeom>
          <a:noFill/>
        </p:spPr>
        <p:txBody>
          <a:bodyPr wrap="square" rtlCol="0">
            <a:spAutoFit/>
          </a:bodyPr>
          <a:lstStyle/>
          <a:p>
            <a:pPr defTabSz="914400"/>
            <a:r>
              <a:rPr lang="vi-VN" dirty="0" smtClean="0">
                <a:solidFill>
                  <a:srgbClr val="000000"/>
                </a:solidFill>
                <a:latin typeface="#9Slide03 Swiss Condensed Bold" panose="02000500000000000000" pitchFamily="2" charset="0"/>
              </a:rPr>
              <a:t>Vaccine cúm</a:t>
            </a:r>
            <a:endParaRPr lang="vi-VN" dirty="0">
              <a:solidFill>
                <a:srgbClr val="000000"/>
              </a:solidFill>
              <a:latin typeface="#9Slide03 Swiss Condensed Bold" panose="02000500000000000000" pitchFamily="2" charset="0"/>
            </a:endParaRPr>
          </a:p>
        </p:txBody>
      </p:sp>
    </p:spTree>
    <p:extLst>
      <p:ext uri="{BB962C8B-B14F-4D97-AF65-F5344CB8AC3E}">
        <p14:creationId xmlns:p14="http://schemas.microsoft.com/office/powerpoint/2010/main" val="3632717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sp>
        <p:nvSpPr>
          <p:cNvPr id="5" name="文本框 4"/>
          <p:cNvSpPr txBox="1"/>
          <p:nvPr/>
        </p:nvSpPr>
        <p:spPr>
          <a:xfrm>
            <a:off x="1137781" y="677158"/>
            <a:ext cx="4757410" cy="461665"/>
          </a:xfrm>
          <a:prstGeom prst="rect">
            <a:avLst/>
          </a:prstGeom>
          <a:noFill/>
        </p:spPr>
        <p:txBody>
          <a:bodyPr wrap="square" rtlCol="0">
            <a:spAutoFit/>
          </a:bodyPr>
          <a:lstStyle/>
          <a:p>
            <a:pPr defTabSz="914400"/>
            <a:r>
              <a:rPr lang="en-US" altLang="zh-CN" sz="2400" b="1" spc="600" dirty="0" smtClean="0">
                <a:solidFill>
                  <a:srgbClr val="114E54"/>
                </a:solidFill>
                <a:latin typeface="VnThuPhap_Unicode" panose="020B0604020202020204" pitchFamily="34" charset="0"/>
                <a:ea typeface="杨任东竹石体-Medium" panose="02000000000000000000" pitchFamily="2" charset="-122"/>
                <a:cs typeface="VnThuPhap_Unicode" panose="020B0604020202020204" pitchFamily="34" charset="0"/>
              </a:rPr>
              <a:t>MỘT SỐ VACCINE</a:t>
            </a:r>
            <a:endParaRPr lang="zh-CN" altLang="en-US" sz="2400" b="1" spc="600" dirty="0">
              <a:solidFill>
                <a:srgbClr val="114E54"/>
              </a:solidFill>
              <a:latin typeface="VnThuPhap_Unicode" panose="020B0604020202020204" pitchFamily="34" charset="0"/>
              <a:ea typeface="杨任东竹石体-Medium" panose="02000000000000000000" pitchFamily="2" charset="-122"/>
              <a:cs typeface="VnThuPhap_Unicode" panose="020B060402020202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pic>
        <p:nvPicPr>
          <p:cNvPr id="30726" name="Picture 6" descr="Chính thức thành lập &amp;quot;Quỹ vaccine phòng COVID-19&am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37" y="2875832"/>
            <a:ext cx="3771016" cy="25100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74161" y="5491107"/>
            <a:ext cx="3872753" cy="369332"/>
          </a:xfrm>
          <a:prstGeom prst="rect">
            <a:avLst/>
          </a:prstGeom>
          <a:noFill/>
        </p:spPr>
        <p:txBody>
          <a:bodyPr wrap="square" rtlCol="0">
            <a:spAutoFit/>
          </a:bodyPr>
          <a:lstStyle/>
          <a:p>
            <a:pPr defTabSz="914400"/>
            <a:r>
              <a:rPr lang="vi-VN" dirty="0" smtClean="0">
                <a:solidFill>
                  <a:srgbClr val="000000"/>
                </a:solidFill>
                <a:latin typeface="#9Slide03 Swiss Condensed Bold" panose="02000500000000000000" pitchFamily="2" charset="0"/>
              </a:rPr>
              <a:t>Vaccine Astra Zeneca (Covid)</a:t>
            </a:r>
            <a:endParaRPr lang="vi-VN" dirty="0">
              <a:solidFill>
                <a:srgbClr val="000000"/>
              </a:solidFill>
              <a:latin typeface="#9Slide03 Swiss Condensed Bold" panose="02000500000000000000" pitchFamily="2" charset="0"/>
            </a:endParaRPr>
          </a:p>
        </p:txBody>
      </p:sp>
      <p:pic>
        <p:nvPicPr>
          <p:cNvPr id="30728" name="Picture 8" descr="Hướng dẫn sử dụng vắc xin bại liệt uống (bOPV) | www.quangninhcdc.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914" y="1471789"/>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332803" y="4083692"/>
            <a:ext cx="3240582" cy="369332"/>
          </a:xfrm>
          <a:prstGeom prst="rect">
            <a:avLst/>
          </a:prstGeom>
          <a:noFill/>
        </p:spPr>
        <p:txBody>
          <a:bodyPr wrap="square" rtlCol="0">
            <a:spAutoFit/>
          </a:bodyPr>
          <a:lstStyle/>
          <a:p>
            <a:pPr algn="ctr" defTabSz="914400"/>
            <a:r>
              <a:rPr lang="vi-VN" dirty="0" smtClean="0">
                <a:solidFill>
                  <a:srgbClr val="000000"/>
                </a:solidFill>
                <a:latin typeface="#9Slide03 Swiss Condensed Bold" panose="02000500000000000000" pitchFamily="2" charset="0"/>
              </a:rPr>
              <a:t>Vaccine bại liệt</a:t>
            </a:r>
            <a:endParaRPr lang="vi-VN" dirty="0">
              <a:solidFill>
                <a:srgbClr val="000000"/>
              </a:solidFill>
              <a:latin typeface="#9Slide03 Swiss Condensed Bold" panose="02000500000000000000" pitchFamily="2" charset="0"/>
            </a:endParaRPr>
          </a:p>
        </p:txBody>
      </p:sp>
      <p:pic>
        <p:nvPicPr>
          <p:cNvPr id="30732" name="Picture 12" descr="HEXAXIM – vắc xin 6 trong 1 (phòng ho gà, bạch hầu, uốn ván,"/>
          <p:cNvPicPr>
            <a:picLocks noChangeAspect="1" noChangeArrowheads="1"/>
          </p:cNvPicPr>
          <p:nvPr/>
        </p:nvPicPr>
        <p:blipFill rotWithShape="1">
          <a:blip r:embed="rId7">
            <a:extLst>
              <a:ext uri="{28A0092B-C50C-407E-A947-70E740481C1C}">
                <a14:useLocalDpi xmlns:a14="http://schemas.microsoft.com/office/drawing/2010/main" val="0"/>
              </a:ext>
            </a:extLst>
          </a:blip>
          <a:srcRect l="4609" t="11235" r="4557" b="12384"/>
          <a:stretch/>
        </p:blipFill>
        <p:spPr bwMode="auto">
          <a:xfrm>
            <a:off x="7346930" y="2894695"/>
            <a:ext cx="4260571" cy="237799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990403" y="5482186"/>
            <a:ext cx="3240582" cy="369332"/>
          </a:xfrm>
          <a:prstGeom prst="rect">
            <a:avLst/>
          </a:prstGeom>
          <a:noFill/>
        </p:spPr>
        <p:txBody>
          <a:bodyPr wrap="square" rtlCol="0">
            <a:spAutoFit/>
          </a:bodyPr>
          <a:lstStyle/>
          <a:p>
            <a:pPr algn="ctr" defTabSz="914400"/>
            <a:r>
              <a:rPr lang="vi-VN" dirty="0" smtClean="0">
                <a:solidFill>
                  <a:srgbClr val="000000"/>
                </a:solidFill>
                <a:latin typeface="#9Slide03 Swiss Condensed Bold" panose="02000500000000000000" pitchFamily="2" charset="0"/>
              </a:rPr>
              <a:t>Vaccine 6 trong 1 (Pháp)</a:t>
            </a:r>
            <a:endParaRPr lang="vi-VN" dirty="0">
              <a:solidFill>
                <a:srgbClr val="000000"/>
              </a:solidFill>
              <a:latin typeface="#9Slide03 Swiss Condensed Bold" panose="02000500000000000000" pitchFamily="2" charset="0"/>
            </a:endParaRPr>
          </a:p>
        </p:txBody>
      </p:sp>
    </p:spTree>
    <p:extLst>
      <p:ext uri="{BB962C8B-B14F-4D97-AF65-F5344CB8AC3E}">
        <p14:creationId xmlns:p14="http://schemas.microsoft.com/office/powerpoint/2010/main" val="69442191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150002" name="image 150002"/>
          <p:cNvPicPr>
            <a:picLocks noChangeAspect="1"/>
          </p:cNvPicPr>
          <p:nvPr/>
        </p:nvPicPr>
        <p:blipFill>
          <a:blip r:embed="rId3"/>
          <a:srcRect/>
          <a:stretch>
            <a:fillRect/>
          </a:stretch>
        </p:blipFill>
        <p:spPr>
          <a:xfrm>
            <a:off x="0" y="0"/>
            <a:ext cx="12192000" cy="6858000"/>
          </a:xfrm>
          <a:prstGeom prst="rect">
            <a:avLst/>
          </a:prstGeom>
        </p:spPr>
      </p:pic>
      <p:pic>
        <p:nvPicPr>
          <p:cNvPr id="150003" name="image 150003"/>
          <p:cNvPicPr>
            <a:picLocks noChangeAspect="1"/>
          </p:cNvPicPr>
          <p:nvPr/>
        </p:nvPicPr>
        <p:blipFill>
          <a:blip r:embed="rId4"/>
          <a:srcRect/>
          <a:stretch>
            <a:fillRect/>
          </a:stretch>
        </p:blipFill>
        <p:spPr>
          <a:xfrm>
            <a:off x="8013700" y="2012950"/>
            <a:ext cx="2057400" cy="2597150"/>
          </a:xfrm>
          <a:prstGeom prst="rect">
            <a:avLst/>
          </a:prstGeom>
        </p:spPr>
      </p:pic>
      <p:pic>
        <p:nvPicPr>
          <p:cNvPr id="150004" name="image 150004"/>
          <p:cNvPicPr>
            <a:picLocks noChangeAspect="1"/>
          </p:cNvPicPr>
          <p:nvPr/>
        </p:nvPicPr>
        <p:blipFill>
          <a:blip r:embed="rId5"/>
          <a:srcRect/>
          <a:stretch>
            <a:fillRect/>
          </a:stretch>
        </p:blipFill>
        <p:spPr>
          <a:xfrm>
            <a:off x="1187450" y="4768850"/>
            <a:ext cx="3994150" cy="25400"/>
          </a:xfrm>
          <a:prstGeom prst="rect">
            <a:avLst/>
          </a:prstGeom>
        </p:spPr>
      </p:pic>
      <p:pic>
        <p:nvPicPr>
          <p:cNvPr id="150005" name="image 150005"/>
          <p:cNvPicPr>
            <a:picLocks noChangeAspect="1"/>
          </p:cNvPicPr>
          <p:nvPr/>
        </p:nvPicPr>
        <p:blipFill>
          <a:blip r:embed="rId6"/>
          <a:srcRect/>
          <a:stretch>
            <a:fillRect/>
          </a:stretch>
        </p:blipFill>
        <p:spPr>
          <a:xfrm>
            <a:off x="1187450" y="2076450"/>
            <a:ext cx="3994150" cy="25400"/>
          </a:xfrm>
          <a:prstGeom prst="rect">
            <a:avLst/>
          </a:prstGeom>
        </p:spPr>
      </p:pic>
      <p:pic>
        <p:nvPicPr>
          <p:cNvPr id="150006" name="image 150006"/>
          <p:cNvPicPr>
            <a:picLocks noChangeAspect="1"/>
          </p:cNvPicPr>
          <p:nvPr/>
        </p:nvPicPr>
        <p:blipFill>
          <a:blip r:embed="rId7"/>
          <a:srcRect/>
          <a:stretch>
            <a:fillRect/>
          </a:stretch>
        </p:blipFill>
        <p:spPr>
          <a:xfrm>
            <a:off x="6096000" y="139700"/>
            <a:ext cx="603250" cy="6584950"/>
          </a:xfrm>
          <a:prstGeom prst="rect">
            <a:avLst/>
          </a:prstGeom>
        </p:spPr>
      </p:pic>
      <p:pic>
        <p:nvPicPr>
          <p:cNvPr id="150007" name="image 150007"/>
          <p:cNvPicPr>
            <a:picLocks noChangeAspect="1"/>
          </p:cNvPicPr>
          <p:nvPr/>
        </p:nvPicPr>
        <p:blipFill>
          <a:blip r:embed="rId8"/>
          <a:srcRect/>
          <a:stretch>
            <a:fillRect/>
          </a:stretch>
        </p:blipFill>
        <p:spPr>
          <a:xfrm>
            <a:off x="5822950" y="1371600"/>
            <a:ext cx="495300" cy="241300"/>
          </a:xfrm>
          <a:prstGeom prst="rect">
            <a:avLst/>
          </a:prstGeom>
        </p:spPr>
      </p:pic>
      <p:pic>
        <p:nvPicPr>
          <p:cNvPr id="150008" name="image 150008"/>
          <p:cNvPicPr>
            <a:picLocks noChangeAspect="1"/>
          </p:cNvPicPr>
          <p:nvPr/>
        </p:nvPicPr>
        <p:blipFill>
          <a:blip r:embed="rId8"/>
          <a:srcRect/>
          <a:stretch>
            <a:fillRect/>
          </a:stretch>
        </p:blipFill>
        <p:spPr>
          <a:xfrm>
            <a:off x="5822950" y="2660650"/>
            <a:ext cx="495300" cy="241300"/>
          </a:xfrm>
          <a:prstGeom prst="rect">
            <a:avLst/>
          </a:prstGeom>
        </p:spPr>
      </p:pic>
      <p:pic>
        <p:nvPicPr>
          <p:cNvPr id="150009" name="image 150009"/>
          <p:cNvPicPr>
            <a:picLocks noChangeAspect="1"/>
          </p:cNvPicPr>
          <p:nvPr/>
        </p:nvPicPr>
        <p:blipFill>
          <a:blip r:embed="rId8"/>
          <a:srcRect/>
          <a:stretch>
            <a:fillRect/>
          </a:stretch>
        </p:blipFill>
        <p:spPr>
          <a:xfrm>
            <a:off x="5822950" y="3956050"/>
            <a:ext cx="495300" cy="241300"/>
          </a:xfrm>
          <a:prstGeom prst="rect">
            <a:avLst/>
          </a:prstGeom>
        </p:spPr>
      </p:pic>
      <p:pic>
        <p:nvPicPr>
          <p:cNvPr id="1500010" name="image 1500010"/>
          <p:cNvPicPr>
            <a:picLocks noChangeAspect="1"/>
          </p:cNvPicPr>
          <p:nvPr/>
        </p:nvPicPr>
        <p:blipFill>
          <a:blip r:embed="rId8"/>
          <a:srcRect/>
          <a:stretch>
            <a:fillRect/>
          </a:stretch>
        </p:blipFill>
        <p:spPr>
          <a:xfrm>
            <a:off x="5822950" y="5245100"/>
            <a:ext cx="495300" cy="241300"/>
          </a:xfrm>
          <a:prstGeom prst="rect">
            <a:avLst/>
          </a:prstGeom>
        </p:spPr>
      </p:pic>
      <p:sp>
        <p:nvSpPr>
          <p:cNvPr id="1500011" name="Object 1500011"/>
          <p:cNvSpPr txBox="1"/>
          <p:nvPr/>
        </p:nvSpPr>
        <p:spPr>
          <a:xfrm>
            <a:off x="6397625" y="5144174"/>
            <a:ext cx="5321524" cy="684451"/>
          </a:xfrm>
          <a:prstGeom prst="rect">
            <a:avLst/>
          </a:prstGeom>
        </p:spPr>
        <p:txBody>
          <a:bodyPr vert="horz" rtlCol="0" anchor="t" anchorCtr="0">
            <a:noAutofit/>
          </a:bodyPr>
          <a:lstStyle/>
          <a:p>
            <a:pPr algn="ctr" defTabSz="914400"/>
            <a:r>
              <a:rPr lang="en-US" sz="3200" spc="200" dirty="0" smtClean="0">
                <a:solidFill>
                  <a:srgbClr val="FCFCFC">
                    <a:alpha val="100000"/>
                  </a:srgbClr>
                </a:solidFill>
                <a:latin typeface="幼圆" panose="02010509060101010101" pitchFamily="49" charset="-122"/>
                <a:ea typeface="幼圆" panose="02010509060101010101" pitchFamily="49" charset="-122"/>
              </a:rPr>
              <a:t>CHÚC CÁC EM HỌC TỐT</a:t>
            </a:r>
            <a:endParaRPr lang="en-US" sz="1100" dirty="0">
              <a:solidFill>
                <a:prstClr val="black"/>
              </a:solidFill>
            </a:endParaRPr>
          </a:p>
        </p:txBody>
      </p:sp>
      <p:pic>
        <p:nvPicPr>
          <p:cNvPr id="2" name="图片 1">
            <a:extLst>
              <a:ext uri="{FF2B5EF4-FFF2-40B4-BE49-F238E27FC236}">
                <a16:creationId xmlns:a16="http://schemas.microsoft.com/office/drawing/2014/main" xmlns="" id="{1E1852E6-25DE-436D-864A-0F56D2CDB387}"/>
              </a:ext>
            </a:extLst>
          </p:cNvPr>
          <p:cNvPicPr>
            <a:picLocks noChangeAspect="1"/>
          </p:cNvPicPr>
          <p:nvPr/>
        </p:nvPicPr>
        <p:blipFill>
          <a:blip r:embed="rId9"/>
          <a:stretch>
            <a:fillRect/>
          </a:stretch>
        </p:blipFill>
        <p:spPr>
          <a:xfrm>
            <a:off x="1265238" y="2328862"/>
            <a:ext cx="3994150" cy="2289451"/>
          </a:xfrm>
          <a:prstGeom prst="rect">
            <a:avLst/>
          </a:prstGeom>
        </p:spPr>
      </p:pic>
    </p:spTree>
    <p:extLst>
      <p:ext uri="{BB962C8B-B14F-4D97-AF65-F5344CB8AC3E}">
        <p14:creationId xmlns:p14="http://schemas.microsoft.com/office/powerpoint/2010/main" val="4201859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40002" name="image 40002"/>
          <p:cNvPicPr>
            <a:picLocks noChangeAspect="1"/>
          </p:cNvPicPr>
          <p:nvPr/>
        </p:nvPicPr>
        <p:blipFill>
          <a:blip r:embed="rId3"/>
          <a:srcRect/>
          <a:stretch>
            <a:fillRect/>
          </a:stretch>
        </p:blipFill>
        <p:spPr>
          <a:xfrm>
            <a:off x="0" y="0"/>
            <a:ext cx="12192000" cy="6858000"/>
          </a:xfrm>
          <a:prstGeom prst="rect">
            <a:avLst/>
          </a:prstGeom>
        </p:spPr>
      </p:pic>
      <p:pic>
        <p:nvPicPr>
          <p:cNvPr id="40005" name="image 40005"/>
          <p:cNvPicPr>
            <a:picLocks noChangeAspect="1"/>
          </p:cNvPicPr>
          <p:nvPr/>
        </p:nvPicPr>
        <p:blipFill>
          <a:blip r:embed="rId4"/>
          <a:srcRect/>
          <a:stretch>
            <a:fillRect/>
          </a:stretch>
        </p:blipFill>
        <p:spPr>
          <a:xfrm>
            <a:off x="10509250" y="5060950"/>
            <a:ext cx="1206500" cy="1536700"/>
          </a:xfrm>
          <a:prstGeom prst="rect">
            <a:avLst/>
          </a:prstGeom>
        </p:spPr>
      </p:pic>
      <p:pic>
        <p:nvPicPr>
          <p:cNvPr id="40006" name="image 40006"/>
          <p:cNvPicPr>
            <a:picLocks noChangeAspect="1"/>
          </p:cNvPicPr>
          <p:nvPr/>
        </p:nvPicPr>
        <p:blipFill>
          <a:blip r:embed="rId5"/>
          <a:srcRect/>
          <a:stretch>
            <a:fillRect/>
          </a:stretch>
        </p:blipFill>
        <p:spPr>
          <a:xfrm>
            <a:off x="7004050" y="4895850"/>
            <a:ext cx="3994150" cy="25400"/>
          </a:xfrm>
          <a:prstGeom prst="rect">
            <a:avLst/>
          </a:prstGeom>
        </p:spPr>
      </p:pic>
      <p:pic>
        <p:nvPicPr>
          <p:cNvPr id="40008" name="image 40008"/>
          <p:cNvPicPr>
            <a:picLocks noChangeAspect="1"/>
          </p:cNvPicPr>
          <p:nvPr/>
        </p:nvPicPr>
        <p:blipFill>
          <a:blip r:embed="rId5"/>
          <a:srcRect/>
          <a:stretch>
            <a:fillRect/>
          </a:stretch>
        </p:blipFill>
        <p:spPr>
          <a:xfrm>
            <a:off x="7004050" y="1949450"/>
            <a:ext cx="3994150" cy="25400"/>
          </a:xfrm>
          <a:prstGeom prst="rect">
            <a:avLst/>
          </a:prstGeom>
        </p:spPr>
      </p:pic>
      <p:sp>
        <p:nvSpPr>
          <p:cNvPr id="400011" name="Object 400011"/>
          <p:cNvSpPr txBox="1"/>
          <p:nvPr/>
        </p:nvSpPr>
        <p:spPr>
          <a:xfrm>
            <a:off x="7952659" y="3791618"/>
            <a:ext cx="2133600" cy="457200"/>
          </a:xfrm>
          <a:prstGeom prst="rect">
            <a:avLst/>
          </a:prstGeom>
        </p:spPr>
        <p:txBody>
          <a:bodyPr vert="horz" rtlCol="0" anchor="t" anchorCtr="0">
            <a:noAutofit/>
          </a:bodyPr>
          <a:lstStyle/>
          <a:p>
            <a:pPr algn="ctr" defTabSz="914400"/>
            <a:r>
              <a:rPr lang="en-US" sz="3000" spc="300" dirty="0">
                <a:solidFill>
                  <a:srgbClr val="FFFFFF">
                    <a:alpha val="100000"/>
                  </a:srgbClr>
                </a:solidFill>
                <a:latin typeface="幼圆" panose="02010509060101010101" pitchFamily="49" charset="-122"/>
                <a:ea typeface="幼圆" panose="02010509060101010101" pitchFamily="49" charset="-122"/>
              </a:rPr>
              <a:t>工作详情</a:t>
            </a:r>
            <a:endParaRPr lang="en-US" sz="900" dirty="0">
              <a:solidFill>
                <a:prstClr val="black"/>
              </a:solidFill>
            </a:endParaRPr>
          </a:p>
        </p:txBody>
      </p:sp>
      <p:grpSp>
        <p:nvGrpSpPr>
          <p:cNvPr id="4" name="Group 3"/>
          <p:cNvGrpSpPr/>
          <p:nvPr/>
        </p:nvGrpSpPr>
        <p:grpSpPr>
          <a:xfrm>
            <a:off x="1122629" y="400583"/>
            <a:ext cx="3706307" cy="3036911"/>
            <a:chOff x="1167896" y="527331"/>
            <a:chExt cx="3706307" cy="3036911"/>
          </a:xfrm>
        </p:grpSpPr>
        <p:pic>
          <p:nvPicPr>
            <p:cNvPr id="1026" name="Picture 2" descr="5 đại dịch kinh hoàng trong lịch sử loài ngườ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896" y="527331"/>
              <a:ext cx="3706307" cy="26685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2551" y="3164132"/>
              <a:ext cx="2148344" cy="400110"/>
            </a:xfrm>
            <a:prstGeom prst="rect">
              <a:avLst/>
            </a:prstGeom>
          </p:spPr>
          <p:txBody>
            <a:bodyPr wrap="none">
              <a:spAutoFit/>
            </a:bodyPr>
            <a:lstStyle/>
            <a:p>
              <a:pPr algn="ctr" defTabSz="914400"/>
              <a:r>
                <a:rPr lang="vi-VN" sz="2000" dirty="0" smtClean="0">
                  <a:solidFill>
                    <a:prstClr val="black"/>
                  </a:solidFill>
                  <a:latin typeface="#9Slide03 Swiss Condensed Bold" panose="02000500000000000000" pitchFamily="2" charset="0"/>
                </a:rPr>
                <a:t>Đại dịch ANTONINE</a:t>
              </a:r>
              <a:endParaRPr lang="vi-VN" sz="2000" dirty="0">
                <a:solidFill>
                  <a:prstClr val="black"/>
                </a:solidFill>
                <a:latin typeface="#9Slide03 Swiss Condensed Bold" panose="02000500000000000000" pitchFamily="2" charset="0"/>
              </a:endParaRPr>
            </a:p>
          </p:txBody>
        </p:sp>
      </p:grpSp>
      <p:pic>
        <p:nvPicPr>
          <p:cNvPr id="1028" name="Picture 4" descr="Cái chết đen” hay là “vũ khí sinh học” thời Trung cổ? - Sputnik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3953" y="2215961"/>
            <a:ext cx="4472345" cy="241953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214871" y="1412528"/>
            <a:ext cx="3334566" cy="461665"/>
          </a:xfrm>
          <a:prstGeom prst="rect">
            <a:avLst/>
          </a:prstGeom>
        </p:spPr>
        <p:txBody>
          <a:bodyPr wrap="none">
            <a:spAutoFit/>
          </a:bodyPr>
          <a:lstStyle/>
          <a:p>
            <a:pPr algn="ctr" defTabSz="914400"/>
            <a:r>
              <a:rPr lang="vi-VN" sz="2400" dirty="0" smtClean="0">
                <a:solidFill>
                  <a:prstClr val="black"/>
                </a:solidFill>
                <a:latin typeface="#9Slide03 Swiss Condensed Bold" panose="02000500000000000000" pitchFamily="2" charset="0"/>
              </a:rPr>
              <a:t>“Cái chết đen”: Dịch hạch</a:t>
            </a:r>
            <a:endParaRPr lang="vi-VN" sz="2400" dirty="0">
              <a:solidFill>
                <a:prstClr val="black"/>
              </a:solidFill>
              <a:latin typeface="#9Slide03 Swiss Condensed Bold" panose="02000500000000000000" pitchFamily="2" charset="0"/>
            </a:endParaRPr>
          </a:p>
        </p:txBody>
      </p:sp>
      <p:pic>
        <p:nvPicPr>
          <p:cNvPr id="1030" name="Picture 6" descr="Shoshone Village 1870 Nshoshone Native American Village Near The Sweetwater  River At Fort Stambaugh Wyoming Photographed - Walmart.com - Walmart.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629" y="3488806"/>
            <a:ext cx="3706307" cy="265742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709252" y="6102003"/>
            <a:ext cx="2533066" cy="400110"/>
          </a:xfrm>
          <a:prstGeom prst="rect">
            <a:avLst/>
          </a:prstGeom>
        </p:spPr>
        <p:txBody>
          <a:bodyPr wrap="none">
            <a:spAutoFit/>
          </a:bodyPr>
          <a:lstStyle/>
          <a:p>
            <a:pPr algn="ctr" defTabSz="914400"/>
            <a:r>
              <a:rPr lang="vi-VN" sz="2000" dirty="0" smtClean="0">
                <a:solidFill>
                  <a:prstClr val="black"/>
                </a:solidFill>
                <a:latin typeface="#9Slide03 Swiss Condensed Bold" panose="02000500000000000000" pitchFamily="2" charset="0"/>
              </a:rPr>
              <a:t>Dịch đậu mùa Châu Mỹ</a:t>
            </a:r>
            <a:endParaRPr lang="vi-VN" sz="2000" dirty="0">
              <a:solidFill>
                <a:prstClr val="black"/>
              </a:solidFill>
              <a:latin typeface="#9Slide03 Swiss Condensed Bold" panose="02000500000000000000" pitchFamily="2" charset="0"/>
            </a:endParaRPr>
          </a:p>
        </p:txBody>
      </p:sp>
      <p:sp>
        <p:nvSpPr>
          <p:cNvPr id="5" name="TextBox 4"/>
          <p:cNvSpPr txBox="1"/>
          <p:nvPr/>
        </p:nvSpPr>
        <p:spPr>
          <a:xfrm>
            <a:off x="7004749" y="5517228"/>
            <a:ext cx="3545387" cy="584775"/>
          </a:xfrm>
          <a:prstGeom prst="rect">
            <a:avLst/>
          </a:prstGeom>
          <a:noFill/>
        </p:spPr>
        <p:txBody>
          <a:bodyPr wrap="square" rtlCol="0">
            <a:spAutoFit/>
          </a:bodyPr>
          <a:lstStyle/>
          <a:p>
            <a:pPr defTabSz="914400"/>
            <a:r>
              <a:rPr lang="en-US" sz="3200" b="1" spc="50" dirty="0" smtClean="0">
                <a:ln w="9525" cmpd="sng">
                  <a:solidFill>
                    <a:srgbClr val="4BACC6">
                      <a:lumMod val="75000"/>
                    </a:srgbClr>
                  </a:solidFill>
                  <a:prstDash val="solid"/>
                </a:ln>
                <a:solidFill>
                  <a:srgbClr val="70AD47">
                    <a:tint val="1000"/>
                  </a:srgbClr>
                </a:solidFill>
                <a:effectLst>
                  <a:glow rad="38100">
                    <a:srgbClr val="4F81BD">
                      <a:alpha val="40000"/>
                    </a:srgbClr>
                  </a:glow>
                </a:effectLst>
                <a:latin typeface="#9Slide03 Swiss Condensed Bold" panose="02000500000000000000" pitchFamily="2" charset="0"/>
              </a:rPr>
              <a:t>HÌNH ẢNH ĐẠI DỊCH</a:t>
            </a:r>
            <a:endParaRPr lang="en-US" sz="3200" b="1" spc="50" dirty="0">
              <a:ln w="9525" cmpd="sng">
                <a:solidFill>
                  <a:srgbClr val="4BACC6">
                    <a:lumMod val="75000"/>
                  </a:srgbClr>
                </a:solidFill>
                <a:prstDash val="solid"/>
              </a:ln>
              <a:solidFill>
                <a:srgbClr val="70AD47">
                  <a:tint val="1000"/>
                </a:srgbClr>
              </a:solidFill>
              <a:effectLst>
                <a:glow rad="38100">
                  <a:srgbClr val="4F81BD">
                    <a:alpha val="40000"/>
                  </a:srgbClr>
                </a:glow>
              </a:effectLst>
              <a:latin typeface="#9Slide03 Swiss Condensed Bold" panose="02000500000000000000" pitchFamily="2" charset="0"/>
            </a:endParaRPr>
          </a:p>
        </p:txBody>
      </p:sp>
    </p:spTree>
    <p:extLst>
      <p:ext uri="{BB962C8B-B14F-4D97-AF65-F5344CB8AC3E}">
        <p14:creationId xmlns:p14="http://schemas.microsoft.com/office/powerpoint/2010/main" val="1537202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0011"/>
                                        </p:tgtEl>
                                        <p:attrNameLst>
                                          <p:attrName>style.visibility</p:attrName>
                                        </p:attrNameLst>
                                      </p:cBhvr>
                                      <p:to>
                                        <p:strVal val="visible"/>
                                      </p:to>
                                    </p:set>
                                    <p:anim calcmode="lin" valueType="num">
                                      <p:cBhvr>
                                        <p:cTn id="7" dur="500" fill="hold"/>
                                        <p:tgtEl>
                                          <p:spTgt spid="400011"/>
                                        </p:tgtEl>
                                        <p:attrNameLst>
                                          <p:attrName>ppt_w</p:attrName>
                                        </p:attrNameLst>
                                      </p:cBhvr>
                                      <p:tavLst>
                                        <p:tav tm="0">
                                          <p:val>
                                            <p:fltVal val="0"/>
                                          </p:val>
                                        </p:tav>
                                        <p:tav tm="100000">
                                          <p:val>
                                            <p:strVal val="#ppt_w"/>
                                          </p:val>
                                        </p:tav>
                                      </p:tavLst>
                                    </p:anim>
                                    <p:anim calcmode="lin" valueType="num">
                                      <p:cBhvr>
                                        <p:cTn id="8" dur="500" fill="hold"/>
                                        <p:tgtEl>
                                          <p:spTgt spid="400011"/>
                                        </p:tgtEl>
                                        <p:attrNameLst>
                                          <p:attrName>ppt_h</p:attrName>
                                        </p:attrNameLst>
                                      </p:cBhvr>
                                      <p:tavLst>
                                        <p:tav tm="0">
                                          <p:val>
                                            <p:fltVal val="0"/>
                                          </p:val>
                                        </p:tav>
                                        <p:tav tm="100000">
                                          <p:val>
                                            <p:strVal val="#ppt_h"/>
                                          </p:val>
                                        </p:tav>
                                      </p:tavLst>
                                    </p:anim>
                                    <p:animEffect transition="in" filter="fade">
                                      <p:cBhvr>
                                        <p:cTn id="9" dur="500"/>
                                        <p:tgtEl>
                                          <p:spTgt spid="4000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011"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40002" name="image 40002"/>
          <p:cNvPicPr>
            <a:picLocks noChangeAspect="1"/>
          </p:cNvPicPr>
          <p:nvPr/>
        </p:nvPicPr>
        <p:blipFill>
          <a:blip r:embed="rId3"/>
          <a:srcRect/>
          <a:stretch>
            <a:fillRect/>
          </a:stretch>
        </p:blipFill>
        <p:spPr>
          <a:xfrm>
            <a:off x="0" y="0"/>
            <a:ext cx="12192000" cy="6858000"/>
          </a:xfrm>
          <a:prstGeom prst="rect">
            <a:avLst/>
          </a:prstGeom>
        </p:spPr>
      </p:pic>
      <p:pic>
        <p:nvPicPr>
          <p:cNvPr id="40005" name="image 40005"/>
          <p:cNvPicPr>
            <a:picLocks noChangeAspect="1"/>
          </p:cNvPicPr>
          <p:nvPr/>
        </p:nvPicPr>
        <p:blipFill>
          <a:blip r:embed="rId4"/>
          <a:srcRect/>
          <a:stretch>
            <a:fillRect/>
          </a:stretch>
        </p:blipFill>
        <p:spPr>
          <a:xfrm>
            <a:off x="10509250" y="5060950"/>
            <a:ext cx="1206500" cy="1536700"/>
          </a:xfrm>
          <a:prstGeom prst="rect">
            <a:avLst/>
          </a:prstGeom>
        </p:spPr>
      </p:pic>
      <p:pic>
        <p:nvPicPr>
          <p:cNvPr id="40006" name="image 40006"/>
          <p:cNvPicPr>
            <a:picLocks noChangeAspect="1"/>
          </p:cNvPicPr>
          <p:nvPr/>
        </p:nvPicPr>
        <p:blipFill>
          <a:blip r:embed="rId5"/>
          <a:srcRect/>
          <a:stretch>
            <a:fillRect/>
          </a:stretch>
        </p:blipFill>
        <p:spPr>
          <a:xfrm>
            <a:off x="7004050" y="4895850"/>
            <a:ext cx="3994150" cy="25400"/>
          </a:xfrm>
          <a:prstGeom prst="rect">
            <a:avLst/>
          </a:prstGeom>
        </p:spPr>
      </p:pic>
      <p:pic>
        <p:nvPicPr>
          <p:cNvPr id="40008" name="image 40008"/>
          <p:cNvPicPr>
            <a:picLocks noChangeAspect="1"/>
          </p:cNvPicPr>
          <p:nvPr/>
        </p:nvPicPr>
        <p:blipFill>
          <a:blip r:embed="rId5"/>
          <a:srcRect/>
          <a:stretch>
            <a:fillRect/>
          </a:stretch>
        </p:blipFill>
        <p:spPr>
          <a:xfrm>
            <a:off x="7004050" y="1949450"/>
            <a:ext cx="3994150" cy="25400"/>
          </a:xfrm>
          <a:prstGeom prst="rect">
            <a:avLst/>
          </a:prstGeom>
        </p:spPr>
      </p:pic>
      <p:sp>
        <p:nvSpPr>
          <p:cNvPr id="400011" name="Object 400011"/>
          <p:cNvSpPr txBox="1"/>
          <p:nvPr/>
        </p:nvSpPr>
        <p:spPr>
          <a:xfrm>
            <a:off x="7952659" y="3791618"/>
            <a:ext cx="2133600" cy="457200"/>
          </a:xfrm>
          <a:prstGeom prst="rect">
            <a:avLst/>
          </a:prstGeom>
        </p:spPr>
        <p:txBody>
          <a:bodyPr vert="horz" rtlCol="0" anchor="t" anchorCtr="0">
            <a:noAutofit/>
          </a:bodyPr>
          <a:lstStyle/>
          <a:p>
            <a:pPr algn="ctr" defTabSz="914400"/>
            <a:r>
              <a:rPr lang="en-US" sz="3000" spc="300" dirty="0">
                <a:solidFill>
                  <a:srgbClr val="FFFFFF">
                    <a:alpha val="100000"/>
                  </a:srgbClr>
                </a:solidFill>
                <a:latin typeface="幼圆" panose="02010509060101010101" pitchFamily="49" charset="-122"/>
                <a:ea typeface="幼圆" panose="02010509060101010101" pitchFamily="49" charset="-122"/>
              </a:rPr>
              <a:t>工作详情</a:t>
            </a:r>
            <a:endParaRPr lang="en-US" sz="900" dirty="0">
              <a:solidFill>
                <a:prstClr val="black"/>
              </a:solidFill>
            </a:endParaRPr>
          </a:p>
        </p:txBody>
      </p:sp>
      <p:sp>
        <p:nvSpPr>
          <p:cNvPr id="16" name="Rectangle 15"/>
          <p:cNvSpPr/>
          <p:nvPr/>
        </p:nvSpPr>
        <p:spPr>
          <a:xfrm>
            <a:off x="7952659" y="1479490"/>
            <a:ext cx="1920718" cy="400110"/>
          </a:xfrm>
          <a:prstGeom prst="rect">
            <a:avLst/>
          </a:prstGeom>
        </p:spPr>
        <p:txBody>
          <a:bodyPr wrap="none">
            <a:spAutoFit/>
          </a:bodyPr>
          <a:lstStyle/>
          <a:p>
            <a:pPr algn="ctr" defTabSz="914400"/>
            <a:r>
              <a:rPr lang="vi-VN" sz="2000" dirty="0" smtClean="0">
                <a:solidFill>
                  <a:prstClr val="black"/>
                </a:solidFill>
                <a:latin typeface="#9Slide03 Swiss Condensed Bold" panose="02000500000000000000" pitchFamily="2" charset="0"/>
              </a:rPr>
              <a:t>Dịch cúm Châu Á</a:t>
            </a:r>
            <a:endParaRPr lang="vi-VN" sz="2000" dirty="0">
              <a:solidFill>
                <a:prstClr val="black"/>
              </a:solidFill>
              <a:latin typeface="#9Slide03 Swiss Condensed Bold" panose="02000500000000000000" pitchFamily="2" charset="0"/>
            </a:endParaRPr>
          </a:p>
        </p:txBody>
      </p:sp>
      <p:pic>
        <p:nvPicPr>
          <p:cNvPr id="2052" name="Picture 4" descr="Những đại dịch kinh hoàng trong lịch sử nhân loại | Thế giới | Thanh Niê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879" y="1772133"/>
            <a:ext cx="4377604" cy="32832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942995" y="5197362"/>
            <a:ext cx="2483372" cy="400110"/>
          </a:xfrm>
          <a:prstGeom prst="rect">
            <a:avLst/>
          </a:prstGeom>
        </p:spPr>
        <p:txBody>
          <a:bodyPr wrap="none">
            <a:spAutoFit/>
          </a:bodyPr>
          <a:lstStyle/>
          <a:p>
            <a:pPr algn="ctr" defTabSz="914400"/>
            <a:r>
              <a:rPr lang="vi-VN" sz="2000" dirty="0" smtClean="0">
                <a:solidFill>
                  <a:prstClr val="black"/>
                </a:solidFill>
                <a:latin typeface="#9Slide03 Swiss Condensed Bold" panose="02000500000000000000" pitchFamily="2" charset="0"/>
              </a:rPr>
              <a:t>Dịch cúm Tây Ban Nha</a:t>
            </a:r>
            <a:endParaRPr lang="vi-VN" sz="2000" dirty="0">
              <a:solidFill>
                <a:prstClr val="black"/>
              </a:solidFill>
              <a:latin typeface="#9Slide03 Swiss Condensed Bold" panose="02000500000000000000" pitchFamily="2" charset="0"/>
            </a:endParaRPr>
          </a:p>
        </p:txBody>
      </p:sp>
      <p:pic>
        <p:nvPicPr>
          <p:cNvPr id="2054" name="Picture 6" descr="Đại dịch cúm khủng khiếp trong lịch sử nhân loại từng giết chết 100 triệu  người - VietNamN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2102" y="2071321"/>
            <a:ext cx="4474713" cy="26848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004749" y="5517228"/>
            <a:ext cx="3545387" cy="584775"/>
          </a:xfrm>
          <a:prstGeom prst="rect">
            <a:avLst/>
          </a:prstGeom>
          <a:noFill/>
        </p:spPr>
        <p:txBody>
          <a:bodyPr wrap="square" rtlCol="0">
            <a:spAutoFit/>
          </a:bodyPr>
          <a:lstStyle/>
          <a:p>
            <a:pPr defTabSz="914400"/>
            <a:r>
              <a:rPr lang="en-US" sz="3200" b="1" spc="50" dirty="0" smtClean="0">
                <a:ln w="9525" cmpd="sng">
                  <a:solidFill>
                    <a:srgbClr val="4BACC6">
                      <a:lumMod val="75000"/>
                    </a:srgbClr>
                  </a:solidFill>
                  <a:prstDash val="solid"/>
                </a:ln>
                <a:solidFill>
                  <a:srgbClr val="70AD47">
                    <a:tint val="1000"/>
                  </a:srgbClr>
                </a:solidFill>
                <a:effectLst>
                  <a:glow rad="38100">
                    <a:srgbClr val="4F81BD">
                      <a:alpha val="40000"/>
                    </a:srgbClr>
                  </a:glow>
                </a:effectLst>
                <a:latin typeface="#9Slide03 Swiss Condensed Bold" panose="02000500000000000000" pitchFamily="2" charset="0"/>
              </a:rPr>
              <a:t>HÌNH ẢNH ĐẠI DỊCH</a:t>
            </a:r>
            <a:endParaRPr lang="en-US" sz="3200" b="1" spc="50" dirty="0">
              <a:ln w="9525" cmpd="sng">
                <a:solidFill>
                  <a:srgbClr val="4BACC6">
                    <a:lumMod val="75000"/>
                  </a:srgbClr>
                </a:solidFill>
                <a:prstDash val="solid"/>
              </a:ln>
              <a:solidFill>
                <a:srgbClr val="70AD47">
                  <a:tint val="1000"/>
                </a:srgbClr>
              </a:solidFill>
              <a:effectLst>
                <a:glow rad="38100">
                  <a:srgbClr val="4F81BD">
                    <a:alpha val="40000"/>
                  </a:srgbClr>
                </a:glow>
              </a:effectLst>
              <a:latin typeface="#9Slide03 Swiss Condensed Bold" panose="02000500000000000000" pitchFamily="2" charset="0"/>
            </a:endParaRPr>
          </a:p>
        </p:txBody>
      </p:sp>
    </p:spTree>
    <p:extLst>
      <p:ext uri="{BB962C8B-B14F-4D97-AF65-F5344CB8AC3E}">
        <p14:creationId xmlns:p14="http://schemas.microsoft.com/office/powerpoint/2010/main" val="122130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0011"/>
                                        </p:tgtEl>
                                        <p:attrNameLst>
                                          <p:attrName>style.visibility</p:attrName>
                                        </p:attrNameLst>
                                      </p:cBhvr>
                                      <p:to>
                                        <p:strVal val="visible"/>
                                      </p:to>
                                    </p:set>
                                    <p:anim calcmode="lin" valueType="num">
                                      <p:cBhvr>
                                        <p:cTn id="7" dur="500" fill="hold"/>
                                        <p:tgtEl>
                                          <p:spTgt spid="400011"/>
                                        </p:tgtEl>
                                        <p:attrNameLst>
                                          <p:attrName>ppt_w</p:attrName>
                                        </p:attrNameLst>
                                      </p:cBhvr>
                                      <p:tavLst>
                                        <p:tav tm="0">
                                          <p:val>
                                            <p:fltVal val="0"/>
                                          </p:val>
                                        </p:tav>
                                        <p:tav tm="100000">
                                          <p:val>
                                            <p:strVal val="#ppt_w"/>
                                          </p:val>
                                        </p:tav>
                                      </p:tavLst>
                                    </p:anim>
                                    <p:anim calcmode="lin" valueType="num">
                                      <p:cBhvr>
                                        <p:cTn id="8" dur="500" fill="hold"/>
                                        <p:tgtEl>
                                          <p:spTgt spid="400011"/>
                                        </p:tgtEl>
                                        <p:attrNameLst>
                                          <p:attrName>ppt_h</p:attrName>
                                        </p:attrNameLst>
                                      </p:cBhvr>
                                      <p:tavLst>
                                        <p:tav tm="0">
                                          <p:val>
                                            <p:fltVal val="0"/>
                                          </p:val>
                                        </p:tav>
                                        <p:tav tm="100000">
                                          <p:val>
                                            <p:strVal val="#ppt_h"/>
                                          </p:val>
                                        </p:tav>
                                      </p:tavLst>
                                    </p:anim>
                                    <p:animEffect transition="in" filter="fade">
                                      <p:cBhvr>
                                        <p:cTn id="9" dur="500"/>
                                        <p:tgtEl>
                                          <p:spTgt spid="40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0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2"/>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endParaRPr sz="1400" kern="0">
              <a:solidFill>
                <a:srgbClr val="000000"/>
              </a:solidFill>
              <a:latin typeface="Handlee"/>
              <a:ea typeface="Handlee"/>
              <a:cs typeface="Handlee"/>
              <a:sym typeface="Handlee"/>
            </a:endParaRPr>
          </a:p>
        </p:txBody>
      </p:sp>
      <p:grpSp>
        <p:nvGrpSpPr>
          <p:cNvPr id="4" name="组合 498"/>
          <p:cNvGrpSpPr/>
          <p:nvPr/>
        </p:nvGrpSpPr>
        <p:grpSpPr>
          <a:xfrm>
            <a:off x="5365962" y="524375"/>
            <a:ext cx="5705518" cy="2308838"/>
            <a:chOff x="776287" y="706437"/>
            <a:chExt cx="7658101" cy="3768726"/>
          </a:xfrm>
          <a:solidFill>
            <a:schemeClr val="bg1">
              <a:lumMod val="95000"/>
              <a:alpha val="98000"/>
            </a:schemeClr>
          </a:solidFill>
        </p:grpSpPr>
        <p:sp>
          <p:nvSpPr>
            <p:cNvPr id="5" name="Freeform 10"/>
            <p:cNvSpPr>
              <a:spLocks/>
            </p:cNvSpPr>
            <p:nvPr/>
          </p:nvSpPr>
          <p:spPr bwMode="auto">
            <a:xfrm>
              <a:off x="5540375" y="830262"/>
              <a:ext cx="55563" cy="30163"/>
            </a:xfrm>
            <a:custGeom>
              <a:avLst/>
              <a:gdLst>
                <a:gd name="T0" fmla="*/ 8 w 15"/>
                <a:gd name="T1" fmla="*/ 0 h 8"/>
                <a:gd name="T2" fmla="*/ 9 w 15"/>
                <a:gd name="T3" fmla="*/ 1 h 8"/>
                <a:gd name="T4" fmla="*/ 12 w 15"/>
                <a:gd name="T5" fmla="*/ 7 h 8"/>
                <a:gd name="T6" fmla="*/ 5 w 15"/>
                <a:gd name="T7" fmla="*/ 4 h 8"/>
                <a:gd name="T8" fmla="*/ 8 w 15"/>
                <a:gd name="T9" fmla="*/ 0 h 8"/>
              </a:gdLst>
              <a:ahLst/>
              <a:cxnLst>
                <a:cxn ang="0">
                  <a:pos x="T0" y="T1"/>
                </a:cxn>
                <a:cxn ang="0">
                  <a:pos x="T2" y="T3"/>
                </a:cxn>
                <a:cxn ang="0">
                  <a:pos x="T4" y="T5"/>
                </a:cxn>
                <a:cxn ang="0">
                  <a:pos x="T6" y="T7"/>
                </a:cxn>
                <a:cxn ang="0">
                  <a:pos x="T8" y="T9"/>
                </a:cxn>
              </a:cxnLst>
              <a:rect l="0" t="0" r="r" b="b"/>
              <a:pathLst>
                <a:path w="15" h="8">
                  <a:moveTo>
                    <a:pt x="8" y="0"/>
                  </a:moveTo>
                  <a:cubicBezTo>
                    <a:pt x="9" y="0"/>
                    <a:pt x="9" y="0"/>
                    <a:pt x="9" y="1"/>
                  </a:cubicBezTo>
                  <a:cubicBezTo>
                    <a:pt x="10" y="4"/>
                    <a:pt x="15" y="4"/>
                    <a:pt x="12" y="7"/>
                  </a:cubicBezTo>
                  <a:cubicBezTo>
                    <a:pt x="8" y="8"/>
                    <a:pt x="10" y="2"/>
                    <a:pt x="5" y="4"/>
                  </a:cubicBezTo>
                  <a:cubicBezTo>
                    <a:pt x="0" y="2"/>
                    <a:pt x="11" y="4"/>
                    <a:pt x="8" y="0"/>
                  </a:cubicBezTo>
                </a:path>
              </a:pathLst>
            </a:custGeom>
            <a:grpFill/>
            <a:ln>
              <a:noFill/>
            </a:ln>
            <a:effectLst/>
            <a:extLst/>
          </p:spPr>
          <p:txBody>
            <a:bodyPr/>
            <a:lstStyle/>
            <a:p>
              <a:pPr defTabSz="1228435">
                <a:defRPr/>
              </a:pPr>
              <a:endParaRPr lang="zh-CN" altLang="en-US">
                <a:solidFill>
                  <a:prstClr val="black"/>
                </a:solidFill>
              </a:endParaRPr>
            </a:p>
          </p:txBody>
        </p:sp>
        <p:sp>
          <p:nvSpPr>
            <p:cNvPr id="6" name="Freeform 11"/>
            <p:cNvSpPr>
              <a:spLocks/>
            </p:cNvSpPr>
            <p:nvPr/>
          </p:nvSpPr>
          <p:spPr bwMode="auto">
            <a:xfrm>
              <a:off x="6342062" y="830262"/>
              <a:ext cx="109538" cy="55563"/>
            </a:xfrm>
            <a:custGeom>
              <a:avLst/>
              <a:gdLst>
                <a:gd name="T0" fmla="*/ 28 w 29"/>
                <a:gd name="T1" fmla="*/ 11 h 15"/>
                <a:gd name="T2" fmla="*/ 17 w 29"/>
                <a:gd name="T3" fmla="*/ 14 h 15"/>
                <a:gd name="T4" fmla="*/ 3 w 29"/>
                <a:gd name="T5" fmla="*/ 14 h 15"/>
                <a:gd name="T6" fmla="*/ 0 w 29"/>
                <a:gd name="T7" fmla="*/ 11 h 15"/>
                <a:gd name="T8" fmla="*/ 22 w 29"/>
                <a:gd name="T9" fmla="*/ 0 h 15"/>
                <a:gd name="T10" fmla="*/ 27 w 29"/>
                <a:gd name="T11" fmla="*/ 3 h 15"/>
                <a:gd name="T12" fmla="*/ 24 w 29"/>
                <a:gd name="T13" fmla="*/ 4 h 15"/>
                <a:gd name="T14" fmla="*/ 28 w 29"/>
                <a:gd name="T15" fmla="*/ 1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5">
                  <a:moveTo>
                    <a:pt x="28" y="11"/>
                  </a:moveTo>
                  <a:cubicBezTo>
                    <a:pt x="24" y="11"/>
                    <a:pt x="17" y="9"/>
                    <a:pt x="17" y="14"/>
                  </a:cubicBezTo>
                  <a:cubicBezTo>
                    <a:pt x="14" y="12"/>
                    <a:pt x="9" y="15"/>
                    <a:pt x="3" y="14"/>
                  </a:cubicBezTo>
                  <a:cubicBezTo>
                    <a:pt x="3" y="11"/>
                    <a:pt x="2" y="11"/>
                    <a:pt x="0" y="11"/>
                  </a:cubicBezTo>
                  <a:cubicBezTo>
                    <a:pt x="3" y="3"/>
                    <a:pt x="11" y="0"/>
                    <a:pt x="22" y="0"/>
                  </a:cubicBezTo>
                  <a:cubicBezTo>
                    <a:pt x="21" y="4"/>
                    <a:pt x="26" y="1"/>
                    <a:pt x="27" y="3"/>
                  </a:cubicBezTo>
                  <a:cubicBezTo>
                    <a:pt x="27" y="4"/>
                    <a:pt x="24" y="4"/>
                    <a:pt x="24" y="4"/>
                  </a:cubicBezTo>
                  <a:cubicBezTo>
                    <a:pt x="23" y="6"/>
                    <a:pt x="29" y="5"/>
                    <a:pt x="28" y="11"/>
                  </a:cubicBezTo>
                </a:path>
              </a:pathLst>
            </a:custGeom>
            <a:grpFill/>
            <a:ln>
              <a:noFill/>
            </a:ln>
            <a:effectLst/>
            <a:extLst/>
          </p:spPr>
          <p:txBody>
            <a:bodyPr/>
            <a:lstStyle/>
            <a:p>
              <a:pPr defTabSz="1228435">
                <a:defRPr/>
              </a:pPr>
              <a:endParaRPr lang="zh-CN" altLang="en-US">
                <a:solidFill>
                  <a:prstClr val="black"/>
                </a:solidFill>
              </a:endParaRPr>
            </a:p>
          </p:txBody>
        </p:sp>
        <p:sp>
          <p:nvSpPr>
            <p:cNvPr id="7" name="Freeform 12"/>
            <p:cNvSpPr>
              <a:spLocks/>
            </p:cNvSpPr>
            <p:nvPr/>
          </p:nvSpPr>
          <p:spPr bwMode="auto">
            <a:xfrm>
              <a:off x="5711825" y="833437"/>
              <a:ext cx="57150" cy="33338"/>
            </a:xfrm>
            <a:custGeom>
              <a:avLst/>
              <a:gdLst>
                <a:gd name="T0" fmla="*/ 15 w 15"/>
                <a:gd name="T1" fmla="*/ 2 h 9"/>
                <a:gd name="T2" fmla="*/ 14 w 15"/>
                <a:gd name="T3" fmla="*/ 7 h 9"/>
                <a:gd name="T4" fmla="*/ 8 w 15"/>
                <a:gd name="T5" fmla="*/ 9 h 9"/>
                <a:gd name="T6" fmla="*/ 1 w 15"/>
                <a:gd name="T7" fmla="*/ 4 h 9"/>
                <a:gd name="T8" fmla="*/ 9 w 15"/>
                <a:gd name="T9" fmla="*/ 4 h 9"/>
                <a:gd name="T10" fmla="*/ 15 w 15"/>
                <a:gd name="T11" fmla="*/ 2 h 9"/>
              </a:gdLst>
              <a:ahLst/>
              <a:cxnLst>
                <a:cxn ang="0">
                  <a:pos x="T0" y="T1"/>
                </a:cxn>
                <a:cxn ang="0">
                  <a:pos x="T2" y="T3"/>
                </a:cxn>
                <a:cxn ang="0">
                  <a:pos x="T4" y="T5"/>
                </a:cxn>
                <a:cxn ang="0">
                  <a:pos x="T6" y="T7"/>
                </a:cxn>
                <a:cxn ang="0">
                  <a:pos x="T8" y="T9"/>
                </a:cxn>
                <a:cxn ang="0">
                  <a:pos x="T10" y="T11"/>
                </a:cxn>
              </a:cxnLst>
              <a:rect l="0" t="0" r="r" b="b"/>
              <a:pathLst>
                <a:path w="15" h="9">
                  <a:moveTo>
                    <a:pt x="15" y="2"/>
                  </a:moveTo>
                  <a:cubicBezTo>
                    <a:pt x="14" y="3"/>
                    <a:pt x="13" y="5"/>
                    <a:pt x="14" y="7"/>
                  </a:cubicBezTo>
                  <a:cubicBezTo>
                    <a:pt x="11" y="7"/>
                    <a:pt x="10" y="8"/>
                    <a:pt x="8" y="9"/>
                  </a:cubicBezTo>
                  <a:cubicBezTo>
                    <a:pt x="6" y="7"/>
                    <a:pt x="0" y="9"/>
                    <a:pt x="1" y="4"/>
                  </a:cubicBezTo>
                  <a:cubicBezTo>
                    <a:pt x="5" y="5"/>
                    <a:pt x="6" y="1"/>
                    <a:pt x="9" y="4"/>
                  </a:cubicBezTo>
                  <a:cubicBezTo>
                    <a:pt x="12" y="4"/>
                    <a:pt x="11" y="0"/>
                    <a:pt x="15" y="2"/>
                  </a:cubicBezTo>
                </a:path>
              </a:pathLst>
            </a:custGeom>
            <a:grpFill/>
            <a:ln>
              <a:noFill/>
            </a:ln>
            <a:effectLst/>
            <a:extLst/>
          </p:spPr>
          <p:txBody>
            <a:bodyPr/>
            <a:lstStyle/>
            <a:p>
              <a:pPr defTabSz="1228435">
                <a:defRPr/>
              </a:pPr>
              <a:endParaRPr lang="zh-CN" altLang="en-US">
                <a:solidFill>
                  <a:prstClr val="black"/>
                </a:solidFill>
              </a:endParaRPr>
            </a:p>
          </p:txBody>
        </p:sp>
        <p:sp>
          <p:nvSpPr>
            <p:cNvPr id="8" name="Freeform 13"/>
            <p:cNvSpPr>
              <a:spLocks/>
            </p:cNvSpPr>
            <p:nvPr/>
          </p:nvSpPr>
          <p:spPr bwMode="auto">
            <a:xfrm>
              <a:off x="5375275" y="849312"/>
              <a:ext cx="71438" cy="36513"/>
            </a:xfrm>
            <a:custGeom>
              <a:avLst/>
              <a:gdLst>
                <a:gd name="T0" fmla="*/ 18 w 19"/>
                <a:gd name="T1" fmla="*/ 0 h 10"/>
                <a:gd name="T2" fmla="*/ 15 w 19"/>
                <a:gd name="T3" fmla="*/ 5 h 10"/>
                <a:gd name="T4" fmla="*/ 11 w 19"/>
                <a:gd name="T5" fmla="*/ 9 h 10"/>
                <a:gd name="T6" fmla="*/ 8 w 19"/>
                <a:gd name="T7" fmla="*/ 6 h 10"/>
                <a:gd name="T8" fmla="*/ 4 w 19"/>
                <a:gd name="T9" fmla="*/ 7 h 10"/>
                <a:gd name="T10" fmla="*/ 1 w 19"/>
                <a:gd name="T11" fmla="*/ 5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4"/>
                    <a:pt x="15" y="2"/>
                    <a:pt x="15" y="5"/>
                  </a:cubicBezTo>
                  <a:cubicBezTo>
                    <a:pt x="15" y="5"/>
                    <a:pt x="13" y="8"/>
                    <a:pt x="11" y="9"/>
                  </a:cubicBezTo>
                  <a:cubicBezTo>
                    <a:pt x="8" y="10"/>
                    <a:pt x="9" y="6"/>
                    <a:pt x="8" y="6"/>
                  </a:cubicBezTo>
                  <a:cubicBezTo>
                    <a:pt x="8" y="6"/>
                    <a:pt x="6" y="8"/>
                    <a:pt x="4" y="7"/>
                  </a:cubicBezTo>
                  <a:cubicBezTo>
                    <a:pt x="3" y="7"/>
                    <a:pt x="3" y="4"/>
                    <a:pt x="1" y="5"/>
                  </a:cubicBezTo>
                  <a:cubicBezTo>
                    <a:pt x="0" y="1"/>
                    <a:pt x="7" y="5"/>
                    <a:pt x="8" y="3"/>
                  </a:cubicBezTo>
                  <a:cubicBezTo>
                    <a:pt x="8" y="3"/>
                    <a:pt x="8" y="2"/>
                    <a:pt x="8" y="2"/>
                  </a:cubicBezTo>
                  <a:cubicBezTo>
                    <a:pt x="12" y="1"/>
                    <a:pt x="13" y="1"/>
                    <a:pt x="18" y="0"/>
                  </a:cubicBezTo>
                </a:path>
              </a:pathLst>
            </a:custGeom>
            <a:grpFill/>
            <a:ln>
              <a:noFill/>
            </a:ln>
            <a:effectLst/>
            <a:extLst/>
          </p:spPr>
          <p:txBody>
            <a:bodyPr/>
            <a:lstStyle/>
            <a:p>
              <a:pPr defTabSz="1228435">
                <a:defRPr/>
              </a:pPr>
              <a:endParaRPr lang="zh-CN" altLang="en-US">
                <a:solidFill>
                  <a:prstClr val="black"/>
                </a:solidFill>
              </a:endParaRPr>
            </a:p>
          </p:txBody>
        </p:sp>
        <p:sp>
          <p:nvSpPr>
            <p:cNvPr id="9" name="Freeform 14"/>
            <p:cNvSpPr>
              <a:spLocks/>
            </p:cNvSpPr>
            <p:nvPr/>
          </p:nvSpPr>
          <p:spPr bwMode="auto">
            <a:xfrm>
              <a:off x="5648325" y="849312"/>
              <a:ext cx="57150" cy="17463"/>
            </a:xfrm>
            <a:custGeom>
              <a:avLst/>
              <a:gdLst>
                <a:gd name="T0" fmla="*/ 14 w 15"/>
                <a:gd name="T1" fmla="*/ 5 h 5"/>
                <a:gd name="T2" fmla="*/ 3 w 15"/>
                <a:gd name="T3" fmla="*/ 5 h 5"/>
                <a:gd name="T4" fmla="*/ 7 w 15"/>
                <a:gd name="T5" fmla="*/ 0 h 5"/>
                <a:gd name="T6" fmla="*/ 14 w 15"/>
                <a:gd name="T7" fmla="*/ 5 h 5"/>
              </a:gdLst>
              <a:ahLst/>
              <a:cxnLst>
                <a:cxn ang="0">
                  <a:pos x="T0" y="T1"/>
                </a:cxn>
                <a:cxn ang="0">
                  <a:pos x="T2" y="T3"/>
                </a:cxn>
                <a:cxn ang="0">
                  <a:pos x="T4" y="T5"/>
                </a:cxn>
                <a:cxn ang="0">
                  <a:pos x="T6" y="T7"/>
                </a:cxn>
              </a:cxnLst>
              <a:rect l="0" t="0" r="r" b="b"/>
              <a:pathLst>
                <a:path w="15" h="5">
                  <a:moveTo>
                    <a:pt x="14" y="5"/>
                  </a:moveTo>
                  <a:cubicBezTo>
                    <a:pt x="3" y="5"/>
                    <a:pt x="3" y="5"/>
                    <a:pt x="3" y="5"/>
                  </a:cubicBezTo>
                  <a:cubicBezTo>
                    <a:pt x="0" y="0"/>
                    <a:pt x="7" y="4"/>
                    <a:pt x="7" y="0"/>
                  </a:cubicBezTo>
                  <a:cubicBezTo>
                    <a:pt x="8" y="3"/>
                    <a:pt x="15" y="0"/>
                    <a:pt x="14" y="5"/>
                  </a:cubicBezTo>
                </a:path>
              </a:pathLst>
            </a:custGeom>
            <a:grpFill/>
            <a:ln>
              <a:noFill/>
            </a:ln>
            <a:effectLst/>
            <a:extLst/>
          </p:spPr>
          <p:txBody>
            <a:bodyPr/>
            <a:lstStyle/>
            <a:p>
              <a:pPr defTabSz="1228435">
                <a:defRPr/>
              </a:pPr>
              <a:endParaRPr lang="zh-CN" altLang="en-US">
                <a:solidFill>
                  <a:prstClr val="black"/>
                </a:solidFill>
              </a:endParaRPr>
            </a:p>
          </p:txBody>
        </p:sp>
        <p:sp>
          <p:nvSpPr>
            <p:cNvPr id="10" name="Freeform 15"/>
            <p:cNvSpPr>
              <a:spLocks/>
            </p:cNvSpPr>
            <p:nvPr/>
          </p:nvSpPr>
          <p:spPr bwMode="auto">
            <a:xfrm>
              <a:off x="5568950" y="871537"/>
              <a:ext cx="68263" cy="25400"/>
            </a:xfrm>
            <a:custGeom>
              <a:avLst/>
              <a:gdLst>
                <a:gd name="T0" fmla="*/ 12 w 18"/>
                <a:gd name="T1" fmla="*/ 0 h 7"/>
                <a:gd name="T2" fmla="*/ 12 w 18"/>
                <a:gd name="T3" fmla="*/ 6 h 7"/>
                <a:gd name="T4" fmla="*/ 0 w 18"/>
                <a:gd name="T5" fmla="*/ 4 h 7"/>
                <a:gd name="T6" fmla="*/ 12 w 18"/>
                <a:gd name="T7" fmla="*/ 0 h 7"/>
              </a:gdLst>
              <a:ahLst/>
              <a:cxnLst>
                <a:cxn ang="0">
                  <a:pos x="T0" y="T1"/>
                </a:cxn>
                <a:cxn ang="0">
                  <a:pos x="T2" y="T3"/>
                </a:cxn>
                <a:cxn ang="0">
                  <a:pos x="T4" y="T5"/>
                </a:cxn>
                <a:cxn ang="0">
                  <a:pos x="T6" y="T7"/>
                </a:cxn>
              </a:cxnLst>
              <a:rect l="0" t="0" r="r" b="b"/>
              <a:pathLst>
                <a:path w="18" h="7">
                  <a:moveTo>
                    <a:pt x="12" y="0"/>
                  </a:moveTo>
                  <a:cubicBezTo>
                    <a:pt x="18" y="2"/>
                    <a:pt x="12" y="2"/>
                    <a:pt x="12" y="6"/>
                  </a:cubicBezTo>
                  <a:cubicBezTo>
                    <a:pt x="8" y="5"/>
                    <a:pt x="2" y="7"/>
                    <a:pt x="0" y="4"/>
                  </a:cubicBezTo>
                  <a:cubicBezTo>
                    <a:pt x="2" y="1"/>
                    <a:pt x="10" y="3"/>
                    <a:pt x="12" y="0"/>
                  </a:cubicBezTo>
                </a:path>
              </a:pathLst>
            </a:custGeom>
            <a:grpFill/>
            <a:ln>
              <a:noFill/>
            </a:ln>
            <a:effectLst/>
            <a:extLst/>
          </p:spPr>
          <p:txBody>
            <a:bodyPr/>
            <a:lstStyle/>
            <a:p>
              <a:pPr defTabSz="1228435">
                <a:defRPr/>
              </a:pPr>
              <a:endParaRPr lang="zh-CN" altLang="en-US">
                <a:solidFill>
                  <a:prstClr val="black"/>
                </a:solidFill>
              </a:endParaRPr>
            </a:p>
          </p:txBody>
        </p:sp>
        <p:sp>
          <p:nvSpPr>
            <p:cNvPr id="11" name="Freeform 16"/>
            <p:cNvSpPr>
              <a:spLocks/>
            </p:cNvSpPr>
            <p:nvPr/>
          </p:nvSpPr>
          <p:spPr bwMode="auto">
            <a:xfrm>
              <a:off x="2220912" y="893762"/>
              <a:ext cx="30163" cy="19050"/>
            </a:xfrm>
            <a:custGeom>
              <a:avLst/>
              <a:gdLst>
                <a:gd name="T0" fmla="*/ 0 w 8"/>
                <a:gd name="T1" fmla="*/ 0 h 5"/>
                <a:gd name="T2" fmla="*/ 8 w 8"/>
                <a:gd name="T3" fmla="*/ 5 h 5"/>
                <a:gd name="T4" fmla="*/ 0 w 8"/>
                <a:gd name="T5" fmla="*/ 0 h 5"/>
              </a:gdLst>
              <a:ahLst/>
              <a:cxnLst>
                <a:cxn ang="0">
                  <a:pos x="T0" y="T1"/>
                </a:cxn>
                <a:cxn ang="0">
                  <a:pos x="T2" y="T3"/>
                </a:cxn>
                <a:cxn ang="0">
                  <a:pos x="T4" y="T5"/>
                </a:cxn>
              </a:cxnLst>
              <a:rect l="0" t="0" r="r" b="b"/>
              <a:pathLst>
                <a:path w="8" h="5">
                  <a:moveTo>
                    <a:pt x="0" y="0"/>
                  </a:moveTo>
                  <a:cubicBezTo>
                    <a:pt x="5" y="0"/>
                    <a:pt x="8" y="0"/>
                    <a:pt x="8" y="5"/>
                  </a:cubicBezTo>
                  <a:cubicBezTo>
                    <a:pt x="5" y="3"/>
                    <a:pt x="0" y="4"/>
                    <a:pt x="0" y="0"/>
                  </a:cubicBezTo>
                </a:path>
              </a:pathLst>
            </a:custGeom>
            <a:grpFill/>
            <a:ln>
              <a:noFill/>
            </a:ln>
            <a:effectLst/>
            <a:extLst/>
          </p:spPr>
          <p:txBody>
            <a:bodyPr/>
            <a:lstStyle/>
            <a:p>
              <a:pPr defTabSz="1228435">
                <a:defRPr/>
              </a:pPr>
              <a:endParaRPr lang="zh-CN" altLang="en-US">
                <a:solidFill>
                  <a:prstClr val="black"/>
                </a:solidFill>
              </a:endParaRPr>
            </a:p>
          </p:txBody>
        </p:sp>
        <p:sp>
          <p:nvSpPr>
            <p:cNvPr id="12" name="Freeform 17"/>
            <p:cNvSpPr>
              <a:spLocks/>
            </p:cNvSpPr>
            <p:nvPr/>
          </p:nvSpPr>
          <p:spPr bwMode="auto">
            <a:xfrm>
              <a:off x="6380162" y="890587"/>
              <a:ext cx="123825" cy="58738"/>
            </a:xfrm>
            <a:custGeom>
              <a:avLst/>
              <a:gdLst>
                <a:gd name="T0" fmla="*/ 29 w 33"/>
                <a:gd name="T1" fmla="*/ 3 h 16"/>
                <a:gd name="T2" fmla="*/ 32 w 33"/>
                <a:gd name="T3" fmla="*/ 10 h 16"/>
                <a:gd name="T4" fmla="*/ 18 w 33"/>
                <a:gd name="T5" fmla="*/ 15 h 16"/>
                <a:gd name="T6" fmla="*/ 15 w 33"/>
                <a:gd name="T7" fmla="*/ 13 h 16"/>
                <a:gd name="T8" fmla="*/ 10 w 33"/>
                <a:gd name="T9" fmla="*/ 13 h 16"/>
                <a:gd name="T10" fmla="*/ 10 w 33"/>
                <a:gd name="T11" fmla="*/ 10 h 16"/>
                <a:gd name="T12" fmla="*/ 5 w 33"/>
                <a:gd name="T13" fmla="*/ 12 h 16"/>
                <a:gd name="T14" fmla="*/ 7 w 33"/>
                <a:gd name="T15" fmla="*/ 9 h 16"/>
                <a:gd name="T16" fmla="*/ 1 w 33"/>
                <a:gd name="T17" fmla="*/ 8 h 16"/>
                <a:gd name="T18" fmla="*/ 4 w 33"/>
                <a:gd name="T19" fmla="*/ 5 h 16"/>
                <a:gd name="T20" fmla="*/ 8 w 33"/>
                <a:gd name="T21" fmla="*/ 2 h 16"/>
                <a:gd name="T22" fmla="*/ 21 w 33"/>
                <a:gd name="T23" fmla="*/ 1 h 16"/>
                <a:gd name="T24" fmla="*/ 21 w 33"/>
                <a:gd name="T25" fmla="*/ 3 h 16"/>
                <a:gd name="T26" fmla="*/ 29 w 33"/>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
                  <a:moveTo>
                    <a:pt x="29" y="3"/>
                  </a:moveTo>
                  <a:cubicBezTo>
                    <a:pt x="28" y="8"/>
                    <a:pt x="24" y="11"/>
                    <a:pt x="32" y="10"/>
                  </a:cubicBezTo>
                  <a:cubicBezTo>
                    <a:pt x="33" y="16"/>
                    <a:pt x="23" y="15"/>
                    <a:pt x="18" y="15"/>
                  </a:cubicBezTo>
                  <a:cubicBezTo>
                    <a:pt x="16" y="14"/>
                    <a:pt x="16" y="14"/>
                    <a:pt x="15" y="13"/>
                  </a:cubicBezTo>
                  <a:cubicBezTo>
                    <a:pt x="12" y="11"/>
                    <a:pt x="13" y="15"/>
                    <a:pt x="10" y="13"/>
                  </a:cubicBezTo>
                  <a:cubicBezTo>
                    <a:pt x="9" y="13"/>
                    <a:pt x="10" y="11"/>
                    <a:pt x="10" y="10"/>
                  </a:cubicBezTo>
                  <a:cubicBezTo>
                    <a:pt x="9" y="10"/>
                    <a:pt x="7" y="13"/>
                    <a:pt x="5" y="12"/>
                  </a:cubicBezTo>
                  <a:cubicBezTo>
                    <a:pt x="5" y="12"/>
                    <a:pt x="7" y="10"/>
                    <a:pt x="7" y="9"/>
                  </a:cubicBezTo>
                  <a:cubicBezTo>
                    <a:pt x="6" y="8"/>
                    <a:pt x="0" y="11"/>
                    <a:pt x="1" y="8"/>
                  </a:cubicBezTo>
                  <a:cubicBezTo>
                    <a:pt x="0" y="5"/>
                    <a:pt x="3" y="6"/>
                    <a:pt x="4" y="5"/>
                  </a:cubicBezTo>
                  <a:cubicBezTo>
                    <a:pt x="6" y="3"/>
                    <a:pt x="5" y="3"/>
                    <a:pt x="8" y="2"/>
                  </a:cubicBezTo>
                  <a:cubicBezTo>
                    <a:pt x="9" y="2"/>
                    <a:pt x="15" y="0"/>
                    <a:pt x="21" y="1"/>
                  </a:cubicBezTo>
                  <a:cubicBezTo>
                    <a:pt x="21" y="1"/>
                    <a:pt x="21" y="3"/>
                    <a:pt x="21" y="3"/>
                  </a:cubicBezTo>
                  <a:cubicBezTo>
                    <a:pt x="23" y="5"/>
                    <a:pt x="28" y="2"/>
                    <a:pt x="29" y="3"/>
                  </a:cubicBezTo>
                </a:path>
              </a:pathLst>
            </a:custGeom>
            <a:grpFill/>
            <a:ln>
              <a:noFill/>
            </a:ln>
            <a:effectLst/>
            <a:extLst/>
          </p:spPr>
          <p:txBody>
            <a:bodyPr/>
            <a:lstStyle/>
            <a:p>
              <a:pPr defTabSz="1228435">
                <a:defRPr/>
              </a:pPr>
              <a:endParaRPr lang="zh-CN" altLang="en-US">
                <a:solidFill>
                  <a:prstClr val="black"/>
                </a:solidFill>
              </a:endParaRPr>
            </a:p>
          </p:txBody>
        </p:sp>
        <p:sp>
          <p:nvSpPr>
            <p:cNvPr id="13" name="Freeform 18"/>
            <p:cNvSpPr>
              <a:spLocks/>
            </p:cNvSpPr>
            <p:nvPr/>
          </p:nvSpPr>
          <p:spPr bwMode="auto">
            <a:xfrm>
              <a:off x="6330950" y="890587"/>
              <a:ext cx="49213" cy="33338"/>
            </a:xfrm>
            <a:custGeom>
              <a:avLst/>
              <a:gdLst>
                <a:gd name="T0" fmla="*/ 13 w 13"/>
                <a:gd name="T1" fmla="*/ 5 h 9"/>
                <a:gd name="T2" fmla="*/ 9 w 13"/>
                <a:gd name="T3" fmla="*/ 5 h 9"/>
                <a:gd name="T4" fmla="*/ 7 w 13"/>
                <a:gd name="T5" fmla="*/ 8 h 9"/>
                <a:gd name="T6" fmla="*/ 0 w 13"/>
                <a:gd name="T7" fmla="*/ 5 h 9"/>
                <a:gd name="T8" fmla="*/ 13 w 13"/>
                <a:gd name="T9" fmla="*/ 5 h 9"/>
              </a:gdLst>
              <a:ahLst/>
              <a:cxnLst>
                <a:cxn ang="0">
                  <a:pos x="T0" y="T1"/>
                </a:cxn>
                <a:cxn ang="0">
                  <a:pos x="T2" y="T3"/>
                </a:cxn>
                <a:cxn ang="0">
                  <a:pos x="T4" y="T5"/>
                </a:cxn>
                <a:cxn ang="0">
                  <a:pos x="T6" y="T7"/>
                </a:cxn>
                <a:cxn ang="0">
                  <a:pos x="T8" y="T9"/>
                </a:cxn>
              </a:cxnLst>
              <a:rect l="0" t="0" r="r" b="b"/>
              <a:pathLst>
                <a:path w="13" h="9">
                  <a:moveTo>
                    <a:pt x="13" y="5"/>
                  </a:moveTo>
                  <a:cubicBezTo>
                    <a:pt x="12" y="7"/>
                    <a:pt x="10" y="5"/>
                    <a:pt x="9" y="5"/>
                  </a:cubicBezTo>
                  <a:cubicBezTo>
                    <a:pt x="7" y="5"/>
                    <a:pt x="7" y="7"/>
                    <a:pt x="7" y="8"/>
                  </a:cubicBezTo>
                  <a:cubicBezTo>
                    <a:pt x="3" y="9"/>
                    <a:pt x="4" y="4"/>
                    <a:pt x="0" y="5"/>
                  </a:cubicBezTo>
                  <a:cubicBezTo>
                    <a:pt x="3" y="0"/>
                    <a:pt x="9" y="3"/>
                    <a:pt x="13" y="5"/>
                  </a:cubicBezTo>
                </a:path>
              </a:pathLst>
            </a:custGeom>
            <a:grpFill/>
            <a:ln>
              <a:noFill/>
            </a:ln>
            <a:effectLst/>
            <a:extLst/>
          </p:spPr>
          <p:txBody>
            <a:bodyPr/>
            <a:lstStyle/>
            <a:p>
              <a:pPr defTabSz="1228435">
                <a:defRPr/>
              </a:pPr>
              <a:endParaRPr lang="zh-CN" altLang="en-US">
                <a:solidFill>
                  <a:prstClr val="black"/>
                </a:solidFill>
              </a:endParaRPr>
            </a:p>
          </p:txBody>
        </p:sp>
        <p:sp>
          <p:nvSpPr>
            <p:cNvPr id="14" name="Freeform 19"/>
            <p:cNvSpPr>
              <a:spLocks/>
            </p:cNvSpPr>
            <p:nvPr/>
          </p:nvSpPr>
          <p:spPr bwMode="auto">
            <a:xfrm>
              <a:off x="2111375" y="927100"/>
              <a:ext cx="123825" cy="68263"/>
            </a:xfrm>
            <a:custGeom>
              <a:avLst/>
              <a:gdLst>
                <a:gd name="T0" fmla="*/ 24 w 33"/>
                <a:gd name="T1" fmla="*/ 5 h 18"/>
                <a:gd name="T2" fmla="*/ 28 w 33"/>
                <a:gd name="T3" fmla="*/ 10 h 18"/>
                <a:gd name="T4" fmla="*/ 32 w 33"/>
                <a:gd name="T5" fmla="*/ 17 h 18"/>
                <a:gd name="T6" fmla="*/ 28 w 33"/>
                <a:gd name="T7" fmla="*/ 17 h 18"/>
                <a:gd name="T8" fmla="*/ 28 w 33"/>
                <a:gd name="T9" fmla="*/ 15 h 18"/>
                <a:gd name="T10" fmla="*/ 25 w 33"/>
                <a:gd name="T11" fmla="*/ 13 h 18"/>
                <a:gd name="T12" fmla="*/ 7 w 33"/>
                <a:gd name="T13" fmla="*/ 12 h 18"/>
                <a:gd name="T14" fmla="*/ 11 w 33"/>
                <a:gd name="T15" fmla="*/ 9 h 18"/>
                <a:gd name="T16" fmla="*/ 8 w 33"/>
                <a:gd name="T17" fmla="*/ 6 h 18"/>
                <a:gd name="T18" fmla="*/ 0 w 33"/>
                <a:gd name="T19" fmla="*/ 2 h 18"/>
                <a:gd name="T20" fmla="*/ 11 w 33"/>
                <a:gd name="T21" fmla="*/ 2 h 18"/>
                <a:gd name="T22" fmla="*/ 14 w 33"/>
                <a:gd name="T23" fmla="*/ 5 h 18"/>
                <a:gd name="T24" fmla="*/ 20 w 33"/>
                <a:gd name="T25" fmla="*/ 5 h 18"/>
                <a:gd name="T26" fmla="*/ 24 w 33"/>
                <a:gd name="T2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8">
                  <a:moveTo>
                    <a:pt x="24" y="5"/>
                  </a:moveTo>
                  <a:cubicBezTo>
                    <a:pt x="26" y="6"/>
                    <a:pt x="27" y="8"/>
                    <a:pt x="28" y="10"/>
                  </a:cubicBezTo>
                  <a:cubicBezTo>
                    <a:pt x="30" y="12"/>
                    <a:pt x="33" y="14"/>
                    <a:pt x="32" y="17"/>
                  </a:cubicBezTo>
                  <a:cubicBezTo>
                    <a:pt x="32" y="17"/>
                    <a:pt x="29" y="18"/>
                    <a:pt x="28" y="17"/>
                  </a:cubicBezTo>
                  <a:cubicBezTo>
                    <a:pt x="28" y="17"/>
                    <a:pt x="29" y="15"/>
                    <a:pt x="28" y="15"/>
                  </a:cubicBezTo>
                  <a:cubicBezTo>
                    <a:pt x="28" y="14"/>
                    <a:pt x="24" y="17"/>
                    <a:pt x="25" y="13"/>
                  </a:cubicBezTo>
                  <a:cubicBezTo>
                    <a:pt x="17" y="13"/>
                    <a:pt x="12" y="13"/>
                    <a:pt x="7" y="12"/>
                  </a:cubicBezTo>
                  <a:cubicBezTo>
                    <a:pt x="6" y="9"/>
                    <a:pt x="9" y="9"/>
                    <a:pt x="11" y="9"/>
                  </a:cubicBezTo>
                  <a:cubicBezTo>
                    <a:pt x="11" y="7"/>
                    <a:pt x="8" y="8"/>
                    <a:pt x="8" y="6"/>
                  </a:cubicBezTo>
                  <a:cubicBezTo>
                    <a:pt x="3" y="4"/>
                    <a:pt x="1" y="8"/>
                    <a:pt x="0" y="2"/>
                  </a:cubicBezTo>
                  <a:cubicBezTo>
                    <a:pt x="3" y="0"/>
                    <a:pt x="8" y="1"/>
                    <a:pt x="11" y="2"/>
                  </a:cubicBezTo>
                  <a:cubicBezTo>
                    <a:pt x="13" y="2"/>
                    <a:pt x="14" y="2"/>
                    <a:pt x="14" y="5"/>
                  </a:cubicBezTo>
                  <a:cubicBezTo>
                    <a:pt x="16" y="6"/>
                    <a:pt x="20" y="0"/>
                    <a:pt x="20" y="5"/>
                  </a:cubicBezTo>
                  <a:cubicBezTo>
                    <a:pt x="20" y="6"/>
                    <a:pt x="24" y="7"/>
                    <a:pt x="24" y="5"/>
                  </a:cubicBezTo>
                </a:path>
              </a:pathLst>
            </a:custGeom>
            <a:grpFill/>
            <a:ln>
              <a:noFill/>
            </a:ln>
            <a:effectLst/>
            <a:extLst/>
          </p:spPr>
          <p:txBody>
            <a:bodyPr/>
            <a:lstStyle/>
            <a:p>
              <a:pPr defTabSz="1228435">
                <a:defRPr/>
              </a:pPr>
              <a:endParaRPr lang="zh-CN" altLang="en-US">
                <a:solidFill>
                  <a:prstClr val="black"/>
                </a:solidFill>
              </a:endParaRPr>
            </a:p>
          </p:txBody>
        </p:sp>
        <p:sp>
          <p:nvSpPr>
            <p:cNvPr id="15" name="Freeform 20"/>
            <p:cNvSpPr>
              <a:spLocks/>
            </p:cNvSpPr>
            <p:nvPr/>
          </p:nvSpPr>
          <p:spPr bwMode="auto">
            <a:xfrm>
              <a:off x="6507162" y="927100"/>
              <a:ext cx="123825" cy="63500"/>
            </a:xfrm>
            <a:custGeom>
              <a:avLst/>
              <a:gdLst>
                <a:gd name="T0" fmla="*/ 13 w 33"/>
                <a:gd name="T1" fmla="*/ 0 h 17"/>
                <a:gd name="T2" fmla="*/ 19 w 33"/>
                <a:gd name="T3" fmla="*/ 5 h 17"/>
                <a:gd name="T4" fmla="*/ 20 w 33"/>
                <a:gd name="T5" fmla="*/ 2 h 17"/>
                <a:gd name="T6" fmla="*/ 23 w 33"/>
                <a:gd name="T7" fmla="*/ 5 h 17"/>
                <a:gd name="T8" fmla="*/ 26 w 33"/>
                <a:gd name="T9" fmla="*/ 5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5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3"/>
                    <a:pt x="20" y="0"/>
                    <a:pt x="19" y="5"/>
                  </a:cubicBezTo>
                  <a:cubicBezTo>
                    <a:pt x="20" y="6"/>
                    <a:pt x="20" y="2"/>
                    <a:pt x="20" y="2"/>
                  </a:cubicBezTo>
                  <a:cubicBezTo>
                    <a:pt x="22" y="2"/>
                    <a:pt x="22" y="4"/>
                    <a:pt x="23" y="5"/>
                  </a:cubicBezTo>
                  <a:cubicBezTo>
                    <a:pt x="24" y="5"/>
                    <a:pt x="26" y="4"/>
                    <a:pt x="26" y="5"/>
                  </a:cubicBezTo>
                  <a:cubicBezTo>
                    <a:pt x="26" y="5"/>
                    <a:pt x="26" y="6"/>
                    <a:pt x="26" y="6"/>
                  </a:cubicBezTo>
                  <a:cubicBezTo>
                    <a:pt x="28" y="7"/>
                    <a:pt x="32" y="5"/>
                    <a:pt x="32" y="7"/>
                  </a:cubicBezTo>
                  <a:cubicBezTo>
                    <a:pt x="33" y="13"/>
                    <a:pt x="25" y="9"/>
                    <a:pt x="22" y="10"/>
                  </a:cubicBezTo>
                  <a:cubicBezTo>
                    <a:pt x="20" y="10"/>
                    <a:pt x="21" y="13"/>
                    <a:pt x="20" y="13"/>
                  </a:cubicBezTo>
                  <a:cubicBezTo>
                    <a:pt x="17" y="15"/>
                    <a:pt x="9" y="14"/>
                    <a:pt x="8" y="13"/>
                  </a:cubicBezTo>
                  <a:cubicBezTo>
                    <a:pt x="6" y="13"/>
                    <a:pt x="7" y="15"/>
                    <a:pt x="6" y="16"/>
                  </a:cubicBezTo>
                  <a:cubicBezTo>
                    <a:pt x="4" y="13"/>
                    <a:pt x="4" y="17"/>
                    <a:pt x="1" y="15"/>
                  </a:cubicBezTo>
                  <a:cubicBezTo>
                    <a:pt x="1" y="14"/>
                    <a:pt x="0" y="11"/>
                    <a:pt x="1" y="10"/>
                  </a:cubicBezTo>
                  <a:cubicBezTo>
                    <a:pt x="1" y="10"/>
                    <a:pt x="3" y="11"/>
                    <a:pt x="4" y="10"/>
                  </a:cubicBezTo>
                  <a:cubicBezTo>
                    <a:pt x="5" y="9"/>
                    <a:pt x="4" y="7"/>
                    <a:pt x="5" y="6"/>
                  </a:cubicBezTo>
                  <a:cubicBezTo>
                    <a:pt x="5" y="6"/>
                    <a:pt x="7" y="7"/>
                    <a:pt x="8" y="6"/>
                  </a:cubicBezTo>
                  <a:cubicBezTo>
                    <a:pt x="9" y="4"/>
                    <a:pt x="12" y="3"/>
                    <a:pt x="13" y="0"/>
                  </a:cubicBezTo>
                </a:path>
              </a:pathLst>
            </a:custGeom>
            <a:grpFill/>
            <a:ln>
              <a:noFill/>
            </a:ln>
            <a:effectLst/>
            <a:extLst/>
          </p:spPr>
          <p:txBody>
            <a:bodyPr/>
            <a:lstStyle/>
            <a:p>
              <a:pPr defTabSz="1228435">
                <a:defRPr/>
              </a:pPr>
              <a:endParaRPr lang="zh-CN" altLang="en-US">
                <a:solidFill>
                  <a:prstClr val="black"/>
                </a:solidFill>
              </a:endParaRPr>
            </a:p>
          </p:txBody>
        </p:sp>
        <p:sp>
          <p:nvSpPr>
            <p:cNvPr id="16" name="Freeform 21"/>
            <p:cNvSpPr>
              <a:spLocks/>
            </p:cNvSpPr>
            <p:nvPr/>
          </p:nvSpPr>
          <p:spPr bwMode="auto">
            <a:xfrm>
              <a:off x="1893887" y="973137"/>
              <a:ext cx="23813" cy="36513"/>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path>
              </a:pathLst>
            </a:custGeom>
            <a:grpFill/>
            <a:ln>
              <a:noFill/>
            </a:ln>
            <a:effectLst/>
            <a:extLst/>
          </p:spPr>
          <p:txBody>
            <a:bodyPr/>
            <a:lstStyle/>
            <a:p>
              <a:pPr defTabSz="1228435">
                <a:defRPr/>
              </a:pPr>
              <a:endParaRPr lang="zh-CN" altLang="en-US">
                <a:solidFill>
                  <a:prstClr val="black"/>
                </a:solidFill>
              </a:endParaRPr>
            </a:p>
          </p:txBody>
        </p:sp>
        <p:sp>
          <p:nvSpPr>
            <p:cNvPr id="17" name="Freeform 22"/>
            <p:cNvSpPr>
              <a:spLocks/>
            </p:cNvSpPr>
            <p:nvPr/>
          </p:nvSpPr>
          <p:spPr bwMode="auto">
            <a:xfrm>
              <a:off x="1943100" y="979487"/>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6"/>
                    <a:pt x="0" y="6"/>
                  </a:cubicBezTo>
                  <a:cubicBezTo>
                    <a:pt x="1" y="2"/>
                    <a:pt x="8" y="7"/>
                    <a:pt x="9" y="3"/>
                  </a:cubicBezTo>
                  <a:cubicBezTo>
                    <a:pt x="9" y="0"/>
                    <a:pt x="12" y="5"/>
                    <a:pt x="17" y="3"/>
                  </a:cubicBezTo>
                </a:path>
              </a:pathLst>
            </a:custGeom>
            <a:grpFill/>
            <a:ln>
              <a:noFill/>
            </a:ln>
            <a:effectLst/>
            <a:extLst/>
          </p:spPr>
          <p:txBody>
            <a:bodyPr/>
            <a:lstStyle/>
            <a:p>
              <a:pPr defTabSz="1228435">
                <a:defRPr/>
              </a:pPr>
              <a:endParaRPr lang="zh-CN" altLang="en-US">
                <a:solidFill>
                  <a:prstClr val="black"/>
                </a:solidFill>
              </a:endParaRPr>
            </a:p>
          </p:txBody>
        </p:sp>
        <p:sp>
          <p:nvSpPr>
            <p:cNvPr id="18" name="Freeform 23"/>
            <p:cNvSpPr>
              <a:spLocks/>
            </p:cNvSpPr>
            <p:nvPr/>
          </p:nvSpPr>
          <p:spPr bwMode="auto">
            <a:xfrm>
              <a:off x="2317750" y="987425"/>
              <a:ext cx="60325" cy="30163"/>
            </a:xfrm>
            <a:custGeom>
              <a:avLst/>
              <a:gdLst>
                <a:gd name="T0" fmla="*/ 14 w 16"/>
                <a:gd name="T1" fmla="*/ 3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3"/>
                  </a:moveTo>
                  <a:cubicBezTo>
                    <a:pt x="16" y="4"/>
                    <a:pt x="15" y="5"/>
                    <a:pt x="14" y="5"/>
                  </a:cubicBezTo>
                  <a:cubicBezTo>
                    <a:pt x="13" y="7"/>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3"/>
                  </a:cubicBezTo>
                </a:path>
              </a:pathLst>
            </a:custGeom>
            <a:grpFill/>
            <a:ln>
              <a:noFill/>
            </a:ln>
            <a:effectLst/>
            <a:extLst/>
          </p:spPr>
          <p:txBody>
            <a:bodyPr/>
            <a:lstStyle/>
            <a:p>
              <a:pPr defTabSz="1228435">
                <a:defRPr/>
              </a:pPr>
              <a:endParaRPr lang="zh-CN" altLang="en-US">
                <a:solidFill>
                  <a:prstClr val="black"/>
                </a:solidFill>
              </a:endParaRPr>
            </a:p>
          </p:txBody>
        </p:sp>
        <p:sp>
          <p:nvSpPr>
            <p:cNvPr id="19" name="Freeform 24"/>
            <p:cNvSpPr>
              <a:spLocks/>
            </p:cNvSpPr>
            <p:nvPr/>
          </p:nvSpPr>
          <p:spPr bwMode="auto">
            <a:xfrm>
              <a:off x="2097087" y="1001712"/>
              <a:ext cx="33338" cy="19050"/>
            </a:xfrm>
            <a:custGeom>
              <a:avLst/>
              <a:gdLst>
                <a:gd name="T0" fmla="*/ 0 w 9"/>
                <a:gd name="T1" fmla="*/ 3 h 5"/>
                <a:gd name="T2" fmla="*/ 7 w 9"/>
                <a:gd name="T3" fmla="*/ 4 h 5"/>
                <a:gd name="T4" fmla="*/ 0 w 9"/>
                <a:gd name="T5" fmla="*/ 3 h 5"/>
              </a:gdLst>
              <a:ahLst/>
              <a:cxnLst>
                <a:cxn ang="0">
                  <a:pos x="T0" y="T1"/>
                </a:cxn>
                <a:cxn ang="0">
                  <a:pos x="T2" y="T3"/>
                </a:cxn>
                <a:cxn ang="0">
                  <a:pos x="T4" y="T5"/>
                </a:cxn>
              </a:cxnLst>
              <a:rect l="0" t="0" r="r" b="b"/>
              <a:pathLst>
                <a:path w="9" h="5">
                  <a:moveTo>
                    <a:pt x="0" y="3"/>
                  </a:moveTo>
                  <a:cubicBezTo>
                    <a:pt x="0" y="1"/>
                    <a:pt x="9" y="0"/>
                    <a:pt x="7" y="4"/>
                  </a:cubicBezTo>
                  <a:cubicBezTo>
                    <a:pt x="4" y="3"/>
                    <a:pt x="4" y="5"/>
                    <a:pt x="0" y="3"/>
                  </a:cubicBezTo>
                </a:path>
              </a:pathLst>
            </a:custGeom>
            <a:grpFill/>
            <a:ln>
              <a:noFill/>
            </a:ln>
            <a:effectLst/>
            <a:extLst/>
          </p:spPr>
          <p:txBody>
            <a:bodyPr/>
            <a:lstStyle/>
            <a:p>
              <a:pPr defTabSz="1228435">
                <a:defRPr/>
              </a:pPr>
              <a:endParaRPr lang="zh-CN" altLang="en-US">
                <a:solidFill>
                  <a:prstClr val="black"/>
                </a:solidFill>
              </a:endParaRPr>
            </a:p>
          </p:txBody>
        </p:sp>
        <p:sp>
          <p:nvSpPr>
            <p:cNvPr id="20" name="Freeform 25"/>
            <p:cNvSpPr>
              <a:spLocks/>
            </p:cNvSpPr>
            <p:nvPr/>
          </p:nvSpPr>
          <p:spPr bwMode="auto">
            <a:xfrm>
              <a:off x="2427287" y="1006475"/>
              <a:ext cx="19050" cy="19050"/>
            </a:xfrm>
            <a:custGeom>
              <a:avLst/>
              <a:gdLst>
                <a:gd name="T0" fmla="*/ 0 w 5"/>
                <a:gd name="T1" fmla="*/ 0 h 5"/>
                <a:gd name="T2" fmla="*/ 4 w 5"/>
                <a:gd name="T3" fmla="*/ 5 h 5"/>
                <a:gd name="T4" fmla="*/ 0 w 5"/>
                <a:gd name="T5" fmla="*/ 5 h 5"/>
                <a:gd name="T6" fmla="*/ 0 w 5"/>
                <a:gd name="T7" fmla="*/ 0 h 5"/>
              </a:gdLst>
              <a:ahLst/>
              <a:cxnLst>
                <a:cxn ang="0">
                  <a:pos x="T0" y="T1"/>
                </a:cxn>
                <a:cxn ang="0">
                  <a:pos x="T2" y="T3"/>
                </a:cxn>
                <a:cxn ang="0">
                  <a:pos x="T4" y="T5"/>
                </a:cxn>
                <a:cxn ang="0">
                  <a:pos x="T6" y="T7"/>
                </a:cxn>
              </a:cxnLst>
              <a:rect l="0" t="0" r="r" b="b"/>
              <a:pathLst>
                <a:path w="5" h="5">
                  <a:moveTo>
                    <a:pt x="0" y="0"/>
                  </a:moveTo>
                  <a:cubicBezTo>
                    <a:pt x="3" y="0"/>
                    <a:pt x="5" y="2"/>
                    <a:pt x="4" y="5"/>
                  </a:cubicBezTo>
                  <a:cubicBezTo>
                    <a:pt x="0" y="5"/>
                    <a:pt x="0" y="5"/>
                    <a:pt x="0" y="5"/>
                  </a:cubicBezTo>
                  <a:lnTo>
                    <a:pt x="0" y="0"/>
                  </a:lnTo>
                  <a:close/>
                </a:path>
              </a:pathLst>
            </a:custGeom>
            <a:grpFill/>
            <a:ln>
              <a:noFill/>
            </a:ln>
            <a:effectLst/>
            <a:extLst/>
          </p:spPr>
          <p:txBody>
            <a:bodyPr/>
            <a:lstStyle/>
            <a:p>
              <a:pPr defTabSz="1228435">
                <a:defRPr/>
              </a:pPr>
              <a:endParaRPr lang="zh-CN" altLang="en-US">
                <a:solidFill>
                  <a:prstClr val="black"/>
                </a:solidFill>
              </a:endParaRPr>
            </a:p>
          </p:txBody>
        </p:sp>
        <p:sp>
          <p:nvSpPr>
            <p:cNvPr id="21" name="Freeform 26"/>
            <p:cNvSpPr>
              <a:spLocks/>
            </p:cNvSpPr>
            <p:nvPr/>
          </p:nvSpPr>
          <p:spPr bwMode="auto">
            <a:xfrm>
              <a:off x="2284412" y="1036637"/>
              <a:ext cx="374650" cy="112713"/>
            </a:xfrm>
            <a:custGeom>
              <a:avLst/>
              <a:gdLst>
                <a:gd name="T0" fmla="*/ 100 w 100"/>
                <a:gd name="T1" fmla="*/ 16 h 30"/>
                <a:gd name="T2" fmla="*/ 100 w 100"/>
                <a:gd name="T3" fmla="*/ 23 h 30"/>
                <a:gd name="T4" fmla="*/ 96 w 100"/>
                <a:gd name="T5" fmla="*/ 26 h 30"/>
                <a:gd name="T6" fmla="*/ 79 w 100"/>
                <a:gd name="T7" fmla="*/ 26 h 30"/>
                <a:gd name="T8" fmla="*/ 73 w 100"/>
                <a:gd name="T9" fmla="*/ 29 h 30"/>
                <a:gd name="T10" fmla="*/ 69 w 100"/>
                <a:gd name="T11" fmla="*/ 28 h 30"/>
                <a:gd name="T12" fmla="*/ 68 w 100"/>
                <a:gd name="T13" fmla="*/ 29 h 30"/>
                <a:gd name="T14" fmla="*/ 62 w 100"/>
                <a:gd name="T15" fmla="*/ 29 h 30"/>
                <a:gd name="T16" fmla="*/ 62 w 100"/>
                <a:gd name="T17" fmla="*/ 28 h 30"/>
                <a:gd name="T18" fmla="*/ 59 w 100"/>
                <a:gd name="T19" fmla="*/ 29 h 30"/>
                <a:gd name="T20" fmla="*/ 54 w 100"/>
                <a:gd name="T21" fmla="*/ 26 h 30"/>
                <a:gd name="T22" fmla="*/ 33 w 100"/>
                <a:gd name="T23" fmla="*/ 26 h 30"/>
                <a:gd name="T24" fmla="*/ 34 w 100"/>
                <a:gd name="T25" fmla="*/ 23 h 30"/>
                <a:gd name="T26" fmla="*/ 31 w 100"/>
                <a:gd name="T27" fmla="*/ 22 h 30"/>
                <a:gd name="T28" fmla="*/ 28 w 100"/>
                <a:gd name="T29" fmla="*/ 16 h 30"/>
                <a:gd name="T30" fmla="*/ 31 w 100"/>
                <a:gd name="T31" fmla="*/ 14 h 30"/>
                <a:gd name="T32" fmla="*/ 28 w 100"/>
                <a:gd name="T33" fmla="*/ 8 h 30"/>
                <a:gd name="T34" fmla="*/ 16 w 100"/>
                <a:gd name="T35" fmla="*/ 9 h 30"/>
                <a:gd name="T36" fmla="*/ 13 w 100"/>
                <a:gd name="T37" fmla="*/ 7 h 30"/>
                <a:gd name="T38" fmla="*/ 10 w 100"/>
                <a:gd name="T39" fmla="*/ 5 h 30"/>
                <a:gd name="T40" fmla="*/ 5 w 100"/>
                <a:gd name="T41" fmla="*/ 7 h 30"/>
                <a:gd name="T42" fmla="*/ 2 w 100"/>
                <a:gd name="T43" fmla="*/ 1 h 30"/>
                <a:gd name="T44" fmla="*/ 17 w 100"/>
                <a:gd name="T45" fmla="*/ 0 h 30"/>
                <a:gd name="T46" fmla="*/ 20 w 100"/>
                <a:gd name="T47" fmla="*/ 1 h 30"/>
                <a:gd name="T48" fmla="*/ 20 w 100"/>
                <a:gd name="T49" fmla="*/ 4 h 30"/>
                <a:gd name="T50" fmla="*/ 24 w 100"/>
                <a:gd name="T51" fmla="*/ 7 h 30"/>
                <a:gd name="T52" fmla="*/ 37 w 100"/>
                <a:gd name="T53" fmla="*/ 7 h 30"/>
                <a:gd name="T54" fmla="*/ 37 w 100"/>
                <a:gd name="T55" fmla="*/ 14 h 30"/>
                <a:gd name="T56" fmla="*/ 47 w 100"/>
                <a:gd name="T57" fmla="*/ 15 h 30"/>
                <a:gd name="T58" fmla="*/ 47 w 100"/>
                <a:gd name="T59" fmla="*/ 18 h 30"/>
                <a:gd name="T60" fmla="*/ 49 w 100"/>
                <a:gd name="T61" fmla="*/ 16 h 30"/>
                <a:gd name="T62" fmla="*/ 66 w 100"/>
                <a:gd name="T63" fmla="*/ 16 h 30"/>
                <a:gd name="T64" fmla="*/ 69 w 100"/>
                <a:gd name="T65" fmla="*/ 18 h 30"/>
                <a:gd name="T66" fmla="*/ 73 w 100"/>
                <a:gd name="T67" fmla="*/ 15 h 30"/>
                <a:gd name="T68" fmla="*/ 77 w 100"/>
                <a:gd name="T69" fmla="*/ 15 h 30"/>
                <a:gd name="T70" fmla="*/ 100 w 100"/>
                <a:gd name="T7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6"/>
                  </a:moveTo>
                  <a:cubicBezTo>
                    <a:pt x="100" y="23"/>
                    <a:pt x="100" y="23"/>
                    <a:pt x="100" y="23"/>
                  </a:cubicBezTo>
                  <a:cubicBezTo>
                    <a:pt x="98" y="23"/>
                    <a:pt x="96" y="24"/>
                    <a:pt x="96" y="26"/>
                  </a:cubicBezTo>
                  <a:cubicBezTo>
                    <a:pt x="89" y="27"/>
                    <a:pt x="84" y="26"/>
                    <a:pt x="79" y="26"/>
                  </a:cubicBezTo>
                  <a:cubicBezTo>
                    <a:pt x="77" y="26"/>
                    <a:pt x="75" y="29"/>
                    <a:pt x="73" y="29"/>
                  </a:cubicBezTo>
                  <a:cubicBezTo>
                    <a:pt x="71" y="29"/>
                    <a:pt x="71" y="28"/>
                    <a:pt x="69" y="28"/>
                  </a:cubicBezTo>
                  <a:cubicBezTo>
                    <a:pt x="70" y="28"/>
                    <a:pt x="68" y="29"/>
                    <a:pt x="68" y="29"/>
                  </a:cubicBezTo>
                  <a:cubicBezTo>
                    <a:pt x="67" y="29"/>
                    <a:pt x="62" y="29"/>
                    <a:pt x="62" y="29"/>
                  </a:cubicBezTo>
                  <a:cubicBezTo>
                    <a:pt x="62" y="29"/>
                    <a:pt x="62" y="28"/>
                    <a:pt x="62" y="28"/>
                  </a:cubicBezTo>
                  <a:cubicBezTo>
                    <a:pt x="61" y="27"/>
                    <a:pt x="59" y="29"/>
                    <a:pt x="59" y="29"/>
                  </a:cubicBezTo>
                  <a:cubicBezTo>
                    <a:pt x="56" y="28"/>
                    <a:pt x="56" y="26"/>
                    <a:pt x="54" y="26"/>
                  </a:cubicBezTo>
                  <a:cubicBezTo>
                    <a:pt x="48" y="26"/>
                    <a:pt x="41" y="30"/>
                    <a:pt x="33" y="26"/>
                  </a:cubicBezTo>
                  <a:cubicBezTo>
                    <a:pt x="33" y="25"/>
                    <a:pt x="34" y="25"/>
                    <a:pt x="34" y="23"/>
                  </a:cubicBezTo>
                  <a:cubicBezTo>
                    <a:pt x="34" y="21"/>
                    <a:pt x="32" y="23"/>
                    <a:pt x="31" y="22"/>
                  </a:cubicBezTo>
                  <a:cubicBezTo>
                    <a:pt x="30" y="20"/>
                    <a:pt x="31" y="17"/>
                    <a:pt x="28" y="16"/>
                  </a:cubicBezTo>
                  <a:cubicBezTo>
                    <a:pt x="29" y="15"/>
                    <a:pt x="31" y="15"/>
                    <a:pt x="31" y="14"/>
                  </a:cubicBezTo>
                  <a:cubicBezTo>
                    <a:pt x="31" y="11"/>
                    <a:pt x="27" y="12"/>
                    <a:pt x="28" y="8"/>
                  </a:cubicBezTo>
                  <a:cubicBezTo>
                    <a:pt x="26" y="10"/>
                    <a:pt x="20" y="9"/>
                    <a:pt x="16" y="9"/>
                  </a:cubicBezTo>
                  <a:cubicBezTo>
                    <a:pt x="13" y="11"/>
                    <a:pt x="14" y="7"/>
                    <a:pt x="13" y="7"/>
                  </a:cubicBezTo>
                  <a:cubicBezTo>
                    <a:pt x="12" y="6"/>
                    <a:pt x="10" y="7"/>
                    <a:pt x="10" y="5"/>
                  </a:cubicBezTo>
                  <a:cubicBezTo>
                    <a:pt x="9" y="6"/>
                    <a:pt x="7" y="7"/>
                    <a:pt x="5" y="7"/>
                  </a:cubicBezTo>
                  <a:cubicBezTo>
                    <a:pt x="9" y="2"/>
                    <a:pt x="0" y="6"/>
                    <a:pt x="2" y="1"/>
                  </a:cubicBezTo>
                  <a:cubicBezTo>
                    <a:pt x="8" y="2"/>
                    <a:pt x="12" y="0"/>
                    <a:pt x="17" y="0"/>
                  </a:cubicBezTo>
                  <a:cubicBezTo>
                    <a:pt x="17" y="1"/>
                    <a:pt x="19" y="0"/>
                    <a:pt x="20" y="1"/>
                  </a:cubicBezTo>
                  <a:cubicBezTo>
                    <a:pt x="20" y="1"/>
                    <a:pt x="20" y="3"/>
                    <a:pt x="20" y="4"/>
                  </a:cubicBezTo>
                  <a:cubicBezTo>
                    <a:pt x="21" y="5"/>
                    <a:pt x="25" y="3"/>
                    <a:pt x="24" y="7"/>
                  </a:cubicBezTo>
                  <a:cubicBezTo>
                    <a:pt x="28" y="3"/>
                    <a:pt x="32" y="7"/>
                    <a:pt x="37" y="7"/>
                  </a:cubicBezTo>
                  <a:cubicBezTo>
                    <a:pt x="36" y="11"/>
                    <a:pt x="39" y="11"/>
                    <a:pt x="37" y="14"/>
                  </a:cubicBezTo>
                  <a:cubicBezTo>
                    <a:pt x="39" y="14"/>
                    <a:pt x="43" y="13"/>
                    <a:pt x="47" y="15"/>
                  </a:cubicBezTo>
                  <a:cubicBezTo>
                    <a:pt x="48" y="15"/>
                    <a:pt x="40" y="18"/>
                    <a:pt x="47" y="18"/>
                  </a:cubicBezTo>
                  <a:cubicBezTo>
                    <a:pt x="48" y="18"/>
                    <a:pt x="48" y="16"/>
                    <a:pt x="49" y="16"/>
                  </a:cubicBezTo>
                  <a:cubicBezTo>
                    <a:pt x="54" y="16"/>
                    <a:pt x="60" y="16"/>
                    <a:pt x="66" y="16"/>
                  </a:cubicBezTo>
                  <a:cubicBezTo>
                    <a:pt x="67" y="16"/>
                    <a:pt x="69" y="18"/>
                    <a:pt x="69" y="18"/>
                  </a:cubicBezTo>
                  <a:cubicBezTo>
                    <a:pt x="72" y="17"/>
                    <a:pt x="66" y="15"/>
                    <a:pt x="73" y="15"/>
                  </a:cubicBezTo>
                  <a:cubicBezTo>
                    <a:pt x="75" y="15"/>
                    <a:pt x="76" y="15"/>
                    <a:pt x="77" y="15"/>
                  </a:cubicBezTo>
                  <a:cubicBezTo>
                    <a:pt x="83" y="14"/>
                    <a:pt x="92" y="14"/>
                    <a:pt x="100" y="16"/>
                  </a:cubicBezTo>
                </a:path>
              </a:pathLst>
            </a:custGeom>
            <a:grpFill/>
            <a:ln>
              <a:noFill/>
            </a:ln>
            <a:effectLst/>
            <a:extLst/>
          </p:spPr>
          <p:txBody>
            <a:bodyPr/>
            <a:lstStyle/>
            <a:p>
              <a:pPr defTabSz="1228435">
                <a:defRPr/>
              </a:pPr>
              <a:endParaRPr lang="zh-CN" altLang="en-US">
                <a:solidFill>
                  <a:prstClr val="black"/>
                </a:solidFill>
              </a:endParaRPr>
            </a:p>
          </p:txBody>
        </p:sp>
        <p:sp>
          <p:nvSpPr>
            <p:cNvPr id="22" name="Freeform 27"/>
            <p:cNvSpPr>
              <a:spLocks/>
            </p:cNvSpPr>
            <p:nvPr/>
          </p:nvSpPr>
          <p:spPr bwMode="auto">
            <a:xfrm>
              <a:off x="5475287" y="1031875"/>
              <a:ext cx="376238" cy="269875"/>
            </a:xfrm>
            <a:custGeom>
              <a:avLst/>
              <a:gdLst>
                <a:gd name="T0" fmla="*/ 82 w 100"/>
                <a:gd name="T1" fmla="*/ 2 h 72"/>
                <a:gd name="T2" fmla="*/ 99 w 100"/>
                <a:gd name="T3" fmla="*/ 1 h 72"/>
                <a:gd name="T4" fmla="*/ 98 w 100"/>
                <a:gd name="T5" fmla="*/ 8 h 72"/>
                <a:gd name="T6" fmla="*/ 79 w 100"/>
                <a:gd name="T7" fmla="*/ 10 h 72"/>
                <a:gd name="T8" fmla="*/ 77 w 100"/>
                <a:gd name="T9" fmla="*/ 13 h 72"/>
                <a:gd name="T10" fmla="*/ 74 w 100"/>
                <a:gd name="T11" fmla="*/ 13 h 72"/>
                <a:gd name="T12" fmla="*/ 71 w 100"/>
                <a:gd name="T13" fmla="*/ 16 h 72"/>
                <a:gd name="T14" fmla="*/ 68 w 100"/>
                <a:gd name="T15" fmla="*/ 15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6 h 72"/>
                <a:gd name="T32" fmla="*/ 32 w 100"/>
                <a:gd name="T33" fmla="*/ 37 h 72"/>
                <a:gd name="T34" fmla="*/ 26 w 100"/>
                <a:gd name="T35" fmla="*/ 40 h 72"/>
                <a:gd name="T36" fmla="*/ 23 w 100"/>
                <a:gd name="T37" fmla="*/ 45 h 72"/>
                <a:gd name="T38" fmla="*/ 25 w 100"/>
                <a:gd name="T39" fmla="*/ 54 h 72"/>
                <a:gd name="T40" fmla="*/ 20 w 100"/>
                <a:gd name="T41" fmla="*/ 57 h 72"/>
                <a:gd name="T42" fmla="*/ 23 w 100"/>
                <a:gd name="T43" fmla="*/ 62 h 72"/>
                <a:gd name="T44" fmla="*/ 22 w 100"/>
                <a:gd name="T45" fmla="*/ 64 h 72"/>
                <a:gd name="T46" fmla="*/ 23 w 100"/>
                <a:gd name="T47" fmla="*/ 65 h 72"/>
                <a:gd name="T48" fmla="*/ 25 w 100"/>
                <a:gd name="T49" fmla="*/ 64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2 h 72"/>
                <a:gd name="T90" fmla="*/ 39 w 100"/>
                <a:gd name="T91" fmla="*/ 19 h 72"/>
                <a:gd name="T92" fmla="*/ 40 w 100"/>
                <a:gd name="T93" fmla="*/ 16 h 72"/>
                <a:gd name="T94" fmla="*/ 47 w 100"/>
                <a:gd name="T95" fmla="*/ 15 h 72"/>
                <a:gd name="T96" fmla="*/ 56 w 100"/>
                <a:gd name="T97" fmla="*/ 13 h 72"/>
                <a:gd name="T98" fmla="*/ 57 w 100"/>
                <a:gd name="T99" fmla="*/ 12 h 72"/>
                <a:gd name="T100" fmla="*/ 60 w 100"/>
                <a:gd name="T101" fmla="*/ 13 h 72"/>
                <a:gd name="T102" fmla="*/ 61 w 100"/>
                <a:gd name="T103" fmla="*/ 10 h 72"/>
                <a:gd name="T104" fmla="*/ 63 w 100"/>
                <a:gd name="T105" fmla="*/ 10 h 72"/>
                <a:gd name="T106" fmla="*/ 72 w 100"/>
                <a:gd name="T107" fmla="*/ 9 h 72"/>
                <a:gd name="T108" fmla="*/ 75 w 100"/>
                <a:gd name="T109" fmla="*/ 8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1"/>
                  </a:cubicBezTo>
                  <a:cubicBezTo>
                    <a:pt x="100" y="4"/>
                    <a:pt x="97" y="4"/>
                    <a:pt x="98" y="8"/>
                  </a:cubicBezTo>
                  <a:cubicBezTo>
                    <a:pt x="93" y="5"/>
                    <a:pt x="86" y="10"/>
                    <a:pt x="79" y="10"/>
                  </a:cubicBezTo>
                  <a:cubicBezTo>
                    <a:pt x="78" y="10"/>
                    <a:pt x="78" y="13"/>
                    <a:pt x="77" y="13"/>
                  </a:cubicBezTo>
                  <a:cubicBezTo>
                    <a:pt x="76" y="14"/>
                    <a:pt x="74" y="13"/>
                    <a:pt x="74" y="13"/>
                  </a:cubicBezTo>
                  <a:cubicBezTo>
                    <a:pt x="74" y="13"/>
                    <a:pt x="71" y="16"/>
                    <a:pt x="71" y="16"/>
                  </a:cubicBezTo>
                  <a:cubicBezTo>
                    <a:pt x="70" y="16"/>
                    <a:pt x="70" y="14"/>
                    <a:pt x="68" y="15"/>
                  </a:cubicBezTo>
                  <a:cubicBezTo>
                    <a:pt x="67" y="15"/>
                    <a:pt x="65" y="15"/>
                    <a:pt x="63" y="16"/>
                  </a:cubicBezTo>
                  <a:cubicBezTo>
                    <a:pt x="62" y="16"/>
                    <a:pt x="59" y="17"/>
                    <a:pt x="57" y="17"/>
                  </a:cubicBezTo>
                  <a:cubicBezTo>
                    <a:pt x="55" y="18"/>
                    <a:pt x="57" y="19"/>
                    <a:pt x="56" y="20"/>
                  </a:cubicBezTo>
                  <a:cubicBezTo>
                    <a:pt x="55" y="21"/>
                    <a:pt x="49" y="20"/>
                    <a:pt x="49" y="24"/>
                  </a:cubicBezTo>
                  <a:cubicBezTo>
                    <a:pt x="48" y="26"/>
                    <a:pt x="45" y="27"/>
                    <a:pt x="44" y="27"/>
                  </a:cubicBezTo>
                  <a:cubicBezTo>
                    <a:pt x="44" y="28"/>
                    <a:pt x="42" y="29"/>
                    <a:pt x="42" y="30"/>
                  </a:cubicBezTo>
                  <a:cubicBezTo>
                    <a:pt x="41" y="31"/>
                    <a:pt x="40" y="31"/>
                    <a:pt x="40" y="33"/>
                  </a:cubicBezTo>
                  <a:cubicBezTo>
                    <a:pt x="35" y="34"/>
                    <a:pt x="36" y="32"/>
                    <a:pt x="33" y="36"/>
                  </a:cubicBezTo>
                  <a:cubicBezTo>
                    <a:pt x="33" y="36"/>
                    <a:pt x="32" y="35"/>
                    <a:pt x="32" y="37"/>
                  </a:cubicBezTo>
                  <a:cubicBezTo>
                    <a:pt x="32" y="39"/>
                    <a:pt x="28" y="38"/>
                    <a:pt x="26" y="40"/>
                  </a:cubicBezTo>
                  <a:cubicBezTo>
                    <a:pt x="26" y="42"/>
                    <a:pt x="28" y="47"/>
                    <a:pt x="23" y="45"/>
                  </a:cubicBezTo>
                  <a:cubicBezTo>
                    <a:pt x="24" y="48"/>
                    <a:pt x="22" y="54"/>
                    <a:pt x="25" y="54"/>
                  </a:cubicBezTo>
                  <a:cubicBezTo>
                    <a:pt x="24" y="55"/>
                    <a:pt x="22" y="56"/>
                    <a:pt x="20" y="57"/>
                  </a:cubicBezTo>
                  <a:cubicBezTo>
                    <a:pt x="19" y="60"/>
                    <a:pt x="24" y="59"/>
                    <a:pt x="23" y="62"/>
                  </a:cubicBezTo>
                  <a:cubicBezTo>
                    <a:pt x="23" y="62"/>
                    <a:pt x="21" y="63"/>
                    <a:pt x="22" y="64"/>
                  </a:cubicBezTo>
                  <a:cubicBezTo>
                    <a:pt x="22" y="63"/>
                    <a:pt x="24" y="65"/>
                    <a:pt x="23" y="65"/>
                  </a:cubicBezTo>
                  <a:cubicBezTo>
                    <a:pt x="24" y="65"/>
                    <a:pt x="25" y="64"/>
                    <a:pt x="25" y="64"/>
                  </a:cubicBezTo>
                  <a:cubicBezTo>
                    <a:pt x="26" y="64"/>
                    <a:pt x="26" y="67"/>
                    <a:pt x="29" y="66"/>
                  </a:cubicBezTo>
                  <a:cubicBezTo>
                    <a:pt x="29" y="69"/>
                    <a:pt x="27" y="69"/>
                    <a:pt x="27" y="72"/>
                  </a:cubicBezTo>
                  <a:cubicBezTo>
                    <a:pt x="15" y="72"/>
                    <a:pt x="15" y="72"/>
                    <a:pt x="15" y="72"/>
                  </a:cubicBezTo>
                  <a:cubicBezTo>
                    <a:pt x="15" y="71"/>
                    <a:pt x="17" y="70"/>
                    <a:pt x="16" y="69"/>
                  </a:cubicBezTo>
                  <a:cubicBezTo>
                    <a:pt x="15" y="68"/>
                    <a:pt x="14" y="69"/>
                    <a:pt x="12" y="68"/>
                  </a:cubicBezTo>
                  <a:cubicBezTo>
                    <a:pt x="11" y="67"/>
                    <a:pt x="10" y="65"/>
                    <a:pt x="9" y="65"/>
                  </a:cubicBezTo>
                  <a:cubicBezTo>
                    <a:pt x="9" y="65"/>
                    <a:pt x="7" y="65"/>
                    <a:pt x="6" y="65"/>
                  </a:cubicBezTo>
                  <a:cubicBezTo>
                    <a:pt x="5" y="64"/>
                    <a:pt x="5" y="65"/>
                    <a:pt x="2" y="65"/>
                  </a:cubicBezTo>
                  <a:cubicBezTo>
                    <a:pt x="2" y="62"/>
                    <a:pt x="0" y="60"/>
                    <a:pt x="1" y="55"/>
                  </a:cubicBezTo>
                  <a:cubicBezTo>
                    <a:pt x="5" y="60"/>
                    <a:pt x="1" y="50"/>
                    <a:pt x="8" y="52"/>
                  </a:cubicBezTo>
                  <a:cubicBezTo>
                    <a:pt x="9" y="51"/>
                    <a:pt x="6" y="51"/>
                    <a:pt x="6" y="51"/>
                  </a:cubicBezTo>
                  <a:cubicBezTo>
                    <a:pt x="7" y="50"/>
                    <a:pt x="11" y="49"/>
                    <a:pt x="8" y="48"/>
                  </a:cubicBezTo>
                  <a:cubicBezTo>
                    <a:pt x="9" y="46"/>
                    <a:pt x="12" y="46"/>
                    <a:pt x="15" y="45"/>
                  </a:cubicBezTo>
                  <a:cubicBezTo>
                    <a:pt x="14" y="43"/>
                    <a:pt x="19" y="41"/>
                    <a:pt x="15" y="40"/>
                  </a:cubicBezTo>
                  <a:cubicBezTo>
                    <a:pt x="15" y="38"/>
                    <a:pt x="17" y="39"/>
                    <a:pt x="19" y="38"/>
                  </a:cubicBezTo>
                  <a:cubicBezTo>
                    <a:pt x="19" y="36"/>
                    <a:pt x="20" y="35"/>
                    <a:pt x="22" y="34"/>
                  </a:cubicBezTo>
                  <a:cubicBezTo>
                    <a:pt x="19" y="32"/>
                    <a:pt x="23" y="32"/>
                    <a:pt x="22" y="27"/>
                  </a:cubicBezTo>
                  <a:cubicBezTo>
                    <a:pt x="27" y="27"/>
                    <a:pt x="29" y="24"/>
                    <a:pt x="33" y="23"/>
                  </a:cubicBezTo>
                  <a:cubicBezTo>
                    <a:pt x="35" y="24"/>
                    <a:pt x="34" y="21"/>
                    <a:pt x="35" y="20"/>
                  </a:cubicBezTo>
                  <a:cubicBezTo>
                    <a:pt x="35" y="20"/>
                    <a:pt x="36" y="21"/>
                    <a:pt x="36" y="22"/>
                  </a:cubicBezTo>
                  <a:cubicBezTo>
                    <a:pt x="37" y="21"/>
                    <a:pt x="38" y="20"/>
                    <a:pt x="39" y="19"/>
                  </a:cubicBezTo>
                  <a:cubicBezTo>
                    <a:pt x="39" y="18"/>
                    <a:pt x="40" y="18"/>
                    <a:pt x="40" y="16"/>
                  </a:cubicBezTo>
                  <a:cubicBezTo>
                    <a:pt x="43" y="16"/>
                    <a:pt x="45" y="16"/>
                    <a:pt x="47" y="15"/>
                  </a:cubicBezTo>
                  <a:cubicBezTo>
                    <a:pt x="49" y="13"/>
                    <a:pt x="51" y="14"/>
                    <a:pt x="56" y="13"/>
                  </a:cubicBezTo>
                  <a:cubicBezTo>
                    <a:pt x="57" y="13"/>
                    <a:pt x="56" y="12"/>
                    <a:pt x="57" y="12"/>
                  </a:cubicBezTo>
                  <a:cubicBezTo>
                    <a:pt x="59" y="11"/>
                    <a:pt x="60" y="13"/>
                    <a:pt x="60" y="13"/>
                  </a:cubicBezTo>
                  <a:cubicBezTo>
                    <a:pt x="62" y="13"/>
                    <a:pt x="59" y="10"/>
                    <a:pt x="61" y="10"/>
                  </a:cubicBezTo>
                  <a:cubicBezTo>
                    <a:pt x="62" y="10"/>
                    <a:pt x="62" y="10"/>
                    <a:pt x="63" y="10"/>
                  </a:cubicBezTo>
                  <a:cubicBezTo>
                    <a:pt x="64" y="10"/>
                    <a:pt x="68" y="10"/>
                    <a:pt x="72" y="9"/>
                  </a:cubicBezTo>
                  <a:cubicBezTo>
                    <a:pt x="75" y="8"/>
                    <a:pt x="74" y="9"/>
                    <a:pt x="75" y="8"/>
                  </a:cubicBezTo>
                  <a:cubicBezTo>
                    <a:pt x="75" y="8"/>
                    <a:pt x="77" y="6"/>
                    <a:pt x="77" y="6"/>
                  </a:cubicBezTo>
                  <a:cubicBezTo>
                    <a:pt x="81" y="4"/>
                    <a:pt x="82" y="9"/>
                    <a:pt x="82" y="2"/>
                  </a:cubicBezTo>
                </a:path>
              </a:pathLst>
            </a:custGeom>
            <a:grpFill/>
            <a:ln>
              <a:noFill/>
            </a:ln>
            <a:effectLst/>
            <a:extLst/>
          </p:spPr>
          <p:txBody>
            <a:bodyPr/>
            <a:lstStyle/>
            <a:p>
              <a:pPr defTabSz="1228435">
                <a:defRPr/>
              </a:pPr>
              <a:endParaRPr lang="zh-CN" altLang="en-US">
                <a:solidFill>
                  <a:prstClr val="black"/>
                </a:solidFill>
              </a:endParaRPr>
            </a:p>
          </p:txBody>
        </p:sp>
        <p:sp>
          <p:nvSpPr>
            <p:cNvPr id="23" name="Freeform 28"/>
            <p:cNvSpPr>
              <a:spLocks/>
            </p:cNvSpPr>
            <p:nvPr/>
          </p:nvSpPr>
          <p:spPr bwMode="auto">
            <a:xfrm>
              <a:off x="2187575" y="1047750"/>
              <a:ext cx="41275" cy="19050"/>
            </a:xfrm>
            <a:custGeom>
              <a:avLst/>
              <a:gdLst>
                <a:gd name="T0" fmla="*/ 8 w 11"/>
                <a:gd name="T1" fmla="*/ 1 h 5"/>
                <a:gd name="T2" fmla="*/ 11 w 11"/>
                <a:gd name="T3" fmla="*/ 1 h 5"/>
                <a:gd name="T4" fmla="*/ 8 w 11"/>
                <a:gd name="T5" fmla="*/ 1 h 5"/>
              </a:gdLst>
              <a:ahLst/>
              <a:cxnLst>
                <a:cxn ang="0">
                  <a:pos x="T0" y="T1"/>
                </a:cxn>
                <a:cxn ang="0">
                  <a:pos x="T2" y="T3"/>
                </a:cxn>
                <a:cxn ang="0">
                  <a:pos x="T4" y="T5"/>
                </a:cxn>
              </a:cxnLst>
              <a:rect l="0" t="0" r="r" b="b"/>
              <a:pathLst>
                <a:path w="11" h="5">
                  <a:moveTo>
                    <a:pt x="8" y="1"/>
                  </a:moveTo>
                  <a:cubicBezTo>
                    <a:pt x="11" y="1"/>
                    <a:pt x="11" y="1"/>
                    <a:pt x="11" y="1"/>
                  </a:cubicBezTo>
                  <a:cubicBezTo>
                    <a:pt x="11" y="5"/>
                    <a:pt x="0" y="0"/>
                    <a:pt x="8" y="1"/>
                  </a:cubicBezTo>
                </a:path>
              </a:pathLst>
            </a:custGeom>
            <a:grpFill/>
            <a:ln>
              <a:noFill/>
            </a:ln>
            <a:effectLst/>
            <a:extLst/>
          </p:spPr>
          <p:txBody>
            <a:bodyPr/>
            <a:lstStyle/>
            <a:p>
              <a:pPr defTabSz="1228435">
                <a:defRPr/>
              </a:pPr>
              <a:endParaRPr lang="zh-CN" altLang="en-US">
                <a:solidFill>
                  <a:prstClr val="black"/>
                </a:solidFill>
              </a:endParaRPr>
            </a:p>
          </p:txBody>
        </p:sp>
        <p:sp>
          <p:nvSpPr>
            <p:cNvPr id="24" name="Freeform 29"/>
            <p:cNvSpPr>
              <a:spLocks/>
            </p:cNvSpPr>
            <p:nvPr/>
          </p:nvSpPr>
          <p:spPr bwMode="auto">
            <a:xfrm>
              <a:off x="7310437" y="1069975"/>
              <a:ext cx="115888" cy="90488"/>
            </a:xfrm>
            <a:custGeom>
              <a:avLst/>
              <a:gdLst>
                <a:gd name="T0" fmla="*/ 8 w 31"/>
                <a:gd name="T1" fmla="*/ 0 h 24"/>
                <a:gd name="T2" fmla="*/ 10 w 31"/>
                <a:gd name="T3" fmla="*/ 2 h 24"/>
                <a:gd name="T4" fmla="*/ 18 w 31"/>
                <a:gd name="T5" fmla="*/ 6 h 24"/>
                <a:gd name="T6" fmla="*/ 22 w 31"/>
                <a:gd name="T7" fmla="*/ 3 h 24"/>
                <a:gd name="T8" fmla="*/ 31 w 31"/>
                <a:gd name="T9" fmla="*/ 5 h 24"/>
                <a:gd name="T10" fmla="*/ 28 w 31"/>
                <a:gd name="T11" fmla="*/ 12 h 24"/>
                <a:gd name="T12" fmla="*/ 17 w 31"/>
                <a:gd name="T13" fmla="*/ 14 h 24"/>
                <a:gd name="T14" fmla="*/ 17 w 31"/>
                <a:gd name="T15" fmla="*/ 16 h 24"/>
                <a:gd name="T16" fmla="*/ 14 w 31"/>
                <a:gd name="T17" fmla="*/ 19 h 24"/>
                <a:gd name="T18" fmla="*/ 10 w 31"/>
                <a:gd name="T19" fmla="*/ 20 h 24"/>
                <a:gd name="T20" fmla="*/ 4 w 31"/>
                <a:gd name="T21" fmla="*/ 17 h 24"/>
                <a:gd name="T22" fmla="*/ 0 w 31"/>
                <a:gd name="T23" fmla="*/ 6 h 24"/>
                <a:gd name="T24" fmla="*/ 8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8" y="0"/>
                  </a:moveTo>
                  <a:cubicBezTo>
                    <a:pt x="10" y="0"/>
                    <a:pt x="10" y="1"/>
                    <a:pt x="10" y="2"/>
                  </a:cubicBezTo>
                  <a:cubicBezTo>
                    <a:pt x="11" y="5"/>
                    <a:pt x="16" y="4"/>
                    <a:pt x="18" y="6"/>
                  </a:cubicBezTo>
                  <a:cubicBezTo>
                    <a:pt x="21" y="7"/>
                    <a:pt x="22" y="3"/>
                    <a:pt x="22" y="3"/>
                  </a:cubicBezTo>
                  <a:cubicBezTo>
                    <a:pt x="24" y="3"/>
                    <a:pt x="26" y="6"/>
                    <a:pt x="31" y="5"/>
                  </a:cubicBezTo>
                  <a:cubicBezTo>
                    <a:pt x="30" y="6"/>
                    <a:pt x="23" y="9"/>
                    <a:pt x="28" y="12"/>
                  </a:cubicBezTo>
                  <a:cubicBezTo>
                    <a:pt x="27" y="15"/>
                    <a:pt x="22" y="14"/>
                    <a:pt x="17" y="14"/>
                  </a:cubicBezTo>
                  <a:cubicBezTo>
                    <a:pt x="15" y="15"/>
                    <a:pt x="16" y="16"/>
                    <a:pt x="17" y="16"/>
                  </a:cubicBezTo>
                  <a:cubicBezTo>
                    <a:pt x="18" y="18"/>
                    <a:pt x="9" y="17"/>
                    <a:pt x="14" y="19"/>
                  </a:cubicBezTo>
                  <a:cubicBezTo>
                    <a:pt x="14" y="24"/>
                    <a:pt x="9" y="16"/>
                    <a:pt x="10" y="20"/>
                  </a:cubicBezTo>
                  <a:cubicBezTo>
                    <a:pt x="8" y="19"/>
                    <a:pt x="9" y="16"/>
                    <a:pt x="4" y="17"/>
                  </a:cubicBezTo>
                  <a:cubicBezTo>
                    <a:pt x="3" y="13"/>
                    <a:pt x="4" y="7"/>
                    <a:pt x="0" y="6"/>
                  </a:cubicBezTo>
                  <a:cubicBezTo>
                    <a:pt x="1" y="3"/>
                    <a:pt x="9" y="6"/>
                    <a:pt x="8" y="0"/>
                  </a:cubicBezTo>
                </a:path>
              </a:pathLst>
            </a:custGeom>
            <a:grpFill/>
            <a:ln>
              <a:noFill/>
            </a:ln>
            <a:effectLst/>
            <a:extLst/>
          </p:spPr>
          <p:txBody>
            <a:bodyPr/>
            <a:lstStyle/>
            <a:p>
              <a:pPr defTabSz="1228435">
                <a:defRPr/>
              </a:pPr>
              <a:endParaRPr lang="zh-CN" altLang="en-US">
                <a:solidFill>
                  <a:prstClr val="black"/>
                </a:solidFill>
              </a:endParaRPr>
            </a:p>
          </p:txBody>
        </p:sp>
        <p:sp>
          <p:nvSpPr>
            <p:cNvPr id="25" name="Freeform 30"/>
            <p:cNvSpPr>
              <a:spLocks/>
            </p:cNvSpPr>
            <p:nvPr/>
          </p:nvSpPr>
          <p:spPr bwMode="auto">
            <a:xfrm>
              <a:off x="1808162" y="1081087"/>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5"/>
                    <a:pt x="2" y="4"/>
                    <a:pt x="0" y="4"/>
                  </a:cubicBezTo>
                  <a:cubicBezTo>
                    <a:pt x="0" y="2"/>
                    <a:pt x="4" y="3"/>
                    <a:pt x="4" y="0"/>
                  </a:cubicBezTo>
                </a:path>
              </a:pathLst>
            </a:custGeom>
            <a:grpFill/>
            <a:ln>
              <a:noFill/>
            </a:ln>
            <a:effectLst/>
            <a:extLst/>
          </p:spPr>
          <p:txBody>
            <a:bodyPr/>
            <a:lstStyle/>
            <a:p>
              <a:pPr defTabSz="1228435">
                <a:defRPr/>
              </a:pPr>
              <a:endParaRPr lang="zh-CN" altLang="en-US">
                <a:solidFill>
                  <a:prstClr val="black"/>
                </a:solidFill>
              </a:endParaRPr>
            </a:p>
          </p:txBody>
        </p:sp>
        <p:sp>
          <p:nvSpPr>
            <p:cNvPr id="26" name="Freeform 31"/>
            <p:cNvSpPr>
              <a:spLocks/>
            </p:cNvSpPr>
            <p:nvPr/>
          </p:nvSpPr>
          <p:spPr bwMode="auto">
            <a:xfrm>
              <a:off x="7437437" y="1081087"/>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10"/>
                    <a:pt x="3" y="10"/>
                    <a:pt x="3" y="10"/>
                  </a:cubicBezTo>
                  <a:cubicBezTo>
                    <a:pt x="1" y="8"/>
                    <a:pt x="3" y="5"/>
                    <a:pt x="0" y="4"/>
                  </a:cubicBezTo>
                </a:path>
              </a:pathLst>
            </a:custGeom>
            <a:grpFill/>
            <a:ln>
              <a:noFill/>
            </a:ln>
            <a:effectLst/>
            <a:extLst/>
          </p:spPr>
          <p:txBody>
            <a:bodyPr/>
            <a:lstStyle/>
            <a:p>
              <a:pPr defTabSz="1228435">
                <a:defRPr/>
              </a:pPr>
              <a:endParaRPr lang="zh-CN" altLang="en-US">
                <a:solidFill>
                  <a:prstClr val="black"/>
                </a:solidFill>
              </a:endParaRPr>
            </a:p>
          </p:txBody>
        </p:sp>
        <p:sp>
          <p:nvSpPr>
            <p:cNvPr id="27" name="Freeform 32"/>
            <p:cNvSpPr>
              <a:spLocks/>
            </p:cNvSpPr>
            <p:nvPr/>
          </p:nvSpPr>
          <p:spPr bwMode="auto">
            <a:xfrm>
              <a:off x="7504112" y="1096962"/>
              <a:ext cx="79375" cy="44450"/>
            </a:xfrm>
            <a:custGeom>
              <a:avLst/>
              <a:gdLst>
                <a:gd name="T0" fmla="*/ 1 w 21"/>
                <a:gd name="T1" fmla="*/ 2 h 12"/>
                <a:gd name="T2" fmla="*/ 4 w 21"/>
                <a:gd name="T3" fmla="*/ 2 h 12"/>
                <a:gd name="T4" fmla="*/ 11 w 21"/>
                <a:gd name="T5" fmla="*/ 5 h 12"/>
                <a:gd name="T6" fmla="*/ 18 w 21"/>
                <a:gd name="T7" fmla="*/ 7 h 12"/>
                <a:gd name="T8" fmla="*/ 21 w 21"/>
                <a:gd name="T9" fmla="*/ 10 h 12"/>
                <a:gd name="T10" fmla="*/ 4 w 21"/>
                <a:gd name="T11" fmla="*/ 7 h 12"/>
                <a:gd name="T12" fmla="*/ 1 w 21"/>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 y="2"/>
                  </a:moveTo>
                  <a:cubicBezTo>
                    <a:pt x="4" y="2"/>
                    <a:pt x="4" y="2"/>
                    <a:pt x="4" y="2"/>
                  </a:cubicBezTo>
                  <a:cubicBezTo>
                    <a:pt x="8" y="0"/>
                    <a:pt x="8" y="4"/>
                    <a:pt x="11" y="5"/>
                  </a:cubicBezTo>
                  <a:cubicBezTo>
                    <a:pt x="14" y="5"/>
                    <a:pt x="16" y="6"/>
                    <a:pt x="18" y="7"/>
                  </a:cubicBezTo>
                  <a:cubicBezTo>
                    <a:pt x="20" y="8"/>
                    <a:pt x="21" y="7"/>
                    <a:pt x="21" y="10"/>
                  </a:cubicBezTo>
                  <a:cubicBezTo>
                    <a:pt x="13" y="12"/>
                    <a:pt x="10" y="8"/>
                    <a:pt x="4" y="7"/>
                  </a:cubicBezTo>
                  <a:cubicBezTo>
                    <a:pt x="6" y="3"/>
                    <a:pt x="0" y="6"/>
                    <a:pt x="1" y="2"/>
                  </a:cubicBezTo>
                </a:path>
              </a:pathLst>
            </a:custGeom>
            <a:grpFill/>
            <a:ln>
              <a:noFill/>
            </a:ln>
            <a:effectLst/>
            <a:extLst/>
          </p:spPr>
          <p:txBody>
            <a:bodyPr/>
            <a:lstStyle/>
            <a:p>
              <a:pPr defTabSz="1228435">
                <a:defRPr/>
              </a:pPr>
              <a:endParaRPr lang="zh-CN" altLang="en-US">
                <a:solidFill>
                  <a:prstClr val="black"/>
                </a:solidFill>
              </a:endParaRPr>
            </a:p>
          </p:txBody>
        </p:sp>
        <p:sp>
          <p:nvSpPr>
            <p:cNvPr id="28" name="Freeform 33"/>
            <p:cNvSpPr>
              <a:spLocks/>
            </p:cNvSpPr>
            <p:nvPr/>
          </p:nvSpPr>
          <p:spPr bwMode="auto">
            <a:xfrm>
              <a:off x="2165350" y="1166812"/>
              <a:ext cx="130175" cy="109538"/>
            </a:xfrm>
            <a:custGeom>
              <a:avLst/>
              <a:gdLst>
                <a:gd name="T0" fmla="*/ 11 w 35"/>
                <a:gd name="T1" fmla="*/ 5 h 29"/>
                <a:gd name="T2" fmla="*/ 11 w 35"/>
                <a:gd name="T3" fmla="*/ 4 h 29"/>
                <a:gd name="T4" fmla="*/ 27 w 35"/>
                <a:gd name="T5" fmla="*/ 0 h 29"/>
                <a:gd name="T6" fmla="*/ 30 w 35"/>
                <a:gd name="T7" fmla="*/ 5 h 29"/>
                <a:gd name="T8" fmla="*/ 27 w 35"/>
                <a:gd name="T9" fmla="*/ 9 h 29"/>
                <a:gd name="T10" fmla="*/ 34 w 35"/>
                <a:gd name="T11" fmla="*/ 11 h 29"/>
                <a:gd name="T12" fmla="*/ 35 w 35"/>
                <a:gd name="T13" fmla="*/ 22 h 29"/>
                <a:gd name="T14" fmla="*/ 31 w 35"/>
                <a:gd name="T15" fmla="*/ 22 h 29"/>
                <a:gd name="T16" fmla="*/ 31 w 35"/>
                <a:gd name="T17" fmla="*/ 25 h 29"/>
                <a:gd name="T18" fmla="*/ 27 w 35"/>
                <a:gd name="T19" fmla="*/ 25 h 29"/>
                <a:gd name="T20" fmla="*/ 23 w 35"/>
                <a:gd name="T21" fmla="*/ 28 h 29"/>
                <a:gd name="T22" fmla="*/ 18 w 35"/>
                <a:gd name="T23" fmla="*/ 23 h 29"/>
                <a:gd name="T24" fmla="*/ 14 w 35"/>
                <a:gd name="T25" fmla="*/ 19 h 29"/>
                <a:gd name="T26" fmla="*/ 11 w 35"/>
                <a:gd name="T27" fmla="*/ 16 h 29"/>
                <a:gd name="T28" fmla="*/ 4 w 35"/>
                <a:gd name="T29" fmla="*/ 15 h 29"/>
                <a:gd name="T30" fmla="*/ 0 w 35"/>
                <a:gd name="T31" fmla="*/ 12 h 29"/>
                <a:gd name="T32" fmla="*/ 14 w 35"/>
                <a:gd name="T33" fmla="*/ 14 h 29"/>
                <a:gd name="T34" fmla="*/ 15 w 35"/>
                <a:gd name="T35" fmla="*/ 8 h 29"/>
                <a:gd name="T36" fmla="*/ 10 w 35"/>
                <a:gd name="T37" fmla="*/ 4 h 29"/>
                <a:gd name="T38" fmla="*/ 11 w 35"/>
                <a:gd name="T3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9">
                  <a:moveTo>
                    <a:pt x="11" y="5"/>
                  </a:moveTo>
                  <a:cubicBezTo>
                    <a:pt x="13" y="5"/>
                    <a:pt x="12" y="4"/>
                    <a:pt x="11" y="4"/>
                  </a:cubicBezTo>
                  <a:cubicBezTo>
                    <a:pt x="15" y="1"/>
                    <a:pt x="25" y="4"/>
                    <a:pt x="27" y="0"/>
                  </a:cubicBezTo>
                  <a:cubicBezTo>
                    <a:pt x="29" y="1"/>
                    <a:pt x="29" y="3"/>
                    <a:pt x="30" y="5"/>
                  </a:cubicBezTo>
                  <a:cubicBezTo>
                    <a:pt x="30" y="8"/>
                    <a:pt x="27" y="7"/>
                    <a:pt x="27" y="9"/>
                  </a:cubicBezTo>
                  <a:cubicBezTo>
                    <a:pt x="28" y="14"/>
                    <a:pt x="30" y="11"/>
                    <a:pt x="34" y="11"/>
                  </a:cubicBezTo>
                  <a:cubicBezTo>
                    <a:pt x="35" y="16"/>
                    <a:pt x="34" y="16"/>
                    <a:pt x="35" y="22"/>
                  </a:cubicBezTo>
                  <a:cubicBezTo>
                    <a:pt x="34" y="23"/>
                    <a:pt x="32" y="21"/>
                    <a:pt x="31" y="22"/>
                  </a:cubicBezTo>
                  <a:cubicBezTo>
                    <a:pt x="31" y="22"/>
                    <a:pt x="31" y="25"/>
                    <a:pt x="31" y="25"/>
                  </a:cubicBezTo>
                  <a:cubicBezTo>
                    <a:pt x="30" y="25"/>
                    <a:pt x="28" y="25"/>
                    <a:pt x="27" y="25"/>
                  </a:cubicBezTo>
                  <a:cubicBezTo>
                    <a:pt x="25" y="25"/>
                    <a:pt x="25" y="27"/>
                    <a:pt x="23" y="28"/>
                  </a:cubicBezTo>
                  <a:cubicBezTo>
                    <a:pt x="19" y="29"/>
                    <a:pt x="19" y="25"/>
                    <a:pt x="18" y="23"/>
                  </a:cubicBezTo>
                  <a:cubicBezTo>
                    <a:pt x="17" y="22"/>
                    <a:pt x="13" y="22"/>
                    <a:pt x="14" y="19"/>
                  </a:cubicBezTo>
                  <a:cubicBezTo>
                    <a:pt x="12" y="20"/>
                    <a:pt x="11" y="18"/>
                    <a:pt x="11" y="16"/>
                  </a:cubicBezTo>
                  <a:cubicBezTo>
                    <a:pt x="9" y="17"/>
                    <a:pt x="7" y="16"/>
                    <a:pt x="4" y="15"/>
                  </a:cubicBezTo>
                  <a:cubicBezTo>
                    <a:pt x="2" y="14"/>
                    <a:pt x="0" y="16"/>
                    <a:pt x="0" y="12"/>
                  </a:cubicBezTo>
                  <a:cubicBezTo>
                    <a:pt x="6" y="11"/>
                    <a:pt x="8" y="15"/>
                    <a:pt x="14" y="14"/>
                  </a:cubicBezTo>
                  <a:cubicBezTo>
                    <a:pt x="16" y="13"/>
                    <a:pt x="15" y="10"/>
                    <a:pt x="15" y="8"/>
                  </a:cubicBezTo>
                  <a:cubicBezTo>
                    <a:pt x="16" y="4"/>
                    <a:pt x="8" y="9"/>
                    <a:pt x="10" y="4"/>
                  </a:cubicBezTo>
                  <a:cubicBezTo>
                    <a:pt x="11" y="4"/>
                    <a:pt x="11" y="4"/>
                    <a:pt x="11" y="5"/>
                  </a:cubicBezTo>
                </a:path>
              </a:pathLst>
            </a:custGeom>
            <a:grpFill/>
            <a:ln>
              <a:noFill/>
            </a:ln>
            <a:effectLst/>
            <a:extLst/>
          </p:spPr>
          <p:txBody>
            <a:bodyPr/>
            <a:lstStyle/>
            <a:p>
              <a:pPr defTabSz="1228435">
                <a:defRPr/>
              </a:pPr>
              <a:endParaRPr lang="zh-CN" altLang="en-US">
                <a:solidFill>
                  <a:prstClr val="black"/>
                </a:solidFill>
              </a:endParaRPr>
            </a:p>
          </p:txBody>
        </p:sp>
        <p:sp>
          <p:nvSpPr>
            <p:cNvPr id="29" name="Freeform 34"/>
            <p:cNvSpPr>
              <a:spLocks/>
            </p:cNvSpPr>
            <p:nvPr/>
          </p:nvSpPr>
          <p:spPr bwMode="auto">
            <a:xfrm>
              <a:off x="2636837" y="1174750"/>
              <a:ext cx="82550" cy="38100"/>
            </a:xfrm>
            <a:custGeom>
              <a:avLst/>
              <a:gdLst>
                <a:gd name="T0" fmla="*/ 0 w 22"/>
                <a:gd name="T1" fmla="*/ 2 h 10"/>
                <a:gd name="T2" fmla="*/ 6 w 22"/>
                <a:gd name="T3" fmla="*/ 0 h 10"/>
                <a:gd name="T4" fmla="*/ 21 w 22"/>
                <a:gd name="T5" fmla="*/ 5 h 10"/>
                <a:gd name="T6" fmla="*/ 20 w 22"/>
                <a:gd name="T7" fmla="*/ 10 h 10"/>
                <a:gd name="T8" fmla="*/ 5 w 22"/>
                <a:gd name="T9" fmla="*/ 5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5"/>
                  </a:cubicBezTo>
                  <a:cubicBezTo>
                    <a:pt x="22" y="7"/>
                    <a:pt x="20" y="8"/>
                    <a:pt x="20" y="10"/>
                  </a:cubicBezTo>
                  <a:cubicBezTo>
                    <a:pt x="12" y="10"/>
                    <a:pt x="9" y="9"/>
                    <a:pt x="5" y="5"/>
                  </a:cubicBezTo>
                  <a:cubicBezTo>
                    <a:pt x="3" y="4"/>
                    <a:pt x="3" y="1"/>
                    <a:pt x="0" y="2"/>
                  </a:cubicBezTo>
                </a:path>
              </a:pathLst>
            </a:custGeom>
            <a:grpFill/>
            <a:ln>
              <a:noFill/>
            </a:ln>
            <a:effectLst/>
            <a:extLst/>
          </p:spPr>
          <p:txBody>
            <a:bodyPr/>
            <a:lstStyle/>
            <a:p>
              <a:pPr defTabSz="1228435">
                <a:defRPr/>
              </a:pPr>
              <a:endParaRPr lang="zh-CN" altLang="en-US">
                <a:solidFill>
                  <a:prstClr val="black"/>
                </a:solidFill>
              </a:endParaRPr>
            </a:p>
          </p:txBody>
        </p:sp>
        <p:sp>
          <p:nvSpPr>
            <p:cNvPr id="30" name="Freeform 35"/>
            <p:cNvSpPr>
              <a:spLocks/>
            </p:cNvSpPr>
            <p:nvPr/>
          </p:nvSpPr>
          <p:spPr bwMode="auto">
            <a:xfrm>
              <a:off x="7385050" y="1174750"/>
              <a:ext cx="52388" cy="22225"/>
            </a:xfrm>
            <a:custGeom>
              <a:avLst/>
              <a:gdLst>
                <a:gd name="T0" fmla="*/ 14 w 14"/>
                <a:gd name="T1" fmla="*/ 5 h 6"/>
                <a:gd name="T2" fmla="*/ 0 w 14"/>
                <a:gd name="T3" fmla="*/ 3 h 6"/>
                <a:gd name="T4" fmla="*/ 4 w 14"/>
                <a:gd name="T5" fmla="*/ 0 h 6"/>
                <a:gd name="T6" fmla="*/ 14 w 14"/>
                <a:gd name="T7" fmla="*/ 5 h 6"/>
              </a:gdLst>
              <a:ahLst/>
              <a:cxnLst>
                <a:cxn ang="0">
                  <a:pos x="T0" y="T1"/>
                </a:cxn>
                <a:cxn ang="0">
                  <a:pos x="T2" y="T3"/>
                </a:cxn>
                <a:cxn ang="0">
                  <a:pos x="T4" y="T5"/>
                </a:cxn>
                <a:cxn ang="0">
                  <a:pos x="T6" y="T7"/>
                </a:cxn>
              </a:cxnLst>
              <a:rect l="0" t="0" r="r" b="b"/>
              <a:pathLst>
                <a:path w="14" h="6">
                  <a:moveTo>
                    <a:pt x="14" y="5"/>
                  </a:moveTo>
                  <a:cubicBezTo>
                    <a:pt x="12" y="6"/>
                    <a:pt x="3" y="5"/>
                    <a:pt x="0" y="3"/>
                  </a:cubicBezTo>
                  <a:cubicBezTo>
                    <a:pt x="0" y="1"/>
                    <a:pt x="4" y="3"/>
                    <a:pt x="4" y="0"/>
                  </a:cubicBezTo>
                  <a:cubicBezTo>
                    <a:pt x="7" y="2"/>
                    <a:pt x="14" y="0"/>
                    <a:pt x="14" y="5"/>
                  </a:cubicBezTo>
                </a:path>
              </a:pathLst>
            </a:custGeom>
            <a:grpFill/>
            <a:ln>
              <a:noFill/>
            </a:ln>
            <a:effectLst/>
            <a:extLst/>
          </p:spPr>
          <p:txBody>
            <a:bodyPr/>
            <a:lstStyle/>
            <a:p>
              <a:pPr defTabSz="1228435">
                <a:defRPr/>
              </a:pPr>
              <a:endParaRPr lang="zh-CN" altLang="en-US">
                <a:solidFill>
                  <a:prstClr val="black"/>
                </a:solidFill>
              </a:endParaRPr>
            </a:p>
          </p:txBody>
        </p:sp>
        <p:sp>
          <p:nvSpPr>
            <p:cNvPr id="31" name="Freeform 36"/>
            <p:cNvSpPr>
              <a:spLocks/>
            </p:cNvSpPr>
            <p:nvPr/>
          </p:nvSpPr>
          <p:spPr bwMode="auto">
            <a:xfrm>
              <a:off x="3217862" y="1290637"/>
              <a:ext cx="41275" cy="30163"/>
            </a:xfrm>
            <a:custGeom>
              <a:avLst/>
              <a:gdLst>
                <a:gd name="T0" fmla="*/ 11 w 11"/>
                <a:gd name="T1" fmla="*/ 6 h 8"/>
                <a:gd name="T2" fmla="*/ 0 w 11"/>
                <a:gd name="T3" fmla="*/ 3 h 8"/>
                <a:gd name="T4" fmla="*/ 11 w 11"/>
                <a:gd name="T5" fmla="*/ 6 h 8"/>
              </a:gdLst>
              <a:ahLst/>
              <a:cxnLst>
                <a:cxn ang="0">
                  <a:pos x="T0" y="T1"/>
                </a:cxn>
                <a:cxn ang="0">
                  <a:pos x="T2" y="T3"/>
                </a:cxn>
                <a:cxn ang="0">
                  <a:pos x="T4" y="T5"/>
                </a:cxn>
              </a:cxnLst>
              <a:rect l="0" t="0" r="r" b="b"/>
              <a:pathLst>
                <a:path w="11" h="8">
                  <a:moveTo>
                    <a:pt x="11" y="6"/>
                  </a:moveTo>
                  <a:cubicBezTo>
                    <a:pt x="4" y="8"/>
                    <a:pt x="5" y="2"/>
                    <a:pt x="0" y="3"/>
                  </a:cubicBezTo>
                  <a:cubicBezTo>
                    <a:pt x="2" y="0"/>
                    <a:pt x="11" y="2"/>
                    <a:pt x="11" y="6"/>
                  </a:cubicBezTo>
                </a:path>
              </a:pathLst>
            </a:custGeom>
            <a:grpFill/>
            <a:ln>
              <a:noFill/>
            </a:ln>
            <a:effectLst/>
            <a:extLst/>
          </p:spPr>
          <p:txBody>
            <a:bodyPr/>
            <a:lstStyle/>
            <a:p>
              <a:pPr defTabSz="1228435">
                <a:defRPr/>
              </a:pPr>
              <a:endParaRPr lang="zh-CN" altLang="en-US">
                <a:solidFill>
                  <a:prstClr val="black"/>
                </a:solidFill>
              </a:endParaRPr>
            </a:p>
          </p:txBody>
        </p:sp>
        <p:sp>
          <p:nvSpPr>
            <p:cNvPr id="32" name="Freeform 37"/>
            <p:cNvSpPr>
              <a:spLocks/>
            </p:cNvSpPr>
            <p:nvPr/>
          </p:nvSpPr>
          <p:spPr bwMode="auto">
            <a:xfrm>
              <a:off x="3187700" y="1320800"/>
              <a:ext cx="60325" cy="34925"/>
            </a:xfrm>
            <a:custGeom>
              <a:avLst/>
              <a:gdLst>
                <a:gd name="T0" fmla="*/ 16 w 16"/>
                <a:gd name="T1" fmla="*/ 5 h 9"/>
                <a:gd name="T2" fmla="*/ 2 w 16"/>
                <a:gd name="T3" fmla="*/ 5 h 9"/>
                <a:gd name="T4" fmla="*/ 6 w 16"/>
                <a:gd name="T5" fmla="*/ 1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1"/>
                  </a:cubicBezTo>
                  <a:cubicBezTo>
                    <a:pt x="9" y="3"/>
                    <a:pt x="12" y="4"/>
                    <a:pt x="16" y="5"/>
                  </a:cubicBezTo>
                </a:path>
              </a:pathLst>
            </a:custGeom>
            <a:grpFill/>
            <a:ln>
              <a:noFill/>
            </a:ln>
            <a:effectLst/>
            <a:extLst/>
          </p:spPr>
          <p:txBody>
            <a:bodyPr/>
            <a:lstStyle/>
            <a:p>
              <a:pPr defTabSz="1228435">
                <a:defRPr/>
              </a:pPr>
              <a:endParaRPr lang="zh-CN" altLang="en-US">
                <a:solidFill>
                  <a:prstClr val="black"/>
                </a:solidFill>
              </a:endParaRPr>
            </a:p>
          </p:txBody>
        </p:sp>
        <p:sp>
          <p:nvSpPr>
            <p:cNvPr id="33" name="Freeform 38"/>
            <p:cNvSpPr>
              <a:spLocks/>
            </p:cNvSpPr>
            <p:nvPr/>
          </p:nvSpPr>
          <p:spPr bwMode="auto">
            <a:xfrm>
              <a:off x="5400675" y="1343025"/>
              <a:ext cx="38100" cy="34925"/>
            </a:xfrm>
            <a:custGeom>
              <a:avLst/>
              <a:gdLst>
                <a:gd name="T0" fmla="*/ 4 w 10"/>
                <a:gd name="T1" fmla="*/ 0 h 9"/>
                <a:gd name="T2" fmla="*/ 10 w 10"/>
                <a:gd name="T3" fmla="*/ 6 h 9"/>
                <a:gd name="T4" fmla="*/ 3 w 10"/>
                <a:gd name="T5" fmla="*/ 9 h 9"/>
                <a:gd name="T6" fmla="*/ 1 w 10"/>
                <a:gd name="T7" fmla="*/ 2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6"/>
                    <a:pt x="3" y="6"/>
                    <a:pt x="3" y="9"/>
                  </a:cubicBezTo>
                  <a:cubicBezTo>
                    <a:pt x="0" y="9"/>
                    <a:pt x="2" y="4"/>
                    <a:pt x="1" y="2"/>
                  </a:cubicBezTo>
                  <a:cubicBezTo>
                    <a:pt x="3" y="2"/>
                    <a:pt x="4" y="1"/>
                    <a:pt x="4" y="0"/>
                  </a:cubicBezTo>
                </a:path>
              </a:pathLst>
            </a:custGeom>
            <a:grpFill/>
            <a:ln>
              <a:noFill/>
            </a:ln>
            <a:effectLst/>
            <a:extLst/>
          </p:spPr>
          <p:txBody>
            <a:bodyPr/>
            <a:lstStyle/>
            <a:p>
              <a:pPr defTabSz="1228435">
                <a:defRPr/>
              </a:pPr>
              <a:endParaRPr lang="zh-CN" altLang="en-US">
                <a:solidFill>
                  <a:prstClr val="black"/>
                </a:solidFill>
              </a:endParaRPr>
            </a:p>
          </p:txBody>
        </p:sp>
        <p:sp>
          <p:nvSpPr>
            <p:cNvPr id="34" name="Freeform 39"/>
            <p:cNvSpPr>
              <a:spLocks/>
            </p:cNvSpPr>
            <p:nvPr/>
          </p:nvSpPr>
          <p:spPr bwMode="auto">
            <a:xfrm>
              <a:off x="2044700" y="1366837"/>
              <a:ext cx="38100" cy="25400"/>
            </a:xfrm>
            <a:custGeom>
              <a:avLst/>
              <a:gdLst>
                <a:gd name="T0" fmla="*/ 10 w 10"/>
                <a:gd name="T1" fmla="*/ 6 h 7"/>
                <a:gd name="T2" fmla="*/ 0 w 10"/>
                <a:gd name="T3" fmla="*/ 7 h 7"/>
                <a:gd name="T4" fmla="*/ 10 w 10"/>
                <a:gd name="T5" fmla="*/ 6 h 7"/>
              </a:gdLst>
              <a:ahLst/>
              <a:cxnLst>
                <a:cxn ang="0">
                  <a:pos x="T0" y="T1"/>
                </a:cxn>
                <a:cxn ang="0">
                  <a:pos x="T2" y="T3"/>
                </a:cxn>
                <a:cxn ang="0">
                  <a:pos x="T4" y="T5"/>
                </a:cxn>
              </a:cxnLst>
              <a:rect l="0" t="0" r="r" b="b"/>
              <a:pathLst>
                <a:path w="10" h="7">
                  <a:moveTo>
                    <a:pt x="10" y="6"/>
                  </a:moveTo>
                  <a:cubicBezTo>
                    <a:pt x="5" y="5"/>
                    <a:pt x="3" y="6"/>
                    <a:pt x="0" y="7"/>
                  </a:cubicBezTo>
                  <a:cubicBezTo>
                    <a:pt x="0" y="4"/>
                    <a:pt x="10" y="0"/>
                    <a:pt x="10" y="6"/>
                  </a:cubicBezTo>
                </a:path>
              </a:pathLst>
            </a:custGeom>
            <a:grpFill/>
            <a:ln>
              <a:noFill/>
            </a:ln>
            <a:effectLst/>
            <a:extLst/>
          </p:spPr>
          <p:txBody>
            <a:bodyPr/>
            <a:lstStyle/>
            <a:p>
              <a:pPr defTabSz="1228435">
                <a:defRPr/>
              </a:pPr>
              <a:endParaRPr lang="zh-CN" altLang="en-US">
                <a:solidFill>
                  <a:prstClr val="black"/>
                </a:solidFill>
              </a:endParaRPr>
            </a:p>
          </p:txBody>
        </p:sp>
        <p:sp>
          <p:nvSpPr>
            <p:cNvPr id="35" name="Freeform 40"/>
            <p:cNvSpPr>
              <a:spLocks/>
            </p:cNvSpPr>
            <p:nvPr/>
          </p:nvSpPr>
          <p:spPr bwMode="auto">
            <a:xfrm>
              <a:off x="2705100" y="1384300"/>
              <a:ext cx="66675" cy="41275"/>
            </a:xfrm>
            <a:custGeom>
              <a:avLst/>
              <a:gdLst>
                <a:gd name="T0" fmla="*/ 15 w 18"/>
                <a:gd name="T1" fmla="*/ 2 h 11"/>
                <a:gd name="T2" fmla="*/ 16 w 18"/>
                <a:gd name="T3" fmla="*/ 10 h 11"/>
                <a:gd name="T4" fmla="*/ 2 w 18"/>
                <a:gd name="T5" fmla="*/ 8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8"/>
                  </a:cubicBezTo>
                  <a:cubicBezTo>
                    <a:pt x="0" y="3"/>
                    <a:pt x="6" y="6"/>
                    <a:pt x="5" y="2"/>
                  </a:cubicBezTo>
                  <a:cubicBezTo>
                    <a:pt x="9" y="0"/>
                    <a:pt x="14" y="4"/>
                    <a:pt x="15" y="2"/>
                  </a:cubicBezTo>
                </a:path>
              </a:pathLst>
            </a:custGeom>
            <a:grpFill/>
            <a:ln>
              <a:noFill/>
            </a:ln>
            <a:effectLst/>
            <a:extLst/>
          </p:spPr>
          <p:txBody>
            <a:bodyPr/>
            <a:lstStyle/>
            <a:p>
              <a:pPr defTabSz="1228435">
                <a:defRPr/>
              </a:pPr>
              <a:endParaRPr lang="zh-CN" altLang="en-US">
                <a:solidFill>
                  <a:prstClr val="black"/>
                </a:solidFill>
              </a:endParaRPr>
            </a:p>
          </p:txBody>
        </p:sp>
        <p:sp>
          <p:nvSpPr>
            <p:cNvPr id="36" name="Freeform 41"/>
            <p:cNvSpPr>
              <a:spLocks/>
            </p:cNvSpPr>
            <p:nvPr/>
          </p:nvSpPr>
          <p:spPr bwMode="auto">
            <a:xfrm>
              <a:off x="2682875" y="1497012"/>
              <a:ext cx="77788" cy="38100"/>
            </a:xfrm>
            <a:custGeom>
              <a:avLst/>
              <a:gdLst>
                <a:gd name="T0" fmla="*/ 19 w 21"/>
                <a:gd name="T1" fmla="*/ 4 h 10"/>
                <a:gd name="T2" fmla="*/ 14 w 21"/>
                <a:gd name="T3" fmla="*/ 7 h 10"/>
                <a:gd name="T4" fmla="*/ 8 w 21"/>
                <a:gd name="T5" fmla="*/ 8 h 10"/>
                <a:gd name="T6" fmla="*/ 2 w 21"/>
                <a:gd name="T7" fmla="*/ 7 h 10"/>
                <a:gd name="T8" fmla="*/ 4 w 21"/>
                <a:gd name="T9" fmla="*/ 3 h 10"/>
                <a:gd name="T10" fmla="*/ 8 w 21"/>
                <a:gd name="T11" fmla="*/ 0 h 10"/>
                <a:gd name="T12" fmla="*/ 19 w 2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9" y="4"/>
                  </a:moveTo>
                  <a:cubicBezTo>
                    <a:pt x="21" y="8"/>
                    <a:pt x="16" y="7"/>
                    <a:pt x="14" y="7"/>
                  </a:cubicBezTo>
                  <a:cubicBezTo>
                    <a:pt x="13" y="7"/>
                    <a:pt x="9" y="10"/>
                    <a:pt x="8" y="8"/>
                  </a:cubicBezTo>
                  <a:cubicBezTo>
                    <a:pt x="7" y="7"/>
                    <a:pt x="4" y="8"/>
                    <a:pt x="2" y="7"/>
                  </a:cubicBezTo>
                  <a:cubicBezTo>
                    <a:pt x="0" y="3"/>
                    <a:pt x="9" y="4"/>
                    <a:pt x="4" y="3"/>
                  </a:cubicBezTo>
                  <a:cubicBezTo>
                    <a:pt x="4" y="1"/>
                    <a:pt x="8" y="2"/>
                    <a:pt x="8" y="0"/>
                  </a:cubicBezTo>
                  <a:cubicBezTo>
                    <a:pt x="12" y="1"/>
                    <a:pt x="17" y="2"/>
                    <a:pt x="19" y="4"/>
                  </a:cubicBezTo>
                </a:path>
              </a:pathLst>
            </a:custGeom>
            <a:grpFill/>
            <a:ln>
              <a:noFill/>
            </a:ln>
            <a:effectLst/>
            <a:extLst/>
          </p:spPr>
          <p:txBody>
            <a:bodyPr/>
            <a:lstStyle/>
            <a:p>
              <a:pPr defTabSz="1228435">
                <a:defRPr/>
              </a:pPr>
              <a:endParaRPr lang="zh-CN" altLang="en-US">
                <a:solidFill>
                  <a:prstClr val="black"/>
                </a:solidFill>
              </a:endParaRPr>
            </a:p>
          </p:txBody>
        </p:sp>
        <p:sp>
          <p:nvSpPr>
            <p:cNvPr id="37" name="Freeform 42"/>
            <p:cNvSpPr>
              <a:spLocks/>
            </p:cNvSpPr>
            <p:nvPr/>
          </p:nvSpPr>
          <p:spPr bwMode="auto">
            <a:xfrm>
              <a:off x="2682875" y="1554162"/>
              <a:ext cx="36513" cy="19050"/>
            </a:xfrm>
            <a:custGeom>
              <a:avLst/>
              <a:gdLst>
                <a:gd name="T0" fmla="*/ 8 w 10"/>
                <a:gd name="T1" fmla="*/ 5 h 5"/>
                <a:gd name="T2" fmla="*/ 2 w 10"/>
                <a:gd name="T3" fmla="*/ 5 h 5"/>
                <a:gd name="T4" fmla="*/ 8 w 10"/>
                <a:gd name="T5" fmla="*/ 5 h 5"/>
              </a:gdLst>
              <a:ahLst/>
              <a:cxnLst>
                <a:cxn ang="0">
                  <a:pos x="T0" y="T1"/>
                </a:cxn>
                <a:cxn ang="0">
                  <a:pos x="T2" y="T3"/>
                </a:cxn>
                <a:cxn ang="0">
                  <a:pos x="T4" y="T5"/>
                </a:cxn>
              </a:cxnLst>
              <a:rect l="0" t="0" r="r" b="b"/>
              <a:pathLst>
                <a:path w="10" h="5">
                  <a:moveTo>
                    <a:pt x="8" y="5"/>
                  </a:moveTo>
                  <a:cubicBezTo>
                    <a:pt x="5" y="2"/>
                    <a:pt x="6" y="5"/>
                    <a:pt x="2" y="5"/>
                  </a:cubicBezTo>
                  <a:cubicBezTo>
                    <a:pt x="0" y="0"/>
                    <a:pt x="10" y="0"/>
                    <a:pt x="8" y="5"/>
                  </a:cubicBezTo>
                </a:path>
              </a:pathLst>
            </a:custGeom>
            <a:grpFill/>
            <a:ln>
              <a:noFill/>
            </a:ln>
            <a:effectLst/>
            <a:extLst/>
          </p:spPr>
          <p:txBody>
            <a:bodyPr/>
            <a:lstStyle/>
            <a:p>
              <a:pPr defTabSz="1228435">
                <a:defRPr/>
              </a:pPr>
              <a:endParaRPr lang="zh-CN" altLang="en-US">
                <a:solidFill>
                  <a:prstClr val="black"/>
                </a:solidFill>
              </a:endParaRPr>
            </a:p>
          </p:txBody>
        </p:sp>
        <p:sp>
          <p:nvSpPr>
            <p:cNvPr id="38" name="Freeform 43"/>
            <p:cNvSpPr>
              <a:spLocks/>
            </p:cNvSpPr>
            <p:nvPr/>
          </p:nvSpPr>
          <p:spPr bwMode="auto">
            <a:xfrm>
              <a:off x="2565400" y="1579562"/>
              <a:ext cx="41275" cy="22225"/>
            </a:xfrm>
            <a:custGeom>
              <a:avLst/>
              <a:gdLst>
                <a:gd name="T0" fmla="*/ 9 w 11"/>
                <a:gd name="T1" fmla="*/ 0 h 6"/>
                <a:gd name="T2" fmla="*/ 11 w 11"/>
                <a:gd name="T3" fmla="*/ 3 h 6"/>
                <a:gd name="T4" fmla="*/ 5 w 11"/>
                <a:gd name="T5" fmla="*/ 5 h 6"/>
                <a:gd name="T6" fmla="*/ 0 w 11"/>
                <a:gd name="T7" fmla="*/ 5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9" y="2"/>
                    <a:pt x="10" y="3"/>
                    <a:pt x="11" y="3"/>
                  </a:cubicBezTo>
                  <a:cubicBezTo>
                    <a:pt x="11" y="6"/>
                    <a:pt x="6" y="3"/>
                    <a:pt x="5" y="5"/>
                  </a:cubicBezTo>
                  <a:cubicBezTo>
                    <a:pt x="4" y="6"/>
                    <a:pt x="5" y="5"/>
                    <a:pt x="0" y="5"/>
                  </a:cubicBezTo>
                  <a:cubicBezTo>
                    <a:pt x="2" y="2"/>
                    <a:pt x="4" y="0"/>
                    <a:pt x="9" y="0"/>
                  </a:cubicBezTo>
                </a:path>
              </a:pathLst>
            </a:custGeom>
            <a:grpFill/>
            <a:ln>
              <a:noFill/>
            </a:ln>
            <a:effectLst/>
            <a:extLst/>
          </p:spPr>
          <p:txBody>
            <a:bodyPr/>
            <a:lstStyle/>
            <a:p>
              <a:pPr defTabSz="1228435">
                <a:defRPr/>
              </a:pPr>
              <a:endParaRPr lang="zh-CN" altLang="en-US">
                <a:solidFill>
                  <a:prstClr val="black"/>
                </a:solidFill>
              </a:endParaRPr>
            </a:p>
          </p:txBody>
        </p:sp>
        <p:sp>
          <p:nvSpPr>
            <p:cNvPr id="39" name="Freeform 44"/>
            <p:cNvSpPr>
              <a:spLocks/>
            </p:cNvSpPr>
            <p:nvPr/>
          </p:nvSpPr>
          <p:spPr bwMode="auto">
            <a:xfrm>
              <a:off x="2644775" y="1601787"/>
              <a:ext cx="14288" cy="26988"/>
            </a:xfrm>
            <a:custGeom>
              <a:avLst/>
              <a:gdLst>
                <a:gd name="T0" fmla="*/ 1 w 4"/>
                <a:gd name="T1" fmla="*/ 0 h 7"/>
                <a:gd name="T2" fmla="*/ 4 w 4"/>
                <a:gd name="T3" fmla="*/ 6 h 7"/>
                <a:gd name="T4" fmla="*/ 1 w 4"/>
                <a:gd name="T5" fmla="*/ 0 h 7"/>
              </a:gdLst>
              <a:ahLst/>
              <a:cxnLst>
                <a:cxn ang="0">
                  <a:pos x="T0" y="T1"/>
                </a:cxn>
                <a:cxn ang="0">
                  <a:pos x="T2" y="T3"/>
                </a:cxn>
                <a:cxn ang="0">
                  <a:pos x="T4" y="T5"/>
                </a:cxn>
              </a:cxnLst>
              <a:rect l="0" t="0" r="r" b="b"/>
              <a:pathLst>
                <a:path w="4" h="7">
                  <a:moveTo>
                    <a:pt x="1" y="0"/>
                  </a:moveTo>
                  <a:cubicBezTo>
                    <a:pt x="4" y="0"/>
                    <a:pt x="4" y="2"/>
                    <a:pt x="4" y="6"/>
                  </a:cubicBezTo>
                  <a:cubicBezTo>
                    <a:pt x="0" y="7"/>
                    <a:pt x="1" y="2"/>
                    <a:pt x="1" y="0"/>
                  </a:cubicBezTo>
                </a:path>
              </a:pathLst>
            </a:custGeom>
            <a:grpFill/>
            <a:ln>
              <a:noFill/>
            </a:ln>
            <a:effectLst/>
            <a:extLst/>
          </p:spPr>
          <p:txBody>
            <a:bodyPr/>
            <a:lstStyle/>
            <a:p>
              <a:pPr defTabSz="1228435">
                <a:defRPr/>
              </a:pPr>
              <a:endParaRPr lang="zh-CN" altLang="en-US">
                <a:solidFill>
                  <a:prstClr val="black"/>
                </a:solidFill>
              </a:endParaRPr>
            </a:p>
          </p:txBody>
        </p:sp>
        <p:sp>
          <p:nvSpPr>
            <p:cNvPr id="40" name="Freeform 45"/>
            <p:cNvSpPr>
              <a:spLocks/>
            </p:cNvSpPr>
            <p:nvPr/>
          </p:nvSpPr>
          <p:spPr bwMode="auto">
            <a:xfrm>
              <a:off x="4148137" y="1824037"/>
              <a:ext cx="93663" cy="107950"/>
            </a:xfrm>
            <a:custGeom>
              <a:avLst/>
              <a:gdLst>
                <a:gd name="T0" fmla="*/ 10 w 25"/>
                <a:gd name="T1" fmla="*/ 0 h 29"/>
                <a:gd name="T2" fmla="*/ 11 w 25"/>
                <a:gd name="T3" fmla="*/ 1 h 29"/>
                <a:gd name="T4" fmla="*/ 21 w 25"/>
                <a:gd name="T5" fmla="*/ 1 h 29"/>
                <a:gd name="T6" fmla="*/ 25 w 25"/>
                <a:gd name="T7" fmla="*/ 4 h 29"/>
                <a:gd name="T8" fmla="*/ 24 w 25"/>
                <a:gd name="T9" fmla="*/ 7 h 29"/>
                <a:gd name="T10" fmla="*/ 21 w 25"/>
                <a:gd name="T11" fmla="*/ 8 h 29"/>
                <a:gd name="T12" fmla="*/ 24 w 25"/>
                <a:gd name="T13" fmla="*/ 15 h 29"/>
                <a:gd name="T14" fmla="*/ 22 w 25"/>
                <a:gd name="T15" fmla="*/ 22 h 29"/>
                <a:gd name="T16" fmla="*/ 15 w 25"/>
                <a:gd name="T17" fmla="*/ 22 h 29"/>
                <a:gd name="T18" fmla="*/ 14 w 25"/>
                <a:gd name="T19" fmla="*/ 27 h 29"/>
                <a:gd name="T20" fmla="*/ 11 w 25"/>
                <a:gd name="T21" fmla="*/ 29 h 29"/>
                <a:gd name="T22" fmla="*/ 3 w 25"/>
                <a:gd name="T23" fmla="*/ 29 h 29"/>
                <a:gd name="T24" fmla="*/ 6 w 25"/>
                <a:gd name="T25" fmla="*/ 21 h 29"/>
                <a:gd name="T26" fmla="*/ 6 w 25"/>
                <a:gd name="T27" fmla="*/ 15 h 29"/>
                <a:gd name="T28" fmla="*/ 3 w 25"/>
                <a:gd name="T29" fmla="*/ 8 h 29"/>
                <a:gd name="T30" fmla="*/ 8 w 25"/>
                <a:gd name="T31" fmla="*/ 10 h 29"/>
                <a:gd name="T32" fmla="*/ 10 w 2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9">
                  <a:moveTo>
                    <a:pt x="10" y="0"/>
                  </a:moveTo>
                  <a:cubicBezTo>
                    <a:pt x="11" y="0"/>
                    <a:pt x="11" y="1"/>
                    <a:pt x="11" y="1"/>
                  </a:cubicBezTo>
                  <a:cubicBezTo>
                    <a:pt x="11" y="4"/>
                    <a:pt x="17" y="0"/>
                    <a:pt x="21" y="1"/>
                  </a:cubicBezTo>
                  <a:cubicBezTo>
                    <a:pt x="22" y="3"/>
                    <a:pt x="23" y="4"/>
                    <a:pt x="25" y="4"/>
                  </a:cubicBezTo>
                  <a:cubicBezTo>
                    <a:pt x="25" y="6"/>
                    <a:pt x="25" y="7"/>
                    <a:pt x="24" y="7"/>
                  </a:cubicBezTo>
                  <a:cubicBezTo>
                    <a:pt x="24" y="8"/>
                    <a:pt x="22" y="8"/>
                    <a:pt x="21" y="8"/>
                  </a:cubicBezTo>
                  <a:cubicBezTo>
                    <a:pt x="21" y="12"/>
                    <a:pt x="24" y="12"/>
                    <a:pt x="24" y="15"/>
                  </a:cubicBezTo>
                  <a:cubicBezTo>
                    <a:pt x="24" y="17"/>
                    <a:pt x="22" y="19"/>
                    <a:pt x="22" y="22"/>
                  </a:cubicBezTo>
                  <a:cubicBezTo>
                    <a:pt x="15" y="22"/>
                    <a:pt x="15" y="22"/>
                    <a:pt x="15" y="22"/>
                  </a:cubicBezTo>
                  <a:cubicBezTo>
                    <a:pt x="13" y="22"/>
                    <a:pt x="15" y="25"/>
                    <a:pt x="14" y="27"/>
                  </a:cubicBezTo>
                  <a:cubicBezTo>
                    <a:pt x="14" y="27"/>
                    <a:pt x="10" y="27"/>
                    <a:pt x="11" y="29"/>
                  </a:cubicBezTo>
                  <a:cubicBezTo>
                    <a:pt x="3" y="29"/>
                    <a:pt x="3" y="29"/>
                    <a:pt x="3" y="29"/>
                  </a:cubicBezTo>
                  <a:cubicBezTo>
                    <a:pt x="4" y="27"/>
                    <a:pt x="0" y="20"/>
                    <a:pt x="6" y="21"/>
                  </a:cubicBezTo>
                  <a:cubicBezTo>
                    <a:pt x="6" y="17"/>
                    <a:pt x="3" y="18"/>
                    <a:pt x="6" y="15"/>
                  </a:cubicBezTo>
                  <a:cubicBezTo>
                    <a:pt x="7" y="11"/>
                    <a:pt x="2" y="13"/>
                    <a:pt x="3" y="8"/>
                  </a:cubicBezTo>
                  <a:cubicBezTo>
                    <a:pt x="6" y="8"/>
                    <a:pt x="6" y="9"/>
                    <a:pt x="8" y="10"/>
                  </a:cubicBezTo>
                  <a:cubicBezTo>
                    <a:pt x="11" y="9"/>
                    <a:pt x="9" y="3"/>
                    <a:pt x="10" y="0"/>
                  </a:cubicBezTo>
                </a:path>
              </a:pathLst>
            </a:custGeom>
            <a:grpFill/>
            <a:ln>
              <a:noFill/>
            </a:ln>
            <a:effectLst/>
            <a:extLst/>
          </p:spPr>
          <p:txBody>
            <a:bodyPr/>
            <a:lstStyle/>
            <a:p>
              <a:pPr defTabSz="1228435">
                <a:defRPr/>
              </a:pPr>
              <a:endParaRPr lang="zh-CN" altLang="en-US">
                <a:solidFill>
                  <a:prstClr val="black"/>
                </a:solidFill>
              </a:endParaRPr>
            </a:p>
          </p:txBody>
        </p:sp>
        <p:sp>
          <p:nvSpPr>
            <p:cNvPr id="41" name="Freeform 46"/>
            <p:cNvSpPr>
              <a:spLocks/>
            </p:cNvSpPr>
            <p:nvPr/>
          </p:nvSpPr>
          <p:spPr bwMode="auto">
            <a:xfrm>
              <a:off x="833437" y="1827212"/>
              <a:ext cx="30163" cy="26988"/>
            </a:xfrm>
            <a:custGeom>
              <a:avLst/>
              <a:gdLst>
                <a:gd name="T0" fmla="*/ 7 w 8"/>
                <a:gd name="T1" fmla="*/ 0 h 7"/>
                <a:gd name="T2" fmla="*/ 6 w 8"/>
                <a:gd name="T3" fmla="*/ 3 h 7"/>
                <a:gd name="T4" fmla="*/ 0 w 8"/>
                <a:gd name="T5" fmla="*/ 5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6"/>
                    <a:pt x="3" y="7"/>
                    <a:pt x="0" y="5"/>
                  </a:cubicBezTo>
                  <a:cubicBezTo>
                    <a:pt x="1" y="2"/>
                    <a:pt x="4" y="1"/>
                    <a:pt x="7" y="0"/>
                  </a:cubicBezTo>
                </a:path>
              </a:pathLst>
            </a:custGeom>
            <a:grpFill/>
            <a:ln>
              <a:noFill/>
            </a:ln>
            <a:effectLst/>
            <a:extLst/>
          </p:spPr>
          <p:txBody>
            <a:bodyPr/>
            <a:lstStyle/>
            <a:p>
              <a:pPr defTabSz="1228435">
                <a:defRPr/>
              </a:pPr>
              <a:endParaRPr lang="zh-CN" altLang="en-US">
                <a:solidFill>
                  <a:prstClr val="black"/>
                </a:solidFill>
              </a:endParaRPr>
            </a:p>
          </p:txBody>
        </p:sp>
        <p:sp>
          <p:nvSpPr>
            <p:cNvPr id="42" name="Freeform 47"/>
            <p:cNvSpPr>
              <a:spLocks/>
            </p:cNvSpPr>
            <p:nvPr/>
          </p:nvSpPr>
          <p:spPr bwMode="auto">
            <a:xfrm>
              <a:off x="1519237" y="1849437"/>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43" name="Freeform 48"/>
            <p:cNvSpPr>
              <a:spLocks/>
            </p:cNvSpPr>
            <p:nvPr/>
          </p:nvSpPr>
          <p:spPr bwMode="auto">
            <a:xfrm>
              <a:off x="7407275" y="1827212"/>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9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20"/>
                    <a:pt x="9" y="23"/>
                  </a:cubicBezTo>
                  <a:cubicBezTo>
                    <a:pt x="11" y="25"/>
                    <a:pt x="9" y="25"/>
                    <a:pt x="9" y="27"/>
                  </a:cubicBezTo>
                  <a:cubicBezTo>
                    <a:pt x="9" y="28"/>
                    <a:pt x="12" y="33"/>
                    <a:pt x="11" y="38"/>
                  </a:cubicBezTo>
                  <a:cubicBezTo>
                    <a:pt x="10" y="42"/>
                    <a:pt x="13" y="43"/>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3"/>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9"/>
                  </a:cubicBezTo>
                  <a:cubicBezTo>
                    <a:pt x="7" y="8"/>
                    <a:pt x="6" y="7"/>
                    <a:pt x="5" y="7"/>
                  </a:cubicBezTo>
                </a:path>
              </a:pathLst>
            </a:custGeom>
            <a:grpFill/>
            <a:ln>
              <a:noFill/>
            </a:ln>
            <a:effectLst/>
            <a:extLst/>
          </p:spPr>
          <p:txBody>
            <a:bodyPr/>
            <a:lstStyle/>
            <a:p>
              <a:pPr defTabSz="1228435">
                <a:defRPr/>
              </a:pPr>
              <a:endParaRPr lang="zh-CN" altLang="en-US">
                <a:solidFill>
                  <a:prstClr val="black"/>
                </a:solidFill>
              </a:endParaRPr>
            </a:p>
          </p:txBody>
        </p:sp>
        <p:sp>
          <p:nvSpPr>
            <p:cNvPr id="44" name="Freeform 49"/>
            <p:cNvSpPr>
              <a:spLocks/>
            </p:cNvSpPr>
            <p:nvPr/>
          </p:nvSpPr>
          <p:spPr bwMode="auto">
            <a:xfrm>
              <a:off x="792162" y="1854200"/>
              <a:ext cx="14288" cy="25400"/>
            </a:xfrm>
            <a:custGeom>
              <a:avLst/>
              <a:gdLst>
                <a:gd name="T0" fmla="*/ 1 w 4"/>
                <a:gd name="T1" fmla="*/ 0 h 7"/>
                <a:gd name="T2" fmla="*/ 0 w 4"/>
                <a:gd name="T3" fmla="*/ 5 h 7"/>
                <a:gd name="T4" fmla="*/ 0 w 4"/>
                <a:gd name="T5" fmla="*/ 2 h 7"/>
                <a:gd name="T6" fmla="*/ 1 w 4"/>
                <a:gd name="T7" fmla="*/ 0 h 7"/>
              </a:gdLst>
              <a:ahLst/>
              <a:cxnLst>
                <a:cxn ang="0">
                  <a:pos x="T0" y="T1"/>
                </a:cxn>
                <a:cxn ang="0">
                  <a:pos x="T2" y="T3"/>
                </a:cxn>
                <a:cxn ang="0">
                  <a:pos x="T4" y="T5"/>
                </a:cxn>
                <a:cxn ang="0">
                  <a:pos x="T6" y="T7"/>
                </a:cxn>
              </a:cxnLst>
              <a:rect l="0" t="0" r="r" b="b"/>
              <a:pathLst>
                <a:path w="4" h="7">
                  <a:moveTo>
                    <a:pt x="1" y="0"/>
                  </a:moveTo>
                  <a:cubicBezTo>
                    <a:pt x="4" y="0"/>
                    <a:pt x="3" y="7"/>
                    <a:pt x="0" y="5"/>
                  </a:cubicBezTo>
                  <a:cubicBezTo>
                    <a:pt x="0" y="2"/>
                    <a:pt x="0" y="2"/>
                    <a:pt x="0" y="2"/>
                  </a:cubicBezTo>
                  <a:cubicBezTo>
                    <a:pt x="1" y="2"/>
                    <a:pt x="1" y="1"/>
                    <a:pt x="1" y="0"/>
                  </a:cubicBezTo>
                </a:path>
              </a:pathLst>
            </a:custGeom>
            <a:grpFill/>
            <a:ln>
              <a:noFill/>
            </a:ln>
            <a:effectLst/>
            <a:extLst/>
          </p:spPr>
          <p:txBody>
            <a:bodyPr/>
            <a:lstStyle/>
            <a:p>
              <a:pPr defTabSz="1228435">
                <a:defRPr/>
              </a:pPr>
              <a:endParaRPr lang="zh-CN" altLang="en-US">
                <a:solidFill>
                  <a:prstClr val="black"/>
                </a:solidFill>
              </a:endParaRPr>
            </a:p>
          </p:txBody>
        </p:sp>
        <p:sp>
          <p:nvSpPr>
            <p:cNvPr id="45" name="Freeform 50"/>
            <p:cNvSpPr>
              <a:spLocks/>
            </p:cNvSpPr>
            <p:nvPr/>
          </p:nvSpPr>
          <p:spPr bwMode="auto">
            <a:xfrm>
              <a:off x="3090862" y="1939925"/>
              <a:ext cx="157163" cy="131763"/>
            </a:xfrm>
            <a:custGeom>
              <a:avLst/>
              <a:gdLst>
                <a:gd name="T0" fmla="*/ 18 w 42"/>
                <a:gd name="T1" fmla="*/ 0 h 35"/>
                <a:gd name="T2" fmla="*/ 22 w 42"/>
                <a:gd name="T3" fmla="*/ 3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1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3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3"/>
                  </a:cubicBezTo>
                  <a:cubicBezTo>
                    <a:pt x="22" y="5"/>
                    <a:pt x="18" y="5"/>
                    <a:pt x="21" y="8"/>
                  </a:cubicBezTo>
                  <a:cubicBezTo>
                    <a:pt x="20" y="12"/>
                    <a:pt x="25" y="10"/>
                    <a:pt x="27" y="11"/>
                  </a:cubicBezTo>
                  <a:cubicBezTo>
                    <a:pt x="28" y="12"/>
                    <a:pt x="30" y="16"/>
                    <a:pt x="35" y="14"/>
                  </a:cubicBezTo>
                  <a:cubicBezTo>
                    <a:pt x="35" y="17"/>
                    <a:pt x="38" y="18"/>
                    <a:pt x="34" y="19"/>
                  </a:cubicBezTo>
                  <a:cubicBezTo>
                    <a:pt x="33" y="22"/>
                    <a:pt x="37" y="20"/>
                    <a:pt x="38" y="21"/>
                  </a:cubicBezTo>
                  <a:cubicBezTo>
                    <a:pt x="39" y="22"/>
                    <a:pt x="37" y="27"/>
                    <a:pt x="41" y="25"/>
                  </a:cubicBezTo>
                  <a:cubicBezTo>
                    <a:pt x="42" y="29"/>
                    <a:pt x="37" y="28"/>
                    <a:pt x="38" y="32"/>
                  </a:cubicBezTo>
                  <a:cubicBezTo>
                    <a:pt x="36" y="32"/>
                    <a:pt x="37" y="30"/>
                    <a:pt x="36" y="29"/>
                  </a:cubicBezTo>
                  <a:cubicBezTo>
                    <a:pt x="31" y="29"/>
                    <a:pt x="32" y="31"/>
                    <a:pt x="28" y="29"/>
                  </a:cubicBezTo>
                  <a:cubicBezTo>
                    <a:pt x="26" y="31"/>
                    <a:pt x="22" y="31"/>
                    <a:pt x="22" y="35"/>
                  </a:cubicBezTo>
                  <a:cubicBezTo>
                    <a:pt x="20" y="35"/>
                    <a:pt x="21" y="32"/>
                    <a:pt x="20" y="31"/>
                  </a:cubicBezTo>
                  <a:cubicBezTo>
                    <a:pt x="19" y="30"/>
                    <a:pt x="16" y="30"/>
                    <a:pt x="15" y="29"/>
                  </a:cubicBezTo>
                  <a:cubicBezTo>
                    <a:pt x="14" y="28"/>
                    <a:pt x="13" y="26"/>
                    <a:pt x="10" y="25"/>
                  </a:cubicBezTo>
                  <a:cubicBezTo>
                    <a:pt x="5" y="24"/>
                    <a:pt x="5" y="28"/>
                    <a:pt x="0" y="26"/>
                  </a:cubicBezTo>
                  <a:cubicBezTo>
                    <a:pt x="1" y="25"/>
                    <a:pt x="1" y="23"/>
                    <a:pt x="1" y="21"/>
                  </a:cubicBezTo>
                  <a:cubicBezTo>
                    <a:pt x="6" y="23"/>
                    <a:pt x="2" y="16"/>
                    <a:pt x="7" y="18"/>
                  </a:cubicBezTo>
                  <a:cubicBezTo>
                    <a:pt x="5" y="15"/>
                    <a:pt x="9" y="14"/>
                    <a:pt x="10" y="12"/>
                  </a:cubicBezTo>
                  <a:cubicBezTo>
                    <a:pt x="11" y="11"/>
                    <a:pt x="9" y="8"/>
                    <a:pt x="11" y="5"/>
                  </a:cubicBezTo>
                  <a:cubicBezTo>
                    <a:pt x="12" y="5"/>
                    <a:pt x="14" y="6"/>
                    <a:pt x="14" y="5"/>
                  </a:cubicBezTo>
                  <a:cubicBezTo>
                    <a:pt x="14" y="5"/>
                    <a:pt x="14" y="3"/>
                    <a:pt x="14" y="3"/>
                  </a:cubicBezTo>
                  <a:cubicBezTo>
                    <a:pt x="15" y="1"/>
                    <a:pt x="18" y="2"/>
                    <a:pt x="18" y="0"/>
                  </a:cubicBezTo>
                </a:path>
              </a:pathLst>
            </a:custGeom>
            <a:grpFill/>
            <a:ln>
              <a:noFill/>
            </a:ln>
            <a:effectLst/>
            <a:extLst/>
          </p:spPr>
          <p:txBody>
            <a:bodyPr/>
            <a:lstStyle/>
            <a:p>
              <a:pPr defTabSz="1228435">
                <a:defRPr/>
              </a:pPr>
              <a:endParaRPr lang="zh-CN" altLang="en-US">
                <a:solidFill>
                  <a:prstClr val="black"/>
                </a:solidFill>
              </a:endParaRPr>
            </a:p>
          </p:txBody>
        </p:sp>
        <p:sp>
          <p:nvSpPr>
            <p:cNvPr id="46" name="Freeform 51"/>
            <p:cNvSpPr>
              <a:spLocks/>
            </p:cNvSpPr>
            <p:nvPr/>
          </p:nvSpPr>
          <p:spPr bwMode="auto">
            <a:xfrm>
              <a:off x="3008312" y="1981200"/>
              <a:ext cx="33338" cy="33338"/>
            </a:xfrm>
            <a:custGeom>
              <a:avLst/>
              <a:gdLst>
                <a:gd name="T0" fmla="*/ 0 w 9"/>
                <a:gd name="T1" fmla="*/ 0 h 9"/>
                <a:gd name="T2" fmla="*/ 9 w 9"/>
                <a:gd name="T3" fmla="*/ 4 h 9"/>
                <a:gd name="T4" fmla="*/ 0 w 9"/>
                <a:gd name="T5" fmla="*/ 0 h 9"/>
              </a:gdLst>
              <a:ahLst/>
              <a:cxnLst>
                <a:cxn ang="0">
                  <a:pos x="T0" y="T1"/>
                </a:cxn>
                <a:cxn ang="0">
                  <a:pos x="T2" y="T3"/>
                </a:cxn>
                <a:cxn ang="0">
                  <a:pos x="T4" y="T5"/>
                </a:cxn>
              </a:cxnLst>
              <a:rect l="0" t="0" r="r" b="b"/>
              <a:pathLst>
                <a:path w="9" h="9">
                  <a:moveTo>
                    <a:pt x="0" y="0"/>
                  </a:moveTo>
                  <a:cubicBezTo>
                    <a:pt x="5" y="0"/>
                    <a:pt x="5" y="4"/>
                    <a:pt x="9" y="4"/>
                  </a:cubicBezTo>
                  <a:cubicBezTo>
                    <a:pt x="8" y="9"/>
                    <a:pt x="0" y="5"/>
                    <a:pt x="0" y="0"/>
                  </a:cubicBezTo>
                </a:path>
              </a:pathLst>
            </a:custGeom>
            <a:grpFill/>
            <a:ln>
              <a:noFill/>
            </a:ln>
            <a:effectLst/>
            <a:extLst/>
          </p:spPr>
          <p:txBody>
            <a:bodyPr/>
            <a:lstStyle/>
            <a:p>
              <a:pPr defTabSz="1228435">
                <a:defRPr/>
              </a:pPr>
              <a:endParaRPr lang="zh-CN" altLang="en-US">
                <a:solidFill>
                  <a:prstClr val="black"/>
                </a:solidFill>
              </a:endParaRPr>
            </a:p>
          </p:txBody>
        </p:sp>
        <p:sp>
          <p:nvSpPr>
            <p:cNvPr id="47" name="Freeform 52"/>
            <p:cNvSpPr>
              <a:spLocks/>
            </p:cNvSpPr>
            <p:nvPr/>
          </p:nvSpPr>
          <p:spPr bwMode="auto">
            <a:xfrm>
              <a:off x="7388225" y="2112962"/>
              <a:ext cx="112713" cy="77788"/>
            </a:xfrm>
            <a:custGeom>
              <a:avLst/>
              <a:gdLst>
                <a:gd name="T0" fmla="*/ 9 w 30"/>
                <a:gd name="T1" fmla="*/ 0 h 21"/>
                <a:gd name="T2" fmla="*/ 10 w 30"/>
                <a:gd name="T3" fmla="*/ 2 h 21"/>
                <a:gd name="T4" fmla="*/ 16 w 30"/>
                <a:gd name="T5" fmla="*/ 7 h 21"/>
                <a:gd name="T6" fmla="*/ 30 w 30"/>
                <a:gd name="T7" fmla="*/ 6 h 21"/>
                <a:gd name="T8" fmla="*/ 24 w 30"/>
                <a:gd name="T9" fmla="*/ 14 h 21"/>
                <a:gd name="T10" fmla="*/ 20 w 30"/>
                <a:gd name="T11" fmla="*/ 13 h 21"/>
                <a:gd name="T12" fmla="*/ 14 w 30"/>
                <a:gd name="T13" fmla="*/ 16 h 21"/>
                <a:gd name="T14" fmla="*/ 13 w 30"/>
                <a:gd name="T15" fmla="*/ 20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1"/>
                    <a:pt x="10" y="2"/>
                  </a:cubicBezTo>
                  <a:cubicBezTo>
                    <a:pt x="10" y="5"/>
                    <a:pt x="15" y="4"/>
                    <a:pt x="16" y="7"/>
                  </a:cubicBezTo>
                  <a:cubicBezTo>
                    <a:pt x="20" y="5"/>
                    <a:pt x="24" y="8"/>
                    <a:pt x="30" y="6"/>
                  </a:cubicBezTo>
                  <a:cubicBezTo>
                    <a:pt x="29" y="10"/>
                    <a:pt x="24" y="10"/>
                    <a:pt x="24" y="14"/>
                  </a:cubicBezTo>
                  <a:cubicBezTo>
                    <a:pt x="22" y="15"/>
                    <a:pt x="22" y="13"/>
                    <a:pt x="20" y="13"/>
                  </a:cubicBezTo>
                  <a:cubicBezTo>
                    <a:pt x="17" y="12"/>
                    <a:pt x="15" y="19"/>
                    <a:pt x="14" y="16"/>
                  </a:cubicBezTo>
                  <a:cubicBezTo>
                    <a:pt x="12" y="16"/>
                    <a:pt x="13" y="18"/>
                    <a:pt x="13" y="20"/>
                  </a:cubicBezTo>
                  <a:cubicBezTo>
                    <a:pt x="9" y="21"/>
                    <a:pt x="9" y="12"/>
                    <a:pt x="6" y="17"/>
                  </a:cubicBezTo>
                  <a:cubicBezTo>
                    <a:pt x="0" y="13"/>
                    <a:pt x="4" y="3"/>
                    <a:pt x="9" y="0"/>
                  </a:cubicBezTo>
                </a:path>
              </a:pathLst>
            </a:custGeom>
            <a:grpFill/>
            <a:ln>
              <a:noFill/>
            </a:ln>
            <a:effectLst/>
            <a:extLst/>
          </p:spPr>
          <p:txBody>
            <a:bodyPr/>
            <a:lstStyle/>
            <a:p>
              <a:pPr defTabSz="1228435">
                <a:defRPr/>
              </a:pPr>
              <a:endParaRPr lang="zh-CN" altLang="en-US">
                <a:solidFill>
                  <a:prstClr val="black"/>
                </a:solidFill>
              </a:endParaRPr>
            </a:p>
          </p:txBody>
        </p:sp>
        <p:sp>
          <p:nvSpPr>
            <p:cNvPr id="48" name="Freeform 53"/>
            <p:cNvSpPr>
              <a:spLocks/>
            </p:cNvSpPr>
            <p:nvPr/>
          </p:nvSpPr>
          <p:spPr bwMode="auto">
            <a:xfrm>
              <a:off x="7192962" y="2206625"/>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40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7 h 49"/>
                <a:gd name="T34" fmla="*/ 2 w 57"/>
                <a:gd name="T35" fmla="*/ 41 h 49"/>
                <a:gd name="T36" fmla="*/ 4 w 57"/>
                <a:gd name="T37" fmla="*/ 42 h 49"/>
                <a:gd name="T38" fmla="*/ 6 w 57"/>
                <a:gd name="T39" fmla="*/ 40 h 49"/>
                <a:gd name="T40" fmla="*/ 25 w 57"/>
                <a:gd name="T41" fmla="*/ 38 h 49"/>
                <a:gd name="T42" fmla="*/ 28 w 57"/>
                <a:gd name="T43" fmla="*/ 28 h 49"/>
                <a:gd name="T44" fmla="*/ 31 w 57"/>
                <a:gd name="T45" fmla="*/ 26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2"/>
                    <a:pt x="55" y="2"/>
                  </a:cubicBezTo>
                  <a:cubicBezTo>
                    <a:pt x="55" y="12"/>
                    <a:pt x="57" y="17"/>
                    <a:pt x="55" y="23"/>
                  </a:cubicBezTo>
                  <a:cubicBezTo>
                    <a:pt x="54" y="23"/>
                    <a:pt x="54" y="21"/>
                    <a:pt x="53" y="20"/>
                  </a:cubicBezTo>
                  <a:cubicBezTo>
                    <a:pt x="50" y="21"/>
                    <a:pt x="54" y="26"/>
                    <a:pt x="53" y="28"/>
                  </a:cubicBezTo>
                  <a:cubicBezTo>
                    <a:pt x="52" y="28"/>
                    <a:pt x="52" y="27"/>
                    <a:pt x="51" y="27"/>
                  </a:cubicBezTo>
                  <a:cubicBezTo>
                    <a:pt x="51" y="41"/>
                    <a:pt x="51" y="41"/>
                    <a:pt x="51" y="41"/>
                  </a:cubicBezTo>
                  <a:cubicBezTo>
                    <a:pt x="50" y="41"/>
                    <a:pt x="49" y="40"/>
                    <a:pt x="48" y="40"/>
                  </a:cubicBezTo>
                  <a:cubicBezTo>
                    <a:pt x="45" y="38"/>
                    <a:pt x="45" y="42"/>
                    <a:pt x="44" y="42"/>
                  </a:cubicBezTo>
                  <a:cubicBezTo>
                    <a:pt x="43" y="43"/>
                    <a:pt x="42" y="41"/>
                    <a:pt x="41" y="41"/>
                  </a:cubicBezTo>
                  <a:cubicBezTo>
                    <a:pt x="40" y="41"/>
                    <a:pt x="37" y="42"/>
                    <a:pt x="35" y="42"/>
                  </a:cubicBezTo>
                  <a:cubicBezTo>
                    <a:pt x="35" y="43"/>
                    <a:pt x="32" y="45"/>
                    <a:pt x="28" y="44"/>
                  </a:cubicBezTo>
                  <a:cubicBezTo>
                    <a:pt x="26" y="44"/>
                    <a:pt x="27" y="49"/>
                    <a:pt x="25" y="49"/>
                  </a:cubicBezTo>
                  <a:cubicBezTo>
                    <a:pt x="22" y="48"/>
                    <a:pt x="20" y="47"/>
                    <a:pt x="20" y="42"/>
                  </a:cubicBezTo>
                  <a:cubicBezTo>
                    <a:pt x="17" y="41"/>
                    <a:pt x="18" y="45"/>
                    <a:pt x="17" y="45"/>
                  </a:cubicBezTo>
                  <a:cubicBezTo>
                    <a:pt x="15" y="46"/>
                    <a:pt x="15" y="44"/>
                    <a:pt x="14" y="44"/>
                  </a:cubicBezTo>
                  <a:cubicBezTo>
                    <a:pt x="9" y="45"/>
                    <a:pt x="4" y="49"/>
                    <a:pt x="0" y="47"/>
                  </a:cubicBezTo>
                  <a:cubicBezTo>
                    <a:pt x="1" y="45"/>
                    <a:pt x="2" y="43"/>
                    <a:pt x="2" y="41"/>
                  </a:cubicBezTo>
                  <a:cubicBezTo>
                    <a:pt x="3" y="40"/>
                    <a:pt x="4" y="42"/>
                    <a:pt x="4" y="42"/>
                  </a:cubicBezTo>
                  <a:cubicBezTo>
                    <a:pt x="6" y="42"/>
                    <a:pt x="5" y="40"/>
                    <a:pt x="6" y="40"/>
                  </a:cubicBezTo>
                  <a:cubicBezTo>
                    <a:pt x="11" y="39"/>
                    <a:pt x="20" y="40"/>
                    <a:pt x="25" y="38"/>
                  </a:cubicBezTo>
                  <a:cubicBezTo>
                    <a:pt x="23" y="32"/>
                    <a:pt x="30" y="34"/>
                    <a:pt x="28" y="28"/>
                  </a:cubicBezTo>
                  <a:cubicBezTo>
                    <a:pt x="31" y="30"/>
                    <a:pt x="31" y="30"/>
                    <a:pt x="31" y="26"/>
                  </a:cubicBezTo>
                  <a:cubicBezTo>
                    <a:pt x="34" y="29"/>
                    <a:pt x="37" y="24"/>
                    <a:pt x="39" y="27"/>
                  </a:cubicBezTo>
                  <a:cubicBezTo>
                    <a:pt x="40" y="26"/>
                    <a:pt x="39" y="22"/>
                    <a:pt x="39" y="21"/>
                  </a:cubicBezTo>
                  <a:cubicBezTo>
                    <a:pt x="41" y="20"/>
                    <a:pt x="41" y="24"/>
                    <a:pt x="41" y="24"/>
                  </a:cubicBezTo>
                  <a:cubicBezTo>
                    <a:pt x="42" y="25"/>
                    <a:pt x="45" y="23"/>
                    <a:pt x="42" y="17"/>
                  </a:cubicBezTo>
                  <a:cubicBezTo>
                    <a:pt x="47" y="16"/>
                    <a:pt x="45" y="10"/>
                    <a:pt x="46" y="6"/>
                  </a:cubicBezTo>
                  <a:cubicBezTo>
                    <a:pt x="47" y="4"/>
                    <a:pt x="52" y="4"/>
                    <a:pt x="51" y="0"/>
                  </a:cubicBezTo>
                </a:path>
              </a:pathLst>
            </a:custGeom>
            <a:grpFill/>
            <a:ln>
              <a:noFill/>
            </a:ln>
            <a:effectLst/>
            <a:extLst/>
          </p:spPr>
          <p:txBody>
            <a:bodyPr/>
            <a:lstStyle/>
            <a:p>
              <a:pPr defTabSz="1228435">
                <a:defRPr/>
              </a:pPr>
              <a:endParaRPr lang="zh-CN" altLang="en-US">
                <a:solidFill>
                  <a:prstClr val="black"/>
                </a:solidFill>
              </a:endParaRPr>
            </a:p>
          </p:txBody>
        </p:sp>
        <p:sp>
          <p:nvSpPr>
            <p:cNvPr id="49" name="Freeform 54"/>
            <p:cNvSpPr>
              <a:spLocks/>
            </p:cNvSpPr>
            <p:nvPr/>
          </p:nvSpPr>
          <p:spPr bwMode="auto">
            <a:xfrm>
              <a:off x="4549775" y="2217737"/>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path>
              </a:pathLst>
            </a:custGeom>
            <a:grpFill/>
            <a:ln>
              <a:noFill/>
            </a:ln>
            <a:effectLst/>
            <a:extLst/>
          </p:spPr>
          <p:txBody>
            <a:bodyPr/>
            <a:lstStyle/>
            <a:p>
              <a:pPr defTabSz="1228435">
                <a:defRPr/>
              </a:pPr>
              <a:endParaRPr lang="zh-CN" altLang="en-US">
                <a:solidFill>
                  <a:prstClr val="black"/>
                </a:solidFill>
              </a:endParaRPr>
            </a:p>
          </p:txBody>
        </p:sp>
        <p:sp>
          <p:nvSpPr>
            <p:cNvPr id="50" name="Freeform 55"/>
            <p:cNvSpPr>
              <a:spLocks/>
            </p:cNvSpPr>
            <p:nvPr/>
          </p:nvSpPr>
          <p:spPr bwMode="auto">
            <a:xfrm>
              <a:off x="4640262" y="2278062"/>
              <a:ext cx="55563" cy="41275"/>
            </a:xfrm>
            <a:custGeom>
              <a:avLst/>
              <a:gdLst>
                <a:gd name="T0" fmla="*/ 12 w 15"/>
                <a:gd name="T1" fmla="*/ 2 h 11"/>
                <a:gd name="T2" fmla="*/ 15 w 15"/>
                <a:gd name="T3" fmla="*/ 9 h 11"/>
                <a:gd name="T4" fmla="*/ 8 w 15"/>
                <a:gd name="T5" fmla="*/ 9 h 11"/>
                <a:gd name="T6" fmla="*/ 8 w 15"/>
                <a:gd name="T7" fmla="*/ 8 h 11"/>
                <a:gd name="T8" fmla="*/ 2 w 15"/>
                <a:gd name="T9" fmla="*/ 7 h 11"/>
                <a:gd name="T10" fmla="*/ 12 w 15"/>
                <a:gd name="T11" fmla="*/ 2 h 11"/>
              </a:gdLst>
              <a:ahLst/>
              <a:cxnLst>
                <a:cxn ang="0">
                  <a:pos x="T0" y="T1"/>
                </a:cxn>
                <a:cxn ang="0">
                  <a:pos x="T2" y="T3"/>
                </a:cxn>
                <a:cxn ang="0">
                  <a:pos x="T4" y="T5"/>
                </a:cxn>
                <a:cxn ang="0">
                  <a:pos x="T6" y="T7"/>
                </a:cxn>
                <a:cxn ang="0">
                  <a:pos x="T8" y="T9"/>
                </a:cxn>
                <a:cxn ang="0">
                  <a:pos x="T10" y="T11"/>
                </a:cxn>
              </a:cxnLst>
              <a:rect l="0" t="0" r="r" b="b"/>
              <a:pathLst>
                <a:path w="15" h="11">
                  <a:moveTo>
                    <a:pt x="12" y="2"/>
                  </a:moveTo>
                  <a:cubicBezTo>
                    <a:pt x="14" y="4"/>
                    <a:pt x="15" y="6"/>
                    <a:pt x="15" y="9"/>
                  </a:cubicBezTo>
                  <a:cubicBezTo>
                    <a:pt x="14" y="9"/>
                    <a:pt x="9" y="11"/>
                    <a:pt x="8" y="9"/>
                  </a:cubicBezTo>
                  <a:cubicBezTo>
                    <a:pt x="8" y="9"/>
                    <a:pt x="8" y="8"/>
                    <a:pt x="8" y="8"/>
                  </a:cubicBezTo>
                  <a:cubicBezTo>
                    <a:pt x="6" y="8"/>
                    <a:pt x="2" y="9"/>
                    <a:pt x="2" y="7"/>
                  </a:cubicBezTo>
                  <a:cubicBezTo>
                    <a:pt x="0" y="0"/>
                    <a:pt x="12" y="7"/>
                    <a:pt x="12" y="2"/>
                  </a:cubicBezTo>
                </a:path>
              </a:pathLst>
            </a:custGeom>
            <a:grpFill/>
            <a:ln>
              <a:noFill/>
            </a:ln>
            <a:effectLst/>
            <a:extLst/>
          </p:spPr>
          <p:txBody>
            <a:bodyPr/>
            <a:lstStyle/>
            <a:p>
              <a:pPr defTabSz="1228435">
                <a:defRPr/>
              </a:pPr>
              <a:endParaRPr lang="zh-CN" altLang="en-US">
                <a:solidFill>
                  <a:prstClr val="black"/>
                </a:solidFill>
              </a:endParaRPr>
            </a:p>
          </p:txBody>
        </p:sp>
        <p:sp>
          <p:nvSpPr>
            <p:cNvPr id="51" name="Freeform 56"/>
            <p:cNvSpPr>
              <a:spLocks/>
            </p:cNvSpPr>
            <p:nvPr/>
          </p:nvSpPr>
          <p:spPr bwMode="auto">
            <a:xfrm>
              <a:off x="5067300" y="2352675"/>
              <a:ext cx="41275" cy="19050"/>
            </a:xfrm>
            <a:custGeom>
              <a:avLst/>
              <a:gdLst>
                <a:gd name="T0" fmla="*/ 0 w 11"/>
                <a:gd name="T1" fmla="*/ 5 h 5"/>
                <a:gd name="T2" fmla="*/ 6 w 11"/>
                <a:gd name="T3" fmla="*/ 1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1"/>
                  </a:cubicBezTo>
                  <a:cubicBezTo>
                    <a:pt x="11" y="0"/>
                    <a:pt x="8" y="3"/>
                    <a:pt x="5" y="2"/>
                  </a:cubicBezTo>
                  <a:cubicBezTo>
                    <a:pt x="3" y="3"/>
                    <a:pt x="3" y="5"/>
                    <a:pt x="0" y="5"/>
                  </a:cubicBezTo>
                </a:path>
              </a:pathLst>
            </a:custGeom>
            <a:grpFill/>
            <a:ln>
              <a:noFill/>
            </a:ln>
            <a:effectLst/>
            <a:extLst/>
          </p:spPr>
          <p:txBody>
            <a:bodyPr/>
            <a:lstStyle/>
            <a:p>
              <a:pPr defTabSz="1228435">
                <a:defRPr/>
              </a:pPr>
              <a:endParaRPr lang="zh-CN" altLang="en-US">
                <a:solidFill>
                  <a:prstClr val="black"/>
                </a:solidFill>
              </a:endParaRPr>
            </a:p>
          </p:txBody>
        </p:sp>
        <p:sp>
          <p:nvSpPr>
            <p:cNvPr id="52" name="Freeform 57"/>
            <p:cNvSpPr>
              <a:spLocks/>
            </p:cNvSpPr>
            <p:nvPr/>
          </p:nvSpPr>
          <p:spPr bwMode="auto">
            <a:xfrm>
              <a:off x="7212012" y="2386012"/>
              <a:ext cx="41275" cy="22225"/>
            </a:xfrm>
            <a:custGeom>
              <a:avLst/>
              <a:gdLst>
                <a:gd name="T0" fmla="*/ 9 w 11"/>
                <a:gd name="T1" fmla="*/ 0 h 6"/>
                <a:gd name="T2" fmla="*/ 6 w 11"/>
                <a:gd name="T3" fmla="*/ 6 h 6"/>
                <a:gd name="T4" fmla="*/ 1 w 11"/>
                <a:gd name="T5" fmla="*/ 1 h 6"/>
                <a:gd name="T6" fmla="*/ 9 w 11"/>
                <a:gd name="T7" fmla="*/ 0 h 6"/>
              </a:gdLst>
              <a:ahLst/>
              <a:cxnLst>
                <a:cxn ang="0">
                  <a:pos x="T0" y="T1"/>
                </a:cxn>
                <a:cxn ang="0">
                  <a:pos x="T2" y="T3"/>
                </a:cxn>
                <a:cxn ang="0">
                  <a:pos x="T4" y="T5"/>
                </a:cxn>
                <a:cxn ang="0">
                  <a:pos x="T6" y="T7"/>
                </a:cxn>
              </a:cxnLst>
              <a:rect l="0" t="0" r="r" b="b"/>
              <a:pathLst>
                <a:path w="11" h="6">
                  <a:moveTo>
                    <a:pt x="9" y="0"/>
                  </a:moveTo>
                  <a:cubicBezTo>
                    <a:pt x="11" y="5"/>
                    <a:pt x="5" y="1"/>
                    <a:pt x="6" y="6"/>
                  </a:cubicBezTo>
                  <a:cubicBezTo>
                    <a:pt x="3" y="6"/>
                    <a:pt x="0" y="5"/>
                    <a:pt x="1" y="1"/>
                  </a:cubicBezTo>
                  <a:cubicBezTo>
                    <a:pt x="4" y="5"/>
                    <a:pt x="5" y="0"/>
                    <a:pt x="9" y="0"/>
                  </a:cubicBezTo>
                </a:path>
              </a:pathLst>
            </a:custGeom>
            <a:grpFill/>
            <a:ln>
              <a:noFill/>
            </a:ln>
            <a:effectLst/>
            <a:extLst/>
          </p:spPr>
          <p:txBody>
            <a:bodyPr/>
            <a:lstStyle/>
            <a:p>
              <a:pPr defTabSz="1228435">
                <a:defRPr/>
              </a:pPr>
              <a:endParaRPr lang="zh-CN" altLang="en-US">
                <a:solidFill>
                  <a:prstClr val="black"/>
                </a:solidFill>
              </a:endParaRPr>
            </a:p>
          </p:txBody>
        </p:sp>
        <p:sp>
          <p:nvSpPr>
            <p:cNvPr id="53" name="Freeform 58"/>
            <p:cNvSpPr>
              <a:spLocks/>
            </p:cNvSpPr>
            <p:nvPr/>
          </p:nvSpPr>
          <p:spPr bwMode="auto">
            <a:xfrm>
              <a:off x="7145337" y="2386012"/>
              <a:ext cx="55563" cy="60325"/>
            </a:xfrm>
            <a:custGeom>
              <a:avLst/>
              <a:gdLst>
                <a:gd name="T0" fmla="*/ 13 w 15"/>
                <a:gd name="T1" fmla="*/ 3 h 16"/>
                <a:gd name="T2" fmla="*/ 13 w 15"/>
                <a:gd name="T3" fmla="*/ 13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1"/>
                    <a:pt x="13" y="13"/>
                  </a:cubicBezTo>
                  <a:cubicBezTo>
                    <a:pt x="13" y="16"/>
                    <a:pt x="7" y="13"/>
                    <a:pt x="5" y="14"/>
                  </a:cubicBezTo>
                  <a:cubicBezTo>
                    <a:pt x="5" y="9"/>
                    <a:pt x="6" y="6"/>
                    <a:pt x="1" y="8"/>
                  </a:cubicBezTo>
                  <a:cubicBezTo>
                    <a:pt x="0" y="2"/>
                    <a:pt x="8" y="0"/>
                    <a:pt x="13" y="3"/>
                  </a:cubicBezTo>
                </a:path>
              </a:pathLst>
            </a:custGeom>
            <a:grpFill/>
            <a:ln>
              <a:noFill/>
            </a:ln>
            <a:effectLst/>
            <a:extLst/>
          </p:spPr>
          <p:txBody>
            <a:bodyPr/>
            <a:lstStyle/>
            <a:p>
              <a:pPr defTabSz="1228435">
                <a:defRPr/>
              </a:pPr>
              <a:endParaRPr lang="zh-CN" altLang="en-US">
                <a:solidFill>
                  <a:prstClr val="black"/>
                </a:solidFill>
              </a:endParaRPr>
            </a:p>
          </p:txBody>
        </p:sp>
        <p:sp>
          <p:nvSpPr>
            <p:cNvPr id="54" name="Freeform 59"/>
            <p:cNvSpPr>
              <a:spLocks/>
            </p:cNvSpPr>
            <p:nvPr/>
          </p:nvSpPr>
          <p:spPr bwMode="auto">
            <a:xfrm>
              <a:off x="6945312" y="2597150"/>
              <a:ext cx="34925"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10"/>
                    <a:pt x="4" y="9"/>
                    <a:pt x="6" y="14"/>
                  </a:cubicBezTo>
                  <a:cubicBezTo>
                    <a:pt x="0" y="14"/>
                    <a:pt x="0" y="14"/>
                    <a:pt x="0" y="14"/>
                  </a:cubicBezTo>
                  <a:cubicBezTo>
                    <a:pt x="1" y="12"/>
                    <a:pt x="5" y="6"/>
                    <a:pt x="2" y="4"/>
                  </a:cubicBezTo>
                  <a:cubicBezTo>
                    <a:pt x="3" y="1"/>
                    <a:pt x="9" y="0"/>
                    <a:pt x="9" y="6"/>
                  </a:cubicBezTo>
                </a:path>
              </a:pathLst>
            </a:custGeom>
            <a:grpFill/>
            <a:ln>
              <a:noFill/>
            </a:ln>
            <a:effectLst/>
            <a:extLst/>
          </p:spPr>
          <p:txBody>
            <a:bodyPr/>
            <a:lstStyle/>
            <a:p>
              <a:pPr defTabSz="1228435">
                <a:defRPr/>
              </a:pPr>
              <a:endParaRPr lang="zh-CN" altLang="en-US">
                <a:solidFill>
                  <a:prstClr val="black"/>
                </a:solidFill>
              </a:endParaRPr>
            </a:p>
          </p:txBody>
        </p:sp>
        <p:sp>
          <p:nvSpPr>
            <p:cNvPr id="55" name="Freeform 60"/>
            <p:cNvSpPr>
              <a:spLocks/>
            </p:cNvSpPr>
            <p:nvPr/>
          </p:nvSpPr>
          <p:spPr bwMode="auto">
            <a:xfrm>
              <a:off x="1995487" y="2622550"/>
              <a:ext cx="22225" cy="15875"/>
            </a:xfrm>
            <a:custGeom>
              <a:avLst/>
              <a:gdLst>
                <a:gd name="T0" fmla="*/ 0 w 6"/>
                <a:gd name="T1" fmla="*/ 2 h 4"/>
                <a:gd name="T2" fmla="*/ 6 w 6"/>
                <a:gd name="T3" fmla="*/ 0 h 4"/>
                <a:gd name="T4" fmla="*/ 4 w 6"/>
                <a:gd name="T5" fmla="*/ 4 h 4"/>
                <a:gd name="T6" fmla="*/ 2 w 6"/>
                <a:gd name="T7" fmla="*/ 4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0"/>
                    <a:pt x="4" y="0"/>
                    <a:pt x="6" y="0"/>
                  </a:cubicBezTo>
                  <a:cubicBezTo>
                    <a:pt x="6" y="2"/>
                    <a:pt x="4" y="3"/>
                    <a:pt x="4" y="4"/>
                  </a:cubicBezTo>
                  <a:cubicBezTo>
                    <a:pt x="2" y="4"/>
                    <a:pt x="2" y="4"/>
                    <a:pt x="2" y="4"/>
                  </a:cubicBezTo>
                  <a:cubicBezTo>
                    <a:pt x="2" y="3"/>
                    <a:pt x="1" y="2"/>
                    <a:pt x="0" y="2"/>
                  </a:cubicBezTo>
                </a:path>
              </a:pathLst>
            </a:custGeom>
            <a:grpFill/>
            <a:ln>
              <a:noFill/>
            </a:ln>
            <a:effectLst/>
            <a:extLst/>
          </p:spPr>
          <p:txBody>
            <a:bodyPr/>
            <a:lstStyle/>
            <a:p>
              <a:pPr defTabSz="1228435">
                <a:defRPr/>
              </a:pPr>
              <a:endParaRPr lang="zh-CN" altLang="en-US">
                <a:solidFill>
                  <a:prstClr val="black"/>
                </a:solidFill>
              </a:endParaRPr>
            </a:p>
          </p:txBody>
        </p:sp>
        <p:sp>
          <p:nvSpPr>
            <p:cNvPr id="56" name="Freeform 61"/>
            <p:cNvSpPr>
              <a:spLocks/>
            </p:cNvSpPr>
            <p:nvPr/>
          </p:nvSpPr>
          <p:spPr bwMode="auto">
            <a:xfrm>
              <a:off x="2554287" y="2638425"/>
              <a:ext cx="214313" cy="85725"/>
            </a:xfrm>
            <a:custGeom>
              <a:avLst/>
              <a:gdLst>
                <a:gd name="T0" fmla="*/ 56 w 57"/>
                <a:gd name="T1" fmla="*/ 16 h 23"/>
                <a:gd name="T2" fmla="*/ 43 w 57"/>
                <a:gd name="T3" fmla="*/ 20 h 23"/>
                <a:gd name="T4" fmla="*/ 41 w 57"/>
                <a:gd name="T5" fmla="*/ 13 h 23"/>
                <a:gd name="T6" fmla="*/ 25 w 57"/>
                <a:gd name="T7" fmla="*/ 10 h 23"/>
                <a:gd name="T8" fmla="*/ 24 w 57"/>
                <a:gd name="T9" fmla="*/ 6 h 23"/>
                <a:gd name="T10" fmla="*/ 10 w 57"/>
                <a:gd name="T11" fmla="*/ 6 h 23"/>
                <a:gd name="T12" fmla="*/ 0 w 57"/>
                <a:gd name="T13" fmla="*/ 9 h 23"/>
                <a:gd name="T14" fmla="*/ 5 w 57"/>
                <a:gd name="T15" fmla="*/ 2 h 23"/>
                <a:gd name="T16" fmla="*/ 18 w 57"/>
                <a:gd name="T17" fmla="*/ 0 h 23"/>
                <a:gd name="T18" fmla="*/ 22 w 57"/>
                <a:gd name="T19" fmla="*/ 3 h 23"/>
                <a:gd name="T20" fmla="*/ 27 w 57"/>
                <a:gd name="T21" fmla="*/ 5 h 23"/>
                <a:gd name="T22" fmla="*/ 38 w 57"/>
                <a:gd name="T23" fmla="*/ 6 h 23"/>
                <a:gd name="T24" fmla="*/ 42 w 57"/>
                <a:gd name="T25" fmla="*/ 13 h 23"/>
                <a:gd name="T26" fmla="*/ 46 w 57"/>
                <a:gd name="T27" fmla="*/ 14 h 23"/>
                <a:gd name="T28" fmla="*/ 56 w 57"/>
                <a:gd name="T2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3">
                  <a:moveTo>
                    <a:pt x="56" y="16"/>
                  </a:moveTo>
                  <a:cubicBezTo>
                    <a:pt x="57" y="23"/>
                    <a:pt x="44" y="15"/>
                    <a:pt x="43" y="20"/>
                  </a:cubicBezTo>
                  <a:cubicBezTo>
                    <a:pt x="40" y="20"/>
                    <a:pt x="43" y="14"/>
                    <a:pt x="41" y="13"/>
                  </a:cubicBezTo>
                  <a:cubicBezTo>
                    <a:pt x="36" y="12"/>
                    <a:pt x="30" y="11"/>
                    <a:pt x="25" y="10"/>
                  </a:cubicBezTo>
                  <a:cubicBezTo>
                    <a:pt x="24" y="9"/>
                    <a:pt x="24" y="8"/>
                    <a:pt x="24" y="6"/>
                  </a:cubicBezTo>
                  <a:cubicBezTo>
                    <a:pt x="18" y="6"/>
                    <a:pt x="14" y="5"/>
                    <a:pt x="10" y="6"/>
                  </a:cubicBezTo>
                  <a:cubicBezTo>
                    <a:pt x="6" y="7"/>
                    <a:pt x="4" y="10"/>
                    <a:pt x="0" y="9"/>
                  </a:cubicBezTo>
                  <a:cubicBezTo>
                    <a:pt x="0" y="5"/>
                    <a:pt x="6" y="6"/>
                    <a:pt x="5" y="2"/>
                  </a:cubicBezTo>
                  <a:cubicBezTo>
                    <a:pt x="9" y="1"/>
                    <a:pt x="17" y="4"/>
                    <a:pt x="18" y="0"/>
                  </a:cubicBezTo>
                  <a:cubicBezTo>
                    <a:pt x="24" y="1"/>
                    <a:pt x="16" y="2"/>
                    <a:pt x="22" y="3"/>
                  </a:cubicBezTo>
                  <a:cubicBezTo>
                    <a:pt x="22" y="3"/>
                    <a:pt x="26" y="4"/>
                    <a:pt x="27" y="5"/>
                  </a:cubicBezTo>
                  <a:cubicBezTo>
                    <a:pt x="28" y="6"/>
                    <a:pt x="32" y="6"/>
                    <a:pt x="38" y="6"/>
                  </a:cubicBezTo>
                  <a:cubicBezTo>
                    <a:pt x="36" y="11"/>
                    <a:pt x="45" y="7"/>
                    <a:pt x="42" y="13"/>
                  </a:cubicBezTo>
                  <a:cubicBezTo>
                    <a:pt x="44" y="11"/>
                    <a:pt x="45" y="12"/>
                    <a:pt x="46" y="14"/>
                  </a:cubicBezTo>
                  <a:cubicBezTo>
                    <a:pt x="49" y="15"/>
                    <a:pt x="55" y="13"/>
                    <a:pt x="56" y="16"/>
                  </a:cubicBezTo>
                </a:path>
              </a:pathLst>
            </a:custGeom>
            <a:grpFill/>
            <a:ln>
              <a:noFill/>
            </a:ln>
            <a:effectLst/>
            <a:extLst/>
          </p:spPr>
          <p:txBody>
            <a:bodyPr/>
            <a:lstStyle/>
            <a:p>
              <a:pPr defTabSz="1228435">
                <a:defRPr/>
              </a:pPr>
              <a:endParaRPr lang="zh-CN" altLang="en-US">
                <a:solidFill>
                  <a:prstClr val="black"/>
                </a:solidFill>
              </a:endParaRPr>
            </a:p>
          </p:txBody>
        </p:sp>
        <p:sp>
          <p:nvSpPr>
            <p:cNvPr id="57" name="Freeform 62"/>
            <p:cNvSpPr>
              <a:spLocks/>
            </p:cNvSpPr>
            <p:nvPr/>
          </p:nvSpPr>
          <p:spPr bwMode="auto">
            <a:xfrm>
              <a:off x="2805112" y="2713038"/>
              <a:ext cx="90488" cy="49213"/>
            </a:xfrm>
            <a:custGeom>
              <a:avLst/>
              <a:gdLst>
                <a:gd name="T0" fmla="*/ 2 w 24"/>
                <a:gd name="T1" fmla="*/ 0 h 13"/>
                <a:gd name="T2" fmla="*/ 13 w 24"/>
                <a:gd name="T3" fmla="*/ 1 h 13"/>
                <a:gd name="T4" fmla="*/ 18 w 24"/>
                <a:gd name="T5" fmla="*/ 3 h 13"/>
                <a:gd name="T6" fmla="*/ 24 w 24"/>
                <a:gd name="T7" fmla="*/ 6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2"/>
                    <a:pt x="17" y="7"/>
                    <a:pt x="18" y="3"/>
                  </a:cubicBezTo>
                  <a:cubicBezTo>
                    <a:pt x="21" y="3"/>
                    <a:pt x="20" y="7"/>
                    <a:pt x="24" y="6"/>
                  </a:cubicBezTo>
                  <a:cubicBezTo>
                    <a:pt x="24" y="13"/>
                    <a:pt x="9" y="10"/>
                    <a:pt x="4" y="8"/>
                  </a:cubicBezTo>
                  <a:cubicBezTo>
                    <a:pt x="4" y="7"/>
                    <a:pt x="7" y="7"/>
                    <a:pt x="7" y="7"/>
                  </a:cubicBezTo>
                  <a:cubicBezTo>
                    <a:pt x="7" y="5"/>
                    <a:pt x="0" y="5"/>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58" name="Freeform 63"/>
            <p:cNvSpPr>
              <a:spLocks/>
            </p:cNvSpPr>
            <p:nvPr/>
          </p:nvSpPr>
          <p:spPr bwMode="auto">
            <a:xfrm>
              <a:off x="6699250" y="2716213"/>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6"/>
                    <a:pt x="7" y="4"/>
                    <a:pt x="7" y="9"/>
                  </a:cubicBezTo>
                  <a:cubicBezTo>
                    <a:pt x="4" y="8"/>
                    <a:pt x="0" y="8"/>
                    <a:pt x="0" y="3"/>
                  </a:cubicBezTo>
                  <a:cubicBezTo>
                    <a:pt x="3" y="4"/>
                    <a:pt x="3" y="2"/>
                    <a:pt x="3" y="0"/>
                  </a:cubicBezTo>
                  <a:lnTo>
                    <a:pt x="10" y="0"/>
                  </a:lnTo>
                  <a:close/>
                </a:path>
              </a:pathLst>
            </a:custGeom>
            <a:grpFill/>
            <a:ln>
              <a:noFill/>
            </a:ln>
            <a:effectLst/>
            <a:extLst/>
          </p:spPr>
          <p:txBody>
            <a:bodyPr/>
            <a:lstStyle/>
            <a:p>
              <a:pPr defTabSz="1228435">
                <a:defRPr/>
              </a:pPr>
              <a:endParaRPr lang="zh-CN" altLang="en-US">
                <a:solidFill>
                  <a:prstClr val="black"/>
                </a:solidFill>
              </a:endParaRPr>
            </a:p>
          </p:txBody>
        </p:sp>
        <p:sp>
          <p:nvSpPr>
            <p:cNvPr id="59" name="Freeform 64"/>
            <p:cNvSpPr>
              <a:spLocks/>
            </p:cNvSpPr>
            <p:nvPr/>
          </p:nvSpPr>
          <p:spPr bwMode="auto">
            <a:xfrm>
              <a:off x="2776537" y="2727325"/>
              <a:ext cx="33338"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path>
              </a:pathLst>
            </a:custGeom>
            <a:grpFill/>
            <a:ln>
              <a:noFill/>
            </a:ln>
            <a:effectLst/>
            <a:extLst/>
          </p:spPr>
          <p:txBody>
            <a:bodyPr/>
            <a:lstStyle/>
            <a:p>
              <a:pPr defTabSz="1228435">
                <a:defRPr/>
              </a:pPr>
              <a:endParaRPr lang="zh-CN" altLang="en-US">
                <a:solidFill>
                  <a:prstClr val="black"/>
                </a:solidFill>
              </a:endParaRPr>
            </a:p>
          </p:txBody>
        </p:sp>
        <p:sp>
          <p:nvSpPr>
            <p:cNvPr id="60" name="Freeform 65"/>
            <p:cNvSpPr>
              <a:spLocks/>
            </p:cNvSpPr>
            <p:nvPr/>
          </p:nvSpPr>
          <p:spPr bwMode="auto">
            <a:xfrm>
              <a:off x="2686050" y="2735263"/>
              <a:ext cx="41275" cy="26988"/>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path>
              </a:pathLst>
            </a:custGeom>
            <a:grpFill/>
            <a:ln>
              <a:noFill/>
            </a:ln>
            <a:effectLst/>
            <a:extLst/>
          </p:spPr>
          <p:txBody>
            <a:bodyPr/>
            <a:lstStyle/>
            <a:p>
              <a:pPr defTabSz="1228435">
                <a:defRPr/>
              </a:pPr>
              <a:endParaRPr lang="zh-CN" altLang="en-US">
                <a:solidFill>
                  <a:prstClr val="black"/>
                </a:solidFill>
              </a:endParaRPr>
            </a:p>
          </p:txBody>
        </p:sp>
        <p:sp>
          <p:nvSpPr>
            <p:cNvPr id="61" name="Freeform 66"/>
            <p:cNvSpPr>
              <a:spLocks/>
            </p:cNvSpPr>
            <p:nvPr/>
          </p:nvSpPr>
          <p:spPr bwMode="auto">
            <a:xfrm>
              <a:off x="6934200" y="2749550"/>
              <a:ext cx="60325" cy="101600"/>
            </a:xfrm>
            <a:custGeom>
              <a:avLst/>
              <a:gdLst>
                <a:gd name="T0" fmla="*/ 7 w 16"/>
                <a:gd name="T1" fmla="*/ 0 h 27"/>
                <a:gd name="T2" fmla="*/ 13 w 16"/>
                <a:gd name="T3" fmla="*/ 0 h 27"/>
                <a:gd name="T4" fmla="*/ 16 w 16"/>
                <a:gd name="T5" fmla="*/ 10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13" y="0"/>
                    <a:pt x="13" y="0"/>
                    <a:pt x="13" y="0"/>
                  </a:cubicBezTo>
                  <a:cubicBezTo>
                    <a:pt x="15" y="2"/>
                    <a:pt x="15" y="6"/>
                    <a:pt x="16" y="10"/>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3"/>
                    <a:pt x="3" y="7"/>
                  </a:cubicBezTo>
                  <a:cubicBezTo>
                    <a:pt x="7" y="10"/>
                    <a:pt x="7" y="3"/>
                    <a:pt x="7" y="0"/>
                  </a:cubicBezTo>
                </a:path>
              </a:pathLst>
            </a:custGeom>
            <a:grpFill/>
            <a:ln>
              <a:noFill/>
            </a:ln>
            <a:effectLst/>
            <a:extLst/>
          </p:spPr>
          <p:txBody>
            <a:bodyPr/>
            <a:lstStyle/>
            <a:p>
              <a:pPr defTabSz="1228435">
                <a:defRPr/>
              </a:pPr>
              <a:endParaRPr lang="zh-CN" altLang="en-US">
                <a:solidFill>
                  <a:prstClr val="black"/>
                </a:solidFill>
              </a:endParaRPr>
            </a:p>
          </p:txBody>
        </p:sp>
        <p:sp>
          <p:nvSpPr>
            <p:cNvPr id="62" name="Freeform 67"/>
            <p:cNvSpPr>
              <a:spLocks/>
            </p:cNvSpPr>
            <p:nvPr/>
          </p:nvSpPr>
          <p:spPr bwMode="auto">
            <a:xfrm>
              <a:off x="6994525" y="2836863"/>
              <a:ext cx="79375" cy="82550"/>
            </a:xfrm>
            <a:custGeom>
              <a:avLst/>
              <a:gdLst>
                <a:gd name="T0" fmla="*/ 11 w 21"/>
                <a:gd name="T1" fmla="*/ 2 h 22"/>
                <a:gd name="T2" fmla="*/ 15 w 21"/>
                <a:gd name="T3" fmla="*/ 6 h 22"/>
                <a:gd name="T4" fmla="*/ 14 w 21"/>
                <a:gd name="T5" fmla="*/ 8 h 22"/>
                <a:gd name="T6" fmla="*/ 15 w 21"/>
                <a:gd name="T7" fmla="*/ 11 h 22"/>
                <a:gd name="T8" fmla="*/ 21 w 21"/>
                <a:gd name="T9" fmla="*/ 18 h 22"/>
                <a:gd name="T10" fmla="*/ 18 w 21"/>
                <a:gd name="T11" fmla="*/ 22 h 22"/>
                <a:gd name="T12" fmla="*/ 14 w 21"/>
                <a:gd name="T13" fmla="*/ 22 h 22"/>
                <a:gd name="T14" fmla="*/ 7 w 21"/>
                <a:gd name="T15" fmla="*/ 15 h 22"/>
                <a:gd name="T16" fmla="*/ 10 w 21"/>
                <a:gd name="T17" fmla="*/ 12 h 22"/>
                <a:gd name="T18" fmla="*/ 0 w 21"/>
                <a:gd name="T19" fmla="*/ 4 h 22"/>
                <a:gd name="T20" fmla="*/ 11 w 21"/>
                <a:gd name="T2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1" y="2"/>
                  </a:moveTo>
                  <a:cubicBezTo>
                    <a:pt x="7" y="7"/>
                    <a:pt x="14" y="5"/>
                    <a:pt x="15" y="6"/>
                  </a:cubicBezTo>
                  <a:cubicBezTo>
                    <a:pt x="16" y="8"/>
                    <a:pt x="14" y="7"/>
                    <a:pt x="14" y="8"/>
                  </a:cubicBezTo>
                  <a:cubicBezTo>
                    <a:pt x="14" y="8"/>
                    <a:pt x="15" y="10"/>
                    <a:pt x="15" y="11"/>
                  </a:cubicBezTo>
                  <a:cubicBezTo>
                    <a:pt x="17" y="13"/>
                    <a:pt x="21" y="13"/>
                    <a:pt x="21" y="18"/>
                  </a:cubicBezTo>
                  <a:cubicBezTo>
                    <a:pt x="18" y="17"/>
                    <a:pt x="18" y="20"/>
                    <a:pt x="18" y="22"/>
                  </a:cubicBezTo>
                  <a:cubicBezTo>
                    <a:pt x="17" y="21"/>
                    <a:pt x="14" y="20"/>
                    <a:pt x="14" y="22"/>
                  </a:cubicBezTo>
                  <a:cubicBezTo>
                    <a:pt x="10" y="21"/>
                    <a:pt x="11" y="15"/>
                    <a:pt x="7" y="15"/>
                  </a:cubicBezTo>
                  <a:cubicBezTo>
                    <a:pt x="7" y="13"/>
                    <a:pt x="10" y="14"/>
                    <a:pt x="10" y="12"/>
                  </a:cubicBezTo>
                  <a:cubicBezTo>
                    <a:pt x="6" y="9"/>
                    <a:pt x="4" y="5"/>
                    <a:pt x="0" y="4"/>
                  </a:cubicBezTo>
                  <a:cubicBezTo>
                    <a:pt x="3" y="0"/>
                    <a:pt x="6" y="1"/>
                    <a:pt x="11" y="2"/>
                  </a:cubicBezTo>
                </a:path>
              </a:pathLst>
            </a:custGeom>
            <a:grpFill/>
            <a:ln>
              <a:noFill/>
            </a:ln>
            <a:effectLst/>
            <a:extLst/>
          </p:spPr>
          <p:txBody>
            <a:bodyPr/>
            <a:lstStyle/>
            <a:p>
              <a:pPr defTabSz="1228435">
                <a:defRPr/>
              </a:pPr>
              <a:endParaRPr lang="zh-CN" altLang="en-US">
                <a:solidFill>
                  <a:prstClr val="black"/>
                </a:solidFill>
              </a:endParaRPr>
            </a:p>
          </p:txBody>
        </p:sp>
        <p:sp>
          <p:nvSpPr>
            <p:cNvPr id="63" name="Rectangle 68"/>
            <p:cNvSpPr>
              <a:spLocks noChangeArrowheads="1"/>
            </p:cNvSpPr>
            <p:nvPr/>
          </p:nvSpPr>
          <p:spPr bwMode="auto">
            <a:xfrm>
              <a:off x="6961187" y="2870200"/>
              <a:ext cx="19050" cy="11113"/>
            </a:xfrm>
            <a:prstGeom prst="rect">
              <a:avLst/>
            </a:prstGeom>
            <a:grpFill/>
            <a:ln>
              <a:noFill/>
            </a:ln>
            <a:effectLst/>
            <a:extLst/>
          </p:spPr>
          <p:txBody>
            <a:bodyPr/>
            <a:lstStyle/>
            <a:p>
              <a:pPr defTabSz="1228435">
                <a:defRPr/>
              </a:pPr>
              <a:endParaRPr lang="zh-CN" altLang="en-US">
                <a:solidFill>
                  <a:prstClr val="black"/>
                </a:solidFill>
              </a:endParaRPr>
            </a:p>
          </p:txBody>
        </p:sp>
        <p:sp>
          <p:nvSpPr>
            <p:cNvPr id="64" name="Freeform 69"/>
            <p:cNvSpPr>
              <a:spLocks/>
            </p:cNvSpPr>
            <p:nvPr/>
          </p:nvSpPr>
          <p:spPr bwMode="auto">
            <a:xfrm>
              <a:off x="6986587" y="2884488"/>
              <a:ext cx="46038" cy="65088"/>
            </a:xfrm>
            <a:custGeom>
              <a:avLst/>
              <a:gdLst>
                <a:gd name="T0" fmla="*/ 12 w 12"/>
                <a:gd name="T1" fmla="*/ 14 h 17"/>
                <a:gd name="T2" fmla="*/ 5 w 12"/>
                <a:gd name="T3" fmla="*/ 16 h 17"/>
                <a:gd name="T4" fmla="*/ 0 w 12"/>
                <a:gd name="T5" fmla="*/ 9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6"/>
                  </a:cubicBezTo>
                  <a:cubicBezTo>
                    <a:pt x="5" y="12"/>
                    <a:pt x="6" y="7"/>
                    <a:pt x="0" y="9"/>
                  </a:cubicBezTo>
                  <a:cubicBezTo>
                    <a:pt x="6" y="0"/>
                    <a:pt x="5" y="16"/>
                    <a:pt x="12" y="14"/>
                  </a:cubicBezTo>
                </a:path>
              </a:pathLst>
            </a:custGeom>
            <a:grpFill/>
            <a:ln>
              <a:noFill/>
            </a:ln>
            <a:effectLst/>
            <a:extLst/>
          </p:spPr>
          <p:txBody>
            <a:bodyPr/>
            <a:lstStyle/>
            <a:p>
              <a:pPr defTabSz="1228435">
                <a:defRPr/>
              </a:pPr>
              <a:endParaRPr lang="zh-CN" altLang="en-US">
                <a:solidFill>
                  <a:prstClr val="black"/>
                </a:solidFill>
              </a:endParaRPr>
            </a:p>
          </p:txBody>
        </p:sp>
        <p:sp>
          <p:nvSpPr>
            <p:cNvPr id="65" name="Freeform 70"/>
            <p:cNvSpPr>
              <a:spLocks/>
            </p:cNvSpPr>
            <p:nvPr/>
          </p:nvSpPr>
          <p:spPr bwMode="auto">
            <a:xfrm>
              <a:off x="6080125" y="2938463"/>
              <a:ext cx="44450" cy="77788"/>
            </a:xfrm>
            <a:custGeom>
              <a:avLst/>
              <a:gdLst>
                <a:gd name="T0" fmla="*/ 3 w 12"/>
                <a:gd name="T1" fmla="*/ 2 h 21"/>
                <a:gd name="T2" fmla="*/ 7 w 12"/>
                <a:gd name="T3" fmla="*/ 6 h 21"/>
                <a:gd name="T4" fmla="*/ 8 w 12"/>
                <a:gd name="T5" fmla="*/ 7 h 21"/>
                <a:gd name="T6" fmla="*/ 11 w 12"/>
                <a:gd name="T7" fmla="*/ 10 h 21"/>
                <a:gd name="T8" fmla="*/ 10 w 12"/>
                <a:gd name="T9" fmla="*/ 12 h 21"/>
                <a:gd name="T10" fmla="*/ 11 w 12"/>
                <a:gd name="T11" fmla="*/ 19 h 21"/>
                <a:gd name="T12" fmla="*/ 8 w 12"/>
                <a:gd name="T13" fmla="*/ 21 h 21"/>
                <a:gd name="T14" fmla="*/ 3 w 1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2"/>
                  </a:moveTo>
                  <a:cubicBezTo>
                    <a:pt x="5" y="0"/>
                    <a:pt x="6" y="5"/>
                    <a:pt x="7" y="6"/>
                  </a:cubicBezTo>
                  <a:cubicBezTo>
                    <a:pt x="7" y="7"/>
                    <a:pt x="8" y="6"/>
                    <a:pt x="8" y="7"/>
                  </a:cubicBezTo>
                  <a:cubicBezTo>
                    <a:pt x="8" y="9"/>
                    <a:pt x="11" y="9"/>
                    <a:pt x="11" y="10"/>
                  </a:cubicBezTo>
                  <a:cubicBezTo>
                    <a:pt x="12" y="12"/>
                    <a:pt x="10" y="11"/>
                    <a:pt x="10" y="12"/>
                  </a:cubicBezTo>
                  <a:cubicBezTo>
                    <a:pt x="9" y="13"/>
                    <a:pt x="12" y="15"/>
                    <a:pt x="11" y="19"/>
                  </a:cubicBezTo>
                  <a:cubicBezTo>
                    <a:pt x="9" y="18"/>
                    <a:pt x="8" y="20"/>
                    <a:pt x="8" y="21"/>
                  </a:cubicBezTo>
                  <a:cubicBezTo>
                    <a:pt x="0" y="19"/>
                    <a:pt x="1" y="11"/>
                    <a:pt x="3" y="2"/>
                  </a:cubicBezTo>
                </a:path>
              </a:pathLst>
            </a:custGeom>
            <a:grpFill/>
            <a:ln>
              <a:noFill/>
            </a:ln>
            <a:effectLst/>
            <a:extLst/>
          </p:spPr>
          <p:txBody>
            <a:bodyPr/>
            <a:lstStyle/>
            <a:p>
              <a:pPr defTabSz="1228435">
                <a:defRPr/>
              </a:pPr>
              <a:endParaRPr lang="zh-CN" altLang="en-US">
                <a:solidFill>
                  <a:prstClr val="black"/>
                </a:solidFill>
              </a:endParaRPr>
            </a:p>
          </p:txBody>
        </p:sp>
        <p:sp>
          <p:nvSpPr>
            <p:cNvPr id="66" name="Freeform 71"/>
            <p:cNvSpPr>
              <a:spLocks/>
            </p:cNvSpPr>
            <p:nvPr/>
          </p:nvSpPr>
          <p:spPr bwMode="auto">
            <a:xfrm>
              <a:off x="7027862" y="2941638"/>
              <a:ext cx="57150" cy="85725"/>
            </a:xfrm>
            <a:custGeom>
              <a:avLst/>
              <a:gdLst>
                <a:gd name="T0" fmla="*/ 12 w 15"/>
                <a:gd name="T1" fmla="*/ 1 h 23"/>
                <a:gd name="T2" fmla="*/ 15 w 15"/>
                <a:gd name="T3" fmla="*/ 12 h 23"/>
                <a:gd name="T4" fmla="*/ 11 w 15"/>
                <a:gd name="T5" fmla="*/ 13 h 23"/>
                <a:gd name="T6" fmla="*/ 11 w 15"/>
                <a:gd name="T7" fmla="*/ 23 h 23"/>
                <a:gd name="T8" fmla="*/ 3 w 15"/>
                <a:gd name="T9" fmla="*/ 19 h 23"/>
                <a:gd name="T10" fmla="*/ 5 w 15"/>
                <a:gd name="T11" fmla="*/ 13 h 23"/>
                <a:gd name="T12" fmla="*/ 5 w 15"/>
                <a:gd name="T13" fmla="*/ 11 h 23"/>
                <a:gd name="T14" fmla="*/ 3 w 15"/>
                <a:gd name="T15" fmla="*/ 11 h 23"/>
                <a:gd name="T16" fmla="*/ 6 w 15"/>
                <a:gd name="T17" fmla="*/ 6 h 23"/>
                <a:gd name="T18" fmla="*/ 9 w 15"/>
                <a:gd name="T19" fmla="*/ 2 h 23"/>
                <a:gd name="T20" fmla="*/ 12 w 15"/>
                <a:gd name="T2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1"/>
                  </a:moveTo>
                  <a:cubicBezTo>
                    <a:pt x="12" y="6"/>
                    <a:pt x="11" y="11"/>
                    <a:pt x="15" y="12"/>
                  </a:cubicBezTo>
                  <a:cubicBezTo>
                    <a:pt x="14" y="14"/>
                    <a:pt x="12" y="13"/>
                    <a:pt x="11" y="13"/>
                  </a:cubicBezTo>
                  <a:cubicBezTo>
                    <a:pt x="13" y="16"/>
                    <a:pt x="9" y="18"/>
                    <a:pt x="11" y="23"/>
                  </a:cubicBezTo>
                  <a:cubicBezTo>
                    <a:pt x="7" y="23"/>
                    <a:pt x="7" y="19"/>
                    <a:pt x="3" y="19"/>
                  </a:cubicBezTo>
                  <a:cubicBezTo>
                    <a:pt x="3" y="16"/>
                    <a:pt x="5" y="15"/>
                    <a:pt x="5" y="13"/>
                  </a:cubicBezTo>
                  <a:cubicBezTo>
                    <a:pt x="5" y="12"/>
                    <a:pt x="2" y="11"/>
                    <a:pt x="5" y="11"/>
                  </a:cubicBezTo>
                  <a:cubicBezTo>
                    <a:pt x="5" y="9"/>
                    <a:pt x="3" y="10"/>
                    <a:pt x="3" y="11"/>
                  </a:cubicBezTo>
                  <a:cubicBezTo>
                    <a:pt x="0" y="10"/>
                    <a:pt x="3" y="5"/>
                    <a:pt x="6" y="6"/>
                  </a:cubicBezTo>
                  <a:cubicBezTo>
                    <a:pt x="6" y="4"/>
                    <a:pt x="8" y="3"/>
                    <a:pt x="9" y="2"/>
                  </a:cubicBezTo>
                  <a:cubicBezTo>
                    <a:pt x="10" y="2"/>
                    <a:pt x="10" y="0"/>
                    <a:pt x="12" y="1"/>
                  </a:cubicBezTo>
                </a:path>
              </a:pathLst>
            </a:custGeom>
            <a:grpFill/>
            <a:ln>
              <a:noFill/>
            </a:ln>
            <a:effectLst/>
            <a:extLst/>
          </p:spPr>
          <p:txBody>
            <a:bodyPr/>
            <a:lstStyle/>
            <a:p>
              <a:pPr defTabSz="1228435">
                <a:defRPr/>
              </a:pPr>
              <a:endParaRPr lang="zh-CN" altLang="en-US">
                <a:solidFill>
                  <a:prstClr val="black"/>
                </a:solidFill>
              </a:endParaRPr>
            </a:p>
          </p:txBody>
        </p:sp>
        <p:sp>
          <p:nvSpPr>
            <p:cNvPr id="67" name="Freeform 72"/>
            <p:cNvSpPr>
              <a:spLocks/>
            </p:cNvSpPr>
            <p:nvPr/>
          </p:nvSpPr>
          <p:spPr bwMode="auto">
            <a:xfrm>
              <a:off x="6986587" y="2960688"/>
              <a:ext cx="41275" cy="36513"/>
            </a:xfrm>
            <a:custGeom>
              <a:avLst/>
              <a:gdLst>
                <a:gd name="T0" fmla="*/ 6 w 11"/>
                <a:gd name="T1" fmla="*/ 0 h 10"/>
                <a:gd name="T2" fmla="*/ 10 w 11"/>
                <a:gd name="T3" fmla="*/ 4 h 10"/>
                <a:gd name="T4" fmla="*/ 9 w 11"/>
                <a:gd name="T5" fmla="*/ 6 h 10"/>
                <a:gd name="T6" fmla="*/ 0 w 11"/>
                <a:gd name="T7" fmla="*/ 10 h 10"/>
                <a:gd name="T8" fmla="*/ 6 w 11"/>
                <a:gd name="T9" fmla="*/ 0 h 10"/>
              </a:gdLst>
              <a:ahLst/>
              <a:cxnLst>
                <a:cxn ang="0">
                  <a:pos x="T0" y="T1"/>
                </a:cxn>
                <a:cxn ang="0">
                  <a:pos x="T2" y="T3"/>
                </a:cxn>
                <a:cxn ang="0">
                  <a:pos x="T4" y="T5"/>
                </a:cxn>
                <a:cxn ang="0">
                  <a:pos x="T6" y="T7"/>
                </a:cxn>
                <a:cxn ang="0">
                  <a:pos x="T8" y="T9"/>
                </a:cxn>
              </a:cxnLst>
              <a:rect l="0" t="0" r="r" b="b"/>
              <a:pathLst>
                <a:path w="11" h="10">
                  <a:moveTo>
                    <a:pt x="6" y="0"/>
                  </a:moveTo>
                  <a:cubicBezTo>
                    <a:pt x="9" y="0"/>
                    <a:pt x="11" y="1"/>
                    <a:pt x="10" y="4"/>
                  </a:cubicBezTo>
                  <a:cubicBezTo>
                    <a:pt x="8" y="4"/>
                    <a:pt x="7" y="5"/>
                    <a:pt x="9" y="6"/>
                  </a:cubicBezTo>
                  <a:cubicBezTo>
                    <a:pt x="8" y="7"/>
                    <a:pt x="4" y="9"/>
                    <a:pt x="0" y="10"/>
                  </a:cubicBezTo>
                  <a:cubicBezTo>
                    <a:pt x="0" y="4"/>
                    <a:pt x="6" y="5"/>
                    <a:pt x="6" y="0"/>
                  </a:cubicBezTo>
                </a:path>
              </a:pathLst>
            </a:custGeom>
            <a:grpFill/>
            <a:ln>
              <a:noFill/>
            </a:ln>
            <a:effectLst/>
            <a:extLst/>
          </p:spPr>
          <p:txBody>
            <a:bodyPr/>
            <a:lstStyle/>
            <a:p>
              <a:pPr defTabSz="1228435">
                <a:defRPr/>
              </a:pPr>
              <a:endParaRPr lang="zh-CN" altLang="en-US">
                <a:solidFill>
                  <a:prstClr val="black"/>
                </a:solidFill>
              </a:endParaRPr>
            </a:p>
          </p:txBody>
        </p:sp>
        <p:sp>
          <p:nvSpPr>
            <p:cNvPr id="68" name="Freeform 73"/>
            <p:cNvSpPr>
              <a:spLocks/>
            </p:cNvSpPr>
            <p:nvPr/>
          </p:nvSpPr>
          <p:spPr bwMode="auto">
            <a:xfrm>
              <a:off x="7104062" y="3095625"/>
              <a:ext cx="25400" cy="52388"/>
            </a:xfrm>
            <a:custGeom>
              <a:avLst/>
              <a:gdLst>
                <a:gd name="T0" fmla="*/ 2 w 7"/>
                <a:gd name="T1" fmla="*/ 0 h 14"/>
                <a:gd name="T2" fmla="*/ 7 w 7"/>
                <a:gd name="T3" fmla="*/ 5 h 14"/>
                <a:gd name="T4" fmla="*/ 0 w 7"/>
                <a:gd name="T5" fmla="*/ 13 h 14"/>
                <a:gd name="T6" fmla="*/ 3 w 7"/>
                <a:gd name="T7" fmla="*/ 12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5"/>
                  </a:cubicBezTo>
                  <a:cubicBezTo>
                    <a:pt x="6" y="8"/>
                    <a:pt x="7" y="14"/>
                    <a:pt x="0" y="13"/>
                  </a:cubicBezTo>
                  <a:cubicBezTo>
                    <a:pt x="0" y="12"/>
                    <a:pt x="2" y="12"/>
                    <a:pt x="3" y="12"/>
                  </a:cubicBezTo>
                  <a:cubicBezTo>
                    <a:pt x="1" y="6"/>
                    <a:pt x="1" y="7"/>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69" name="Freeform 74"/>
            <p:cNvSpPr>
              <a:spLocks/>
            </p:cNvSpPr>
            <p:nvPr/>
          </p:nvSpPr>
          <p:spPr bwMode="auto">
            <a:xfrm>
              <a:off x="6942137" y="3109913"/>
              <a:ext cx="104775" cy="34925"/>
            </a:xfrm>
            <a:custGeom>
              <a:avLst/>
              <a:gdLst>
                <a:gd name="T0" fmla="*/ 28 w 28"/>
                <a:gd name="T1" fmla="*/ 3 h 9"/>
                <a:gd name="T2" fmla="*/ 19 w 28"/>
                <a:gd name="T3" fmla="*/ 8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8"/>
                  </a:cubicBezTo>
                  <a:cubicBezTo>
                    <a:pt x="13" y="8"/>
                    <a:pt x="5" y="7"/>
                    <a:pt x="0" y="9"/>
                  </a:cubicBezTo>
                  <a:cubicBezTo>
                    <a:pt x="1" y="0"/>
                    <a:pt x="20" y="9"/>
                    <a:pt x="24" y="2"/>
                  </a:cubicBezTo>
                  <a:cubicBezTo>
                    <a:pt x="25" y="3"/>
                    <a:pt x="26" y="4"/>
                    <a:pt x="28" y="3"/>
                  </a:cubicBezTo>
                </a:path>
              </a:pathLst>
            </a:custGeom>
            <a:grpFill/>
            <a:ln>
              <a:noFill/>
            </a:ln>
            <a:effectLst/>
            <a:extLst/>
          </p:spPr>
          <p:txBody>
            <a:bodyPr/>
            <a:lstStyle/>
            <a:p>
              <a:pPr defTabSz="1228435">
                <a:defRPr/>
              </a:pPr>
              <a:endParaRPr lang="zh-CN" altLang="en-US">
                <a:solidFill>
                  <a:prstClr val="black"/>
                </a:solidFill>
              </a:endParaRPr>
            </a:p>
          </p:txBody>
        </p:sp>
        <p:sp>
          <p:nvSpPr>
            <p:cNvPr id="70" name="Freeform 75"/>
            <p:cNvSpPr>
              <a:spLocks/>
            </p:cNvSpPr>
            <p:nvPr/>
          </p:nvSpPr>
          <p:spPr bwMode="auto">
            <a:xfrm>
              <a:off x="7175500" y="3151188"/>
              <a:ext cx="66675" cy="46038"/>
            </a:xfrm>
            <a:custGeom>
              <a:avLst/>
              <a:gdLst>
                <a:gd name="T0" fmla="*/ 18 w 18"/>
                <a:gd name="T1" fmla="*/ 8 h 12"/>
                <a:gd name="T2" fmla="*/ 15 w 18"/>
                <a:gd name="T3" fmla="*/ 11 h 12"/>
                <a:gd name="T4" fmla="*/ 7 w 18"/>
                <a:gd name="T5" fmla="*/ 11 h 12"/>
                <a:gd name="T6" fmla="*/ 5 w 18"/>
                <a:gd name="T7" fmla="*/ 9 h 12"/>
                <a:gd name="T8" fmla="*/ 0 w 18"/>
                <a:gd name="T9" fmla="*/ 5 h 12"/>
                <a:gd name="T10" fmla="*/ 7 w 18"/>
                <a:gd name="T11" fmla="*/ 2 h 12"/>
                <a:gd name="T12" fmla="*/ 11 w 18"/>
                <a:gd name="T13" fmla="*/ 1 h 12"/>
                <a:gd name="T14" fmla="*/ 11 w 18"/>
                <a:gd name="T15" fmla="*/ 2 h 12"/>
                <a:gd name="T16" fmla="*/ 12 w 18"/>
                <a:gd name="T17" fmla="*/ 1 h 12"/>
                <a:gd name="T18" fmla="*/ 18 w 1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8"/>
                  </a:moveTo>
                  <a:cubicBezTo>
                    <a:pt x="17" y="9"/>
                    <a:pt x="15" y="9"/>
                    <a:pt x="15" y="11"/>
                  </a:cubicBezTo>
                  <a:cubicBezTo>
                    <a:pt x="12" y="9"/>
                    <a:pt x="9" y="12"/>
                    <a:pt x="7" y="11"/>
                  </a:cubicBezTo>
                  <a:cubicBezTo>
                    <a:pt x="6" y="11"/>
                    <a:pt x="7" y="9"/>
                    <a:pt x="5" y="9"/>
                  </a:cubicBezTo>
                  <a:cubicBezTo>
                    <a:pt x="4" y="9"/>
                    <a:pt x="2" y="6"/>
                    <a:pt x="0" y="5"/>
                  </a:cubicBezTo>
                  <a:cubicBezTo>
                    <a:pt x="0" y="3"/>
                    <a:pt x="4" y="4"/>
                    <a:pt x="7" y="2"/>
                  </a:cubicBezTo>
                  <a:cubicBezTo>
                    <a:pt x="7" y="2"/>
                    <a:pt x="10" y="0"/>
                    <a:pt x="11" y="1"/>
                  </a:cubicBezTo>
                  <a:cubicBezTo>
                    <a:pt x="11" y="1"/>
                    <a:pt x="11" y="2"/>
                    <a:pt x="11" y="2"/>
                  </a:cubicBezTo>
                  <a:cubicBezTo>
                    <a:pt x="12" y="2"/>
                    <a:pt x="13" y="1"/>
                    <a:pt x="12" y="1"/>
                  </a:cubicBezTo>
                  <a:cubicBezTo>
                    <a:pt x="15" y="2"/>
                    <a:pt x="17" y="4"/>
                    <a:pt x="18" y="8"/>
                  </a:cubicBezTo>
                </a:path>
              </a:pathLst>
            </a:custGeom>
            <a:grpFill/>
            <a:ln>
              <a:noFill/>
            </a:ln>
            <a:effectLst/>
            <a:extLst/>
          </p:spPr>
          <p:txBody>
            <a:bodyPr/>
            <a:lstStyle/>
            <a:p>
              <a:pPr defTabSz="1228435">
                <a:defRPr/>
              </a:pPr>
              <a:endParaRPr lang="zh-CN" altLang="en-US">
                <a:solidFill>
                  <a:prstClr val="black"/>
                </a:solidFill>
              </a:endParaRPr>
            </a:p>
          </p:txBody>
        </p:sp>
        <p:sp>
          <p:nvSpPr>
            <p:cNvPr id="71" name="Freeform 76"/>
            <p:cNvSpPr>
              <a:spLocks/>
            </p:cNvSpPr>
            <p:nvPr/>
          </p:nvSpPr>
          <p:spPr bwMode="auto">
            <a:xfrm>
              <a:off x="7208837" y="3173413"/>
              <a:ext cx="385763" cy="206375"/>
            </a:xfrm>
            <a:custGeom>
              <a:avLst/>
              <a:gdLst>
                <a:gd name="T0" fmla="*/ 34 w 103"/>
                <a:gd name="T1" fmla="*/ 27 h 55"/>
                <a:gd name="T2" fmla="*/ 28 w 103"/>
                <a:gd name="T3" fmla="*/ 24 h 55"/>
                <a:gd name="T4" fmla="*/ 26 w 103"/>
                <a:gd name="T5" fmla="*/ 19 h 55"/>
                <a:gd name="T6" fmla="*/ 10 w 103"/>
                <a:gd name="T7" fmla="*/ 15 h 55"/>
                <a:gd name="T8" fmla="*/ 2 w 103"/>
                <a:gd name="T9" fmla="*/ 15 h 55"/>
                <a:gd name="T10" fmla="*/ 0 w 103"/>
                <a:gd name="T11" fmla="*/ 9 h 55"/>
                <a:gd name="T12" fmla="*/ 5 w 103"/>
                <a:gd name="T13" fmla="*/ 9 h 55"/>
                <a:gd name="T14" fmla="*/ 9 w 103"/>
                <a:gd name="T15" fmla="*/ 7 h 55"/>
                <a:gd name="T16" fmla="*/ 16 w 103"/>
                <a:gd name="T17" fmla="*/ 10 h 55"/>
                <a:gd name="T18" fmla="*/ 21 w 103"/>
                <a:gd name="T19" fmla="*/ 6 h 55"/>
                <a:gd name="T20" fmla="*/ 33 w 103"/>
                <a:gd name="T21" fmla="*/ 2 h 55"/>
                <a:gd name="T22" fmla="*/ 35 w 103"/>
                <a:gd name="T23" fmla="*/ 5 h 55"/>
                <a:gd name="T24" fmla="*/ 47 w 103"/>
                <a:gd name="T25" fmla="*/ 9 h 55"/>
                <a:gd name="T26" fmla="*/ 49 w 103"/>
                <a:gd name="T27" fmla="*/ 7 h 55"/>
                <a:gd name="T28" fmla="*/ 52 w 103"/>
                <a:gd name="T29" fmla="*/ 10 h 55"/>
                <a:gd name="T30" fmla="*/ 59 w 103"/>
                <a:gd name="T31" fmla="*/ 10 h 55"/>
                <a:gd name="T32" fmla="*/ 65 w 103"/>
                <a:gd name="T33" fmla="*/ 13 h 55"/>
                <a:gd name="T34" fmla="*/ 65 w 103"/>
                <a:gd name="T35" fmla="*/ 17 h 55"/>
                <a:gd name="T36" fmla="*/ 68 w 103"/>
                <a:gd name="T37" fmla="*/ 16 h 55"/>
                <a:gd name="T38" fmla="*/ 69 w 103"/>
                <a:gd name="T39" fmla="*/ 20 h 55"/>
                <a:gd name="T40" fmla="*/ 76 w 103"/>
                <a:gd name="T41" fmla="*/ 24 h 55"/>
                <a:gd name="T42" fmla="*/ 87 w 103"/>
                <a:gd name="T43" fmla="*/ 29 h 55"/>
                <a:gd name="T44" fmla="*/ 86 w 103"/>
                <a:gd name="T45" fmla="*/ 33 h 55"/>
                <a:gd name="T46" fmla="*/ 90 w 103"/>
                <a:gd name="T47" fmla="*/ 36 h 55"/>
                <a:gd name="T48" fmla="*/ 90 w 103"/>
                <a:gd name="T49" fmla="*/ 38 h 55"/>
                <a:gd name="T50" fmla="*/ 96 w 103"/>
                <a:gd name="T51" fmla="*/ 44 h 55"/>
                <a:gd name="T52" fmla="*/ 103 w 103"/>
                <a:gd name="T53" fmla="*/ 51 h 55"/>
                <a:gd name="T54" fmla="*/ 93 w 103"/>
                <a:gd name="T55" fmla="*/ 51 h 55"/>
                <a:gd name="T56" fmla="*/ 85 w 103"/>
                <a:gd name="T57" fmla="*/ 45 h 55"/>
                <a:gd name="T58" fmla="*/ 82 w 103"/>
                <a:gd name="T59" fmla="*/ 43 h 55"/>
                <a:gd name="T60" fmla="*/ 80 w 103"/>
                <a:gd name="T61" fmla="*/ 41 h 55"/>
                <a:gd name="T62" fmla="*/ 76 w 103"/>
                <a:gd name="T63" fmla="*/ 37 h 55"/>
                <a:gd name="T64" fmla="*/ 65 w 103"/>
                <a:gd name="T65" fmla="*/ 36 h 55"/>
                <a:gd name="T66" fmla="*/ 59 w 103"/>
                <a:gd name="T67" fmla="*/ 48 h 55"/>
                <a:gd name="T68" fmla="*/ 51 w 103"/>
                <a:gd name="T69" fmla="*/ 45 h 55"/>
                <a:gd name="T70" fmla="*/ 47 w 103"/>
                <a:gd name="T71" fmla="*/ 44 h 55"/>
                <a:gd name="T72" fmla="*/ 41 w 103"/>
                <a:gd name="T73" fmla="*/ 37 h 55"/>
                <a:gd name="T74" fmla="*/ 35 w 103"/>
                <a:gd name="T75" fmla="*/ 43 h 55"/>
                <a:gd name="T76" fmla="*/ 31 w 103"/>
                <a:gd name="T77" fmla="*/ 40 h 55"/>
                <a:gd name="T78" fmla="*/ 35 w 103"/>
                <a:gd name="T79" fmla="*/ 36 h 55"/>
                <a:gd name="T80" fmla="*/ 38 w 103"/>
                <a:gd name="T81" fmla="*/ 30 h 55"/>
                <a:gd name="T82" fmla="*/ 37 w 103"/>
                <a:gd name="T83" fmla="*/ 33 h 55"/>
                <a:gd name="T84" fmla="*/ 34 w 103"/>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5">
                  <a:moveTo>
                    <a:pt x="34" y="27"/>
                  </a:moveTo>
                  <a:cubicBezTo>
                    <a:pt x="31" y="27"/>
                    <a:pt x="32" y="23"/>
                    <a:pt x="28" y="24"/>
                  </a:cubicBezTo>
                  <a:cubicBezTo>
                    <a:pt x="28" y="22"/>
                    <a:pt x="26" y="21"/>
                    <a:pt x="26" y="19"/>
                  </a:cubicBezTo>
                  <a:cubicBezTo>
                    <a:pt x="20" y="18"/>
                    <a:pt x="14" y="18"/>
                    <a:pt x="10" y="15"/>
                  </a:cubicBezTo>
                  <a:cubicBezTo>
                    <a:pt x="6" y="16"/>
                    <a:pt x="7" y="15"/>
                    <a:pt x="2" y="15"/>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5"/>
                    <a:pt x="33" y="2"/>
                  </a:cubicBezTo>
                  <a:cubicBezTo>
                    <a:pt x="36" y="0"/>
                    <a:pt x="35" y="4"/>
                    <a:pt x="35" y="5"/>
                  </a:cubicBezTo>
                  <a:cubicBezTo>
                    <a:pt x="38" y="6"/>
                    <a:pt x="47" y="4"/>
                    <a:pt x="47" y="9"/>
                  </a:cubicBezTo>
                  <a:cubicBezTo>
                    <a:pt x="48" y="10"/>
                    <a:pt x="49" y="7"/>
                    <a:pt x="49" y="7"/>
                  </a:cubicBezTo>
                  <a:cubicBezTo>
                    <a:pt x="51" y="8"/>
                    <a:pt x="51" y="10"/>
                    <a:pt x="52" y="10"/>
                  </a:cubicBezTo>
                  <a:cubicBezTo>
                    <a:pt x="54" y="11"/>
                    <a:pt x="57" y="10"/>
                    <a:pt x="59" y="10"/>
                  </a:cubicBezTo>
                  <a:cubicBezTo>
                    <a:pt x="60" y="11"/>
                    <a:pt x="60" y="15"/>
                    <a:pt x="65" y="13"/>
                  </a:cubicBezTo>
                  <a:cubicBezTo>
                    <a:pt x="67" y="15"/>
                    <a:pt x="65" y="15"/>
                    <a:pt x="65" y="17"/>
                  </a:cubicBezTo>
                  <a:cubicBezTo>
                    <a:pt x="67" y="18"/>
                    <a:pt x="67" y="17"/>
                    <a:pt x="68" y="16"/>
                  </a:cubicBezTo>
                  <a:cubicBezTo>
                    <a:pt x="69" y="16"/>
                    <a:pt x="69" y="18"/>
                    <a:pt x="69" y="20"/>
                  </a:cubicBezTo>
                  <a:cubicBezTo>
                    <a:pt x="70" y="22"/>
                    <a:pt x="74" y="23"/>
                    <a:pt x="76" y="24"/>
                  </a:cubicBezTo>
                  <a:cubicBezTo>
                    <a:pt x="78" y="25"/>
                    <a:pt x="83" y="29"/>
                    <a:pt x="87" y="29"/>
                  </a:cubicBezTo>
                  <a:cubicBezTo>
                    <a:pt x="88" y="31"/>
                    <a:pt x="86" y="31"/>
                    <a:pt x="86" y="33"/>
                  </a:cubicBezTo>
                  <a:cubicBezTo>
                    <a:pt x="87" y="34"/>
                    <a:pt x="89" y="34"/>
                    <a:pt x="90" y="36"/>
                  </a:cubicBezTo>
                  <a:cubicBezTo>
                    <a:pt x="91" y="36"/>
                    <a:pt x="90" y="38"/>
                    <a:pt x="90" y="38"/>
                  </a:cubicBezTo>
                  <a:cubicBezTo>
                    <a:pt x="92" y="40"/>
                    <a:pt x="94" y="41"/>
                    <a:pt x="96" y="44"/>
                  </a:cubicBezTo>
                  <a:cubicBezTo>
                    <a:pt x="98" y="47"/>
                    <a:pt x="99" y="50"/>
                    <a:pt x="103" y="51"/>
                  </a:cubicBezTo>
                  <a:cubicBezTo>
                    <a:pt x="100" y="55"/>
                    <a:pt x="95" y="51"/>
                    <a:pt x="93" y="51"/>
                  </a:cubicBezTo>
                  <a:cubicBezTo>
                    <a:pt x="90" y="50"/>
                    <a:pt x="88" y="49"/>
                    <a:pt x="85" y="45"/>
                  </a:cubicBezTo>
                  <a:cubicBezTo>
                    <a:pt x="84" y="45"/>
                    <a:pt x="83" y="43"/>
                    <a:pt x="82" y="43"/>
                  </a:cubicBezTo>
                  <a:cubicBezTo>
                    <a:pt x="81" y="42"/>
                    <a:pt x="80" y="43"/>
                    <a:pt x="80" y="41"/>
                  </a:cubicBezTo>
                  <a:cubicBezTo>
                    <a:pt x="80" y="41"/>
                    <a:pt x="76" y="37"/>
                    <a:pt x="76" y="37"/>
                  </a:cubicBezTo>
                  <a:cubicBezTo>
                    <a:pt x="73" y="36"/>
                    <a:pt x="69" y="38"/>
                    <a:pt x="65" y="36"/>
                  </a:cubicBezTo>
                  <a:cubicBezTo>
                    <a:pt x="62" y="39"/>
                    <a:pt x="61" y="44"/>
                    <a:pt x="59" y="48"/>
                  </a:cubicBezTo>
                  <a:cubicBezTo>
                    <a:pt x="58" y="46"/>
                    <a:pt x="53" y="47"/>
                    <a:pt x="51" y="45"/>
                  </a:cubicBezTo>
                  <a:cubicBezTo>
                    <a:pt x="49" y="44"/>
                    <a:pt x="52" y="42"/>
                    <a:pt x="47" y="44"/>
                  </a:cubicBezTo>
                  <a:cubicBezTo>
                    <a:pt x="50" y="37"/>
                    <a:pt x="40" y="43"/>
                    <a:pt x="41" y="37"/>
                  </a:cubicBezTo>
                  <a:cubicBezTo>
                    <a:pt x="38" y="37"/>
                    <a:pt x="35" y="38"/>
                    <a:pt x="35" y="43"/>
                  </a:cubicBezTo>
                  <a:cubicBezTo>
                    <a:pt x="34" y="42"/>
                    <a:pt x="34" y="39"/>
                    <a:pt x="31" y="40"/>
                  </a:cubicBezTo>
                  <a:cubicBezTo>
                    <a:pt x="32" y="37"/>
                    <a:pt x="34" y="37"/>
                    <a:pt x="35" y="36"/>
                  </a:cubicBezTo>
                  <a:cubicBezTo>
                    <a:pt x="37" y="34"/>
                    <a:pt x="39" y="34"/>
                    <a:pt x="38" y="30"/>
                  </a:cubicBezTo>
                  <a:cubicBezTo>
                    <a:pt x="37" y="29"/>
                    <a:pt x="37" y="33"/>
                    <a:pt x="37" y="33"/>
                  </a:cubicBezTo>
                  <a:cubicBezTo>
                    <a:pt x="34" y="32"/>
                    <a:pt x="35" y="24"/>
                    <a:pt x="34" y="27"/>
                  </a:cubicBezTo>
                </a:path>
              </a:pathLst>
            </a:custGeom>
            <a:grpFill/>
            <a:ln>
              <a:noFill/>
            </a:ln>
            <a:effectLst/>
            <a:extLst/>
          </p:spPr>
          <p:txBody>
            <a:bodyPr/>
            <a:lstStyle/>
            <a:p>
              <a:pPr defTabSz="1228435">
                <a:defRPr/>
              </a:pPr>
              <a:endParaRPr lang="zh-CN" altLang="en-US">
                <a:solidFill>
                  <a:prstClr val="black"/>
                </a:solidFill>
              </a:endParaRPr>
            </a:p>
          </p:txBody>
        </p:sp>
        <p:sp>
          <p:nvSpPr>
            <p:cNvPr id="72" name="Freeform 77"/>
            <p:cNvSpPr>
              <a:spLocks/>
            </p:cNvSpPr>
            <p:nvPr/>
          </p:nvSpPr>
          <p:spPr bwMode="auto">
            <a:xfrm>
              <a:off x="7123112" y="3200400"/>
              <a:ext cx="36513" cy="33338"/>
            </a:xfrm>
            <a:custGeom>
              <a:avLst/>
              <a:gdLst>
                <a:gd name="T0" fmla="*/ 9 w 10"/>
                <a:gd name="T1" fmla="*/ 3 h 9"/>
                <a:gd name="T2" fmla="*/ 0 w 10"/>
                <a:gd name="T3" fmla="*/ 5 h 9"/>
                <a:gd name="T4" fmla="*/ 9 w 10"/>
                <a:gd name="T5" fmla="*/ 3 h 9"/>
              </a:gdLst>
              <a:ahLst/>
              <a:cxnLst>
                <a:cxn ang="0">
                  <a:pos x="T0" y="T1"/>
                </a:cxn>
                <a:cxn ang="0">
                  <a:pos x="T2" y="T3"/>
                </a:cxn>
                <a:cxn ang="0">
                  <a:pos x="T4" y="T5"/>
                </a:cxn>
              </a:cxnLst>
              <a:rect l="0" t="0" r="r" b="b"/>
              <a:pathLst>
                <a:path w="10" h="9">
                  <a:moveTo>
                    <a:pt x="9" y="3"/>
                  </a:moveTo>
                  <a:cubicBezTo>
                    <a:pt x="10" y="9"/>
                    <a:pt x="2" y="5"/>
                    <a:pt x="0" y="5"/>
                  </a:cubicBezTo>
                  <a:cubicBezTo>
                    <a:pt x="1" y="3"/>
                    <a:pt x="8" y="0"/>
                    <a:pt x="9" y="3"/>
                  </a:cubicBezTo>
                </a:path>
              </a:pathLst>
            </a:custGeom>
            <a:grpFill/>
            <a:ln>
              <a:noFill/>
            </a:ln>
            <a:effectLst/>
            <a:extLst/>
          </p:spPr>
          <p:txBody>
            <a:bodyPr/>
            <a:lstStyle/>
            <a:p>
              <a:pPr defTabSz="1228435">
                <a:defRPr/>
              </a:pPr>
              <a:endParaRPr lang="zh-CN" altLang="en-US">
                <a:solidFill>
                  <a:prstClr val="black"/>
                </a:solidFill>
              </a:endParaRPr>
            </a:p>
          </p:txBody>
        </p:sp>
        <p:sp>
          <p:nvSpPr>
            <p:cNvPr id="73" name="Freeform 78"/>
            <p:cNvSpPr>
              <a:spLocks/>
            </p:cNvSpPr>
            <p:nvPr/>
          </p:nvSpPr>
          <p:spPr bwMode="auto">
            <a:xfrm>
              <a:off x="7069137" y="3208338"/>
              <a:ext cx="26988" cy="14288"/>
            </a:xfrm>
            <a:custGeom>
              <a:avLst/>
              <a:gdLst>
                <a:gd name="T0" fmla="*/ 1 w 7"/>
                <a:gd name="T1" fmla="*/ 3 h 4"/>
                <a:gd name="T2" fmla="*/ 5 w 7"/>
                <a:gd name="T3" fmla="*/ 4 h 4"/>
                <a:gd name="T4" fmla="*/ 2 w 7"/>
                <a:gd name="T5" fmla="*/ 4 h 4"/>
                <a:gd name="T6" fmla="*/ 1 w 7"/>
                <a:gd name="T7" fmla="*/ 3 h 4"/>
              </a:gdLst>
              <a:ahLst/>
              <a:cxnLst>
                <a:cxn ang="0">
                  <a:pos x="T0" y="T1"/>
                </a:cxn>
                <a:cxn ang="0">
                  <a:pos x="T2" y="T3"/>
                </a:cxn>
                <a:cxn ang="0">
                  <a:pos x="T4" y="T5"/>
                </a:cxn>
                <a:cxn ang="0">
                  <a:pos x="T6" y="T7"/>
                </a:cxn>
              </a:cxnLst>
              <a:rect l="0" t="0" r="r" b="b"/>
              <a:pathLst>
                <a:path w="7" h="4">
                  <a:moveTo>
                    <a:pt x="1" y="3"/>
                  </a:moveTo>
                  <a:cubicBezTo>
                    <a:pt x="0" y="0"/>
                    <a:pt x="7" y="1"/>
                    <a:pt x="5" y="4"/>
                  </a:cubicBezTo>
                  <a:cubicBezTo>
                    <a:pt x="2" y="4"/>
                    <a:pt x="2" y="4"/>
                    <a:pt x="2" y="4"/>
                  </a:cubicBezTo>
                  <a:cubicBezTo>
                    <a:pt x="3" y="3"/>
                    <a:pt x="2" y="3"/>
                    <a:pt x="1" y="3"/>
                  </a:cubicBezTo>
                </a:path>
              </a:pathLst>
            </a:custGeom>
            <a:grpFill/>
            <a:ln>
              <a:noFill/>
            </a:ln>
            <a:effectLst/>
            <a:extLst/>
          </p:spPr>
          <p:txBody>
            <a:bodyPr/>
            <a:lstStyle/>
            <a:p>
              <a:pPr defTabSz="1228435">
                <a:defRPr/>
              </a:pPr>
              <a:endParaRPr lang="zh-CN" altLang="en-US">
                <a:solidFill>
                  <a:prstClr val="black"/>
                </a:solidFill>
              </a:endParaRPr>
            </a:p>
          </p:txBody>
        </p:sp>
        <p:sp>
          <p:nvSpPr>
            <p:cNvPr id="74" name="Freeform 79"/>
            <p:cNvSpPr>
              <a:spLocks/>
            </p:cNvSpPr>
            <p:nvPr/>
          </p:nvSpPr>
          <p:spPr bwMode="auto">
            <a:xfrm>
              <a:off x="7561262" y="3238500"/>
              <a:ext cx="79375" cy="55563"/>
            </a:xfrm>
            <a:custGeom>
              <a:avLst/>
              <a:gdLst>
                <a:gd name="T0" fmla="*/ 16 w 21"/>
                <a:gd name="T1" fmla="*/ 0 h 15"/>
                <a:gd name="T2" fmla="*/ 20 w 21"/>
                <a:gd name="T3" fmla="*/ 0 h 15"/>
                <a:gd name="T4" fmla="*/ 20 w 21"/>
                <a:gd name="T5" fmla="*/ 5 h 15"/>
                <a:gd name="T6" fmla="*/ 17 w 21"/>
                <a:gd name="T7" fmla="*/ 6 h 15"/>
                <a:gd name="T8" fmla="*/ 17 w 21"/>
                <a:gd name="T9" fmla="*/ 10 h 15"/>
                <a:gd name="T10" fmla="*/ 14 w 21"/>
                <a:gd name="T11" fmla="*/ 12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20" y="0"/>
                    <a:pt x="20" y="0"/>
                    <a:pt x="20" y="0"/>
                  </a:cubicBezTo>
                  <a:cubicBezTo>
                    <a:pt x="20" y="2"/>
                    <a:pt x="21" y="3"/>
                    <a:pt x="20" y="5"/>
                  </a:cubicBezTo>
                  <a:cubicBezTo>
                    <a:pt x="20" y="6"/>
                    <a:pt x="17" y="5"/>
                    <a:pt x="17" y="6"/>
                  </a:cubicBezTo>
                  <a:cubicBezTo>
                    <a:pt x="17" y="7"/>
                    <a:pt x="19" y="9"/>
                    <a:pt x="17" y="10"/>
                  </a:cubicBezTo>
                  <a:cubicBezTo>
                    <a:pt x="15" y="9"/>
                    <a:pt x="14" y="9"/>
                    <a:pt x="14" y="12"/>
                  </a:cubicBezTo>
                  <a:cubicBezTo>
                    <a:pt x="10" y="10"/>
                    <a:pt x="0" y="15"/>
                    <a:pt x="2" y="7"/>
                  </a:cubicBezTo>
                  <a:cubicBezTo>
                    <a:pt x="9" y="10"/>
                    <a:pt x="14" y="6"/>
                    <a:pt x="16" y="0"/>
                  </a:cubicBezTo>
                </a:path>
              </a:pathLst>
            </a:custGeom>
            <a:grpFill/>
            <a:ln>
              <a:noFill/>
            </a:ln>
            <a:effectLst/>
            <a:extLst/>
          </p:spPr>
          <p:txBody>
            <a:bodyPr/>
            <a:lstStyle/>
            <a:p>
              <a:pPr defTabSz="1228435">
                <a:defRPr/>
              </a:pPr>
              <a:endParaRPr lang="zh-CN" altLang="en-US">
                <a:solidFill>
                  <a:prstClr val="black"/>
                </a:solidFill>
              </a:endParaRPr>
            </a:p>
          </p:txBody>
        </p:sp>
        <p:sp>
          <p:nvSpPr>
            <p:cNvPr id="75" name="Freeform 80"/>
            <p:cNvSpPr>
              <a:spLocks/>
            </p:cNvSpPr>
            <p:nvPr/>
          </p:nvSpPr>
          <p:spPr bwMode="auto">
            <a:xfrm>
              <a:off x="6878637" y="3321050"/>
              <a:ext cx="41275" cy="22225"/>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path>
              </a:pathLst>
            </a:custGeom>
            <a:grpFill/>
            <a:ln>
              <a:noFill/>
            </a:ln>
            <a:effectLst/>
            <a:extLst/>
          </p:spPr>
          <p:txBody>
            <a:bodyPr/>
            <a:lstStyle/>
            <a:p>
              <a:pPr defTabSz="1228435">
                <a:defRPr/>
              </a:pPr>
              <a:endParaRPr lang="zh-CN" altLang="en-US">
                <a:solidFill>
                  <a:prstClr val="black"/>
                </a:solidFill>
              </a:endParaRPr>
            </a:p>
          </p:txBody>
        </p:sp>
        <p:sp>
          <p:nvSpPr>
            <p:cNvPr id="76" name="Freeform 81"/>
            <p:cNvSpPr>
              <a:spLocks/>
            </p:cNvSpPr>
            <p:nvPr/>
          </p:nvSpPr>
          <p:spPr bwMode="auto">
            <a:xfrm>
              <a:off x="6942137" y="3321050"/>
              <a:ext cx="41275" cy="14288"/>
            </a:xfrm>
            <a:custGeom>
              <a:avLst/>
              <a:gdLst>
                <a:gd name="T0" fmla="*/ 11 w 11"/>
                <a:gd name="T1" fmla="*/ 1 h 4"/>
                <a:gd name="T2" fmla="*/ 0 w 11"/>
                <a:gd name="T3" fmla="*/ 4 h 4"/>
                <a:gd name="T4" fmla="*/ 11 w 11"/>
                <a:gd name="T5" fmla="*/ 1 h 4"/>
              </a:gdLst>
              <a:ahLst/>
              <a:cxnLst>
                <a:cxn ang="0">
                  <a:pos x="T0" y="T1"/>
                </a:cxn>
                <a:cxn ang="0">
                  <a:pos x="T2" y="T3"/>
                </a:cxn>
                <a:cxn ang="0">
                  <a:pos x="T4" y="T5"/>
                </a:cxn>
              </a:cxnLst>
              <a:rect l="0" t="0" r="r" b="b"/>
              <a:pathLst>
                <a:path w="11" h="4">
                  <a:moveTo>
                    <a:pt x="11" y="1"/>
                  </a:moveTo>
                  <a:cubicBezTo>
                    <a:pt x="10" y="4"/>
                    <a:pt x="5" y="4"/>
                    <a:pt x="0" y="4"/>
                  </a:cubicBezTo>
                  <a:cubicBezTo>
                    <a:pt x="1" y="0"/>
                    <a:pt x="6" y="1"/>
                    <a:pt x="11" y="1"/>
                  </a:cubicBezTo>
                </a:path>
              </a:pathLst>
            </a:custGeom>
            <a:grpFill/>
            <a:ln>
              <a:noFill/>
            </a:ln>
            <a:effectLst/>
            <a:extLst/>
          </p:spPr>
          <p:txBody>
            <a:bodyPr/>
            <a:lstStyle/>
            <a:p>
              <a:pPr defTabSz="1228435">
                <a:defRPr/>
              </a:pPr>
              <a:endParaRPr lang="zh-CN" altLang="en-US">
                <a:solidFill>
                  <a:prstClr val="black"/>
                </a:solidFill>
              </a:endParaRPr>
            </a:p>
          </p:txBody>
        </p:sp>
        <p:sp>
          <p:nvSpPr>
            <p:cNvPr id="77" name="Freeform 82"/>
            <p:cNvSpPr>
              <a:spLocks/>
            </p:cNvSpPr>
            <p:nvPr/>
          </p:nvSpPr>
          <p:spPr bwMode="auto">
            <a:xfrm>
              <a:off x="7021512" y="3321050"/>
              <a:ext cx="71438" cy="47625"/>
            </a:xfrm>
            <a:custGeom>
              <a:avLst/>
              <a:gdLst>
                <a:gd name="T0" fmla="*/ 18 w 19"/>
                <a:gd name="T1" fmla="*/ 1 h 13"/>
                <a:gd name="T2" fmla="*/ 17 w 19"/>
                <a:gd name="T3" fmla="*/ 6 h 13"/>
                <a:gd name="T4" fmla="*/ 14 w 19"/>
                <a:gd name="T5" fmla="*/ 6 h 13"/>
                <a:gd name="T6" fmla="*/ 1 w 19"/>
                <a:gd name="T7" fmla="*/ 12 h 13"/>
                <a:gd name="T8" fmla="*/ 6 w 19"/>
                <a:gd name="T9" fmla="*/ 8 h 13"/>
                <a:gd name="T10" fmla="*/ 8 w 19"/>
                <a:gd name="T11" fmla="*/ 5 h 13"/>
                <a:gd name="T12" fmla="*/ 11 w 19"/>
                <a:gd name="T13" fmla="*/ 2 h 13"/>
                <a:gd name="T14" fmla="*/ 18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8" y="1"/>
                  </a:moveTo>
                  <a:cubicBezTo>
                    <a:pt x="19" y="4"/>
                    <a:pt x="18" y="5"/>
                    <a:pt x="17" y="6"/>
                  </a:cubicBezTo>
                  <a:cubicBezTo>
                    <a:pt x="16" y="7"/>
                    <a:pt x="14" y="6"/>
                    <a:pt x="14" y="6"/>
                  </a:cubicBezTo>
                  <a:cubicBezTo>
                    <a:pt x="12" y="9"/>
                    <a:pt x="8" y="13"/>
                    <a:pt x="1" y="12"/>
                  </a:cubicBezTo>
                  <a:cubicBezTo>
                    <a:pt x="0" y="9"/>
                    <a:pt x="4" y="9"/>
                    <a:pt x="6" y="8"/>
                  </a:cubicBezTo>
                  <a:cubicBezTo>
                    <a:pt x="7" y="7"/>
                    <a:pt x="7" y="6"/>
                    <a:pt x="8" y="5"/>
                  </a:cubicBezTo>
                  <a:cubicBezTo>
                    <a:pt x="9" y="4"/>
                    <a:pt x="11" y="4"/>
                    <a:pt x="11" y="2"/>
                  </a:cubicBezTo>
                  <a:cubicBezTo>
                    <a:pt x="15" y="3"/>
                    <a:pt x="15" y="0"/>
                    <a:pt x="18" y="1"/>
                  </a:cubicBezTo>
                </a:path>
              </a:pathLst>
            </a:custGeom>
            <a:grpFill/>
            <a:ln>
              <a:noFill/>
            </a:ln>
            <a:effectLst/>
            <a:extLst/>
          </p:spPr>
          <p:txBody>
            <a:bodyPr/>
            <a:lstStyle/>
            <a:p>
              <a:pPr defTabSz="1228435">
                <a:defRPr/>
              </a:pPr>
              <a:endParaRPr lang="zh-CN" altLang="en-US">
                <a:solidFill>
                  <a:prstClr val="black"/>
                </a:solidFill>
              </a:endParaRPr>
            </a:p>
          </p:txBody>
        </p:sp>
        <p:sp>
          <p:nvSpPr>
            <p:cNvPr id="78" name="Freeform 83"/>
            <p:cNvSpPr>
              <a:spLocks/>
            </p:cNvSpPr>
            <p:nvPr/>
          </p:nvSpPr>
          <p:spPr bwMode="auto">
            <a:xfrm>
              <a:off x="8089900" y="3924300"/>
              <a:ext cx="38100" cy="52388"/>
            </a:xfrm>
            <a:custGeom>
              <a:avLst/>
              <a:gdLst>
                <a:gd name="T0" fmla="*/ 1 w 10"/>
                <a:gd name="T1" fmla="*/ 0 h 14"/>
                <a:gd name="T2" fmla="*/ 2 w 10"/>
                <a:gd name="T3" fmla="*/ 2 h 14"/>
                <a:gd name="T4" fmla="*/ 7 w 10"/>
                <a:gd name="T5" fmla="*/ 7 h 14"/>
                <a:gd name="T6" fmla="*/ 8 w 10"/>
                <a:gd name="T7" fmla="*/ 14 h 14"/>
                <a:gd name="T8" fmla="*/ 4 w 10"/>
                <a:gd name="T9" fmla="*/ 14 h 14"/>
                <a:gd name="T10" fmla="*/ 0 w 10"/>
                <a:gd name="T11" fmla="*/ 2 h 14"/>
                <a:gd name="T12" fmla="*/ 1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1" y="0"/>
                  </a:moveTo>
                  <a:cubicBezTo>
                    <a:pt x="2" y="0"/>
                    <a:pt x="2" y="1"/>
                    <a:pt x="2" y="2"/>
                  </a:cubicBezTo>
                  <a:cubicBezTo>
                    <a:pt x="1" y="4"/>
                    <a:pt x="9" y="5"/>
                    <a:pt x="7" y="7"/>
                  </a:cubicBezTo>
                  <a:cubicBezTo>
                    <a:pt x="4" y="9"/>
                    <a:pt x="10" y="7"/>
                    <a:pt x="8" y="14"/>
                  </a:cubicBezTo>
                  <a:cubicBezTo>
                    <a:pt x="6" y="14"/>
                    <a:pt x="4" y="11"/>
                    <a:pt x="4" y="14"/>
                  </a:cubicBezTo>
                  <a:cubicBezTo>
                    <a:pt x="2" y="12"/>
                    <a:pt x="1" y="6"/>
                    <a:pt x="0" y="2"/>
                  </a:cubicBezTo>
                  <a:cubicBezTo>
                    <a:pt x="1" y="2"/>
                    <a:pt x="1" y="1"/>
                    <a:pt x="1" y="0"/>
                  </a:cubicBezTo>
                </a:path>
              </a:pathLst>
            </a:custGeom>
            <a:grpFill/>
            <a:ln>
              <a:noFill/>
            </a:ln>
            <a:effectLst/>
            <a:extLst/>
          </p:spPr>
          <p:txBody>
            <a:bodyPr/>
            <a:lstStyle/>
            <a:p>
              <a:pPr defTabSz="1228435">
                <a:defRPr/>
              </a:pPr>
              <a:endParaRPr lang="zh-CN" altLang="en-US">
                <a:solidFill>
                  <a:prstClr val="black"/>
                </a:solidFill>
              </a:endParaRPr>
            </a:p>
          </p:txBody>
        </p:sp>
        <p:sp>
          <p:nvSpPr>
            <p:cNvPr id="79" name="Freeform 84"/>
            <p:cNvSpPr>
              <a:spLocks/>
            </p:cNvSpPr>
            <p:nvPr/>
          </p:nvSpPr>
          <p:spPr bwMode="auto">
            <a:xfrm>
              <a:off x="8097837" y="3968750"/>
              <a:ext cx="85725" cy="117475"/>
            </a:xfrm>
            <a:custGeom>
              <a:avLst/>
              <a:gdLst>
                <a:gd name="T0" fmla="*/ 7 w 23"/>
                <a:gd name="T1" fmla="*/ 0 h 31"/>
                <a:gd name="T2" fmla="*/ 9 w 23"/>
                <a:gd name="T3" fmla="*/ 2 h 31"/>
                <a:gd name="T4" fmla="*/ 12 w 23"/>
                <a:gd name="T5" fmla="*/ 2 h 31"/>
                <a:gd name="T6" fmla="*/ 23 w 23"/>
                <a:gd name="T7" fmla="*/ 7 h 31"/>
                <a:gd name="T8" fmla="*/ 23 w 23"/>
                <a:gd name="T9" fmla="*/ 14 h 31"/>
                <a:gd name="T10" fmla="*/ 19 w 23"/>
                <a:gd name="T11" fmla="*/ 14 h 31"/>
                <a:gd name="T12" fmla="*/ 17 w 23"/>
                <a:gd name="T13" fmla="*/ 17 h 31"/>
                <a:gd name="T14" fmla="*/ 16 w 23"/>
                <a:gd name="T15" fmla="*/ 26 h 31"/>
                <a:gd name="T16" fmla="*/ 14 w 23"/>
                <a:gd name="T17" fmla="*/ 28 h 31"/>
                <a:gd name="T18" fmla="*/ 7 w 23"/>
                <a:gd name="T19" fmla="*/ 30 h 31"/>
                <a:gd name="T20" fmla="*/ 6 w 23"/>
                <a:gd name="T21" fmla="*/ 26 h 31"/>
                <a:gd name="T22" fmla="*/ 9 w 23"/>
                <a:gd name="T23" fmla="*/ 23 h 31"/>
                <a:gd name="T24" fmla="*/ 0 w 23"/>
                <a:gd name="T25" fmla="*/ 19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2"/>
                  </a:cubicBezTo>
                  <a:cubicBezTo>
                    <a:pt x="9" y="4"/>
                    <a:pt x="12" y="2"/>
                    <a:pt x="12" y="2"/>
                  </a:cubicBezTo>
                  <a:cubicBezTo>
                    <a:pt x="16" y="4"/>
                    <a:pt x="15" y="9"/>
                    <a:pt x="23" y="7"/>
                  </a:cubicBezTo>
                  <a:cubicBezTo>
                    <a:pt x="23" y="14"/>
                    <a:pt x="23" y="14"/>
                    <a:pt x="23" y="14"/>
                  </a:cubicBezTo>
                  <a:cubicBezTo>
                    <a:pt x="19" y="14"/>
                    <a:pt x="19" y="14"/>
                    <a:pt x="19" y="14"/>
                  </a:cubicBezTo>
                  <a:cubicBezTo>
                    <a:pt x="19" y="16"/>
                    <a:pt x="18" y="17"/>
                    <a:pt x="17" y="17"/>
                  </a:cubicBezTo>
                  <a:cubicBezTo>
                    <a:pt x="20" y="21"/>
                    <a:pt x="16" y="22"/>
                    <a:pt x="16" y="26"/>
                  </a:cubicBezTo>
                  <a:cubicBezTo>
                    <a:pt x="16" y="27"/>
                    <a:pt x="11" y="28"/>
                    <a:pt x="14" y="28"/>
                  </a:cubicBezTo>
                  <a:cubicBezTo>
                    <a:pt x="15" y="31"/>
                    <a:pt x="10" y="29"/>
                    <a:pt x="7" y="30"/>
                  </a:cubicBezTo>
                  <a:cubicBezTo>
                    <a:pt x="8" y="28"/>
                    <a:pt x="6" y="27"/>
                    <a:pt x="6" y="26"/>
                  </a:cubicBezTo>
                  <a:cubicBezTo>
                    <a:pt x="6" y="23"/>
                    <a:pt x="7" y="23"/>
                    <a:pt x="9" y="23"/>
                  </a:cubicBezTo>
                  <a:cubicBezTo>
                    <a:pt x="7" y="21"/>
                    <a:pt x="6" y="17"/>
                    <a:pt x="0" y="19"/>
                  </a:cubicBezTo>
                  <a:cubicBezTo>
                    <a:pt x="0" y="15"/>
                    <a:pt x="4" y="15"/>
                    <a:pt x="6" y="13"/>
                  </a:cubicBezTo>
                  <a:cubicBezTo>
                    <a:pt x="7" y="6"/>
                    <a:pt x="6" y="6"/>
                    <a:pt x="7" y="0"/>
                  </a:cubicBezTo>
                </a:path>
              </a:pathLst>
            </a:custGeom>
            <a:grpFill/>
            <a:ln>
              <a:noFill/>
            </a:ln>
            <a:effectLst/>
            <a:extLst/>
          </p:spPr>
          <p:txBody>
            <a:bodyPr/>
            <a:lstStyle/>
            <a:p>
              <a:pPr defTabSz="1228435">
                <a:defRPr/>
              </a:pPr>
              <a:endParaRPr lang="zh-CN" altLang="en-US">
                <a:solidFill>
                  <a:prstClr val="black"/>
                </a:solidFill>
              </a:endParaRPr>
            </a:p>
          </p:txBody>
        </p:sp>
        <p:sp>
          <p:nvSpPr>
            <p:cNvPr id="80" name="Freeform 85"/>
            <p:cNvSpPr>
              <a:spLocks/>
            </p:cNvSpPr>
            <p:nvPr/>
          </p:nvSpPr>
          <p:spPr bwMode="auto">
            <a:xfrm>
              <a:off x="7481887" y="4067175"/>
              <a:ext cx="76200" cy="77788"/>
            </a:xfrm>
            <a:custGeom>
              <a:avLst/>
              <a:gdLst>
                <a:gd name="T0" fmla="*/ 19 w 20"/>
                <a:gd name="T1" fmla="*/ 1 h 21"/>
                <a:gd name="T2" fmla="*/ 19 w 20"/>
                <a:gd name="T3" fmla="*/ 9 h 21"/>
                <a:gd name="T4" fmla="*/ 17 w 20"/>
                <a:gd name="T5" fmla="*/ 7 h 21"/>
                <a:gd name="T6" fmla="*/ 16 w 20"/>
                <a:gd name="T7" fmla="*/ 8 h 21"/>
                <a:gd name="T8" fmla="*/ 16 w 20"/>
                <a:gd name="T9" fmla="*/ 15 h 21"/>
                <a:gd name="T10" fmla="*/ 13 w 20"/>
                <a:gd name="T11" fmla="*/ 15 h 21"/>
                <a:gd name="T12" fmla="*/ 13 w 20"/>
                <a:gd name="T13" fmla="*/ 18 h 21"/>
                <a:gd name="T14" fmla="*/ 9 w 20"/>
                <a:gd name="T15" fmla="*/ 21 h 21"/>
                <a:gd name="T16" fmla="*/ 6 w 20"/>
                <a:gd name="T17" fmla="*/ 16 h 21"/>
                <a:gd name="T18" fmla="*/ 3 w 20"/>
                <a:gd name="T19" fmla="*/ 14 h 21"/>
                <a:gd name="T20" fmla="*/ 0 w 20"/>
                <a:gd name="T21" fmla="*/ 5 h 21"/>
                <a:gd name="T22" fmla="*/ 12 w 20"/>
                <a:gd name="T23" fmla="*/ 2 h 21"/>
                <a:gd name="T24" fmla="*/ 19 w 20"/>
                <a:gd name="T2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19" y="1"/>
                  </a:moveTo>
                  <a:cubicBezTo>
                    <a:pt x="18" y="3"/>
                    <a:pt x="20" y="6"/>
                    <a:pt x="19" y="9"/>
                  </a:cubicBezTo>
                  <a:cubicBezTo>
                    <a:pt x="18" y="10"/>
                    <a:pt x="17" y="8"/>
                    <a:pt x="17" y="7"/>
                  </a:cubicBezTo>
                  <a:cubicBezTo>
                    <a:pt x="17" y="7"/>
                    <a:pt x="16" y="7"/>
                    <a:pt x="16" y="8"/>
                  </a:cubicBezTo>
                  <a:cubicBezTo>
                    <a:pt x="15" y="10"/>
                    <a:pt x="17" y="13"/>
                    <a:pt x="16" y="15"/>
                  </a:cubicBezTo>
                  <a:cubicBezTo>
                    <a:pt x="16" y="15"/>
                    <a:pt x="13" y="15"/>
                    <a:pt x="13" y="15"/>
                  </a:cubicBezTo>
                  <a:cubicBezTo>
                    <a:pt x="13" y="15"/>
                    <a:pt x="13" y="17"/>
                    <a:pt x="13" y="18"/>
                  </a:cubicBezTo>
                  <a:cubicBezTo>
                    <a:pt x="12" y="19"/>
                    <a:pt x="9" y="18"/>
                    <a:pt x="9" y="21"/>
                  </a:cubicBezTo>
                  <a:cubicBezTo>
                    <a:pt x="7" y="20"/>
                    <a:pt x="7" y="18"/>
                    <a:pt x="6" y="16"/>
                  </a:cubicBezTo>
                  <a:cubicBezTo>
                    <a:pt x="5" y="16"/>
                    <a:pt x="3" y="14"/>
                    <a:pt x="3" y="14"/>
                  </a:cubicBezTo>
                  <a:cubicBezTo>
                    <a:pt x="2" y="11"/>
                    <a:pt x="3" y="7"/>
                    <a:pt x="0" y="5"/>
                  </a:cubicBezTo>
                  <a:cubicBezTo>
                    <a:pt x="2" y="3"/>
                    <a:pt x="7" y="3"/>
                    <a:pt x="12" y="2"/>
                  </a:cubicBezTo>
                  <a:cubicBezTo>
                    <a:pt x="14" y="2"/>
                    <a:pt x="16" y="0"/>
                    <a:pt x="19" y="1"/>
                  </a:cubicBezTo>
                </a:path>
              </a:pathLst>
            </a:custGeom>
            <a:grpFill/>
            <a:ln>
              <a:noFill/>
            </a:ln>
            <a:effectLst/>
            <a:extLst/>
          </p:spPr>
          <p:txBody>
            <a:bodyPr/>
            <a:lstStyle/>
            <a:p>
              <a:pPr defTabSz="1228435">
                <a:defRPr/>
              </a:pPr>
              <a:endParaRPr lang="zh-CN" altLang="en-US">
                <a:solidFill>
                  <a:prstClr val="black"/>
                </a:solidFill>
              </a:endParaRPr>
            </a:p>
          </p:txBody>
        </p:sp>
        <p:sp>
          <p:nvSpPr>
            <p:cNvPr id="81" name="Freeform 86"/>
            <p:cNvSpPr>
              <a:spLocks/>
            </p:cNvSpPr>
            <p:nvPr/>
          </p:nvSpPr>
          <p:spPr bwMode="auto">
            <a:xfrm>
              <a:off x="2813050" y="706437"/>
              <a:ext cx="1290638" cy="963613"/>
            </a:xfrm>
            <a:custGeom>
              <a:avLst/>
              <a:gdLst>
                <a:gd name="T0" fmla="*/ 244 w 344"/>
                <a:gd name="T1" fmla="*/ 29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9 h 257"/>
                <a:gd name="T14" fmla="*/ 318 w 344"/>
                <a:gd name="T15" fmla="*/ 41 h 257"/>
                <a:gd name="T16" fmla="*/ 311 w 344"/>
                <a:gd name="T17" fmla="*/ 51 h 257"/>
                <a:gd name="T18" fmla="*/ 298 w 344"/>
                <a:gd name="T19" fmla="*/ 65 h 257"/>
                <a:gd name="T20" fmla="*/ 301 w 344"/>
                <a:gd name="T21" fmla="*/ 78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2 h 257"/>
                <a:gd name="T40" fmla="*/ 231 w 344"/>
                <a:gd name="T41" fmla="*/ 189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2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9 h 257"/>
                <a:gd name="T66" fmla="*/ 119 w 344"/>
                <a:gd name="T67" fmla="*/ 165 h 257"/>
                <a:gd name="T68" fmla="*/ 122 w 344"/>
                <a:gd name="T69" fmla="*/ 153 h 257"/>
                <a:gd name="T70" fmla="*/ 108 w 344"/>
                <a:gd name="T71" fmla="*/ 149 h 257"/>
                <a:gd name="T72" fmla="*/ 98 w 344"/>
                <a:gd name="T73" fmla="*/ 131 h 257"/>
                <a:gd name="T74" fmla="*/ 88 w 344"/>
                <a:gd name="T75" fmla="*/ 111 h 257"/>
                <a:gd name="T76" fmla="*/ 63 w 344"/>
                <a:gd name="T77" fmla="*/ 99 h 257"/>
                <a:gd name="T78" fmla="*/ 28 w 344"/>
                <a:gd name="T79" fmla="*/ 100 h 257"/>
                <a:gd name="T80" fmla="*/ 28 w 344"/>
                <a:gd name="T81" fmla="*/ 92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2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1 h 257"/>
                <a:gd name="T110" fmla="*/ 276 w 344"/>
                <a:gd name="T111" fmla="*/ 12 h 257"/>
                <a:gd name="T112" fmla="*/ 287 w 344"/>
                <a:gd name="T113" fmla="*/ 20 h 257"/>
                <a:gd name="T114" fmla="*/ 239 w 344"/>
                <a:gd name="T115" fmla="*/ 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7"/>
                    <a:pt x="235" y="29"/>
                  </a:cubicBezTo>
                  <a:cubicBezTo>
                    <a:pt x="237" y="30"/>
                    <a:pt x="239" y="27"/>
                    <a:pt x="239" y="27"/>
                  </a:cubicBezTo>
                  <a:cubicBezTo>
                    <a:pt x="242" y="27"/>
                    <a:pt x="242" y="29"/>
                    <a:pt x="244" y="29"/>
                  </a:cubicBezTo>
                  <a:cubicBezTo>
                    <a:pt x="245" y="28"/>
                    <a:pt x="245" y="27"/>
                    <a:pt x="246"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30"/>
                    <a:pt x="269" y="29"/>
                    <a:pt x="270" y="29"/>
                  </a:cubicBezTo>
                  <a:cubicBezTo>
                    <a:pt x="271" y="28"/>
                    <a:pt x="277" y="26"/>
                    <a:pt x="277" y="26"/>
                  </a:cubicBezTo>
                  <a:cubicBezTo>
                    <a:pt x="280" y="29"/>
                    <a:pt x="276" y="25"/>
                    <a:pt x="279" y="24"/>
                  </a:cubicBezTo>
                  <a:cubicBezTo>
                    <a:pt x="279" y="24"/>
                    <a:pt x="283" y="25"/>
                    <a:pt x="283" y="24"/>
                  </a:cubicBezTo>
                  <a:cubicBezTo>
                    <a:pt x="284" y="24"/>
                    <a:pt x="286" y="22"/>
                    <a:pt x="290" y="23"/>
                  </a:cubicBezTo>
                  <a:cubicBezTo>
                    <a:pt x="290" y="25"/>
                    <a:pt x="290" y="27"/>
                    <a:pt x="289" y="27"/>
                  </a:cubicBezTo>
                  <a:cubicBezTo>
                    <a:pt x="288" y="28"/>
                    <a:pt x="287" y="29"/>
                    <a:pt x="286" y="30"/>
                  </a:cubicBezTo>
                  <a:cubicBezTo>
                    <a:pt x="284" y="32"/>
                    <a:pt x="284" y="35"/>
                    <a:pt x="280" y="34"/>
                  </a:cubicBezTo>
                  <a:cubicBezTo>
                    <a:pt x="281" y="38"/>
                    <a:pt x="283" y="33"/>
                    <a:pt x="286" y="34"/>
                  </a:cubicBezTo>
                  <a:cubicBezTo>
                    <a:pt x="287" y="35"/>
                    <a:pt x="286" y="32"/>
                    <a:pt x="287" y="31"/>
                  </a:cubicBezTo>
                  <a:cubicBezTo>
                    <a:pt x="289" y="30"/>
                    <a:pt x="294" y="32"/>
                    <a:pt x="294" y="29"/>
                  </a:cubicBezTo>
                  <a:cubicBezTo>
                    <a:pt x="298" y="33"/>
                    <a:pt x="306" y="26"/>
                    <a:pt x="308" y="30"/>
                  </a:cubicBezTo>
                  <a:cubicBezTo>
                    <a:pt x="310" y="29"/>
                    <a:pt x="311" y="27"/>
                    <a:pt x="312" y="26"/>
                  </a:cubicBezTo>
                  <a:cubicBezTo>
                    <a:pt x="317" y="27"/>
                    <a:pt x="320" y="24"/>
                    <a:pt x="324" y="24"/>
                  </a:cubicBezTo>
                  <a:cubicBezTo>
                    <a:pt x="323" y="24"/>
                    <a:pt x="325" y="26"/>
                    <a:pt x="325" y="26"/>
                  </a:cubicBezTo>
                  <a:cubicBezTo>
                    <a:pt x="326" y="26"/>
                    <a:pt x="331" y="25"/>
                    <a:pt x="332" y="26"/>
                  </a:cubicBezTo>
                  <a:cubicBezTo>
                    <a:pt x="334" y="28"/>
                    <a:pt x="333" y="25"/>
                    <a:pt x="335" y="26"/>
                  </a:cubicBezTo>
                  <a:cubicBezTo>
                    <a:pt x="338" y="26"/>
                    <a:pt x="340" y="29"/>
                    <a:pt x="343" y="29"/>
                  </a:cubicBezTo>
                  <a:cubicBezTo>
                    <a:pt x="344" y="32"/>
                    <a:pt x="342" y="31"/>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6"/>
                    <a:pt x="319" y="45"/>
                    <a:pt x="321" y="45"/>
                  </a:cubicBezTo>
                  <a:cubicBezTo>
                    <a:pt x="319" y="49"/>
                    <a:pt x="312" y="49"/>
                    <a:pt x="311" y="54"/>
                  </a:cubicBezTo>
                  <a:cubicBezTo>
                    <a:pt x="308" y="54"/>
                    <a:pt x="312" y="51"/>
                    <a:pt x="311" y="51"/>
                  </a:cubicBezTo>
                  <a:cubicBezTo>
                    <a:pt x="310" y="51"/>
                    <a:pt x="307" y="53"/>
                    <a:pt x="304" y="54"/>
                  </a:cubicBezTo>
                  <a:cubicBezTo>
                    <a:pt x="304" y="55"/>
                    <a:pt x="306" y="55"/>
                    <a:pt x="307" y="55"/>
                  </a:cubicBezTo>
                  <a:cubicBezTo>
                    <a:pt x="303" y="58"/>
                    <a:pt x="305" y="57"/>
                    <a:pt x="304" y="62"/>
                  </a:cubicBezTo>
                  <a:cubicBezTo>
                    <a:pt x="304" y="64"/>
                    <a:pt x="299" y="64"/>
                    <a:pt x="298" y="65"/>
                  </a:cubicBezTo>
                  <a:cubicBezTo>
                    <a:pt x="298" y="66"/>
                    <a:pt x="299" y="69"/>
                    <a:pt x="298" y="69"/>
                  </a:cubicBezTo>
                  <a:cubicBezTo>
                    <a:pt x="297" y="70"/>
                    <a:pt x="295" y="70"/>
                    <a:pt x="293" y="71"/>
                  </a:cubicBezTo>
                  <a:cubicBezTo>
                    <a:pt x="293" y="73"/>
                    <a:pt x="295" y="73"/>
                    <a:pt x="296" y="75"/>
                  </a:cubicBezTo>
                  <a:cubicBezTo>
                    <a:pt x="296" y="78"/>
                    <a:pt x="300" y="77"/>
                    <a:pt x="301" y="78"/>
                  </a:cubicBezTo>
                  <a:cubicBezTo>
                    <a:pt x="302" y="78"/>
                    <a:pt x="301" y="80"/>
                    <a:pt x="301" y="80"/>
                  </a:cubicBezTo>
                  <a:cubicBezTo>
                    <a:pt x="302" y="81"/>
                    <a:pt x="304" y="81"/>
                    <a:pt x="305" y="82"/>
                  </a:cubicBezTo>
                  <a:cubicBezTo>
                    <a:pt x="305" y="84"/>
                    <a:pt x="307" y="85"/>
                    <a:pt x="307" y="88"/>
                  </a:cubicBezTo>
                  <a:cubicBezTo>
                    <a:pt x="302" y="89"/>
                    <a:pt x="298" y="88"/>
                    <a:pt x="293" y="90"/>
                  </a:cubicBezTo>
                  <a:cubicBezTo>
                    <a:pt x="296" y="94"/>
                    <a:pt x="299" y="98"/>
                    <a:pt x="307" y="97"/>
                  </a:cubicBezTo>
                  <a:cubicBezTo>
                    <a:pt x="306" y="100"/>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6"/>
                  </a:cubicBezTo>
                  <a:cubicBezTo>
                    <a:pt x="304" y="120"/>
                    <a:pt x="301" y="115"/>
                    <a:pt x="298" y="116"/>
                  </a:cubicBezTo>
                  <a:cubicBezTo>
                    <a:pt x="296" y="116"/>
                    <a:pt x="297" y="120"/>
                    <a:pt x="294" y="120"/>
                  </a:cubicBezTo>
                  <a:cubicBezTo>
                    <a:pt x="294" y="122"/>
                    <a:pt x="295" y="123"/>
                    <a:pt x="297" y="124"/>
                  </a:cubicBezTo>
                  <a:cubicBezTo>
                    <a:pt x="297" y="126"/>
                    <a:pt x="293" y="125"/>
                    <a:pt x="291" y="125"/>
                  </a:cubicBezTo>
                  <a:cubicBezTo>
                    <a:pt x="287" y="126"/>
                    <a:pt x="284" y="129"/>
                    <a:pt x="280" y="130"/>
                  </a:cubicBezTo>
                  <a:cubicBezTo>
                    <a:pt x="280" y="132"/>
                    <a:pt x="283" y="130"/>
                    <a:pt x="284" y="131"/>
                  </a:cubicBezTo>
                  <a:cubicBezTo>
                    <a:pt x="286" y="132"/>
                    <a:pt x="287" y="136"/>
                    <a:pt x="290" y="135"/>
                  </a:cubicBezTo>
                  <a:cubicBezTo>
                    <a:pt x="291" y="138"/>
                    <a:pt x="288" y="138"/>
                    <a:pt x="287" y="139"/>
                  </a:cubicBezTo>
                  <a:cubicBezTo>
                    <a:pt x="286" y="141"/>
                    <a:pt x="289" y="146"/>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4"/>
                    <a:pt x="274" y="159"/>
                    <a:pt x="276" y="153"/>
                  </a:cubicBezTo>
                  <a:cubicBezTo>
                    <a:pt x="272" y="152"/>
                    <a:pt x="272" y="156"/>
                    <a:pt x="268" y="155"/>
                  </a:cubicBezTo>
                  <a:cubicBezTo>
                    <a:pt x="269" y="157"/>
                    <a:pt x="269" y="158"/>
                    <a:pt x="266" y="158"/>
                  </a:cubicBezTo>
                  <a:cubicBezTo>
                    <a:pt x="266" y="160"/>
                    <a:pt x="274" y="160"/>
                    <a:pt x="268" y="160"/>
                  </a:cubicBezTo>
                  <a:cubicBezTo>
                    <a:pt x="269" y="163"/>
                    <a:pt x="272" y="162"/>
                    <a:pt x="275" y="162"/>
                  </a:cubicBezTo>
                  <a:cubicBezTo>
                    <a:pt x="278" y="162"/>
                    <a:pt x="282" y="164"/>
                    <a:pt x="286" y="163"/>
                  </a:cubicBezTo>
                  <a:cubicBezTo>
                    <a:pt x="283" y="168"/>
                    <a:pt x="280" y="171"/>
                    <a:pt x="276" y="175"/>
                  </a:cubicBezTo>
                  <a:cubicBezTo>
                    <a:pt x="273" y="174"/>
                    <a:pt x="270" y="175"/>
                    <a:pt x="268" y="176"/>
                  </a:cubicBezTo>
                  <a:cubicBezTo>
                    <a:pt x="267" y="176"/>
                    <a:pt x="265" y="176"/>
                    <a:pt x="265" y="176"/>
                  </a:cubicBezTo>
                  <a:cubicBezTo>
                    <a:pt x="263" y="178"/>
                    <a:pt x="264" y="176"/>
                    <a:pt x="262" y="176"/>
                  </a:cubicBezTo>
                  <a:cubicBezTo>
                    <a:pt x="258" y="176"/>
                    <a:pt x="255" y="179"/>
                    <a:pt x="249" y="179"/>
                  </a:cubicBezTo>
                  <a:cubicBezTo>
                    <a:pt x="247" y="179"/>
                    <a:pt x="249" y="180"/>
                    <a:pt x="249" y="180"/>
                  </a:cubicBezTo>
                  <a:cubicBezTo>
                    <a:pt x="248" y="183"/>
                    <a:pt x="247" y="181"/>
                    <a:pt x="242" y="182"/>
                  </a:cubicBezTo>
                  <a:cubicBezTo>
                    <a:pt x="242" y="183"/>
                    <a:pt x="244" y="183"/>
                    <a:pt x="245" y="183"/>
                  </a:cubicBezTo>
                  <a:cubicBezTo>
                    <a:pt x="245" y="185"/>
                    <a:pt x="235" y="186"/>
                    <a:pt x="237" y="182"/>
                  </a:cubicBezTo>
                  <a:cubicBezTo>
                    <a:pt x="236" y="182"/>
                    <a:pt x="232" y="182"/>
                    <a:pt x="231" y="183"/>
                  </a:cubicBezTo>
                  <a:cubicBezTo>
                    <a:pt x="230" y="184"/>
                    <a:pt x="232" y="187"/>
                    <a:pt x="231" y="189"/>
                  </a:cubicBezTo>
                  <a:cubicBezTo>
                    <a:pt x="231" y="188"/>
                    <a:pt x="227" y="187"/>
                    <a:pt x="227" y="189"/>
                  </a:cubicBezTo>
                  <a:cubicBezTo>
                    <a:pt x="227" y="189"/>
                    <a:pt x="229" y="191"/>
                    <a:pt x="228" y="193"/>
                  </a:cubicBezTo>
                  <a:cubicBezTo>
                    <a:pt x="226" y="194"/>
                    <a:pt x="226" y="193"/>
                    <a:pt x="224" y="193"/>
                  </a:cubicBezTo>
                  <a:cubicBezTo>
                    <a:pt x="224" y="197"/>
                    <a:pt x="224" y="197"/>
                    <a:pt x="224" y="197"/>
                  </a:cubicBezTo>
                  <a:cubicBezTo>
                    <a:pt x="223" y="197"/>
                    <a:pt x="222" y="197"/>
                    <a:pt x="221" y="197"/>
                  </a:cubicBezTo>
                  <a:cubicBezTo>
                    <a:pt x="220" y="197"/>
                    <a:pt x="221" y="199"/>
                    <a:pt x="220" y="200"/>
                  </a:cubicBezTo>
                  <a:cubicBezTo>
                    <a:pt x="218" y="201"/>
                    <a:pt x="212" y="199"/>
                    <a:pt x="213" y="204"/>
                  </a:cubicBezTo>
                  <a:cubicBezTo>
                    <a:pt x="207" y="205"/>
                    <a:pt x="201" y="206"/>
                    <a:pt x="193" y="205"/>
                  </a:cubicBezTo>
                  <a:cubicBezTo>
                    <a:pt x="190" y="207"/>
                    <a:pt x="189" y="214"/>
                    <a:pt x="185" y="211"/>
                  </a:cubicBezTo>
                  <a:cubicBezTo>
                    <a:pt x="185" y="212"/>
                    <a:pt x="187" y="213"/>
                    <a:pt x="186" y="215"/>
                  </a:cubicBezTo>
                  <a:cubicBezTo>
                    <a:pt x="186" y="215"/>
                    <a:pt x="184" y="215"/>
                    <a:pt x="183" y="215"/>
                  </a:cubicBezTo>
                  <a:cubicBezTo>
                    <a:pt x="183" y="216"/>
                    <a:pt x="185" y="217"/>
                    <a:pt x="185" y="218"/>
                  </a:cubicBezTo>
                  <a:cubicBezTo>
                    <a:pt x="185" y="218"/>
                    <a:pt x="183" y="219"/>
                    <a:pt x="183" y="219"/>
                  </a:cubicBezTo>
                  <a:cubicBezTo>
                    <a:pt x="183" y="221"/>
                    <a:pt x="179" y="224"/>
                    <a:pt x="182" y="225"/>
                  </a:cubicBezTo>
                  <a:cubicBezTo>
                    <a:pt x="182" y="227"/>
                    <a:pt x="180" y="226"/>
                    <a:pt x="179" y="226"/>
                  </a:cubicBezTo>
                  <a:cubicBezTo>
                    <a:pt x="179" y="227"/>
                    <a:pt x="177" y="229"/>
                    <a:pt x="176" y="229"/>
                  </a:cubicBezTo>
                  <a:cubicBezTo>
                    <a:pt x="176" y="230"/>
                    <a:pt x="177" y="232"/>
                    <a:pt x="176" y="232"/>
                  </a:cubicBezTo>
                  <a:cubicBezTo>
                    <a:pt x="174" y="234"/>
                    <a:pt x="176" y="235"/>
                    <a:pt x="175" y="238"/>
                  </a:cubicBezTo>
                  <a:cubicBezTo>
                    <a:pt x="175" y="238"/>
                    <a:pt x="172" y="237"/>
                    <a:pt x="172" y="238"/>
                  </a:cubicBezTo>
                  <a:cubicBezTo>
                    <a:pt x="172" y="238"/>
                    <a:pt x="173" y="239"/>
                    <a:pt x="174" y="240"/>
                  </a:cubicBezTo>
                  <a:cubicBezTo>
                    <a:pt x="174" y="243"/>
                    <a:pt x="172" y="243"/>
                    <a:pt x="172" y="245"/>
                  </a:cubicBezTo>
                  <a:cubicBezTo>
                    <a:pt x="172" y="246"/>
                    <a:pt x="173" y="248"/>
                    <a:pt x="174" y="247"/>
                  </a:cubicBezTo>
                  <a:cubicBezTo>
                    <a:pt x="172" y="252"/>
                    <a:pt x="169" y="254"/>
                    <a:pt x="165" y="257"/>
                  </a:cubicBezTo>
                  <a:cubicBezTo>
                    <a:pt x="161" y="257"/>
                    <a:pt x="158" y="254"/>
                    <a:pt x="155" y="252"/>
                  </a:cubicBezTo>
                  <a:cubicBezTo>
                    <a:pt x="151" y="257"/>
                    <a:pt x="143" y="248"/>
                    <a:pt x="144" y="249"/>
                  </a:cubicBezTo>
                  <a:cubicBezTo>
                    <a:pt x="143" y="248"/>
                    <a:pt x="142" y="251"/>
                    <a:pt x="143" y="252"/>
                  </a:cubicBezTo>
                  <a:cubicBezTo>
                    <a:pt x="141" y="251"/>
                    <a:pt x="141" y="249"/>
                    <a:pt x="140" y="247"/>
                  </a:cubicBezTo>
                  <a:cubicBezTo>
                    <a:pt x="139" y="246"/>
                    <a:pt x="135" y="246"/>
                    <a:pt x="136" y="242"/>
                  </a:cubicBezTo>
                  <a:cubicBezTo>
                    <a:pt x="134" y="240"/>
                    <a:pt x="132" y="239"/>
                    <a:pt x="130" y="238"/>
                  </a:cubicBezTo>
                  <a:cubicBezTo>
                    <a:pt x="130" y="236"/>
                    <a:pt x="132" y="237"/>
                    <a:pt x="133" y="236"/>
                  </a:cubicBezTo>
                  <a:cubicBezTo>
                    <a:pt x="132" y="233"/>
                    <a:pt x="129" y="234"/>
                    <a:pt x="127" y="232"/>
                  </a:cubicBezTo>
                  <a:cubicBezTo>
                    <a:pt x="126" y="231"/>
                    <a:pt x="126" y="228"/>
                    <a:pt x="124" y="228"/>
                  </a:cubicBezTo>
                  <a:cubicBezTo>
                    <a:pt x="122" y="231"/>
                    <a:pt x="124" y="226"/>
                    <a:pt x="124" y="226"/>
                  </a:cubicBezTo>
                  <a:cubicBezTo>
                    <a:pt x="124" y="225"/>
                    <a:pt x="122" y="226"/>
                    <a:pt x="122" y="225"/>
                  </a:cubicBezTo>
                  <a:cubicBezTo>
                    <a:pt x="121" y="223"/>
                    <a:pt x="123" y="221"/>
                    <a:pt x="120" y="221"/>
                  </a:cubicBezTo>
                  <a:cubicBezTo>
                    <a:pt x="118" y="221"/>
                    <a:pt x="120" y="215"/>
                    <a:pt x="117" y="218"/>
                  </a:cubicBezTo>
                  <a:cubicBezTo>
                    <a:pt x="116" y="217"/>
                    <a:pt x="116" y="215"/>
                    <a:pt x="113" y="215"/>
                  </a:cubicBezTo>
                  <a:cubicBezTo>
                    <a:pt x="114" y="213"/>
                    <a:pt x="116" y="213"/>
                    <a:pt x="116" y="211"/>
                  </a:cubicBezTo>
                  <a:cubicBezTo>
                    <a:pt x="116" y="209"/>
                    <a:pt x="113" y="210"/>
                    <a:pt x="110" y="210"/>
                  </a:cubicBezTo>
                  <a:cubicBezTo>
                    <a:pt x="109" y="204"/>
                    <a:pt x="110" y="202"/>
                    <a:pt x="112" y="197"/>
                  </a:cubicBezTo>
                  <a:cubicBezTo>
                    <a:pt x="109" y="195"/>
                    <a:pt x="115" y="192"/>
                    <a:pt x="109" y="193"/>
                  </a:cubicBezTo>
                  <a:cubicBezTo>
                    <a:pt x="109" y="191"/>
                    <a:pt x="111" y="192"/>
                    <a:pt x="112" y="191"/>
                  </a:cubicBezTo>
                  <a:cubicBezTo>
                    <a:pt x="112" y="191"/>
                    <a:pt x="112" y="189"/>
                    <a:pt x="112" y="189"/>
                  </a:cubicBezTo>
                  <a:cubicBezTo>
                    <a:pt x="113" y="188"/>
                    <a:pt x="113" y="190"/>
                    <a:pt x="115" y="190"/>
                  </a:cubicBezTo>
                  <a:cubicBezTo>
                    <a:pt x="115" y="182"/>
                    <a:pt x="115" y="182"/>
                    <a:pt x="115" y="182"/>
                  </a:cubicBezTo>
                  <a:cubicBezTo>
                    <a:pt x="117" y="182"/>
                    <a:pt x="118" y="180"/>
                    <a:pt x="119" y="179"/>
                  </a:cubicBezTo>
                  <a:cubicBezTo>
                    <a:pt x="120" y="179"/>
                    <a:pt x="120" y="180"/>
                    <a:pt x="120" y="182"/>
                  </a:cubicBezTo>
                  <a:cubicBezTo>
                    <a:pt x="122" y="181"/>
                    <a:pt x="122" y="178"/>
                    <a:pt x="124" y="179"/>
                  </a:cubicBezTo>
                  <a:cubicBezTo>
                    <a:pt x="126" y="177"/>
                    <a:pt x="123" y="176"/>
                    <a:pt x="123" y="176"/>
                  </a:cubicBezTo>
                  <a:cubicBezTo>
                    <a:pt x="123" y="174"/>
                    <a:pt x="127" y="174"/>
                    <a:pt x="127" y="173"/>
                  </a:cubicBezTo>
                  <a:cubicBezTo>
                    <a:pt x="128" y="171"/>
                    <a:pt x="123" y="170"/>
                    <a:pt x="126" y="166"/>
                  </a:cubicBezTo>
                  <a:cubicBezTo>
                    <a:pt x="120" y="170"/>
                    <a:pt x="128" y="163"/>
                    <a:pt x="119" y="165"/>
                  </a:cubicBezTo>
                  <a:cubicBezTo>
                    <a:pt x="118" y="160"/>
                    <a:pt x="123" y="160"/>
                    <a:pt x="127" y="160"/>
                  </a:cubicBezTo>
                  <a:cubicBezTo>
                    <a:pt x="127" y="159"/>
                    <a:pt x="124" y="160"/>
                    <a:pt x="124" y="158"/>
                  </a:cubicBezTo>
                  <a:cubicBezTo>
                    <a:pt x="125" y="156"/>
                    <a:pt x="122" y="157"/>
                    <a:pt x="122" y="156"/>
                  </a:cubicBezTo>
                  <a:cubicBezTo>
                    <a:pt x="121" y="156"/>
                    <a:pt x="122" y="154"/>
                    <a:pt x="122" y="153"/>
                  </a:cubicBezTo>
                  <a:cubicBezTo>
                    <a:pt x="121" y="153"/>
                    <a:pt x="118" y="151"/>
                    <a:pt x="117" y="151"/>
                  </a:cubicBezTo>
                  <a:cubicBezTo>
                    <a:pt x="116" y="151"/>
                    <a:pt x="115" y="147"/>
                    <a:pt x="113" y="145"/>
                  </a:cubicBezTo>
                  <a:cubicBezTo>
                    <a:pt x="111" y="147"/>
                    <a:pt x="110" y="149"/>
                    <a:pt x="109" y="145"/>
                  </a:cubicBezTo>
                  <a:cubicBezTo>
                    <a:pt x="107" y="145"/>
                    <a:pt x="108" y="148"/>
                    <a:pt x="108" y="149"/>
                  </a:cubicBezTo>
                  <a:cubicBezTo>
                    <a:pt x="101" y="149"/>
                    <a:pt x="101"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9"/>
                    <a:pt x="89" y="118"/>
                  </a:cubicBezTo>
                  <a:cubicBezTo>
                    <a:pt x="88" y="116"/>
                    <a:pt x="89" y="113"/>
                    <a:pt x="88" y="111"/>
                  </a:cubicBezTo>
                  <a:cubicBezTo>
                    <a:pt x="87" y="109"/>
                    <a:pt x="83" y="109"/>
                    <a:pt x="85" y="106"/>
                  </a:cubicBezTo>
                  <a:cubicBezTo>
                    <a:pt x="83" y="107"/>
                    <a:pt x="82" y="105"/>
                    <a:pt x="81" y="104"/>
                  </a:cubicBezTo>
                  <a:cubicBezTo>
                    <a:pt x="80" y="104"/>
                    <a:pt x="79" y="105"/>
                    <a:pt x="78" y="104"/>
                  </a:cubicBezTo>
                  <a:cubicBezTo>
                    <a:pt x="76" y="102"/>
                    <a:pt x="66" y="103"/>
                    <a:pt x="63" y="99"/>
                  </a:cubicBezTo>
                  <a:cubicBezTo>
                    <a:pt x="58" y="101"/>
                    <a:pt x="46" y="96"/>
                    <a:pt x="43" y="99"/>
                  </a:cubicBezTo>
                  <a:cubicBezTo>
                    <a:pt x="41" y="101"/>
                    <a:pt x="41" y="98"/>
                    <a:pt x="39" y="99"/>
                  </a:cubicBezTo>
                  <a:cubicBezTo>
                    <a:pt x="35" y="99"/>
                    <a:pt x="33" y="102"/>
                    <a:pt x="29" y="102"/>
                  </a:cubicBezTo>
                  <a:cubicBezTo>
                    <a:pt x="29" y="102"/>
                    <a:pt x="28" y="100"/>
                    <a:pt x="28" y="100"/>
                  </a:cubicBezTo>
                  <a:cubicBezTo>
                    <a:pt x="26" y="100"/>
                    <a:pt x="25" y="100"/>
                    <a:pt x="23" y="100"/>
                  </a:cubicBezTo>
                  <a:cubicBezTo>
                    <a:pt x="24" y="98"/>
                    <a:pt x="22" y="97"/>
                    <a:pt x="21" y="96"/>
                  </a:cubicBezTo>
                  <a:cubicBezTo>
                    <a:pt x="20" y="94"/>
                    <a:pt x="24" y="95"/>
                    <a:pt x="25" y="95"/>
                  </a:cubicBezTo>
                  <a:cubicBezTo>
                    <a:pt x="25" y="94"/>
                    <a:pt x="21" y="90"/>
                    <a:pt x="28" y="92"/>
                  </a:cubicBezTo>
                  <a:cubicBezTo>
                    <a:pt x="25" y="88"/>
                    <a:pt x="15" y="93"/>
                    <a:pt x="12" y="89"/>
                  </a:cubicBezTo>
                  <a:cubicBezTo>
                    <a:pt x="15" y="82"/>
                    <a:pt x="24" y="89"/>
                    <a:pt x="29" y="83"/>
                  </a:cubicBezTo>
                  <a:cubicBezTo>
                    <a:pt x="26" y="80"/>
                    <a:pt x="17" y="82"/>
                    <a:pt x="14" y="83"/>
                  </a:cubicBezTo>
                  <a:cubicBezTo>
                    <a:pt x="12" y="81"/>
                    <a:pt x="13" y="81"/>
                    <a:pt x="14" y="79"/>
                  </a:cubicBezTo>
                  <a:cubicBezTo>
                    <a:pt x="12" y="79"/>
                    <a:pt x="12" y="80"/>
                    <a:pt x="12" y="80"/>
                  </a:cubicBezTo>
                  <a:cubicBezTo>
                    <a:pt x="11" y="80"/>
                    <a:pt x="11" y="79"/>
                    <a:pt x="11" y="78"/>
                  </a:cubicBezTo>
                  <a:cubicBezTo>
                    <a:pt x="5" y="79"/>
                    <a:pt x="3" y="76"/>
                    <a:pt x="0" y="75"/>
                  </a:cubicBezTo>
                  <a:cubicBezTo>
                    <a:pt x="2" y="66"/>
                    <a:pt x="13" y="68"/>
                    <a:pt x="21" y="66"/>
                  </a:cubicBezTo>
                  <a:cubicBezTo>
                    <a:pt x="23" y="66"/>
                    <a:pt x="22" y="66"/>
                    <a:pt x="23" y="65"/>
                  </a:cubicBezTo>
                  <a:cubicBezTo>
                    <a:pt x="23" y="65"/>
                    <a:pt x="25" y="64"/>
                    <a:pt x="25" y="64"/>
                  </a:cubicBezTo>
                  <a:cubicBezTo>
                    <a:pt x="29" y="62"/>
                    <a:pt x="34" y="63"/>
                    <a:pt x="36" y="62"/>
                  </a:cubicBezTo>
                  <a:cubicBezTo>
                    <a:pt x="38" y="62"/>
                    <a:pt x="36" y="60"/>
                    <a:pt x="37" y="59"/>
                  </a:cubicBezTo>
                  <a:cubicBezTo>
                    <a:pt x="39" y="59"/>
                    <a:pt x="41" y="59"/>
                    <a:pt x="42" y="58"/>
                  </a:cubicBezTo>
                  <a:cubicBezTo>
                    <a:pt x="43" y="57"/>
                    <a:pt x="44" y="55"/>
                    <a:pt x="46" y="54"/>
                  </a:cubicBezTo>
                  <a:cubicBezTo>
                    <a:pt x="48" y="49"/>
                    <a:pt x="41" y="53"/>
                    <a:pt x="43" y="48"/>
                  </a:cubicBezTo>
                  <a:cubicBezTo>
                    <a:pt x="40" y="47"/>
                    <a:pt x="41" y="51"/>
                    <a:pt x="40" y="51"/>
                  </a:cubicBezTo>
                  <a:cubicBezTo>
                    <a:pt x="39" y="51"/>
                    <a:pt x="33" y="48"/>
                    <a:pt x="29" y="50"/>
                  </a:cubicBezTo>
                  <a:cubicBezTo>
                    <a:pt x="27" y="46"/>
                    <a:pt x="32" y="48"/>
                    <a:pt x="33" y="47"/>
                  </a:cubicBezTo>
                  <a:cubicBezTo>
                    <a:pt x="33" y="47"/>
                    <a:pt x="33" y="46"/>
                    <a:pt x="33" y="45"/>
                  </a:cubicBezTo>
                  <a:cubicBezTo>
                    <a:pt x="34" y="45"/>
                    <a:pt x="36" y="46"/>
                    <a:pt x="36" y="45"/>
                  </a:cubicBezTo>
                  <a:cubicBezTo>
                    <a:pt x="36" y="45"/>
                    <a:pt x="37" y="43"/>
                    <a:pt x="37" y="43"/>
                  </a:cubicBezTo>
                  <a:cubicBezTo>
                    <a:pt x="39" y="42"/>
                    <a:pt x="38" y="44"/>
                    <a:pt x="39" y="44"/>
                  </a:cubicBezTo>
                  <a:cubicBezTo>
                    <a:pt x="39" y="44"/>
                    <a:pt x="44" y="43"/>
                    <a:pt x="43" y="40"/>
                  </a:cubicBezTo>
                  <a:cubicBezTo>
                    <a:pt x="46" y="40"/>
                    <a:pt x="46" y="42"/>
                    <a:pt x="49" y="41"/>
                  </a:cubicBezTo>
                  <a:cubicBezTo>
                    <a:pt x="51" y="41"/>
                    <a:pt x="49" y="40"/>
                    <a:pt x="49" y="40"/>
                  </a:cubicBezTo>
                  <a:cubicBezTo>
                    <a:pt x="49" y="38"/>
                    <a:pt x="52" y="38"/>
                    <a:pt x="52" y="36"/>
                  </a:cubicBezTo>
                  <a:cubicBezTo>
                    <a:pt x="61" y="36"/>
                    <a:pt x="61" y="36"/>
                    <a:pt x="61" y="36"/>
                  </a:cubicBezTo>
                  <a:cubicBezTo>
                    <a:pt x="64" y="35"/>
                    <a:pt x="62" y="30"/>
                    <a:pt x="63" y="27"/>
                  </a:cubicBezTo>
                  <a:cubicBezTo>
                    <a:pt x="68" y="28"/>
                    <a:pt x="72" y="30"/>
                    <a:pt x="77" y="27"/>
                  </a:cubicBezTo>
                  <a:cubicBezTo>
                    <a:pt x="77" y="26"/>
                    <a:pt x="75" y="26"/>
                    <a:pt x="74" y="26"/>
                  </a:cubicBezTo>
                  <a:cubicBezTo>
                    <a:pt x="75" y="24"/>
                    <a:pt x="80" y="25"/>
                    <a:pt x="82" y="23"/>
                  </a:cubicBezTo>
                  <a:cubicBezTo>
                    <a:pt x="86" y="21"/>
                    <a:pt x="97" y="22"/>
                    <a:pt x="105" y="22"/>
                  </a:cubicBezTo>
                  <a:cubicBezTo>
                    <a:pt x="107" y="21"/>
                    <a:pt x="107" y="20"/>
                    <a:pt x="109" y="20"/>
                  </a:cubicBezTo>
                  <a:cubicBezTo>
                    <a:pt x="113" y="20"/>
                    <a:pt x="116" y="22"/>
                    <a:pt x="119" y="20"/>
                  </a:cubicBezTo>
                  <a:cubicBezTo>
                    <a:pt x="118" y="21"/>
                    <a:pt x="120" y="25"/>
                    <a:pt x="120" y="24"/>
                  </a:cubicBezTo>
                  <a:cubicBezTo>
                    <a:pt x="122" y="22"/>
                    <a:pt x="121" y="24"/>
                    <a:pt x="124" y="27"/>
                  </a:cubicBezTo>
                  <a:cubicBezTo>
                    <a:pt x="127" y="27"/>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2"/>
                    <a:pt x="158" y="23"/>
                  </a:cubicBezTo>
                  <a:cubicBezTo>
                    <a:pt x="158" y="22"/>
                    <a:pt x="156" y="22"/>
                    <a:pt x="155" y="22"/>
                  </a:cubicBezTo>
                  <a:cubicBezTo>
                    <a:pt x="156" y="20"/>
                    <a:pt x="157" y="19"/>
                    <a:pt x="160" y="19"/>
                  </a:cubicBezTo>
                  <a:cubicBezTo>
                    <a:pt x="157" y="16"/>
                    <a:pt x="152" y="15"/>
                    <a:pt x="147" y="15"/>
                  </a:cubicBezTo>
                  <a:cubicBezTo>
                    <a:pt x="147" y="11"/>
                    <a:pt x="153" y="12"/>
                    <a:pt x="157" y="12"/>
                  </a:cubicBezTo>
                  <a:cubicBezTo>
                    <a:pt x="157" y="9"/>
                    <a:pt x="155" y="9"/>
                    <a:pt x="153" y="9"/>
                  </a:cubicBezTo>
                  <a:cubicBezTo>
                    <a:pt x="156" y="3"/>
                    <a:pt x="161" y="8"/>
                    <a:pt x="165" y="9"/>
                  </a:cubicBezTo>
                  <a:cubicBezTo>
                    <a:pt x="168" y="9"/>
                    <a:pt x="168" y="7"/>
                    <a:pt x="171" y="8"/>
                  </a:cubicBezTo>
                  <a:cubicBezTo>
                    <a:pt x="178" y="8"/>
                    <a:pt x="182" y="11"/>
                    <a:pt x="188" y="8"/>
                  </a:cubicBezTo>
                  <a:cubicBezTo>
                    <a:pt x="190" y="6"/>
                    <a:pt x="193" y="7"/>
                    <a:pt x="196" y="6"/>
                  </a:cubicBezTo>
                  <a:cubicBezTo>
                    <a:pt x="198" y="6"/>
                    <a:pt x="197" y="4"/>
                    <a:pt x="197" y="2"/>
                  </a:cubicBezTo>
                  <a:cubicBezTo>
                    <a:pt x="200" y="2"/>
                    <a:pt x="202" y="2"/>
                    <a:pt x="204" y="2"/>
                  </a:cubicBezTo>
                  <a:cubicBezTo>
                    <a:pt x="206" y="2"/>
                    <a:pt x="207" y="1"/>
                    <a:pt x="209" y="1"/>
                  </a:cubicBezTo>
                  <a:cubicBezTo>
                    <a:pt x="212" y="1"/>
                    <a:pt x="215" y="3"/>
                    <a:pt x="221" y="2"/>
                  </a:cubicBezTo>
                  <a:cubicBezTo>
                    <a:pt x="225" y="1"/>
                    <a:pt x="234" y="0"/>
                    <a:pt x="242" y="1"/>
                  </a:cubicBezTo>
                  <a:cubicBezTo>
                    <a:pt x="245" y="1"/>
                    <a:pt x="245" y="2"/>
                    <a:pt x="246" y="2"/>
                  </a:cubicBezTo>
                  <a:cubicBezTo>
                    <a:pt x="255" y="4"/>
                    <a:pt x="262" y="1"/>
                    <a:pt x="262" y="8"/>
                  </a:cubicBezTo>
                  <a:cubicBezTo>
                    <a:pt x="266" y="9"/>
                    <a:pt x="266" y="6"/>
                    <a:pt x="269" y="6"/>
                  </a:cubicBezTo>
                  <a:cubicBezTo>
                    <a:pt x="269" y="11"/>
                    <a:pt x="274" y="10"/>
                    <a:pt x="276" y="12"/>
                  </a:cubicBezTo>
                  <a:cubicBezTo>
                    <a:pt x="280" y="13"/>
                    <a:pt x="280" y="10"/>
                    <a:pt x="283" y="10"/>
                  </a:cubicBezTo>
                  <a:cubicBezTo>
                    <a:pt x="282" y="15"/>
                    <a:pt x="289" y="12"/>
                    <a:pt x="291" y="13"/>
                  </a:cubicBezTo>
                  <a:cubicBezTo>
                    <a:pt x="289" y="16"/>
                    <a:pt x="289" y="14"/>
                    <a:pt x="290" y="19"/>
                  </a:cubicBezTo>
                  <a:cubicBezTo>
                    <a:pt x="288" y="17"/>
                    <a:pt x="287" y="18"/>
                    <a:pt x="287" y="20"/>
                  </a:cubicBezTo>
                  <a:cubicBezTo>
                    <a:pt x="272" y="21"/>
                    <a:pt x="254" y="22"/>
                    <a:pt x="244" y="23"/>
                  </a:cubicBezTo>
                  <a:cubicBezTo>
                    <a:pt x="243" y="23"/>
                    <a:pt x="242" y="24"/>
                    <a:pt x="242" y="24"/>
                  </a:cubicBezTo>
                  <a:cubicBezTo>
                    <a:pt x="241" y="24"/>
                    <a:pt x="242" y="23"/>
                    <a:pt x="242" y="23"/>
                  </a:cubicBezTo>
                  <a:cubicBezTo>
                    <a:pt x="243" y="22"/>
                    <a:pt x="240" y="21"/>
                    <a:pt x="239" y="22"/>
                  </a:cubicBezTo>
                  <a:cubicBezTo>
                    <a:pt x="239" y="22"/>
                    <a:pt x="240" y="24"/>
                    <a:pt x="239" y="24"/>
                  </a:cubicBezTo>
                  <a:cubicBezTo>
                    <a:pt x="237" y="25"/>
                    <a:pt x="234" y="24"/>
                    <a:pt x="232" y="26"/>
                  </a:cubicBezTo>
                </a:path>
              </a:pathLst>
            </a:custGeom>
            <a:grpFill/>
            <a:ln>
              <a:noFill/>
            </a:ln>
            <a:effectLst/>
            <a:extLst/>
          </p:spPr>
          <p:txBody>
            <a:bodyPr/>
            <a:lstStyle/>
            <a:p>
              <a:pPr defTabSz="1228435">
                <a:defRPr/>
              </a:pPr>
              <a:endParaRPr lang="zh-CN" altLang="en-US">
                <a:solidFill>
                  <a:prstClr val="black"/>
                </a:solidFill>
              </a:endParaRPr>
            </a:p>
          </p:txBody>
        </p:sp>
        <p:sp>
          <p:nvSpPr>
            <p:cNvPr id="82" name="Freeform 87"/>
            <p:cNvSpPr>
              <a:spLocks/>
            </p:cNvSpPr>
            <p:nvPr/>
          </p:nvSpPr>
          <p:spPr bwMode="auto">
            <a:xfrm>
              <a:off x="2419350" y="731837"/>
              <a:ext cx="633413" cy="346075"/>
            </a:xfrm>
            <a:custGeom>
              <a:avLst/>
              <a:gdLst>
                <a:gd name="T0" fmla="*/ 158 w 169"/>
                <a:gd name="T1" fmla="*/ 9 h 92"/>
                <a:gd name="T2" fmla="*/ 168 w 169"/>
                <a:gd name="T3" fmla="*/ 15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1 h 92"/>
                <a:gd name="T32" fmla="*/ 67 w 169"/>
                <a:gd name="T33" fmla="*/ 88 h 92"/>
                <a:gd name="T34" fmla="*/ 55 w 169"/>
                <a:gd name="T35" fmla="*/ 90 h 92"/>
                <a:gd name="T36" fmla="*/ 34 w 169"/>
                <a:gd name="T37" fmla="*/ 86 h 92"/>
                <a:gd name="T38" fmla="*/ 27 w 169"/>
                <a:gd name="T39" fmla="*/ 88 h 92"/>
                <a:gd name="T40" fmla="*/ 18 w 169"/>
                <a:gd name="T41" fmla="*/ 81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3 h 92"/>
                <a:gd name="T60" fmla="*/ 51 w 169"/>
                <a:gd name="T61" fmla="*/ 40 h 92"/>
                <a:gd name="T62" fmla="*/ 63 w 169"/>
                <a:gd name="T63" fmla="*/ 31 h 92"/>
                <a:gd name="T64" fmla="*/ 39 w 169"/>
                <a:gd name="T65" fmla="*/ 36 h 92"/>
                <a:gd name="T66" fmla="*/ 22 w 169"/>
                <a:gd name="T67" fmla="*/ 31 h 92"/>
                <a:gd name="T68" fmla="*/ 5 w 169"/>
                <a:gd name="T69" fmla="*/ 27 h 92"/>
                <a:gd name="T70" fmla="*/ 2 w 169"/>
                <a:gd name="T71" fmla="*/ 19 h 92"/>
                <a:gd name="T72" fmla="*/ 30 w 169"/>
                <a:gd name="T73" fmla="*/ 12 h 92"/>
                <a:gd name="T74" fmla="*/ 50 w 169"/>
                <a:gd name="T75" fmla="*/ 8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9" y="9"/>
                    <a:pt x="169" y="9"/>
                    <a:pt x="169" y="9"/>
                  </a:cubicBezTo>
                  <a:cubicBezTo>
                    <a:pt x="169" y="11"/>
                    <a:pt x="167" y="12"/>
                    <a:pt x="168" y="15"/>
                  </a:cubicBezTo>
                  <a:cubicBezTo>
                    <a:pt x="167" y="15"/>
                    <a:pt x="164" y="14"/>
                    <a:pt x="164" y="15"/>
                  </a:cubicBezTo>
                  <a:cubicBezTo>
                    <a:pt x="163" y="15"/>
                    <a:pt x="164" y="17"/>
                    <a:pt x="164" y="17"/>
                  </a:cubicBezTo>
                  <a:cubicBezTo>
                    <a:pt x="161" y="18"/>
                    <a:pt x="158" y="19"/>
                    <a:pt x="158" y="17"/>
                  </a:cubicBezTo>
                  <a:cubicBezTo>
                    <a:pt x="156" y="17"/>
                    <a:pt x="157" y="20"/>
                    <a:pt x="157" y="20"/>
                  </a:cubicBezTo>
                  <a:cubicBezTo>
                    <a:pt x="155" y="21"/>
                    <a:pt x="151" y="19"/>
                    <a:pt x="151" y="22"/>
                  </a:cubicBezTo>
                  <a:cubicBezTo>
                    <a:pt x="146" y="21"/>
                    <a:pt x="140" y="20"/>
                    <a:pt x="137" y="24"/>
                  </a:cubicBezTo>
                  <a:cubicBezTo>
                    <a:pt x="138" y="28"/>
                    <a:pt x="144" y="24"/>
                    <a:pt x="145" y="23"/>
                  </a:cubicBezTo>
                  <a:cubicBezTo>
                    <a:pt x="147" y="24"/>
                    <a:pt x="145" y="25"/>
                    <a:pt x="145" y="27"/>
                  </a:cubicBezTo>
                  <a:cubicBezTo>
                    <a:pt x="140" y="27"/>
                    <a:pt x="137" y="29"/>
                    <a:pt x="133" y="30"/>
                  </a:cubicBezTo>
                  <a:cubicBezTo>
                    <a:pt x="131" y="31"/>
                    <a:pt x="129" y="32"/>
                    <a:pt x="128" y="34"/>
                  </a:cubicBezTo>
                  <a:cubicBezTo>
                    <a:pt x="127" y="35"/>
                    <a:pt x="125" y="34"/>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4"/>
                    <a:pt x="86" y="52"/>
                  </a:cubicBezTo>
                  <a:cubicBezTo>
                    <a:pt x="87" y="54"/>
                    <a:pt x="92" y="55"/>
                    <a:pt x="86" y="55"/>
                  </a:cubicBezTo>
                  <a:cubicBezTo>
                    <a:pt x="87" y="58"/>
                    <a:pt x="93" y="56"/>
                    <a:pt x="92" y="61"/>
                  </a:cubicBezTo>
                  <a:cubicBezTo>
                    <a:pt x="89" y="58"/>
                    <a:pt x="89" y="61"/>
                    <a:pt x="89" y="65"/>
                  </a:cubicBezTo>
                  <a:cubicBezTo>
                    <a:pt x="86" y="61"/>
                    <a:pt x="85" y="66"/>
                    <a:pt x="82" y="68"/>
                  </a:cubicBezTo>
                  <a:cubicBezTo>
                    <a:pt x="79" y="70"/>
                    <a:pt x="76" y="68"/>
                    <a:pt x="74" y="71"/>
                  </a:cubicBezTo>
                  <a:cubicBezTo>
                    <a:pt x="73" y="72"/>
                    <a:pt x="75" y="72"/>
                    <a:pt x="75" y="72"/>
                  </a:cubicBezTo>
                  <a:cubicBezTo>
                    <a:pt x="75" y="73"/>
                    <a:pt x="70" y="74"/>
                    <a:pt x="74" y="75"/>
                  </a:cubicBezTo>
                  <a:cubicBezTo>
                    <a:pt x="72" y="79"/>
                    <a:pt x="64" y="76"/>
                    <a:pt x="63" y="81"/>
                  </a:cubicBezTo>
                  <a:cubicBezTo>
                    <a:pt x="65" y="83"/>
                    <a:pt x="69" y="84"/>
                    <a:pt x="74" y="83"/>
                  </a:cubicBezTo>
                  <a:cubicBezTo>
                    <a:pt x="75" y="88"/>
                    <a:pt x="67" y="84"/>
                    <a:pt x="67" y="88"/>
                  </a:cubicBezTo>
                  <a:cubicBezTo>
                    <a:pt x="67" y="90"/>
                    <a:pt x="65" y="87"/>
                    <a:pt x="64" y="88"/>
                  </a:cubicBezTo>
                  <a:cubicBezTo>
                    <a:pt x="61" y="88"/>
                    <a:pt x="59" y="92"/>
                    <a:pt x="55" y="90"/>
                  </a:cubicBezTo>
                  <a:cubicBezTo>
                    <a:pt x="55" y="89"/>
                    <a:pt x="52" y="89"/>
                    <a:pt x="53" y="86"/>
                  </a:cubicBezTo>
                  <a:cubicBezTo>
                    <a:pt x="46" y="85"/>
                    <a:pt x="41" y="88"/>
                    <a:pt x="34" y="86"/>
                  </a:cubicBezTo>
                  <a:cubicBezTo>
                    <a:pt x="34" y="86"/>
                    <a:pt x="33" y="85"/>
                    <a:pt x="33" y="85"/>
                  </a:cubicBezTo>
                  <a:cubicBezTo>
                    <a:pt x="31" y="85"/>
                    <a:pt x="30" y="87"/>
                    <a:pt x="27" y="88"/>
                  </a:cubicBezTo>
                  <a:cubicBezTo>
                    <a:pt x="21" y="89"/>
                    <a:pt x="15" y="86"/>
                    <a:pt x="8" y="85"/>
                  </a:cubicBezTo>
                  <a:cubicBezTo>
                    <a:pt x="10" y="82"/>
                    <a:pt x="13" y="80"/>
                    <a:pt x="18" y="81"/>
                  </a:cubicBezTo>
                  <a:cubicBezTo>
                    <a:pt x="21" y="80"/>
                    <a:pt x="18" y="74"/>
                    <a:pt x="20" y="73"/>
                  </a:cubicBezTo>
                  <a:cubicBezTo>
                    <a:pt x="24" y="75"/>
                    <a:pt x="24" y="72"/>
                    <a:pt x="27" y="72"/>
                  </a:cubicBezTo>
                  <a:cubicBezTo>
                    <a:pt x="27" y="77"/>
                    <a:pt x="33" y="76"/>
                    <a:pt x="37" y="76"/>
                  </a:cubicBezTo>
                  <a:cubicBezTo>
                    <a:pt x="40" y="76"/>
                    <a:pt x="36" y="74"/>
                    <a:pt x="39" y="72"/>
                  </a:cubicBezTo>
                  <a:cubicBezTo>
                    <a:pt x="38" y="69"/>
                    <a:pt x="30" y="73"/>
                    <a:pt x="33" y="67"/>
                  </a:cubicBezTo>
                  <a:cubicBezTo>
                    <a:pt x="27" y="68"/>
                    <a:pt x="25" y="70"/>
                    <a:pt x="19" y="68"/>
                  </a:cubicBezTo>
                  <a:cubicBezTo>
                    <a:pt x="20" y="65"/>
                    <a:pt x="23" y="64"/>
                    <a:pt x="26" y="64"/>
                  </a:cubicBezTo>
                  <a:cubicBezTo>
                    <a:pt x="27" y="62"/>
                    <a:pt x="29" y="61"/>
                    <a:pt x="30" y="59"/>
                  </a:cubicBezTo>
                  <a:cubicBezTo>
                    <a:pt x="32" y="60"/>
                    <a:pt x="33" y="59"/>
                    <a:pt x="33" y="58"/>
                  </a:cubicBezTo>
                  <a:cubicBezTo>
                    <a:pt x="36" y="58"/>
                    <a:pt x="38" y="58"/>
                    <a:pt x="40" y="59"/>
                  </a:cubicBezTo>
                  <a:cubicBezTo>
                    <a:pt x="42" y="59"/>
                    <a:pt x="44" y="57"/>
                    <a:pt x="44" y="55"/>
                  </a:cubicBezTo>
                  <a:cubicBezTo>
                    <a:pt x="44" y="53"/>
                    <a:pt x="41" y="55"/>
                    <a:pt x="40" y="54"/>
                  </a:cubicBezTo>
                  <a:cubicBezTo>
                    <a:pt x="40" y="53"/>
                    <a:pt x="39" y="50"/>
                    <a:pt x="39" y="50"/>
                  </a:cubicBezTo>
                  <a:cubicBezTo>
                    <a:pt x="38" y="49"/>
                    <a:pt x="37" y="48"/>
                    <a:pt x="37" y="47"/>
                  </a:cubicBezTo>
                  <a:cubicBezTo>
                    <a:pt x="36" y="48"/>
                    <a:pt x="35" y="48"/>
                    <a:pt x="33" y="48"/>
                  </a:cubicBezTo>
                  <a:cubicBezTo>
                    <a:pt x="34" y="45"/>
                    <a:pt x="33" y="44"/>
                    <a:pt x="30" y="44"/>
                  </a:cubicBezTo>
                  <a:cubicBezTo>
                    <a:pt x="32" y="42"/>
                    <a:pt x="33" y="39"/>
                    <a:pt x="37" y="40"/>
                  </a:cubicBezTo>
                  <a:cubicBezTo>
                    <a:pt x="41" y="40"/>
                    <a:pt x="40" y="45"/>
                    <a:pt x="46" y="43"/>
                  </a:cubicBezTo>
                  <a:cubicBezTo>
                    <a:pt x="45" y="44"/>
                    <a:pt x="46" y="45"/>
                    <a:pt x="47" y="45"/>
                  </a:cubicBezTo>
                  <a:cubicBezTo>
                    <a:pt x="52" y="47"/>
                    <a:pt x="49" y="41"/>
                    <a:pt x="51" y="40"/>
                  </a:cubicBezTo>
                  <a:cubicBezTo>
                    <a:pt x="58" y="38"/>
                    <a:pt x="65" y="36"/>
                    <a:pt x="68" y="31"/>
                  </a:cubicBezTo>
                  <a:cubicBezTo>
                    <a:pt x="68" y="28"/>
                    <a:pt x="66" y="33"/>
                    <a:pt x="63" y="31"/>
                  </a:cubicBezTo>
                  <a:cubicBezTo>
                    <a:pt x="60" y="33"/>
                    <a:pt x="57" y="33"/>
                    <a:pt x="55" y="36"/>
                  </a:cubicBezTo>
                  <a:cubicBezTo>
                    <a:pt x="52" y="34"/>
                    <a:pt x="45" y="36"/>
                    <a:pt x="39" y="36"/>
                  </a:cubicBezTo>
                  <a:cubicBezTo>
                    <a:pt x="35" y="35"/>
                    <a:pt x="33" y="33"/>
                    <a:pt x="29" y="36"/>
                  </a:cubicBezTo>
                  <a:cubicBezTo>
                    <a:pt x="28" y="31"/>
                    <a:pt x="24" y="36"/>
                    <a:pt x="22" y="31"/>
                  </a:cubicBezTo>
                  <a:cubicBezTo>
                    <a:pt x="20" y="34"/>
                    <a:pt x="16" y="30"/>
                    <a:pt x="11" y="31"/>
                  </a:cubicBezTo>
                  <a:cubicBezTo>
                    <a:pt x="12" y="27"/>
                    <a:pt x="6" y="29"/>
                    <a:pt x="5" y="27"/>
                  </a:cubicBezTo>
                  <a:cubicBezTo>
                    <a:pt x="4" y="23"/>
                    <a:pt x="8" y="25"/>
                    <a:pt x="9" y="23"/>
                  </a:cubicBezTo>
                  <a:cubicBezTo>
                    <a:pt x="9" y="19"/>
                    <a:pt x="0" y="25"/>
                    <a:pt x="2" y="19"/>
                  </a:cubicBezTo>
                  <a:cubicBezTo>
                    <a:pt x="8" y="17"/>
                    <a:pt x="19" y="16"/>
                    <a:pt x="29" y="15"/>
                  </a:cubicBezTo>
                  <a:cubicBezTo>
                    <a:pt x="30" y="15"/>
                    <a:pt x="30" y="13"/>
                    <a:pt x="30" y="12"/>
                  </a:cubicBezTo>
                  <a:cubicBezTo>
                    <a:pt x="38" y="13"/>
                    <a:pt x="43" y="10"/>
                    <a:pt x="47" y="12"/>
                  </a:cubicBezTo>
                  <a:cubicBezTo>
                    <a:pt x="48" y="11"/>
                    <a:pt x="49" y="9"/>
                    <a:pt x="50" y="8"/>
                  </a:cubicBezTo>
                  <a:cubicBezTo>
                    <a:pt x="58" y="7"/>
                    <a:pt x="66" y="5"/>
                    <a:pt x="72" y="6"/>
                  </a:cubicBezTo>
                  <a:cubicBezTo>
                    <a:pt x="74" y="6"/>
                    <a:pt x="73" y="4"/>
                    <a:pt x="74" y="3"/>
                  </a:cubicBezTo>
                  <a:cubicBezTo>
                    <a:pt x="79" y="4"/>
                    <a:pt x="87" y="2"/>
                    <a:pt x="91" y="5"/>
                  </a:cubicBezTo>
                  <a:cubicBezTo>
                    <a:pt x="91" y="2"/>
                    <a:pt x="97" y="5"/>
                    <a:pt x="98" y="2"/>
                  </a:cubicBezTo>
                  <a:cubicBezTo>
                    <a:pt x="101" y="3"/>
                    <a:pt x="106" y="4"/>
                    <a:pt x="112" y="3"/>
                  </a:cubicBezTo>
                  <a:cubicBezTo>
                    <a:pt x="112" y="2"/>
                    <a:pt x="111" y="2"/>
                    <a:pt x="110" y="2"/>
                  </a:cubicBezTo>
                  <a:cubicBezTo>
                    <a:pt x="110" y="0"/>
                    <a:pt x="112" y="1"/>
                    <a:pt x="112" y="2"/>
                  </a:cubicBezTo>
                  <a:cubicBezTo>
                    <a:pt x="118" y="3"/>
                    <a:pt x="128" y="1"/>
                    <a:pt x="134" y="2"/>
                  </a:cubicBezTo>
                  <a:cubicBezTo>
                    <a:pt x="134" y="2"/>
                    <a:pt x="134" y="5"/>
                    <a:pt x="134" y="5"/>
                  </a:cubicBezTo>
                  <a:cubicBezTo>
                    <a:pt x="145" y="5"/>
                    <a:pt x="146" y="3"/>
                    <a:pt x="158" y="3"/>
                  </a:cubicBezTo>
                </a:path>
              </a:pathLst>
            </a:custGeom>
            <a:grpFill/>
            <a:ln>
              <a:noFill/>
            </a:ln>
            <a:effectLst/>
            <a:extLst/>
          </p:spPr>
          <p:txBody>
            <a:bodyPr/>
            <a:lstStyle/>
            <a:p>
              <a:pPr defTabSz="1228435">
                <a:defRPr/>
              </a:pPr>
              <a:endParaRPr lang="zh-CN" altLang="en-US">
                <a:solidFill>
                  <a:prstClr val="black"/>
                </a:solidFill>
              </a:endParaRPr>
            </a:p>
          </p:txBody>
        </p:sp>
        <p:sp>
          <p:nvSpPr>
            <p:cNvPr id="83" name="Freeform 88"/>
            <p:cNvSpPr>
              <a:spLocks/>
            </p:cNvSpPr>
            <p:nvPr/>
          </p:nvSpPr>
          <p:spPr bwMode="auto">
            <a:xfrm>
              <a:off x="4767262" y="863600"/>
              <a:ext cx="184150" cy="63500"/>
            </a:xfrm>
            <a:custGeom>
              <a:avLst/>
              <a:gdLst>
                <a:gd name="T0" fmla="*/ 13 w 49"/>
                <a:gd name="T1" fmla="*/ 2 h 17"/>
                <a:gd name="T2" fmla="*/ 13 w 49"/>
                <a:gd name="T3" fmla="*/ 3 h 17"/>
                <a:gd name="T4" fmla="*/ 17 w 49"/>
                <a:gd name="T5" fmla="*/ 8 h 17"/>
                <a:gd name="T6" fmla="*/ 22 w 49"/>
                <a:gd name="T7" fmla="*/ 5 h 17"/>
                <a:gd name="T8" fmla="*/ 29 w 49"/>
                <a:gd name="T9" fmla="*/ 8 h 17"/>
                <a:gd name="T10" fmla="*/ 41 w 49"/>
                <a:gd name="T11" fmla="*/ 5 h 17"/>
                <a:gd name="T12" fmla="*/ 47 w 49"/>
                <a:gd name="T13" fmla="*/ 8 h 17"/>
                <a:gd name="T14" fmla="*/ 44 w 49"/>
                <a:gd name="T15" fmla="*/ 13 h 17"/>
                <a:gd name="T16" fmla="*/ 31 w 49"/>
                <a:gd name="T17" fmla="*/ 15 h 17"/>
                <a:gd name="T18" fmla="*/ 23 w 49"/>
                <a:gd name="T19" fmla="*/ 17 h 17"/>
                <a:gd name="T20" fmla="*/ 9 w 49"/>
                <a:gd name="T21" fmla="*/ 8 h 17"/>
                <a:gd name="T22" fmla="*/ 2 w 49"/>
                <a:gd name="T23" fmla="*/ 6 h 17"/>
                <a:gd name="T24" fmla="*/ 13 w 49"/>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7">
                  <a:moveTo>
                    <a:pt x="13" y="2"/>
                  </a:moveTo>
                  <a:cubicBezTo>
                    <a:pt x="15" y="2"/>
                    <a:pt x="14" y="3"/>
                    <a:pt x="13" y="3"/>
                  </a:cubicBezTo>
                  <a:cubicBezTo>
                    <a:pt x="13" y="7"/>
                    <a:pt x="19" y="3"/>
                    <a:pt x="17" y="8"/>
                  </a:cubicBezTo>
                  <a:cubicBezTo>
                    <a:pt x="20" y="8"/>
                    <a:pt x="19" y="5"/>
                    <a:pt x="22" y="5"/>
                  </a:cubicBezTo>
                  <a:cubicBezTo>
                    <a:pt x="25" y="8"/>
                    <a:pt x="28" y="2"/>
                    <a:pt x="29" y="8"/>
                  </a:cubicBezTo>
                  <a:cubicBezTo>
                    <a:pt x="32" y="6"/>
                    <a:pt x="37" y="6"/>
                    <a:pt x="41" y="5"/>
                  </a:cubicBezTo>
                  <a:cubicBezTo>
                    <a:pt x="40" y="9"/>
                    <a:pt x="48" y="4"/>
                    <a:pt x="47" y="8"/>
                  </a:cubicBezTo>
                  <a:cubicBezTo>
                    <a:pt x="49" y="12"/>
                    <a:pt x="38" y="10"/>
                    <a:pt x="44" y="13"/>
                  </a:cubicBezTo>
                  <a:cubicBezTo>
                    <a:pt x="42" y="16"/>
                    <a:pt x="35" y="14"/>
                    <a:pt x="31" y="15"/>
                  </a:cubicBezTo>
                  <a:cubicBezTo>
                    <a:pt x="28" y="15"/>
                    <a:pt x="26" y="16"/>
                    <a:pt x="23" y="17"/>
                  </a:cubicBezTo>
                  <a:cubicBezTo>
                    <a:pt x="17" y="15"/>
                    <a:pt x="12" y="13"/>
                    <a:pt x="9" y="8"/>
                  </a:cubicBezTo>
                  <a:cubicBezTo>
                    <a:pt x="7" y="7"/>
                    <a:pt x="2" y="9"/>
                    <a:pt x="2" y="6"/>
                  </a:cubicBezTo>
                  <a:cubicBezTo>
                    <a:pt x="0" y="0"/>
                    <a:pt x="12" y="6"/>
                    <a:pt x="13" y="2"/>
                  </a:cubicBezTo>
                </a:path>
              </a:pathLst>
            </a:custGeom>
            <a:grpFill/>
            <a:ln>
              <a:noFill/>
            </a:ln>
            <a:effectLst/>
            <a:extLst/>
          </p:spPr>
          <p:txBody>
            <a:bodyPr/>
            <a:lstStyle/>
            <a:p>
              <a:pPr defTabSz="1228435">
                <a:defRPr/>
              </a:pPr>
              <a:endParaRPr lang="zh-CN" altLang="en-US">
                <a:solidFill>
                  <a:prstClr val="black"/>
                </a:solidFill>
              </a:endParaRPr>
            </a:p>
          </p:txBody>
        </p:sp>
        <p:sp>
          <p:nvSpPr>
            <p:cNvPr id="84" name="Freeform 89"/>
            <p:cNvSpPr>
              <a:spLocks/>
            </p:cNvSpPr>
            <p:nvPr/>
          </p:nvSpPr>
          <p:spPr bwMode="auto">
            <a:xfrm>
              <a:off x="1931987" y="954087"/>
              <a:ext cx="82550" cy="22225"/>
            </a:xfrm>
            <a:custGeom>
              <a:avLst/>
              <a:gdLst>
                <a:gd name="T0" fmla="*/ 21 w 22"/>
                <a:gd name="T1" fmla="*/ 0 h 6"/>
                <a:gd name="T2" fmla="*/ 13 w 22"/>
                <a:gd name="T3" fmla="*/ 5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5"/>
                  </a:cubicBezTo>
                  <a:cubicBezTo>
                    <a:pt x="12" y="5"/>
                    <a:pt x="12" y="6"/>
                    <a:pt x="10" y="6"/>
                  </a:cubicBezTo>
                  <a:cubicBezTo>
                    <a:pt x="8" y="6"/>
                    <a:pt x="5" y="4"/>
                    <a:pt x="5" y="6"/>
                  </a:cubicBezTo>
                  <a:cubicBezTo>
                    <a:pt x="0" y="6"/>
                    <a:pt x="7" y="2"/>
                    <a:pt x="7" y="2"/>
                  </a:cubicBezTo>
                  <a:cubicBezTo>
                    <a:pt x="10" y="5"/>
                    <a:pt x="16" y="0"/>
                    <a:pt x="21" y="0"/>
                  </a:cubicBezTo>
                </a:path>
              </a:pathLst>
            </a:custGeom>
            <a:grpFill/>
            <a:ln>
              <a:noFill/>
            </a:ln>
            <a:effectLst/>
            <a:extLst/>
          </p:spPr>
          <p:txBody>
            <a:bodyPr/>
            <a:lstStyle/>
            <a:p>
              <a:pPr defTabSz="1228435">
                <a:defRPr/>
              </a:pPr>
              <a:endParaRPr lang="zh-CN" altLang="en-US">
                <a:solidFill>
                  <a:prstClr val="black"/>
                </a:solidFill>
              </a:endParaRPr>
            </a:p>
          </p:txBody>
        </p:sp>
        <p:sp>
          <p:nvSpPr>
            <p:cNvPr id="85" name="Freeform 90"/>
            <p:cNvSpPr>
              <a:spLocks/>
            </p:cNvSpPr>
            <p:nvPr/>
          </p:nvSpPr>
          <p:spPr bwMode="auto">
            <a:xfrm>
              <a:off x="2265362" y="954087"/>
              <a:ext cx="76200" cy="47625"/>
            </a:xfrm>
            <a:custGeom>
              <a:avLst/>
              <a:gdLst>
                <a:gd name="T0" fmla="*/ 10 w 20"/>
                <a:gd name="T1" fmla="*/ 0 h 13"/>
                <a:gd name="T2" fmla="*/ 7 w 20"/>
                <a:gd name="T3" fmla="*/ 2 h 13"/>
                <a:gd name="T4" fmla="*/ 14 w 20"/>
                <a:gd name="T5" fmla="*/ 6 h 13"/>
                <a:gd name="T6" fmla="*/ 17 w 20"/>
                <a:gd name="T7" fmla="*/ 5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2"/>
                    <a:pt x="7" y="2"/>
                  </a:cubicBezTo>
                  <a:cubicBezTo>
                    <a:pt x="6" y="6"/>
                    <a:pt x="16" y="0"/>
                    <a:pt x="14" y="6"/>
                  </a:cubicBezTo>
                  <a:cubicBezTo>
                    <a:pt x="15" y="6"/>
                    <a:pt x="16" y="6"/>
                    <a:pt x="17" y="5"/>
                  </a:cubicBezTo>
                  <a:cubicBezTo>
                    <a:pt x="20" y="9"/>
                    <a:pt x="9" y="9"/>
                    <a:pt x="8" y="13"/>
                  </a:cubicBezTo>
                  <a:cubicBezTo>
                    <a:pt x="5" y="11"/>
                    <a:pt x="5" y="4"/>
                    <a:pt x="0" y="3"/>
                  </a:cubicBezTo>
                  <a:cubicBezTo>
                    <a:pt x="1" y="1"/>
                    <a:pt x="7" y="2"/>
                    <a:pt x="10" y="0"/>
                  </a:cubicBezTo>
                </a:path>
              </a:pathLst>
            </a:custGeom>
            <a:grpFill/>
            <a:ln>
              <a:noFill/>
            </a:ln>
            <a:effectLst/>
            <a:extLst/>
          </p:spPr>
          <p:txBody>
            <a:bodyPr/>
            <a:lstStyle/>
            <a:p>
              <a:pPr defTabSz="1228435">
                <a:defRPr/>
              </a:pPr>
              <a:endParaRPr lang="zh-CN" altLang="en-US">
                <a:solidFill>
                  <a:prstClr val="black"/>
                </a:solidFill>
              </a:endParaRPr>
            </a:p>
          </p:txBody>
        </p:sp>
        <p:sp>
          <p:nvSpPr>
            <p:cNvPr id="86" name="Freeform 91"/>
            <p:cNvSpPr>
              <a:spLocks noEditPoints="1"/>
            </p:cNvSpPr>
            <p:nvPr/>
          </p:nvSpPr>
          <p:spPr bwMode="auto">
            <a:xfrm>
              <a:off x="3990975" y="1009651"/>
              <a:ext cx="4443413" cy="2914651"/>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2 h 777"/>
                <a:gd name="T10" fmla="*/ 1117 w 1185"/>
                <a:gd name="T11" fmla="*/ 138 h 777"/>
                <a:gd name="T12" fmla="*/ 1028 w 1185"/>
                <a:gd name="T13" fmla="*/ 206 h 777"/>
                <a:gd name="T14" fmla="*/ 993 w 1185"/>
                <a:gd name="T15" fmla="*/ 227 h 777"/>
                <a:gd name="T16" fmla="*/ 1039 w 1185"/>
                <a:gd name="T17" fmla="*/ 157 h 777"/>
                <a:gd name="T18" fmla="*/ 938 w 1185"/>
                <a:gd name="T19" fmla="*/ 186 h 777"/>
                <a:gd name="T20" fmla="*/ 906 w 1185"/>
                <a:gd name="T21" fmla="*/ 235 h 777"/>
                <a:gd name="T22" fmla="*/ 850 w 1185"/>
                <a:gd name="T23" fmla="*/ 312 h 777"/>
                <a:gd name="T24" fmla="*/ 814 w 1185"/>
                <a:gd name="T25" fmla="*/ 331 h 777"/>
                <a:gd name="T26" fmla="*/ 798 w 1185"/>
                <a:gd name="T27" fmla="*/ 349 h 777"/>
                <a:gd name="T28" fmla="*/ 748 w 1185"/>
                <a:gd name="T29" fmla="*/ 441 h 777"/>
                <a:gd name="T30" fmla="*/ 720 w 1185"/>
                <a:gd name="T31" fmla="*/ 507 h 777"/>
                <a:gd name="T32" fmla="*/ 673 w 1185"/>
                <a:gd name="T33" fmla="*/ 516 h 777"/>
                <a:gd name="T34" fmla="*/ 663 w 1185"/>
                <a:gd name="T35" fmla="*/ 519 h 777"/>
                <a:gd name="T36" fmla="*/ 638 w 1185"/>
                <a:gd name="T37" fmla="*/ 453 h 777"/>
                <a:gd name="T38" fmla="*/ 558 w 1185"/>
                <a:gd name="T39" fmla="*/ 495 h 777"/>
                <a:gd name="T40" fmla="*/ 501 w 1185"/>
                <a:gd name="T41" fmla="*/ 436 h 777"/>
                <a:gd name="T42" fmla="*/ 394 w 1185"/>
                <a:gd name="T43" fmla="*/ 419 h 777"/>
                <a:gd name="T44" fmla="*/ 419 w 1185"/>
                <a:gd name="T45" fmla="*/ 464 h 777"/>
                <a:gd name="T46" fmla="*/ 341 w 1185"/>
                <a:gd name="T47" fmla="*/ 468 h 777"/>
                <a:gd name="T48" fmla="*/ 294 w 1185"/>
                <a:gd name="T49" fmla="*/ 411 h 777"/>
                <a:gd name="T50" fmla="*/ 331 w 1185"/>
                <a:gd name="T51" fmla="*/ 486 h 777"/>
                <a:gd name="T52" fmla="*/ 353 w 1185"/>
                <a:gd name="T53" fmla="*/ 563 h 777"/>
                <a:gd name="T54" fmla="*/ 310 w 1185"/>
                <a:gd name="T55" fmla="*/ 676 h 777"/>
                <a:gd name="T56" fmla="*/ 265 w 1185"/>
                <a:gd name="T57" fmla="*/ 763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3 h 777"/>
                <a:gd name="T76" fmla="*/ 195 w 1185"/>
                <a:gd name="T77" fmla="*/ 325 h 777"/>
                <a:gd name="T78" fmla="*/ 119 w 1185"/>
                <a:gd name="T79" fmla="*/ 307 h 777"/>
                <a:gd name="T80" fmla="*/ 87 w 1185"/>
                <a:gd name="T81" fmla="*/ 305 h 777"/>
                <a:gd name="T82" fmla="*/ 119 w 1185"/>
                <a:gd name="T83" fmla="*/ 248 h 777"/>
                <a:gd name="T84" fmla="*/ 161 w 1185"/>
                <a:gd name="T85" fmla="*/ 220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1 h 777"/>
                <a:gd name="T102" fmla="*/ 449 w 1185"/>
                <a:gd name="T103" fmla="*/ 95 h 777"/>
                <a:gd name="T104" fmla="*/ 496 w 1185"/>
                <a:gd name="T105" fmla="*/ 63 h 777"/>
                <a:gd name="T106" fmla="*/ 530 w 1185"/>
                <a:gd name="T107" fmla="*/ 98 h 777"/>
                <a:gd name="T108" fmla="*/ 553 w 1185"/>
                <a:gd name="T109" fmla="*/ 61 h 777"/>
                <a:gd name="T110" fmla="*/ 669 w 1185"/>
                <a:gd name="T111" fmla="*/ 14 h 777"/>
                <a:gd name="T112" fmla="*/ 280 w 1185"/>
                <a:gd name="T113" fmla="*/ 281 h 777"/>
                <a:gd name="T114" fmla="*/ 338 w 1185"/>
                <a:gd name="T115" fmla="*/ 319 h 777"/>
                <a:gd name="T116" fmla="*/ 400 w 1185"/>
                <a:gd name="T117" fmla="*/ 310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10"/>
                    <a:pt x="716" y="9"/>
                    <a:pt x="718" y="9"/>
                  </a:cubicBezTo>
                  <a:cubicBezTo>
                    <a:pt x="718" y="11"/>
                    <a:pt x="716" y="11"/>
                    <a:pt x="714" y="11"/>
                  </a:cubicBezTo>
                  <a:cubicBezTo>
                    <a:pt x="720" y="17"/>
                    <a:pt x="726" y="8"/>
                    <a:pt x="736" y="11"/>
                  </a:cubicBezTo>
                  <a:cubicBezTo>
                    <a:pt x="739" y="14"/>
                    <a:pt x="743" y="17"/>
                    <a:pt x="748" y="18"/>
                  </a:cubicBezTo>
                  <a:cubicBezTo>
                    <a:pt x="748" y="20"/>
                    <a:pt x="747" y="22"/>
                    <a:pt x="748" y="23"/>
                  </a:cubicBezTo>
                  <a:cubicBezTo>
                    <a:pt x="748" y="25"/>
                    <a:pt x="751" y="25"/>
                    <a:pt x="750" y="28"/>
                  </a:cubicBezTo>
                  <a:cubicBezTo>
                    <a:pt x="747" y="27"/>
                    <a:pt x="748" y="30"/>
                    <a:pt x="748" y="32"/>
                  </a:cubicBezTo>
                  <a:cubicBezTo>
                    <a:pt x="746" y="31"/>
                    <a:pt x="744" y="30"/>
                    <a:pt x="742" y="30"/>
                  </a:cubicBezTo>
                  <a:cubicBezTo>
                    <a:pt x="740" y="31"/>
                    <a:pt x="742" y="33"/>
                    <a:pt x="741" y="33"/>
                  </a:cubicBezTo>
                  <a:cubicBezTo>
                    <a:pt x="740" y="33"/>
                    <a:pt x="739" y="32"/>
                    <a:pt x="738" y="32"/>
                  </a:cubicBezTo>
                  <a:cubicBezTo>
                    <a:pt x="737" y="32"/>
                    <a:pt x="734" y="34"/>
                    <a:pt x="729" y="33"/>
                  </a:cubicBezTo>
                  <a:cubicBezTo>
                    <a:pt x="728" y="33"/>
                    <a:pt x="729" y="35"/>
                    <a:pt x="728" y="36"/>
                  </a:cubicBezTo>
                  <a:cubicBezTo>
                    <a:pt x="728" y="36"/>
                    <a:pt x="725" y="36"/>
                    <a:pt x="725" y="36"/>
                  </a:cubicBezTo>
                  <a:cubicBezTo>
                    <a:pt x="724" y="37"/>
                    <a:pt x="727" y="38"/>
                    <a:pt x="725" y="42"/>
                  </a:cubicBezTo>
                  <a:cubicBezTo>
                    <a:pt x="724" y="39"/>
                    <a:pt x="718" y="42"/>
                    <a:pt x="721" y="43"/>
                  </a:cubicBezTo>
                  <a:cubicBezTo>
                    <a:pt x="718" y="46"/>
                    <a:pt x="713" y="44"/>
                    <a:pt x="710" y="46"/>
                  </a:cubicBezTo>
                  <a:cubicBezTo>
                    <a:pt x="707" y="47"/>
                    <a:pt x="706" y="51"/>
                    <a:pt x="703" y="50"/>
                  </a:cubicBezTo>
                  <a:cubicBezTo>
                    <a:pt x="703" y="52"/>
                    <a:pt x="703" y="54"/>
                    <a:pt x="701" y="54"/>
                  </a:cubicBezTo>
                  <a:cubicBezTo>
                    <a:pt x="702" y="56"/>
                    <a:pt x="703" y="54"/>
                    <a:pt x="704" y="54"/>
                  </a:cubicBezTo>
                  <a:cubicBezTo>
                    <a:pt x="708" y="54"/>
                    <a:pt x="710" y="51"/>
                    <a:pt x="712" y="50"/>
                  </a:cubicBezTo>
                  <a:cubicBezTo>
                    <a:pt x="715" y="49"/>
                    <a:pt x="715" y="52"/>
                    <a:pt x="717" y="51"/>
                  </a:cubicBezTo>
                  <a:cubicBezTo>
                    <a:pt x="718" y="51"/>
                    <a:pt x="718" y="49"/>
                    <a:pt x="720" y="49"/>
                  </a:cubicBezTo>
                  <a:cubicBezTo>
                    <a:pt x="722" y="47"/>
                    <a:pt x="726" y="49"/>
                    <a:pt x="729" y="47"/>
                  </a:cubicBezTo>
                  <a:cubicBezTo>
                    <a:pt x="731" y="46"/>
                    <a:pt x="728" y="45"/>
                    <a:pt x="731" y="44"/>
                  </a:cubicBezTo>
                  <a:cubicBezTo>
                    <a:pt x="731" y="44"/>
                    <a:pt x="733" y="45"/>
                    <a:pt x="734" y="44"/>
                  </a:cubicBezTo>
                  <a:cubicBezTo>
                    <a:pt x="734" y="44"/>
                    <a:pt x="735" y="42"/>
                    <a:pt x="735" y="42"/>
                  </a:cubicBezTo>
                  <a:cubicBezTo>
                    <a:pt x="735" y="41"/>
                    <a:pt x="739" y="43"/>
                    <a:pt x="741" y="43"/>
                  </a:cubicBezTo>
                  <a:cubicBezTo>
                    <a:pt x="744" y="43"/>
                    <a:pt x="744" y="42"/>
                    <a:pt x="748" y="42"/>
                  </a:cubicBezTo>
                  <a:cubicBezTo>
                    <a:pt x="748" y="46"/>
                    <a:pt x="748" y="46"/>
                    <a:pt x="748" y="46"/>
                  </a:cubicBezTo>
                  <a:cubicBezTo>
                    <a:pt x="749" y="44"/>
                    <a:pt x="750" y="45"/>
                    <a:pt x="750" y="47"/>
                  </a:cubicBezTo>
                  <a:cubicBezTo>
                    <a:pt x="758" y="46"/>
                    <a:pt x="770" y="48"/>
                    <a:pt x="781" y="47"/>
                  </a:cubicBezTo>
                  <a:cubicBezTo>
                    <a:pt x="781" y="53"/>
                    <a:pt x="791" y="49"/>
                    <a:pt x="790" y="56"/>
                  </a:cubicBezTo>
                  <a:cubicBezTo>
                    <a:pt x="791" y="53"/>
                    <a:pt x="793" y="56"/>
                    <a:pt x="795" y="56"/>
                  </a:cubicBezTo>
                  <a:cubicBezTo>
                    <a:pt x="799" y="56"/>
                    <a:pt x="805" y="54"/>
                    <a:pt x="806" y="56"/>
                  </a:cubicBezTo>
                  <a:cubicBezTo>
                    <a:pt x="809" y="55"/>
                    <a:pt x="807" y="49"/>
                    <a:pt x="809" y="49"/>
                  </a:cubicBezTo>
                  <a:cubicBezTo>
                    <a:pt x="814" y="50"/>
                    <a:pt x="819" y="49"/>
                    <a:pt x="823" y="50"/>
                  </a:cubicBezTo>
                  <a:cubicBezTo>
                    <a:pt x="823" y="50"/>
                    <a:pt x="823" y="51"/>
                    <a:pt x="823" y="51"/>
                  </a:cubicBezTo>
                  <a:cubicBezTo>
                    <a:pt x="826" y="52"/>
                    <a:pt x="828" y="51"/>
                    <a:pt x="830" y="51"/>
                  </a:cubicBezTo>
                  <a:cubicBezTo>
                    <a:pt x="831" y="52"/>
                    <a:pt x="831" y="54"/>
                    <a:pt x="832" y="54"/>
                  </a:cubicBezTo>
                  <a:cubicBezTo>
                    <a:pt x="834" y="55"/>
                    <a:pt x="838" y="53"/>
                    <a:pt x="839" y="56"/>
                  </a:cubicBezTo>
                  <a:cubicBezTo>
                    <a:pt x="838" y="58"/>
                    <a:pt x="838" y="62"/>
                    <a:pt x="835" y="61"/>
                  </a:cubicBezTo>
                  <a:cubicBezTo>
                    <a:pt x="835" y="64"/>
                    <a:pt x="837" y="64"/>
                    <a:pt x="840" y="64"/>
                  </a:cubicBezTo>
                  <a:cubicBezTo>
                    <a:pt x="839" y="72"/>
                    <a:pt x="845" y="73"/>
                    <a:pt x="849" y="77"/>
                  </a:cubicBezTo>
                  <a:cubicBezTo>
                    <a:pt x="851" y="75"/>
                    <a:pt x="854" y="74"/>
                    <a:pt x="856" y="72"/>
                  </a:cubicBezTo>
                  <a:cubicBezTo>
                    <a:pt x="857" y="72"/>
                    <a:pt x="856" y="69"/>
                    <a:pt x="857" y="68"/>
                  </a:cubicBezTo>
                  <a:cubicBezTo>
                    <a:pt x="858" y="68"/>
                    <a:pt x="860" y="69"/>
                    <a:pt x="860" y="67"/>
                  </a:cubicBezTo>
                  <a:cubicBezTo>
                    <a:pt x="864" y="66"/>
                    <a:pt x="862" y="70"/>
                    <a:pt x="864" y="71"/>
                  </a:cubicBezTo>
                  <a:cubicBezTo>
                    <a:pt x="874" y="71"/>
                    <a:pt x="874" y="71"/>
                    <a:pt x="874" y="71"/>
                  </a:cubicBezTo>
                  <a:cubicBezTo>
                    <a:pt x="875" y="70"/>
                    <a:pt x="879" y="71"/>
                    <a:pt x="878" y="67"/>
                  </a:cubicBezTo>
                  <a:cubicBezTo>
                    <a:pt x="883" y="68"/>
                    <a:pt x="893" y="64"/>
                    <a:pt x="893" y="70"/>
                  </a:cubicBezTo>
                  <a:cubicBezTo>
                    <a:pt x="897" y="70"/>
                    <a:pt x="896" y="65"/>
                    <a:pt x="902" y="67"/>
                  </a:cubicBezTo>
                  <a:cubicBezTo>
                    <a:pt x="902" y="65"/>
                    <a:pt x="900" y="66"/>
                    <a:pt x="899" y="65"/>
                  </a:cubicBezTo>
                  <a:cubicBezTo>
                    <a:pt x="900" y="64"/>
                    <a:pt x="900" y="62"/>
                    <a:pt x="902" y="61"/>
                  </a:cubicBezTo>
                  <a:cubicBezTo>
                    <a:pt x="906" y="61"/>
                    <a:pt x="905" y="56"/>
                    <a:pt x="910" y="58"/>
                  </a:cubicBezTo>
                  <a:cubicBezTo>
                    <a:pt x="912" y="58"/>
                    <a:pt x="911" y="57"/>
                    <a:pt x="910" y="57"/>
                  </a:cubicBezTo>
                  <a:cubicBezTo>
                    <a:pt x="913" y="54"/>
                    <a:pt x="917" y="56"/>
                    <a:pt x="922" y="56"/>
                  </a:cubicBezTo>
                  <a:cubicBezTo>
                    <a:pt x="920" y="63"/>
                    <a:pt x="929" y="53"/>
                    <a:pt x="927" y="60"/>
                  </a:cubicBezTo>
                  <a:cubicBezTo>
                    <a:pt x="933" y="61"/>
                    <a:pt x="938" y="59"/>
                    <a:pt x="943" y="58"/>
                  </a:cubicBezTo>
                  <a:cubicBezTo>
                    <a:pt x="943" y="62"/>
                    <a:pt x="937" y="60"/>
                    <a:pt x="938" y="64"/>
                  </a:cubicBezTo>
                  <a:cubicBezTo>
                    <a:pt x="939" y="67"/>
                    <a:pt x="944" y="65"/>
                    <a:pt x="947" y="65"/>
                  </a:cubicBezTo>
                  <a:cubicBezTo>
                    <a:pt x="952" y="66"/>
                    <a:pt x="956" y="66"/>
                    <a:pt x="961" y="64"/>
                  </a:cubicBezTo>
                  <a:cubicBezTo>
                    <a:pt x="962" y="69"/>
                    <a:pt x="969" y="69"/>
                    <a:pt x="971" y="74"/>
                  </a:cubicBezTo>
                  <a:cubicBezTo>
                    <a:pt x="973" y="73"/>
                    <a:pt x="975" y="75"/>
                    <a:pt x="978" y="75"/>
                  </a:cubicBezTo>
                  <a:cubicBezTo>
                    <a:pt x="986" y="76"/>
                    <a:pt x="996" y="74"/>
                    <a:pt x="1004" y="75"/>
                  </a:cubicBezTo>
                  <a:cubicBezTo>
                    <a:pt x="1008" y="76"/>
                    <a:pt x="1011" y="80"/>
                    <a:pt x="1014" y="78"/>
                  </a:cubicBezTo>
                  <a:cubicBezTo>
                    <a:pt x="1014" y="80"/>
                    <a:pt x="1015" y="81"/>
                    <a:pt x="1017" y="81"/>
                  </a:cubicBezTo>
                  <a:cubicBezTo>
                    <a:pt x="1017" y="86"/>
                    <a:pt x="1017" y="86"/>
                    <a:pt x="1017" y="86"/>
                  </a:cubicBezTo>
                  <a:cubicBezTo>
                    <a:pt x="1016" y="89"/>
                    <a:pt x="1022" y="87"/>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8"/>
                    <a:pt x="1049" y="90"/>
                    <a:pt x="1049" y="89"/>
                  </a:cubicBezTo>
                  <a:cubicBezTo>
                    <a:pt x="1050" y="88"/>
                    <a:pt x="1053" y="87"/>
                    <a:pt x="1053" y="89"/>
                  </a:cubicBezTo>
                  <a:cubicBezTo>
                    <a:pt x="1056" y="87"/>
                    <a:pt x="1060" y="86"/>
                    <a:pt x="1065" y="85"/>
                  </a:cubicBezTo>
                  <a:cubicBezTo>
                    <a:pt x="1064" y="90"/>
                    <a:pt x="1066" y="92"/>
                    <a:pt x="1066" y="95"/>
                  </a:cubicBezTo>
                  <a:cubicBezTo>
                    <a:pt x="1072" y="95"/>
                    <a:pt x="1074" y="97"/>
                    <a:pt x="1079" y="95"/>
                  </a:cubicBezTo>
                  <a:cubicBezTo>
                    <a:pt x="1079" y="93"/>
                    <a:pt x="1078" y="92"/>
                    <a:pt x="1076" y="92"/>
                  </a:cubicBezTo>
                  <a:cubicBezTo>
                    <a:pt x="1077" y="91"/>
                    <a:pt x="1077" y="89"/>
                    <a:pt x="1077" y="86"/>
                  </a:cubicBezTo>
                  <a:cubicBezTo>
                    <a:pt x="1081" y="84"/>
                    <a:pt x="1089" y="85"/>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4"/>
                    <a:pt x="1128" y="94"/>
                  </a:cubicBezTo>
                  <a:cubicBezTo>
                    <a:pt x="1129" y="94"/>
                    <a:pt x="1128" y="95"/>
                    <a:pt x="1129" y="96"/>
                  </a:cubicBezTo>
                  <a:cubicBezTo>
                    <a:pt x="1130" y="97"/>
                    <a:pt x="1132" y="96"/>
                    <a:pt x="1132" y="96"/>
                  </a:cubicBezTo>
                  <a:cubicBezTo>
                    <a:pt x="1133" y="97"/>
                    <a:pt x="1135" y="98"/>
                    <a:pt x="1139" y="99"/>
                  </a:cubicBezTo>
                  <a:cubicBezTo>
                    <a:pt x="1141" y="100"/>
                    <a:pt x="1145" y="101"/>
                    <a:pt x="1147" y="102"/>
                  </a:cubicBezTo>
                  <a:cubicBezTo>
                    <a:pt x="1148" y="102"/>
                    <a:pt x="1148" y="104"/>
                    <a:pt x="1149" y="105"/>
                  </a:cubicBezTo>
                  <a:cubicBezTo>
                    <a:pt x="1149" y="105"/>
                    <a:pt x="1151" y="104"/>
                    <a:pt x="1152" y="105"/>
                  </a:cubicBezTo>
                  <a:cubicBezTo>
                    <a:pt x="1152" y="105"/>
                    <a:pt x="1151" y="107"/>
                    <a:pt x="1152" y="108"/>
                  </a:cubicBezTo>
                  <a:cubicBezTo>
                    <a:pt x="1152" y="108"/>
                    <a:pt x="1154" y="107"/>
                    <a:pt x="1154" y="108"/>
                  </a:cubicBezTo>
                  <a:cubicBezTo>
                    <a:pt x="1155" y="109"/>
                    <a:pt x="1153" y="114"/>
                    <a:pt x="1159" y="112"/>
                  </a:cubicBezTo>
                  <a:cubicBezTo>
                    <a:pt x="1159" y="122"/>
                    <a:pt x="1159" y="122"/>
                    <a:pt x="1159" y="122"/>
                  </a:cubicBezTo>
                  <a:cubicBezTo>
                    <a:pt x="1164" y="121"/>
                    <a:pt x="1168" y="120"/>
                    <a:pt x="1168" y="116"/>
                  </a:cubicBezTo>
                  <a:cubicBezTo>
                    <a:pt x="1173" y="118"/>
                    <a:pt x="1178" y="117"/>
                    <a:pt x="1181" y="119"/>
                  </a:cubicBezTo>
                  <a:cubicBezTo>
                    <a:pt x="1181" y="119"/>
                    <a:pt x="1181" y="121"/>
                    <a:pt x="1181" y="122"/>
                  </a:cubicBezTo>
                  <a:cubicBezTo>
                    <a:pt x="1182" y="122"/>
                    <a:pt x="1184" y="121"/>
                    <a:pt x="1185" y="122"/>
                  </a:cubicBezTo>
                  <a:cubicBezTo>
                    <a:pt x="1184" y="123"/>
                    <a:pt x="1182" y="123"/>
                    <a:pt x="1182" y="126"/>
                  </a:cubicBezTo>
                  <a:cubicBezTo>
                    <a:pt x="1180" y="126"/>
                    <a:pt x="1180" y="124"/>
                    <a:pt x="1178" y="124"/>
                  </a:cubicBezTo>
                  <a:cubicBezTo>
                    <a:pt x="1177" y="125"/>
                    <a:pt x="1177" y="128"/>
                    <a:pt x="1174" y="127"/>
                  </a:cubicBezTo>
                  <a:cubicBezTo>
                    <a:pt x="1175" y="129"/>
                    <a:pt x="1178" y="128"/>
                    <a:pt x="1177" y="133"/>
                  </a:cubicBezTo>
                  <a:cubicBezTo>
                    <a:pt x="1172" y="128"/>
                    <a:pt x="1176" y="135"/>
                    <a:pt x="1173" y="136"/>
                  </a:cubicBezTo>
                  <a:cubicBezTo>
                    <a:pt x="1171" y="136"/>
                    <a:pt x="1170" y="137"/>
                    <a:pt x="1170" y="138"/>
                  </a:cubicBezTo>
                  <a:cubicBezTo>
                    <a:pt x="1168" y="138"/>
                    <a:pt x="1167" y="138"/>
                    <a:pt x="1166" y="137"/>
                  </a:cubicBezTo>
                  <a:cubicBezTo>
                    <a:pt x="1165" y="136"/>
                    <a:pt x="1164" y="135"/>
                    <a:pt x="1163" y="134"/>
                  </a:cubicBezTo>
                  <a:cubicBezTo>
                    <a:pt x="1161" y="133"/>
                    <a:pt x="1159" y="134"/>
                    <a:pt x="1157" y="133"/>
                  </a:cubicBezTo>
                  <a:cubicBezTo>
                    <a:pt x="1156" y="132"/>
                    <a:pt x="1155" y="130"/>
                    <a:pt x="1154" y="130"/>
                  </a:cubicBezTo>
                  <a:cubicBezTo>
                    <a:pt x="1153" y="129"/>
                    <a:pt x="1150" y="130"/>
                    <a:pt x="1149" y="130"/>
                  </a:cubicBezTo>
                  <a:cubicBezTo>
                    <a:pt x="1148" y="130"/>
                    <a:pt x="1149" y="129"/>
                    <a:pt x="1147" y="129"/>
                  </a:cubicBezTo>
                  <a:cubicBezTo>
                    <a:pt x="1146" y="128"/>
                    <a:pt x="1144" y="123"/>
                    <a:pt x="1142" y="127"/>
                  </a:cubicBezTo>
                  <a:cubicBezTo>
                    <a:pt x="1140" y="127"/>
                    <a:pt x="1141" y="125"/>
                    <a:pt x="1140" y="123"/>
                  </a:cubicBezTo>
                  <a:cubicBezTo>
                    <a:pt x="1132" y="123"/>
                    <a:pt x="1132" y="123"/>
                    <a:pt x="1132" y="123"/>
                  </a:cubicBezTo>
                  <a:cubicBezTo>
                    <a:pt x="1129" y="123"/>
                    <a:pt x="1132" y="126"/>
                    <a:pt x="1132" y="126"/>
                  </a:cubicBezTo>
                  <a:cubicBezTo>
                    <a:pt x="1132" y="128"/>
                    <a:pt x="1129" y="128"/>
                    <a:pt x="1129" y="131"/>
                  </a:cubicBezTo>
                  <a:cubicBezTo>
                    <a:pt x="1123" y="131"/>
                    <a:pt x="1122" y="136"/>
                    <a:pt x="1115" y="134"/>
                  </a:cubicBezTo>
                  <a:cubicBezTo>
                    <a:pt x="1114" y="135"/>
                    <a:pt x="1114" y="137"/>
                    <a:pt x="1111" y="137"/>
                  </a:cubicBezTo>
                  <a:cubicBezTo>
                    <a:pt x="1111" y="139"/>
                    <a:pt x="1114" y="138"/>
                    <a:pt x="1117" y="138"/>
                  </a:cubicBezTo>
                  <a:cubicBezTo>
                    <a:pt x="1118" y="139"/>
                    <a:pt x="1119" y="141"/>
                    <a:pt x="1121" y="141"/>
                  </a:cubicBezTo>
                  <a:cubicBezTo>
                    <a:pt x="1120" y="146"/>
                    <a:pt x="1120" y="144"/>
                    <a:pt x="1122" y="147"/>
                  </a:cubicBezTo>
                  <a:cubicBezTo>
                    <a:pt x="1123" y="150"/>
                    <a:pt x="1127" y="150"/>
                    <a:pt x="1129" y="152"/>
                  </a:cubicBezTo>
                  <a:cubicBezTo>
                    <a:pt x="1129" y="152"/>
                    <a:pt x="1125" y="157"/>
                    <a:pt x="1125" y="157"/>
                  </a:cubicBezTo>
                  <a:cubicBezTo>
                    <a:pt x="1121" y="157"/>
                    <a:pt x="1121" y="153"/>
                    <a:pt x="1119" y="154"/>
                  </a:cubicBezTo>
                  <a:cubicBezTo>
                    <a:pt x="1120" y="154"/>
                    <a:pt x="1121" y="157"/>
                    <a:pt x="1119" y="157"/>
                  </a:cubicBezTo>
                  <a:cubicBezTo>
                    <a:pt x="1115" y="157"/>
                    <a:pt x="1108" y="156"/>
                    <a:pt x="1104" y="158"/>
                  </a:cubicBezTo>
                  <a:cubicBezTo>
                    <a:pt x="1101" y="159"/>
                    <a:pt x="1096" y="161"/>
                    <a:pt x="1097" y="164"/>
                  </a:cubicBezTo>
                  <a:cubicBezTo>
                    <a:pt x="1091" y="162"/>
                    <a:pt x="1090" y="167"/>
                    <a:pt x="1086" y="168"/>
                  </a:cubicBezTo>
                  <a:cubicBezTo>
                    <a:pt x="1085" y="169"/>
                    <a:pt x="1084" y="170"/>
                    <a:pt x="1083" y="171"/>
                  </a:cubicBezTo>
                  <a:cubicBezTo>
                    <a:pt x="1082" y="171"/>
                    <a:pt x="1080" y="173"/>
                    <a:pt x="1079" y="173"/>
                  </a:cubicBezTo>
                  <a:cubicBezTo>
                    <a:pt x="1077" y="174"/>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5"/>
                  </a:cubicBezTo>
                  <a:cubicBezTo>
                    <a:pt x="1034" y="189"/>
                    <a:pt x="1027" y="187"/>
                    <a:pt x="1028" y="193"/>
                  </a:cubicBezTo>
                  <a:cubicBezTo>
                    <a:pt x="1027" y="198"/>
                    <a:pt x="1032" y="197"/>
                    <a:pt x="1034" y="199"/>
                  </a:cubicBezTo>
                  <a:cubicBezTo>
                    <a:pt x="1033" y="202"/>
                    <a:pt x="1033" y="206"/>
                    <a:pt x="1028" y="206"/>
                  </a:cubicBezTo>
                  <a:cubicBezTo>
                    <a:pt x="1029" y="209"/>
                    <a:pt x="1028" y="210"/>
                    <a:pt x="1025" y="210"/>
                  </a:cubicBezTo>
                  <a:cubicBezTo>
                    <a:pt x="1025" y="216"/>
                    <a:pt x="1025" y="216"/>
                    <a:pt x="1025" y="216"/>
                  </a:cubicBezTo>
                  <a:cubicBezTo>
                    <a:pt x="1026" y="218"/>
                    <a:pt x="1028" y="214"/>
                    <a:pt x="1028" y="217"/>
                  </a:cubicBezTo>
                  <a:cubicBezTo>
                    <a:pt x="1029" y="220"/>
                    <a:pt x="1026" y="219"/>
                    <a:pt x="1025" y="220"/>
                  </a:cubicBezTo>
                  <a:cubicBezTo>
                    <a:pt x="1025" y="220"/>
                    <a:pt x="1024" y="224"/>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8"/>
                    <a:pt x="1009" y="238"/>
                  </a:cubicBezTo>
                  <a:cubicBezTo>
                    <a:pt x="1008" y="239"/>
                    <a:pt x="1008" y="242"/>
                    <a:pt x="1006" y="241"/>
                  </a:cubicBezTo>
                  <a:cubicBezTo>
                    <a:pt x="1006" y="243"/>
                    <a:pt x="1004" y="244"/>
                    <a:pt x="1004" y="246"/>
                  </a:cubicBezTo>
                  <a:cubicBezTo>
                    <a:pt x="1002" y="247"/>
                    <a:pt x="999" y="246"/>
                    <a:pt x="999" y="248"/>
                  </a:cubicBezTo>
                  <a:cubicBezTo>
                    <a:pt x="997" y="247"/>
                    <a:pt x="999" y="246"/>
                    <a:pt x="999" y="244"/>
                  </a:cubicBezTo>
                  <a:cubicBezTo>
                    <a:pt x="999" y="244"/>
                    <a:pt x="997" y="243"/>
                    <a:pt x="997" y="242"/>
                  </a:cubicBezTo>
                  <a:cubicBezTo>
                    <a:pt x="997" y="241"/>
                    <a:pt x="997" y="240"/>
                    <a:pt x="997" y="239"/>
                  </a:cubicBezTo>
                  <a:cubicBezTo>
                    <a:pt x="996" y="239"/>
                    <a:pt x="995" y="237"/>
                    <a:pt x="994" y="237"/>
                  </a:cubicBezTo>
                  <a:cubicBezTo>
                    <a:pt x="994" y="236"/>
                    <a:pt x="993" y="235"/>
                    <a:pt x="992" y="235"/>
                  </a:cubicBezTo>
                  <a:cubicBezTo>
                    <a:pt x="993" y="233"/>
                    <a:pt x="993" y="230"/>
                    <a:pt x="993" y="227"/>
                  </a:cubicBezTo>
                  <a:cubicBezTo>
                    <a:pt x="993" y="224"/>
                    <a:pt x="992" y="224"/>
                    <a:pt x="992" y="223"/>
                  </a:cubicBezTo>
                  <a:cubicBezTo>
                    <a:pt x="991" y="217"/>
                    <a:pt x="993" y="211"/>
                    <a:pt x="992" y="207"/>
                  </a:cubicBezTo>
                  <a:cubicBezTo>
                    <a:pt x="997" y="211"/>
                    <a:pt x="992" y="205"/>
                    <a:pt x="994" y="202"/>
                  </a:cubicBezTo>
                  <a:cubicBezTo>
                    <a:pt x="995" y="201"/>
                    <a:pt x="996" y="206"/>
                    <a:pt x="997" y="203"/>
                  </a:cubicBezTo>
                  <a:cubicBezTo>
                    <a:pt x="997" y="202"/>
                    <a:pt x="997" y="201"/>
                    <a:pt x="997" y="200"/>
                  </a:cubicBezTo>
                  <a:cubicBezTo>
                    <a:pt x="999" y="198"/>
                    <a:pt x="1004" y="194"/>
                    <a:pt x="1006" y="193"/>
                  </a:cubicBezTo>
                  <a:cubicBezTo>
                    <a:pt x="1006" y="193"/>
                    <a:pt x="1008" y="193"/>
                    <a:pt x="1007" y="192"/>
                  </a:cubicBezTo>
                  <a:cubicBezTo>
                    <a:pt x="1005" y="190"/>
                    <a:pt x="1008" y="191"/>
                    <a:pt x="1010" y="190"/>
                  </a:cubicBezTo>
                  <a:cubicBezTo>
                    <a:pt x="1012" y="189"/>
                    <a:pt x="1013" y="187"/>
                    <a:pt x="1013" y="183"/>
                  </a:cubicBezTo>
                  <a:cubicBezTo>
                    <a:pt x="1013" y="183"/>
                    <a:pt x="1018" y="181"/>
                    <a:pt x="1017" y="180"/>
                  </a:cubicBezTo>
                  <a:cubicBezTo>
                    <a:pt x="1017" y="180"/>
                    <a:pt x="1016" y="180"/>
                    <a:pt x="1015" y="180"/>
                  </a:cubicBezTo>
                  <a:cubicBezTo>
                    <a:pt x="1016" y="180"/>
                    <a:pt x="1017" y="178"/>
                    <a:pt x="1017" y="178"/>
                  </a:cubicBezTo>
                  <a:cubicBezTo>
                    <a:pt x="1018" y="177"/>
                    <a:pt x="1020" y="181"/>
                    <a:pt x="1020" y="175"/>
                  </a:cubicBezTo>
                  <a:cubicBezTo>
                    <a:pt x="1022" y="175"/>
                    <a:pt x="1025" y="174"/>
                    <a:pt x="1027" y="173"/>
                  </a:cubicBezTo>
                  <a:cubicBezTo>
                    <a:pt x="1027" y="173"/>
                    <a:pt x="1028" y="171"/>
                    <a:pt x="1028" y="171"/>
                  </a:cubicBezTo>
                  <a:cubicBezTo>
                    <a:pt x="1029" y="170"/>
                    <a:pt x="1030" y="171"/>
                    <a:pt x="1031" y="171"/>
                  </a:cubicBezTo>
                  <a:cubicBezTo>
                    <a:pt x="1032" y="170"/>
                    <a:pt x="1033" y="169"/>
                    <a:pt x="1034" y="168"/>
                  </a:cubicBezTo>
                  <a:cubicBezTo>
                    <a:pt x="1034" y="167"/>
                    <a:pt x="1035" y="168"/>
                    <a:pt x="1035" y="166"/>
                  </a:cubicBezTo>
                  <a:cubicBezTo>
                    <a:pt x="1035" y="165"/>
                    <a:pt x="1037" y="161"/>
                    <a:pt x="1039" y="164"/>
                  </a:cubicBezTo>
                  <a:cubicBezTo>
                    <a:pt x="1039" y="157"/>
                    <a:pt x="1039" y="157"/>
                    <a:pt x="1039" y="157"/>
                  </a:cubicBezTo>
                  <a:cubicBezTo>
                    <a:pt x="1036" y="156"/>
                    <a:pt x="1034" y="157"/>
                    <a:pt x="1032" y="158"/>
                  </a:cubicBezTo>
                  <a:cubicBezTo>
                    <a:pt x="1032" y="159"/>
                    <a:pt x="1030" y="160"/>
                    <a:pt x="1030" y="161"/>
                  </a:cubicBezTo>
                  <a:cubicBezTo>
                    <a:pt x="1029" y="162"/>
                    <a:pt x="1028" y="161"/>
                    <a:pt x="1028" y="162"/>
                  </a:cubicBezTo>
                  <a:cubicBezTo>
                    <a:pt x="1028" y="165"/>
                    <a:pt x="1023" y="164"/>
                    <a:pt x="1023" y="168"/>
                  </a:cubicBezTo>
                  <a:cubicBezTo>
                    <a:pt x="1020" y="167"/>
                    <a:pt x="1018" y="168"/>
                    <a:pt x="1018" y="171"/>
                  </a:cubicBezTo>
                  <a:cubicBezTo>
                    <a:pt x="1017" y="171"/>
                    <a:pt x="1018" y="168"/>
                    <a:pt x="1017" y="168"/>
                  </a:cubicBezTo>
                  <a:cubicBezTo>
                    <a:pt x="1017" y="168"/>
                    <a:pt x="1014" y="168"/>
                    <a:pt x="1014" y="168"/>
                  </a:cubicBezTo>
                  <a:cubicBezTo>
                    <a:pt x="1014" y="167"/>
                    <a:pt x="1015" y="165"/>
                    <a:pt x="1014" y="164"/>
                  </a:cubicBezTo>
                  <a:cubicBezTo>
                    <a:pt x="1008" y="164"/>
                    <a:pt x="1004" y="163"/>
                    <a:pt x="1000" y="164"/>
                  </a:cubicBezTo>
                  <a:cubicBezTo>
                    <a:pt x="998" y="164"/>
                    <a:pt x="1000" y="166"/>
                    <a:pt x="999" y="166"/>
                  </a:cubicBezTo>
                  <a:cubicBezTo>
                    <a:pt x="997" y="168"/>
                    <a:pt x="995" y="167"/>
                    <a:pt x="993" y="168"/>
                  </a:cubicBezTo>
                  <a:cubicBezTo>
                    <a:pt x="991" y="169"/>
                    <a:pt x="991" y="170"/>
                    <a:pt x="989" y="172"/>
                  </a:cubicBezTo>
                  <a:cubicBezTo>
                    <a:pt x="988" y="173"/>
                    <a:pt x="987" y="175"/>
                    <a:pt x="985" y="175"/>
                  </a:cubicBezTo>
                  <a:cubicBezTo>
                    <a:pt x="983" y="179"/>
                    <a:pt x="987" y="178"/>
                    <a:pt x="986" y="182"/>
                  </a:cubicBezTo>
                  <a:cubicBezTo>
                    <a:pt x="984" y="182"/>
                    <a:pt x="983" y="184"/>
                    <a:pt x="983" y="186"/>
                  </a:cubicBezTo>
                  <a:cubicBezTo>
                    <a:pt x="977" y="185"/>
                    <a:pt x="976" y="188"/>
                    <a:pt x="971" y="187"/>
                  </a:cubicBezTo>
                  <a:cubicBezTo>
                    <a:pt x="969" y="186"/>
                    <a:pt x="970" y="185"/>
                    <a:pt x="971" y="183"/>
                  </a:cubicBezTo>
                  <a:cubicBezTo>
                    <a:pt x="968" y="184"/>
                    <a:pt x="968" y="182"/>
                    <a:pt x="968" y="180"/>
                  </a:cubicBezTo>
                  <a:cubicBezTo>
                    <a:pt x="966" y="180"/>
                    <a:pt x="962" y="181"/>
                    <a:pt x="962" y="179"/>
                  </a:cubicBezTo>
                  <a:cubicBezTo>
                    <a:pt x="956" y="183"/>
                    <a:pt x="947" y="185"/>
                    <a:pt x="938" y="186"/>
                  </a:cubicBezTo>
                  <a:cubicBezTo>
                    <a:pt x="938" y="184"/>
                    <a:pt x="934" y="185"/>
                    <a:pt x="936" y="180"/>
                  </a:cubicBezTo>
                  <a:cubicBezTo>
                    <a:pt x="930" y="180"/>
                    <a:pt x="930" y="180"/>
                    <a:pt x="930" y="180"/>
                  </a:cubicBezTo>
                  <a:cubicBezTo>
                    <a:pt x="924" y="182"/>
                    <a:pt x="919" y="184"/>
                    <a:pt x="915" y="186"/>
                  </a:cubicBezTo>
                  <a:cubicBezTo>
                    <a:pt x="911" y="188"/>
                    <a:pt x="908" y="192"/>
                    <a:pt x="903" y="193"/>
                  </a:cubicBezTo>
                  <a:cubicBezTo>
                    <a:pt x="904" y="196"/>
                    <a:pt x="903" y="197"/>
                    <a:pt x="900" y="197"/>
                  </a:cubicBezTo>
                  <a:cubicBezTo>
                    <a:pt x="902" y="201"/>
                    <a:pt x="898" y="201"/>
                    <a:pt x="899" y="204"/>
                  </a:cubicBezTo>
                  <a:cubicBezTo>
                    <a:pt x="896" y="202"/>
                    <a:pt x="894" y="210"/>
                    <a:pt x="892" y="209"/>
                  </a:cubicBezTo>
                  <a:cubicBezTo>
                    <a:pt x="889" y="206"/>
                    <a:pt x="892" y="210"/>
                    <a:pt x="888" y="210"/>
                  </a:cubicBezTo>
                  <a:cubicBezTo>
                    <a:pt x="885" y="210"/>
                    <a:pt x="885" y="211"/>
                    <a:pt x="885" y="213"/>
                  </a:cubicBezTo>
                  <a:cubicBezTo>
                    <a:pt x="878" y="210"/>
                    <a:pt x="881" y="218"/>
                    <a:pt x="875" y="217"/>
                  </a:cubicBezTo>
                  <a:cubicBezTo>
                    <a:pt x="876" y="218"/>
                    <a:pt x="880" y="224"/>
                    <a:pt x="881" y="221"/>
                  </a:cubicBezTo>
                  <a:cubicBezTo>
                    <a:pt x="883" y="222"/>
                    <a:pt x="882" y="225"/>
                    <a:pt x="882" y="227"/>
                  </a:cubicBezTo>
                  <a:cubicBezTo>
                    <a:pt x="884" y="225"/>
                    <a:pt x="886" y="228"/>
                    <a:pt x="886" y="228"/>
                  </a:cubicBezTo>
                  <a:cubicBezTo>
                    <a:pt x="888" y="228"/>
                    <a:pt x="889" y="226"/>
                    <a:pt x="892" y="227"/>
                  </a:cubicBezTo>
                  <a:cubicBezTo>
                    <a:pt x="892" y="227"/>
                    <a:pt x="894" y="228"/>
                    <a:pt x="893" y="228"/>
                  </a:cubicBezTo>
                  <a:cubicBezTo>
                    <a:pt x="895" y="228"/>
                    <a:pt x="897" y="224"/>
                    <a:pt x="898" y="227"/>
                  </a:cubicBezTo>
                  <a:cubicBezTo>
                    <a:pt x="899" y="227"/>
                    <a:pt x="899" y="225"/>
                    <a:pt x="899" y="224"/>
                  </a:cubicBezTo>
                  <a:cubicBezTo>
                    <a:pt x="901" y="225"/>
                    <a:pt x="901" y="235"/>
                    <a:pt x="905" y="230"/>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4"/>
                    <a:pt x="905" y="245"/>
                  </a:cubicBezTo>
                  <a:cubicBezTo>
                    <a:pt x="904" y="249"/>
                    <a:pt x="907" y="258"/>
                    <a:pt x="902" y="253"/>
                  </a:cubicBezTo>
                  <a:cubicBezTo>
                    <a:pt x="903" y="266"/>
                    <a:pt x="897" y="271"/>
                    <a:pt x="895" y="280"/>
                  </a:cubicBezTo>
                  <a:cubicBezTo>
                    <a:pt x="893" y="282"/>
                    <a:pt x="893" y="281"/>
                    <a:pt x="891" y="280"/>
                  </a:cubicBezTo>
                  <a:cubicBezTo>
                    <a:pt x="890" y="281"/>
                    <a:pt x="891" y="283"/>
                    <a:pt x="891" y="284"/>
                  </a:cubicBezTo>
                  <a:cubicBezTo>
                    <a:pt x="890" y="286"/>
                    <a:pt x="888" y="285"/>
                    <a:pt x="886" y="286"/>
                  </a:cubicBezTo>
                  <a:cubicBezTo>
                    <a:pt x="886" y="286"/>
                    <a:pt x="887" y="288"/>
                    <a:pt x="886" y="288"/>
                  </a:cubicBezTo>
                  <a:cubicBezTo>
                    <a:pt x="886" y="289"/>
                    <a:pt x="884" y="288"/>
                    <a:pt x="884" y="288"/>
                  </a:cubicBezTo>
                  <a:cubicBezTo>
                    <a:pt x="883" y="289"/>
                    <a:pt x="885" y="290"/>
                    <a:pt x="885" y="290"/>
                  </a:cubicBezTo>
                  <a:cubicBezTo>
                    <a:pt x="884" y="291"/>
                    <a:pt x="882" y="291"/>
                    <a:pt x="881" y="293"/>
                  </a:cubicBezTo>
                  <a:cubicBezTo>
                    <a:pt x="880" y="294"/>
                    <a:pt x="880" y="296"/>
                    <a:pt x="879" y="297"/>
                  </a:cubicBezTo>
                  <a:cubicBezTo>
                    <a:pt x="878" y="298"/>
                    <a:pt x="877" y="297"/>
                    <a:pt x="875" y="298"/>
                  </a:cubicBezTo>
                  <a:cubicBezTo>
                    <a:pt x="874" y="299"/>
                    <a:pt x="875" y="301"/>
                    <a:pt x="874" y="303"/>
                  </a:cubicBezTo>
                  <a:cubicBezTo>
                    <a:pt x="873" y="303"/>
                    <a:pt x="871" y="302"/>
                    <a:pt x="871" y="303"/>
                  </a:cubicBezTo>
                  <a:cubicBezTo>
                    <a:pt x="871" y="303"/>
                    <a:pt x="871" y="306"/>
                    <a:pt x="870" y="305"/>
                  </a:cubicBezTo>
                  <a:cubicBezTo>
                    <a:pt x="869" y="304"/>
                    <a:pt x="867" y="304"/>
                    <a:pt x="867" y="308"/>
                  </a:cubicBezTo>
                  <a:cubicBezTo>
                    <a:pt x="860" y="309"/>
                    <a:pt x="860" y="308"/>
                    <a:pt x="853" y="308"/>
                  </a:cubicBezTo>
                  <a:cubicBezTo>
                    <a:pt x="853" y="309"/>
                    <a:pt x="847" y="312"/>
                    <a:pt x="850" y="312"/>
                  </a:cubicBezTo>
                  <a:cubicBezTo>
                    <a:pt x="851" y="315"/>
                    <a:pt x="840" y="313"/>
                    <a:pt x="846" y="315"/>
                  </a:cubicBezTo>
                  <a:cubicBezTo>
                    <a:pt x="845" y="317"/>
                    <a:pt x="843" y="317"/>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2"/>
                  </a:cubicBezTo>
                  <a:cubicBezTo>
                    <a:pt x="844" y="352"/>
                    <a:pt x="839" y="356"/>
                    <a:pt x="843" y="357"/>
                  </a:cubicBezTo>
                  <a:cubicBezTo>
                    <a:pt x="842" y="357"/>
                    <a:pt x="842" y="360"/>
                    <a:pt x="842" y="360"/>
                  </a:cubicBezTo>
                  <a:cubicBezTo>
                    <a:pt x="840" y="361"/>
                    <a:pt x="839" y="359"/>
                    <a:pt x="839" y="359"/>
                  </a:cubicBezTo>
                  <a:cubicBezTo>
                    <a:pt x="837" y="359"/>
                    <a:pt x="838" y="361"/>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7"/>
                    <a:pt x="822" y="348"/>
                    <a:pt x="823" y="343"/>
                  </a:cubicBezTo>
                  <a:cubicBezTo>
                    <a:pt x="820" y="342"/>
                    <a:pt x="818" y="344"/>
                    <a:pt x="815" y="340"/>
                  </a:cubicBezTo>
                  <a:cubicBezTo>
                    <a:pt x="814" y="336"/>
                    <a:pt x="820" y="339"/>
                    <a:pt x="818" y="333"/>
                  </a:cubicBezTo>
                  <a:cubicBezTo>
                    <a:pt x="817" y="332"/>
                    <a:pt x="816" y="333"/>
                    <a:pt x="816" y="333"/>
                  </a:cubicBezTo>
                  <a:cubicBezTo>
                    <a:pt x="815" y="333"/>
                    <a:pt x="814" y="332"/>
                    <a:pt x="814" y="331"/>
                  </a:cubicBezTo>
                  <a:cubicBezTo>
                    <a:pt x="813" y="330"/>
                    <a:pt x="811" y="329"/>
                    <a:pt x="811" y="328"/>
                  </a:cubicBezTo>
                  <a:cubicBezTo>
                    <a:pt x="810" y="329"/>
                    <a:pt x="808" y="329"/>
                    <a:pt x="806" y="329"/>
                  </a:cubicBezTo>
                  <a:cubicBezTo>
                    <a:pt x="805" y="329"/>
                    <a:pt x="806" y="331"/>
                    <a:pt x="806" y="331"/>
                  </a:cubicBezTo>
                  <a:cubicBezTo>
                    <a:pt x="806" y="335"/>
                    <a:pt x="803" y="327"/>
                    <a:pt x="804" y="333"/>
                  </a:cubicBezTo>
                  <a:cubicBezTo>
                    <a:pt x="800" y="330"/>
                    <a:pt x="800" y="337"/>
                    <a:pt x="795" y="333"/>
                  </a:cubicBezTo>
                  <a:cubicBezTo>
                    <a:pt x="799" y="330"/>
                    <a:pt x="795" y="328"/>
                    <a:pt x="799" y="325"/>
                  </a:cubicBezTo>
                  <a:cubicBezTo>
                    <a:pt x="802" y="323"/>
                    <a:pt x="793" y="324"/>
                    <a:pt x="792" y="326"/>
                  </a:cubicBezTo>
                  <a:cubicBezTo>
                    <a:pt x="792" y="330"/>
                    <a:pt x="790" y="325"/>
                    <a:pt x="791" y="325"/>
                  </a:cubicBezTo>
                  <a:cubicBezTo>
                    <a:pt x="788" y="325"/>
                    <a:pt x="789" y="329"/>
                    <a:pt x="787" y="329"/>
                  </a:cubicBezTo>
                  <a:cubicBezTo>
                    <a:pt x="786" y="329"/>
                    <a:pt x="783" y="331"/>
                    <a:pt x="783" y="332"/>
                  </a:cubicBezTo>
                  <a:cubicBezTo>
                    <a:pt x="782" y="333"/>
                    <a:pt x="781" y="333"/>
                    <a:pt x="781" y="335"/>
                  </a:cubicBezTo>
                  <a:cubicBezTo>
                    <a:pt x="776" y="334"/>
                    <a:pt x="777" y="334"/>
                    <a:pt x="771" y="335"/>
                  </a:cubicBezTo>
                  <a:cubicBezTo>
                    <a:pt x="773" y="335"/>
                    <a:pt x="772" y="338"/>
                    <a:pt x="773" y="339"/>
                  </a:cubicBezTo>
                  <a:cubicBezTo>
                    <a:pt x="774" y="340"/>
                    <a:pt x="776" y="338"/>
                    <a:pt x="777" y="339"/>
                  </a:cubicBezTo>
                  <a:cubicBezTo>
                    <a:pt x="777" y="339"/>
                    <a:pt x="777" y="341"/>
                    <a:pt x="777" y="342"/>
                  </a:cubicBezTo>
                  <a:cubicBezTo>
                    <a:pt x="778" y="342"/>
                    <a:pt x="780" y="341"/>
                    <a:pt x="781" y="342"/>
                  </a:cubicBezTo>
                  <a:cubicBezTo>
                    <a:pt x="782" y="342"/>
                    <a:pt x="781" y="344"/>
                    <a:pt x="781" y="345"/>
                  </a:cubicBezTo>
                  <a:cubicBezTo>
                    <a:pt x="782" y="346"/>
                    <a:pt x="784" y="345"/>
                    <a:pt x="785" y="346"/>
                  </a:cubicBezTo>
                  <a:cubicBezTo>
                    <a:pt x="787" y="346"/>
                    <a:pt x="786" y="343"/>
                    <a:pt x="788" y="343"/>
                  </a:cubicBezTo>
                  <a:cubicBezTo>
                    <a:pt x="794" y="343"/>
                    <a:pt x="798" y="344"/>
                    <a:pt x="798" y="349"/>
                  </a:cubicBezTo>
                  <a:cubicBezTo>
                    <a:pt x="796" y="351"/>
                    <a:pt x="793" y="351"/>
                    <a:pt x="791" y="349"/>
                  </a:cubicBezTo>
                  <a:cubicBezTo>
                    <a:pt x="790" y="350"/>
                    <a:pt x="789" y="353"/>
                    <a:pt x="790" y="356"/>
                  </a:cubicBezTo>
                  <a:cubicBezTo>
                    <a:pt x="787" y="355"/>
                    <a:pt x="787" y="357"/>
                    <a:pt x="788" y="357"/>
                  </a:cubicBezTo>
                  <a:cubicBezTo>
                    <a:pt x="788" y="359"/>
                    <a:pt x="785" y="358"/>
                    <a:pt x="783" y="359"/>
                  </a:cubicBezTo>
                  <a:cubicBezTo>
                    <a:pt x="785" y="364"/>
                    <a:pt x="790" y="366"/>
                    <a:pt x="790" y="373"/>
                  </a:cubicBezTo>
                  <a:cubicBezTo>
                    <a:pt x="793" y="368"/>
                    <a:pt x="791" y="372"/>
                    <a:pt x="794" y="374"/>
                  </a:cubicBezTo>
                  <a:cubicBezTo>
                    <a:pt x="793" y="379"/>
                    <a:pt x="795" y="386"/>
                    <a:pt x="792" y="389"/>
                  </a:cubicBezTo>
                  <a:cubicBezTo>
                    <a:pt x="795" y="393"/>
                    <a:pt x="796" y="397"/>
                    <a:pt x="795" y="404"/>
                  </a:cubicBezTo>
                  <a:cubicBezTo>
                    <a:pt x="791" y="400"/>
                    <a:pt x="793" y="410"/>
                    <a:pt x="791" y="408"/>
                  </a:cubicBezTo>
                  <a:cubicBezTo>
                    <a:pt x="789" y="406"/>
                    <a:pt x="791" y="408"/>
                    <a:pt x="790" y="409"/>
                  </a:cubicBezTo>
                  <a:cubicBezTo>
                    <a:pt x="789" y="410"/>
                    <a:pt x="786" y="410"/>
                    <a:pt x="787" y="415"/>
                  </a:cubicBezTo>
                  <a:cubicBezTo>
                    <a:pt x="782" y="413"/>
                    <a:pt x="786" y="419"/>
                    <a:pt x="781" y="418"/>
                  </a:cubicBezTo>
                  <a:cubicBezTo>
                    <a:pt x="785" y="421"/>
                    <a:pt x="775" y="423"/>
                    <a:pt x="777" y="425"/>
                  </a:cubicBezTo>
                  <a:cubicBezTo>
                    <a:pt x="779" y="427"/>
                    <a:pt x="776" y="425"/>
                    <a:pt x="774" y="427"/>
                  </a:cubicBezTo>
                  <a:cubicBezTo>
                    <a:pt x="773" y="428"/>
                    <a:pt x="774" y="430"/>
                    <a:pt x="773" y="432"/>
                  </a:cubicBezTo>
                  <a:cubicBezTo>
                    <a:pt x="772" y="432"/>
                    <a:pt x="770" y="431"/>
                    <a:pt x="770" y="432"/>
                  </a:cubicBezTo>
                  <a:cubicBezTo>
                    <a:pt x="770" y="432"/>
                    <a:pt x="770" y="434"/>
                    <a:pt x="770" y="434"/>
                  </a:cubicBezTo>
                  <a:cubicBezTo>
                    <a:pt x="769" y="436"/>
                    <a:pt x="764" y="433"/>
                    <a:pt x="766" y="437"/>
                  </a:cubicBezTo>
                  <a:cubicBezTo>
                    <a:pt x="757" y="438"/>
                    <a:pt x="758" y="438"/>
                    <a:pt x="749" y="437"/>
                  </a:cubicBezTo>
                  <a:cubicBezTo>
                    <a:pt x="747" y="437"/>
                    <a:pt x="748" y="440"/>
                    <a:pt x="748" y="441"/>
                  </a:cubicBezTo>
                  <a:cubicBezTo>
                    <a:pt x="744" y="439"/>
                    <a:pt x="740" y="445"/>
                    <a:pt x="739" y="444"/>
                  </a:cubicBezTo>
                  <a:cubicBezTo>
                    <a:pt x="737" y="442"/>
                    <a:pt x="739" y="446"/>
                    <a:pt x="734" y="446"/>
                  </a:cubicBezTo>
                  <a:cubicBezTo>
                    <a:pt x="731" y="446"/>
                    <a:pt x="735" y="448"/>
                    <a:pt x="732" y="448"/>
                  </a:cubicBezTo>
                  <a:cubicBezTo>
                    <a:pt x="729" y="452"/>
                    <a:pt x="727" y="446"/>
                    <a:pt x="724" y="446"/>
                  </a:cubicBezTo>
                  <a:cubicBezTo>
                    <a:pt x="719" y="445"/>
                    <a:pt x="719" y="447"/>
                    <a:pt x="715" y="447"/>
                  </a:cubicBezTo>
                  <a:cubicBezTo>
                    <a:pt x="713" y="448"/>
                    <a:pt x="713" y="450"/>
                    <a:pt x="712" y="453"/>
                  </a:cubicBezTo>
                  <a:cubicBezTo>
                    <a:pt x="708" y="451"/>
                    <a:pt x="708" y="455"/>
                    <a:pt x="705" y="455"/>
                  </a:cubicBezTo>
                  <a:cubicBezTo>
                    <a:pt x="704" y="459"/>
                    <a:pt x="708" y="458"/>
                    <a:pt x="708" y="461"/>
                  </a:cubicBezTo>
                  <a:cubicBezTo>
                    <a:pt x="708" y="462"/>
                    <a:pt x="708" y="464"/>
                    <a:pt x="710" y="464"/>
                  </a:cubicBezTo>
                  <a:cubicBezTo>
                    <a:pt x="711" y="464"/>
                    <a:pt x="710" y="466"/>
                    <a:pt x="711" y="467"/>
                  </a:cubicBezTo>
                  <a:cubicBezTo>
                    <a:pt x="712" y="468"/>
                    <a:pt x="714" y="467"/>
                    <a:pt x="715" y="468"/>
                  </a:cubicBezTo>
                  <a:cubicBezTo>
                    <a:pt x="716" y="468"/>
                    <a:pt x="715" y="470"/>
                    <a:pt x="715" y="471"/>
                  </a:cubicBezTo>
                  <a:cubicBezTo>
                    <a:pt x="716" y="471"/>
                    <a:pt x="718" y="470"/>
                    <a:pt x="718" y="471"/>
                  </a:cubicBezTo>
                  <a:cubicBezTo>
                    <a:pt x="719" y="472"/>
                    <a:pt x="719" y="476"/>
                    <a:pt x="721" y="478"/>
                  </a:cubicBezTo>
                  <a:cubicBezTo>
                    <a:pt x="722" y="479"/>
                    <a:pt x="725" y="482"/>
                    <a:pt x="725" y="482"/>
                  </a:cubicBezTo>
                  <a:cubicBezTo>
                    <a:pt x="726" y="484"/>
                    <a:pt x="725" y="486"/>
                    <a:pt x="725" y="488"/>
                  </a:cubicBezTo>
                  <a:cubicBezTo>
                    <a:pt x="725" y="490"/>
                    <a:pt x="727" y="491"/>
                    <a:pt x="727" y="493"/>
                  </a:cubicBezTo>
                  <a:cubicBezTo>
                    <a:pt x="726" y="496"/>
                    <a:pt x="725" y="496"/>
                    <a:pt x="725" y="498"/>
                  </a:cubicBezTo>
                  <a:cubicBezTo>
                    <a:pt x="725" y="500"/>
                    <a:pt x="726" y="503"/>
                    <a:pt x="722" y="500"/>
                  </a:cubicBezTo>
                  <a:cubicBezTo>
                    <a:pt x="724" y="506"/>
                    <a:pt x="718" y="503"/>
                    <a:pt x="720" y="507"/>
                  </a:cubicBezTo>
                  <a:cubicBezTo>
                    <a:pt x="714" y="505"/>
                    <a:pt x="715" y="510"/>
                    <a:pt x="711" y="510"/>
                  </a:cubicBezTo>
                  <a:cubicBezTo>
                    <a:pt x="709" y="510"/>
                    <a:pt x="710" y="512"/>
                    <a:pt x="710" y="513"/>
                  </a:cubicBezTo>
                  <a:cubicBezTo>
                    <a:pt x="709" y="513"/>
                    <a:pt x="706" y="513"/>
                    <a:pt x="707" y="514"/>
                  </a:cubicBezTo>
                  <a:cubicBezTo>
                    <a:pt x="708" y="516"/>
                    <a:pt x="708" y="515"/>
                    <a:pt x="707" y="516"/>
                  </a:cubicBezTo>
                  <a:cubicBezTo>
                    <a:pt x="706" y="517"/>
                    <a:pt x="705" y="519"/>
                    <a:pt x="703" y="519"/>
                  </a:cubicBezTo>
                  <a:cubicBezTo>
                    <a:pt x="704" y="511"/>
                    <a:pt x="700" y="518"/>
                    <a:pt x="700" y="514"/>
                  </a:cubicBezTo>
                  <a:cubicBezTo>
                    <a:pt x="700" y="513"/>
                    <a:pt x="699" y="510"/>
                    <a:pt x="697" y="509"/>
                  </a:cubicBezTo>
                  <a:cubicBezTo>
                    <a:pt x="697" y="508"/>
                    <a:pt x="695" y="509"/>
                    <a:pt x="694" y="509"/>
                  </a:cubicBezTo>
                  <a:cubicBezTo>
                    <a:pt x="694" y="508"/>
                    <a:pt x="695" y="506"/>
                    <a:pt x="694" y="506"/>
                  </a:cubicBezTo>
                  <a:cubicBezTo>
                    <a:pt x="693" y="505"/>
                    <a:pt x="689" y="506"/>
                    <a:pt x="689" y="505"/>
                  </a:cubicBezTo>
                  <a:cubicBezTo>
                    <a:pt x="688" y="504"/>
                    <a:pt x="689" y="502"/>
                    <a:pt x="689" y="502"/>
                  </a:cubicBezTo>
                  <a:cubicBezTo>
                    <a:pt x="688" y="501"/>
                    <a:pt x="686" y="502"/>
                    <a:pt x="684" y="502"/>
                  </a:cubicBezTo>
                  <a:cubicBezTo>
                    <a:pt x="683" y="502"/>
                    <a:pt x="684" y="498"/>
                    <a:pt x="683" y="498"/>
                  </a:cubicBezTo>
                  <a:cubicBezTo>
                    <a:pt x="682" y="497"/>
                    <a:pt x="681" y="498"/>
                    <a:pt x="682" y="499"/>
                  </a:cubicBezTo>
                  <a:cubicBezTo>
                    <a:pt x="679" y="496"/>
                    <a:pt x="680" y="496"/>
                    <a:pt x="677" y="493"/>
                  </a:cubicBezTo>
                  <a:cubicBezTo>
                    <a:pt x="673" y="492"/>
                    <a:pt x="674" y="498"/>
                    <a:pt x="673" y="500"/>
                  </a:cubicBezTo>
                  <a:cubicBezTo>
                    <a:pt x="673" y="501"/>
                    <a:pt x="671" y="501"/>
                    <a:pt x="670" y="502"/>
                  </a:cubicBezTo>
                  <a:cubicBezTo>
                    <a:pt x="670" y="504"/>
                    <a:pt x="671" y="508"/>
                    <a:pt x="669" y="510"/>
                  </a:cubicBezTo>
                  <a:cubicBezTo>
                    <a:pt x="670" y="511"/>
                    <a:pt x="670" y="512"/>
                    <a:pt x="670" y="514"/>
                  </a:cubicBezTo>
                  <a:cubicBezTo>
                    <a:pt x="671" y="516"/>
                    <a:pt x="673" y="518"/>
                    <a:pt x="673" y="516"/>
                  </a:cubicBezTo>
                  <a:cubicBezTo>
                    <a:pt x="677" y="519"/>
                    <a:pt x="675" y="521"/>
                    <a:pt x="675" y="526"/>
                  </a:cubicBezTo>
                  <a:cubicBezTo>
                    <a:pt x="675" y="527"/>
                    <a:pt x="676" y="527"/>
                    <a:pt x="676" y="528"/>
                  </a:cubicBezTo>
                  <a:cubicBezTo>
                    <a:pt x="677" y="529"/>
                    <a:pt x="678" y="531"/>
                    <a:pt x="679" y="531"/>
                  </a:cubicBezTo>
                  <a:cubicBezTo>
                    <a:pt x="681" y="533"/>
                    <a:pt x="683" y="534"/>
                    <a:pt x="686" y="535"/>
                  </a:cubicBezTo>
                  <a:cubicBezTo>
                    <a:pt x="687" y="536"/>
                    <a:pt x="686" y="537"/>
                    <a:pt x="687" y="537"/>
                  </a:cubicBezTo>
                  <a:cubicBezTo>
                    <a:pt x="689" y="537"/>
                    <a:pt x="688" y="538"/>
                    <a:pt x="689" y="540"/>
                  </a:cubicBezTo>
                  <a:cubicBezTo>
                    <a:pt x="689" y="541"/>
                    <a:pt x="691" y="540"/>
                    <a:pt x="691" y="541"/>
                  </a:cubicBezTo>
                  <a:cubicBezTo>
                    <a:pt x="692" y="542"/>
                    <a:pt x="691" y="545"/>
                    <a:pt x="691" y="547"/>
                  </a:cubicBezTo>
                  <a:cubicBezTo>
                    <a:pt x="692" y="547"/>
                    <a:pt x="694" y="549"/>
                    <a:pt x="694" y="549"/>
                  </a:cubicBezTo>
                  <a:cubicBezTo>
                    <a:pt x="694" y="550"/>
                    <a:pt x="691" y="554"/>
                    <a:pt x="696" y="555"/>
                  </a:cubicBezTo>
                  <a:cubicBezTo>
                    <a:pt x="695" y="558"/>
                    <a:pt x="692" y="557"/>
                    <a:pt x="690" y="556"/>
                  </a:cubicBezTo>
                  <a:cubicBezTo>
                    <a:pt x="688" y="556"/>
                    <a:pt x="684" y="556"/>
                    <a:pt x="683" y="555"/>
                  </a:cubicBezTo>
                  <a:cubicBezTo>
                    <a:pt x="684" y="556"/>
                    <a:pt x="685" y="549"/>
                    <a:pt x="682" y="554"/>
                  </a:cubicBezTo>
                  <a:cubicBezTo>
                    <a:pt x="679" y="552"/>
                    <a:pt x="680" y="549"/>
                    <a:pt x="679" y="547"/>
                  </a:cubicBezTo>
                  <a:cubicBezTo>
                    <a:pt x="678" y="545"/>
                    <a:pt x="676" y="544"/>
                    <a:pt x="675" y="542"/>
                  </a:cubicBezTo>
                  <a:cubicBezTo>
                    <a:pt x="674" y="540"/>
                    <a:pt x="674" y="538"/>
                    <a:pt x="676" y="538"/>
                  </a:cubicBezTo>
                  <a:cubicBezTo>
                    <a:pt x="674" y="535"/>
                    <a:pt x="673" y="531"/>
                    <a:pt x="669" y="530"/>
                  </a:cubicBezTo>
                  <a:cubicBezTo>
                    <a:pt x="669" y="527"/>
                    <a:pt x="667" y="526"/>
                    <a:pt x="669" y="526"/>
                  </a:cubicBezTo>
                  <a:cubicBezTo>
                    <a:pt x="668" y="524"/>
                    <a:pt x="666" y="523"/>
                    <a:pt x="665" y="523"/>
                  </a:cubicBezTo>
                  <a:cubicBezTo>
                    <a:pt x="665" y="521"/>
                    <a:pt x="665" y="519"/>
                    <a:pt x="663" y="519"/>
                  </a:cubicBezTo>
                  <a:cubicBezTo>
                    <a:pt x="663" y="516"/>
                    <a:pt x="664" y="515"/>
                    <a:pt x="665" y="513"/>
                  </a:cubicBezTo>
                  <a:cubicBezTo>
                    <a:pt x="665" y="511"/>
                    <a:pt x="664" y="509"/>
                    <a:pt x="662" y="509"/>
                  </a:cubicBezTo>
                  <a:cubicBezTo>
                    <a:pt x="663" y="507"/>
                    <a:pt x="664" y="506"/>
                    <a:pt x="662" y="506"/>
                  </a:cubicBezTo>
                  <a:cubicBezTo>
                    <a:pt x="662" y="504"/>
                    <a:pt x="665" y="505"/>
                    <a:pt x="668" y="505"/>
                  </a:cubicBezTo>
                  <a:cubicBezTo>
                    <a:pt x="667" y="503"/>
                    <a:pt x="666" y="503"/>
                    <a:pt x="666" y="502"/>
                  </a:cubicBezTo>
                  <a:cubicBezTo>
                    <a:pt x="666" y="501"/>
                    <a:pt x="668" y="500"/>
                    <a:pt x="668" y="499"/>
                  </a:cubicBezTo>
                  <a:cubicBezTo>
                    <a:pt x="667" y="497"/>
                    <a:pt x="665" y="495"/>
                    <a:pt x="665" y="492"/>
                  </a:cubicBezTo>
                  <a:cubicBezTo>
                    <a:pt x="664" y="489"/>
                    <a:pt x="665" y="485"/>
                    <a:pt x="665" y="483"/>
                  </a:cubicBezTo>
                  <a:cubicBezTo>
                    <a:pt x="664" y="482"/>
                    <a:pt x="663" y="482"/>
                    <a:pt x="662" y="481"/>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80"/>
                    <a:pt x="645" y="479"/>
                  </a:cubicBezTo>
                  <a:cubicBezTo>
                    <a:pt x="642" y="480"/>
                    <a:pt x="642" y="478"/>
                    <a:pt x="641" y="475"/>
                  </a:cubicBezTo>
                  <a:cubicBezTo>
                    <a:pt x="641" y="474"/>
                    <a:pt x="640" y="474"/>
                    <a:pt x="640" y="474"/>
                  </a:cubicBezTo>
                  <a:cubicBezTo>
                    <a:pt x="639" y="472"/>
                    <a:pt x="641" y="472"/>
                    <a:pt x="641" y="471"/>
                  </a:cubicBezTo>
                  <a:cubicBezTo>
                    <a:pt x="641" y="470"/>
                    <a:pt x="637" y="464"/>
                    <a:pt x="641" y="461"/>
                  </a:cubicBezTo>
                  <a:cubicBezTo>
                    <a:pt x="640" y="460"/>
                    <a:pt x="637" y="458"/>
                    <a:pt x="638" y="453"/>
                  </a:cubicBezTo>
                  <a:cubicBezTo>
                    <a:pt x="637" y="453"/>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7"/>
                    <a:pt x="620" y="440"/>
                    <a:pt x="617" y="441"/>
                  </a:cubicBezTo>
                  <a:cubicBezTo>
                    <a:pt x="615" y="441"/>
                    <a:pt x="613" y="441"/>
                    <a:pt x="613" y="443"/>
                  </a:cubicBezTo>
                  <a:cubicBezTo>
                    <a:pt x="603" y="443"/>
                    <a:pt x="603" y="443"/>
                    <a:pt x="603" y="443"/>
                  </a:cubicBezTo>
                  <a:cubicBezTo>
                    <a:pt x="602" y="444"/>
                    <a:pt x="601" y="445"/>
                    <a:pt x="600" y="446"/>
                  </a:cubicBezTo>
                  <a:cubicBezTo>
                    <a:pt x="600" y="446"/>
                    <a:pt x="599" y="445"/>
                    <a:pt x="599" y="447"/>
                  </a:cubicBezTo>
                  <a:cubicBezTo>
                    <a:pt x="599" y="448"/>
                    <a:pt x="596" y="449"/>
                    <a:pt x="595" y="450"/>
                  </a:cubicBezTo>
                  <a:cubicBezTo>
                    <a:pt x="592" y="452"/>
                    <a:pt x="589" y="458"/>
                    <a:pt x="583" y="460"/>
                  </a:cubicBezTo>
                  <a:cubicBezTo>
                    <a:pt x="580" y="462"/>
                    <a:pt x="579" y="467"/>
                    <a:pt x="574" y="468"/>
                  </a:cubicBezTo>
                  <a:cubicBezTo>
                    <a:pt x="576" y="471"/>
                    <a:pt x="575" y="471"/>
                    <a:pt x="571" y="471"/>
                  </a:cubicBezTo>
                  <a:cubicBezTo>
                    <a:pt x="571" y="473"/>
                    <a:pt x="571" y="473"/>
                    <a:pt x="572" y="474"/>
                  </a:cubicBezTo>
                  <a:cubicBezTo>
                    <a:pt x="572" y="475"/>
                    <a:pt x="569" y="475"/>
                    <a:pt x="569" y="474"/>
                  </a:cubicBezTo>
                  <a:cubicBezTo>
                    <a:pt x="567" y="474"/>
                    <a:pt x="568" y="478"/>
                    <a:pt x="564" y="476"/>
                  </a:cubicBezTo>
                  <a:cubicBezTo>
                    <a:pt x="562" y="477"/>
                    <a:pt x="562" y="480"/>
                    <a:pt x="560" y="479"/>
                  </a:cubicBezTo>
                  <a:cubicBezTo>
                    <a:pt x="559" y="482"/>
                    <a:pt x="561" y="482"/>
                    <a:pt x="561" y="483"/>
                  </a:cubicBezTo>
                  <a:cubicBezTo>
                    <a:pt x="561" y="486"/>
                    <a:pt x="559" y="490"/>
                    <a:pt x="558" y="495"/>
                  </a:cubicBezTo>
                  <a:cubicBezTo>
                    <a:pt x="557" y="501"/>
                    <a:pt x="558" y="508"/>
                    <a:pt x="557" y="510"/>
                  </a:cubicBezTo>
                  <a:cubicBezTo>
                    <a:pt x="557" y="511"/>
                    <a:pt x="554" y="510"/>
                    <a:pt x="554" y="510"/>
                  </a:cubicBezTo>
                  <a:cubicBezTo>
                    <a:pt x="553" y="511"/>
                    <a:pt x="554" y="515"/>
                    <a:pt x="553" y="516"/>
                  </a:cubicBezTo>
                  <a:cubicBezTo>
                    <a:pt x="551" y="517"/>
                    <a:pt x="549" y="516"/>
                    <a:pt x="547" y="517"/>
                  </a:cubicBezTo>
                  <a:cubicBezTo>
                    <a:pt x="546" y="518"/>
                    <a:pt x="546" y="521"/>
                    <a:pt x="543" y="520"/>
                  </a:cubicBezTo>
                  <a:cubicBezTo>
                    <a:pt x="539" y="516"/>
                    <a:pt x="537" y="512"/>
                    <a:pt x="536" y="506"/>
                  </a:cubicBezTo>
                  <a:cubicBezTo>
                    <a:pt x="535" y="505"/>
                    <a:pt x="534" y="504"/>
                    <a:pt x="533" y="503"/>
                  </a:cubicBezTo>
                  <a:cubicBezTo>
                    <a:pt x="532" y="503"/>
                    <a:pt x="532" y="501"/>
                    <a:pt x="530" y="502"/>
                  </a:cubicBezTo>
                  <a:cubicBezTo>
                    <a:pt x="529" y="497"/>
                    <a:pt x="532" y="497"/>
                    <a:pt x="533" y="495"/>
                  </a:cubicBezTo>
                  <a:cubicBezTo>
                    <a:pt x="533" y="492"/>
                    <a:pt x="530" y="491"/>
                    <a:pt x="529" y="489"/>
                  </a:cubicBezTo>
                  <a:cubicBezTo>
                    <a:pt x="527" y="488"/>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1"/>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4"/>
                    <a:pt x="492" y="427"/>
                    <a:pt x="491" y="432"/>
                  </a:cubicBezTo>
                  <a:cubicBezTo>
                    <a:pt x="488" y="432"/>
                    <a:pt x="489" y="427"/>
                    <a:pt x="489" y="427"/>
                  </a:cubicBezTo>
                  <a:cubicBezTo>
                    <a:pt x="489" y="426"/>
                    <a:pt x="486" y="426"/>
                    <a:pt x="487" y="423"/>
                  </a:cubicBezTo>
                  <a:cubicBezTo>
                    <a:pt x="486" y="422"/>
                    <a:pt x="482" y="424"/>
                    <a:pt x="481" y="423"/>
                  </a:cubicBezTo>
                  <a:cubicBezTo>
                    <a:pt x="481" y="423"/>
                    <a:pt x="481" y="420"/>
                    <a:pt x="481" y="420"/>
                  </a:cubicBezTo>
                  <a:cubicBezTo>
                    <a:pt x="478" y="420"/>
                    <a:pt x="475" y="422"/>
                    <a:pt x="473" y="422"/>
                  </a:cubicBezTo>
                  <a:cubicBezTo>
                    <a:pt x="472" y="422"/>
                    <a:pt x="471" y="422"/>
                    <a:pt x="470" y="422"/>
                  </a:cubicBezTo>
                  <a:cubicBezTo>
                    <a:pt x="468" y="421"/>
                    <a:pt x="467" y="420"/>
                    <a:pt x="467" y="423"/>
                  </a:cubicBezTo>
                  <a:cubicBezTo>
                    <a:pt x="454" y="424"/>
                    <a:pt x="443" y="422"/>
                    <a:pt x="433" y="420"/>
                  </a:cubicBezTo>
                  <a:cubicBezTo>
                    <a:pt x="434" y="417"/>
                    <a:pt x="431" y="418"/>
                    <a:pt x="431" y="416"/>
                  </a:cubicBezTo>
                  <a:cubicBezTo>
                    <a:pt x="430" y="413"/>
                    <a:pt x="424" y="419"/>
                    <a:pt x="428" y="413"/>
                  </a:cubicBezTo>
                  <a:cubicBezTo>
                    <a:pt x="426" y="414"/>
                    <a:pt x="425" y="413"/>
                    <a:pt x="425" y="412"/>
                  </a:cubicBezTo>
                  <a:cubicBezTo>
                    <a:pt x="421" y="414"/>
                    <a:pt x="411" y="412"/>
                    <a:pt x="407" y="411"/>
                  </a:cubicBezTo>
                  <a:cubicBezTo>
                    <a:pt x="405" y="410"/>
                    <a:pt x="404" y="410"/>
                    <a:pt x="404" y="408"/>
                  </a:cubicBezTo>
                  <a:cubicBezTo>
                    <a:pt x="398" y="409"/>
                    <a:pt x="399" y="403"/>
                    <a:pt x="394" y="404"/>
                  </a:cubicBezTo>
                  <a:cubicBezTo>
                    <a:pt x="393" y="398"/>
                    <a:pt x="390" y="395"/>
                    <a:pt x="388" y="391"/>
                  </a:cubicBezTo>
                  <a:cubicBezTo>
                    <a:pt x="376" y="389"/>
                    <a:pt x="376" y="395"/>
                    <a:pt x="377" y="402"/>
                  </a:cubicBezTo>
                  <a:cubicBezTo>
                    <a:pt x="377" y="404"/>
                    <a:pt x="383" y="407"/>
                    <a:pt x="387" y="412"/>
                  </a:cubicBezTo>
                  <a:cubicBezTo>
                    <a:pt x="388" y="413"/>
                    <a:pt x="391" y="421"/>
                    <a:pt x="394" y="419"/>
                  </a:cubicBezTo>
                  <a:cubicBezTo>
                    <a:pt x="393" y="422"/>
                    <a:pt x="397" y="422"/>
                    <a:pt x="395" y="426"/>
                  </a:cubicBezTo>
                  <a:cubicBezTo>
                    <a:pt x="399" y="426"/>
                    <a:pt x="407" y="425"/>
                    <a:pt x="402" y="429"/>
                  </a:cubicBezTo>
                  <a:cubicBezTo>
                    <a:pt x="405" y="430"/>
                    <a:pt x="404" y="427"/>
                    <a:pt x="405" y="426"/>
                  </a:cubicBezTo>
                  <a:cubicBezTo>
                    <a:pt x="407" y="425"/>
                    <a:pt x="411" y="426"/>
                    <a:pt x="411" y="423"/>
                  </a:cubicBezTo>
                  <a:cubicBezTo>
                    <a:pt x="411" y="422"/>
                    <a:pt x="413" y="422"/>
                    <a:pt x="414" y="422"/>
                  </a:cubicBezTo>
                  <a:cubicBezTo>
                    <a:pt x="415" y="421"/>
                    <a:pt x="414" y="420"/>
                    <a:pt x="415" y="419"/>
                  </a:cubicBezTo>
                  <a:cubicBezTo>
                    <a:pt x="417" y="418"/>
                    <a:pt x="421" y="418"/>
                    <a:pt x="423" y="418"/>
                  </a:cubicBezTo>
                  <a:cubicBezTo>
                    <a:pt x="424" y="418"/>
                    <a:pt x="421" y="420"/>
                    <a:pt x="422" y="420"/>
                  </a:cubicBezTo>
                  <a:cubicBezTo>
                    <a:pt x="422" y="421"/>
                    <a:pt x="425" y="420"/>
                    <a:pt x="425" y="420"/>
                  </a:cubicBezTo>
                  <a:cubicBezTo>
                    <a:pt x="426" y="423"/>
                    <a:pt x="425" y="425"/>
                    <a:pt x="426" y="426"/>
                  </a:cubicBezTo>
                  <a:cubicBezTo>
                    <a:pt x="425" y="429"/>
                    <a:pt x="430" y="427"/>
                    <a:pt x="431" y="430"/>
                  </a:cubicBezTo>
                  <a:cubicBezTo>
                    <a:pt x="431" y="434"/>
                    <a:pt x="433" y="431"/>
                    <a:pt x="436" y="433"/>
                  </a:cubicBezTo>
                  <a:cubicBezTo>
                    <a:pt x="438" y="434"/>
                    <a:pt x="437" y="436"/>
                    <a:pt x="440" y="437"/>
                  </a:cubicBezTo>
                  <a:cubicBezTo>
                    <a:pt x="437" y="440"/>
                    <a:pt x="441" y="444"/>
                    <a:pt x="440" y="448"/>
                  </a:cubicBezTo>
                  <a:cubicBezTo>
                    <a:pt x="436" y="448"/>
                    <a:pt x="436" y="448"/>
                    <a:pt x="436" y="448"/>
                  </a:cubicBezTo>
                  <a:cubicBezTo>
                    <a:pt x="438" y="454"/>
                    <a:pt x="433" y="452"/>
                    <a:pt x="433" y="457"/>
                  </a:cubicBezTo>
                  <a:cubicBezTo>
                    <a:pt x="431" y="456"/>
                    <a:pt x="429" y="457"/>
                    <a:pt x="429" y="460"/>
                  </a:cubicBezTo>
                  <a:cubicBezTo>
                    <a:pt x="423" y="460"/>
                    <a:pt x="423" y="460"/>
                    <a:pt x="423" y="460"/>
                  </a:cubicBezTo>
                  <a:cubicBezTo>
                    <a:pt x="421" y="460"/>
                    <a:pt x="423" y="462"/>
                    <a:pt x="422" y="464"/>
                  </a:cubicBezTo>
                  <a:cubicBezTo>
                    <a:pt x="422" y="464"/>
                    <a:pt x="420" y="464"/>
                    <a:pt x="419" y="464"/>
                  </a:cubicBezTo>
                  <a:cubicBezTo>
                    <a:pt x="419" y="464"/>
                    <a:pt x="420" y="467"/>
                    <a:pt x="419" y="468"/>
                  </a:cubicBezTo>
                  <a:cubicBezTo>
                    <a:pt x="416" y="468"/>
                    <a:pt x="415" y="468"/>
                    <a:pt x="415" y="471"/>
                  </a:cubicBezTo>
                  <a:cubicBezTo>
                    <a:pt x="412" y="471"/>
                    <a:pt x="411" y="471"/>
                    <a:pt x="409" y="472"/>
                  </a:cubicBezTo>
                  <a:cubicBezTo>
                    <a:pt x="407" y="474"/>
                    <a:pt x="408" y="474"/>
                    <a:pt x="404" y="475"/>
                  </a:cubicBezTo>
                  <a:cubicBezTo>
                    <a:pt x="402" y="475"/>
                    <a:pt x="395" y="478"/>
                    <a:pt x="395" y="482"/>
                  </a:cubicBezTo>
                  <a:cubicBezTo>
                    <a:pt x="394" y="483"/>
                    <a:pt x="391" y="481"/>
                    <a:pt x="390" y="482"/>
                  </a:cubicBezTo>
                  <a:cubicBezTo>
                    <a:pt x="388" y="483"/>
                    <a:pt x="389" y="484"/>
                    <a:pt x="388" y="485"/>
                  </a:cubicBezTo>
                  <a:cubicBezTo>
                    <a:pt x="388" y="485"/>
                    <a:pt x="386" y="485"/>
                    <a:pt x="386" y="485"/>
                  </a:cubicBezTo>
                  <a:cubicBezTo>
                    <a:pt x="386" y="485"/>
                    <a:pt x="382" y="486"/>
                    <a:pt x="381" y="486"/>
                  </a:cubicBezTo>
                  <a:cubicBezTo>
                    <a:pt x="379" y="489"/>
                    <a:pt x="368" y="488"/>
                    <a:pt x="363" y="491"/>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2"/>
                    <a:pt x="352" y="487"/>
                    <a:pt x="348" y="488"/>
                  </a:cubicBezTo>
                  <a:cubicBezTo>
                    <a:pt x="347" y="485"/>
                    <a:pt x="349" y="485"/>
                    <a:pt x="349" y="483"/>
                  </a:cubicBezTo>
                  <a:cubicBezTo>
                    <a:pt x="348" y="482"/>
                    <a:pt x="345" y="481"/>
                    <a:pt x="348" y="481"/>
                  </a:cubicBezTo>
                  <a:cubicBezTo>
                    <a:pt x="347" y="479"/>
                    <a:pt x="346" y="478"/>
                    <a:pt x="344" y="478"/>
                  </a:cubicBezTo>
                  <a:cubicBezTo>
                    <a:pt x="345" y="474"/>
                    <a:pt x="341" y="470"/>
                    <a:pt x="344" y="469"/>
                  </a:cubicBezTo>
                  <a:cubicBezTo>
                    <a:pt x="344" y="468"/>
                    <a:pt x="341" y="469"/>
                    <a:pt x="341" y="468"/>
                  </a:cubicBezTo>
                  <a:cubicBezTo>
                    <a:pt x="339" y="467"/>
                    <a:pt x="340" y="463"/>
                    <a:pt x="341" y="464"/>
                  </a:cubicBezTo>
                  <a:cubicBezTo>
                    <a:pt x="340" y="463"/>
                    <a:pt x="339" y="462"/>
                    <a:pt x="338" y="461"/>
                  </a:cubicBezTo>
                  <a:cubicBezTo>
                    <a:pt x="337" y="460"/>
                    <a:pt x="338" y="460"/>
                    <a:pt x="337" y="460"/>
                  </a:cubicBezTo>
                  <a:cubicBezTo>
                    <a:pt x="336" y="460"/>
                    <a:pt x="334" y="455"/>
                    <a:pt x="334" y="455"/>
                  </a:cubicBezTo>
                  <a:cubicBezTo>
                    <a:pt x="334" y="455"/>
                    <a:pt x="334" y="457"/>
                    <a:pt x="334" y="457"/>
                  </a:cubicBezTo>
                  <a:cubicBezTo>
                    <a:pt x="331" y="455"/>
                    <a:pt x="331" y="450"/>
                    <a:pt x="327" y="450"/>
                  </a:cubicBezTo>
                  <a:cubicBezTo>
                    <a:pt x="330" y="444"/>
                    <a:pt x="323" y="443"/>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8"/>
                  </a:cubicBezTo>
                  <a:cubicBezTo>
                    <a:pt x="314" y="417"/>
                    <a:pt x="313" y="418"/>
                    <a:pt x="313" y="418"/>
                  </a:cubicBezTo>
                  <a:cubicBezTo>
                    <a:pt x="312" y="414"/>
                    <a:pt x="315" y="415"/>
                    <a:pt x="313" y="412"/>
                  </a:cubicBezTo>
                  <a:cubicBezTo>
                    <a:pt x="311" y="410"/>
                    <a:pt x="310" y="419"/>
                    <a:pt x="310" y="412"/>
                  </a:cubicBezTo>
                  <a:cubicBezTo>
                    <a:pt x="310" y="407"/>
                    <a:pt x="305" y="403"/>
                    <a:pt x="300" y="398"/>
                  </a:cubicBezTo>
                  <a:cubicBezTo>
                    <a:pt x="296" y="401"/>
                    <a:pt x="299" y="402"/>
                    <a:pt x="297" y="406"/>
                  </a:cubicBezTo>
                  <a:cubicBezTo>
                    <a:pt x="294" y="407"/>
                    <a:pt x="295" y="404"/>
                    <a:pt x="293" y="404"/>
                  </a:cubicBezTo>
                  <a:cubicBezTo>
                    <a:pt x="291" y="404"/>
                    <a:pt x="291" y="402"/>
                    <a:pt x="289" y="402"/>
                  </a:cubicBezTo>
                  <a:cubicBezTo>
                    <a:pt x="292" y="404"/>
                    <a:pt x="290" y="411"/>
                    <a:pt x="294" y="411"/>
                  </a:cubicBezTo>
                  <a:cubicBezTo>
                    <a:pt x="293" y="414"/>
                    <a:pt x="295" y="418"/>
                    <a:pt x="297" y="423"/>
                  </a:cubicBezTo>
                  <a:cubicBezTo>
                    <a:pt x="297" y="424"/>
                    <a:pt x="297" y="426"/>
                    <a:pt x="297" y="426"/>
                  </a:cubicBezTo>
                  <a:cubicBezTo>
                    <a:pt x="299" y="427"/>
                    <a:pt x="300" y="434"/>
                    <a:pt x="301" y="437"/>
                  </a:cubicBezTo>
                  <a:cubicBezTo>
                    <a:pt x="307" y="437"/>
                    <a:pt x="307" y="437"/>
                    <a:pt x="307" y="437"/>
                  </a:cubicBezTo>
                  <a:cubicBezTo>
                    <a:pt x="306" y="438"/>
                    <a:pt x="306" y="439"/>
                    <a:pt x="306" y="441"/>
                  </a:cubicBezTo>
                  <a:cubicBezTo>
                    <a:pt x="307" y="442"/>
                    <a:pt x="308" y="441"/>
                    <a:pt x="308" y="440"/>
                  </a:cubicBezTo>
                  <a:cubicBezTo>
                    <a:pt x="311" y="442"/>
                    <a:pt x="310" y="444"/>
                    <a:pt x="311" y="447"/>
                  </a:cubicBezTo>
                  <a:cubicBezTo>
                    <a:pt x="312" y="448"/>
                    <a:pt x="314" y="448"/>
                    <a:pt x="314" y="448"/>
                  </a:cubicBezTo>
                  <a:cubicBezTo>
                    <a:pt x="314" y="449"/>
                    <a:pt x="314" y="451"/>
                    <a:pt x="314" y="451"/>
                  </a:cubicBezTo>
                  <a:cubicBezTo>
                    <a:pt x="314" y="451"/>
                    <a:pt x="315" y="451"/>
                    <a:pt x="316" y="451"/>
                  </a:cubicBezTo>
                  <a:cubicBezTo>
                    <a:pt x="316" y="453"/>
                    <a:pt x="314" y="454"/>
                    <a:pt x="314" y="454"/>
                  </a:cubicBezTo>
                  <a:cubicBezTo>
                    <a:pt x="315" y="456"/>
                    <a:pt x="316" y="456"/>
                    <a:pt x="317" y="457"/>
                  </a:cubicBezTo>
                  <a:cubicBezTo>
                    <a:pt x="317" y="457"/>
                    <a:pt x="316" y="459"/>
                    <a:pt x="317" y="460"/>
                  </a:cubicBezTo>
                  <a:cubicBezTo>
                    <a:pt x="317" y="460"/>
                    <a:pt x="318" y="460"/>
                    <a:pt x="318" y="460"/>
                  </a:cubicBezTo>
                  <a:cubicBezTo>
                    <a:pt x="319" y="461"/>
                    <a:pt x="316" y="466"/>
                    <a:pt x="321" y="465"/>
                  </a:cubicBezTo>
                  <a:cubicBezTo>
                    <a:pt x="321" y="468"/>
                    <a:pt x="321" y="471"/>
                    <a:pt x="323" y="474"/>
                  </a:cubicBezTo>
                  <a:cubicBezTo>
                    <a:pt x="323" y="475"/>
                    <a:pt x="325" y="476"/>
                    <a:pt x="325" y="476"/>
                  </a:cubicBezTo>
                  <a:cubicBezTo>
                    <a:pt x="326" y="477"/>
                    <a:pt x="326" y="480"/>
                    <a:pt x="327" y="481"/>
                  </a:cubicBezTo>
                  <a:cubicBezTo>
                    <a:pt x="327" y="481"/>
                    <a:pt x="329" y="481"/>
                    <a:pt x="330" y="482"/>
                  </a:cubicBezTo>
                  <a:cubicBezTo>
                    <a:pt x="331" y="484"/>
                    <a:pt x="328" y="486"/>
                    <a:pt x="331" y="486"/>
                  </a:cubicBezTo>
                  <a:cubicBezTo>
                    <a:pt x="333" y="486"/>
                    <a:pt x="332" y="490"/>
                    <a:pt x="332" y="492"/>
                  </a:cubicBezTo>
                  <a:cubicBezTo>
                    <a:pt x="338" y="489"/>
                    <a:pt x="337" y="495"/>
                    <a:pt x="344" y="493"/>
                  </a:cubicBezTo>
                  <a:cubicBezTo>
                    <a:pt x="344" y="497"/>
                    <a:pt x="346" y="499"/>
                    <a:pt x="346" y="503"/>
                  </a:cubicBezTo>
                  <a:cubicBezTo>
                    <a:pt x="351" y="511"/>
                    <a:pt x="368" y="509"/>
                    <a:pt x="379" y="507"/>
                  </a:cubicBezTo>
                  <a:cubicBezTo>
                    <a:pt x="380" y="508"/>
                    <a:pt x="379" y="505"/>
                    <a:pt x="380" y="505"/>
                  </a:cubicBezTo>
                  <a:cubicBezTo>
                    <a:pt x="383" y="503"/>
                    <a:pt x="390" y="507"/>
                    <a:pt x="388" y="502"/>
                  </a:cubicBezTo>
                  <a:cubicBezTo>
                    <a:pt x="391" y="503"/>
                    <a:pt x="391" y="506"/>
                    <a:pt x="390" y="509"/>
                  </a:cubicBezTo>
                  <a:cubicBezTo>
                    <a:pt x="390" y="509"/>
                    <a:pt x="388" y="510"/>
                    <a:pt x="388" y="510"/>
                  </a:cubicBezTo>
                  <a:cubicBezTo>
                    <a:pt x="388" y="513"/>
                    <a:pt x="389" y="516"/>
                    <a:pt x="388" y="519"/>
                  </a:cubicBezTo>
                  <a:cubicBezTo>
                    <a:pt x="388" y="519"/>
                    <a:pt x="386" y="518"/>
                    <a:pt x="386" y="519"/>
                  </a:cubicBezTo>
                  <a:cubicBezTo>
                    <a:pt x="385" y="519"/>
                    <a:pt x="385" y="525"/>
                    <a:pt x="384" y="527"/>
                  </a:cubicBezTo>
                  <a:cubicBezTo>
                    <a:pt x="384" y="528"/>
                    <a:pt x="380" y="529"/>
                    <a:pt x="381" y="534"/>
                  </a:cubicBezTo>
                  <a:cubicBezTo>
                    <a:pt x="377" y="534"/>
                    <a:pt x="380" y="542"/>
                    <a:pt x="374" y="541"/>
                  </a:cubicBezTo>
                  <a:cubicBezTo>
                    <a:pt x="375" y="545"/>
                    <a:pt x="373" y="546"/>
                    <a:pt x="373" y="549"/>
                  </a:cubicBezTo>
                  <a:cubicBezTo>
                    <a:pt x="368" y="548"/>
                    <a:pt x="371" y="555"/>
                    <a:pt x="366" y="554"/>
                  </a:cubicBezTo>
                  <a:cubicBezTo>
                    <a:pt x="366" y="558"/>
                    <a:pt x="366" y="558"/>
                    <a:pt x="366" y="558"/>
                  </a:cubicBezTo>
                  <a:cubicBezTo>
                    <a:pt x="365" y="558"/>
                    <a:pt x="364" y="556"/>
                    <a:pt x="363" y="556"/>
                  </a:cubicBezTo>
                  <a:cubicBezTo>
                    <a:pt x="360" y="558"/>
                    <a:pt x="362" y="559"/>
                    <a:pt x="358" y="561"/>
                  </a:cubicBezTo>
                  <a:cubicBezTo>
                    <a:pt x="358" y="561"/>
                    <a:pt x="353" y="562"/>
                    <a:pt x="353" y="562"/>
                  </a:cubicBezTo>
                  <a:cubicBezTo>
                    <a:pt x="353" y="562"/>
                    <a:pt x="354" y="563"/>
                    <a:pt x="353" y="563"/>
                  </a:cubicBezTo>
                  <a:cubicBezTo>
                    <a:pt x="352" y="564"/>
                    <a:pt x="349" y="565"/>
                    <a:pt x="348" y="566"/>
                  </a:cubicBezTo>
                  <a:cubicBezTo>
                    <a:pt x="344" y="569"/>
                    <a:pt x="343" y="573"/>
                    <a:pt x="338" y="573"/>
                  </a:cubicBezTo>
                  <a:cubicBezTo>
                    <a:pt x="339" y="577"/>
                    <a:pt x="336" y="577"/>
                    <a:pt x="337" y="580"/>
                  </a:cubicBezTo>
                  <a:cubicBezTo>
                    <a:pt x="335" y="582"/>
                    <a:pt x="334" y="581"/>
                    <a:pt x="332" y="580"/>
                  </a:cubicBezTo>
                  <a:cubicBezTo>
                    <a:pt x="333" y="582"/>
                    <a:pt x="330" y="584"/>
                    <a:pt x="331" y="584"/>
                  </a:cubicBezTo>
                  <a:cubicBezTo>
                    <a:pt x="334" y="587"/>
                    <a:pt x="330" y="585"/>
                    <a:pt x="330" y="589"/>
                  </a:cubicBezTo>
                  <a:cubicBezTo>
                    <a:pt x="329" y="591"/>
                    <a:pt x="327" y="589"/>
                    <a:pt x="327" y="590"/>
                  </a:cubicBezTo>
                  <a:cubicBezTo>
                    <a:pt x="326" y="591"/>
                    <a:pt x="327" y="592"/>
                    <a:pt x="327" y="593"/>
                  </a:cubicBezTo>
                  <a:cubicBezTo>
                    <a:pt x="326" y="594"/>
                    <a:pt x="323" y="605"/>
                    <a:pt x="324" y="608"/>
                  </a:cubicBezTo>
                  <a:cubicBezTo>
                    <a:pt x="324" y="611"/>
                    <a:pt x="325" y="612"/>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1"/>
                    <a:pt x="328" y="664"/>
                  </a:cubicBezTo>
                  <a:cubicBezTo>
                    <a:pt x="325" y="665"/>
                    <a:pt x="320" y="668"/>
                    <a:pt x="318" y="670"/>
                  </a:cubicBezTo>
                  <a:cubicBezTo>
                    <a:pt x="317" y="671"/>
                    <a:pt x="317" y="671"/>
                    <a:pt x="318" y="671"/>
                  </a:cubicBezTo>
                  <a:cubicBezTo>
                    <a:pt x="318" y="673"/>
                    <a:pt x="316" y="672"/>
                    <a:pt x="314" y="673"/>
                  </a:cubicBezTo>
                  <a:cubicBezTo>
                    <a:pt x="313" y="673"/>
                    <a:pt x="314" y="675"/>
                    <a:pt x="313" y="676"/>
                  </a:cubicBezTo>
                  <a:cubicBezTo>
                    <a:pt x="312" y="676"/>
                    <a:pt x="310" y="673"/>
                    <a:pt x="310" y="676"/>
                  </a:cubicBezTo>
                  <a:cubicBezTo>
                    <a:pt x="310" y="677"/>
                    <a:pt x="308" y="676"/>
                    <a:pt x="307" y="677"/>
                  </a:cubicBezTo>
                  <a:cubicBezTo>
                    <a:pt x="305" y="678"/>
                    <a:pt x="305" y="682"/>
                    <a:pt x="301" y="681"/>
                  </a:cubicBezTo>
                  <a:cubicBezTo>
                    <a:pt x="300" y="689"/>
                    <a:pt x="301" y="701"/>
                    <a:pt x="303" y="712"/>
                  </a:cubicBezTo>
                  <a:cubicBezTo>
                    <a:pt x="302" y="713"/>
                    <a:pt x="300" y="714"/>
                    <a:pt x="300" y="712"/>
                  </a:cubicBezTo>
                  <a:cubicBezTo>
                    <a:pt x="298" y="712"/>
                    <a:pt x="299" y="714"/>
                    <a:pt x="299" y="715"/>
                  </a:cubicBezTo>
                  <a:cubicBezTo>
                    <a:pt x="297" y="716"/>
                    <a:pt x="295" y="714"/>
                    <a:pt x="294" y="716"/>
                  </a:cubicBezTo>
                  <a:cubicBezTo>
                    <a:pt x="294" y="718"/>
                    <a:pt x="289" y="718"/>
                    <a:pt x="287" y="721"/>
                  </a:cubicBezTo>
                  <a:cubicBezTo>
                    <a:pt x="287" y="729"/>
                    <a:pt x="287" y="729"/>
                    <a:pt x="287" y="729"/>
                  </a:cubicBezTo>
                  <a:cubicBezTo>
                    <a:pt x="284" y="729"/>
                    <a:pt x="286" y="734"/>
                    <a:pt x="285" y="736"/>
                  </a:cubicBezTo>
                  <a:cubicBezTo>
                    <a:pt x="284" y="737"/>
                    <a:pt x="282" y="737"/>
                    <a:pt x="282" y="737"/>
                  </a:cubicBezTo>
                  <a:cubicBezTo>
                    <a:pt x="281" y="740"/>
                    <a:pt x="281" y="742"/>
                    <a:pt x="279" y="744"/>
                  </a:cubicBezTo>
                  <a:cubicBezTo>
                    <a:pt x="279" y="745"/>
                    <a:pt x="279" y="747"/>
                    <a:pt x="279" y="747"/>
                  </a:cubicBezTo>
                  <a:cubicBezTo>
                    <a:pt x="279" y="748"/>
                    <a:pt x="276" y="747"/>
                    <a:pt x="276" y="747"/>
                  </a:cubicBezTo>
                  <a:cubicBezTo>
                    <a:pt x="276" y="748"/>
                    <a:pt x="277" y="751"/>
                    <a:pt x="276" y="751"/>
                  </a:cubicBezTo>
                  <a:cubicBezTo>
                    <a:pt x="276" y="752"/>
                    <a:pt x="274" y="751"/>
                    <a:pt x="273" y="751"/>
                  </a:cubicBezTo>
                  <a:cubicBezTo>
                    <a:pt x="273" y="752"/>
                    <a:pt x="274" y="754"/>
                    <a:pt x="273" y="754"/>
                  </a:cubicBezTo>
                  <a:cubicBezTo>
                    <a:pt x="273" y="755"/>
                    <a:pt x="271" y="754"/>
                    <a:pt x="271" y="754"/>
                  </a:cubicBezTo>
                  <a:cubicBezTo>
                    <a:pt x="270" y="755"/>
                    <a:pt x="268" y="757"/>
                    <a:pt x="268" y="758"/>
                  </a:cubicBezTo>
                  <a:cubicBezTo>
                    <a:pt x="268" y="760"/>
                    <a:pt x="266" y="759"/>
                    <a:pt x="265" y="760"/>
                  </a:cubicBezTo>
                  <a:cubicBezTo>
                    <a:pt x="265" y="760"/>
                    <a:pt x="265" y="762"/>
                    <a:pt x="265" y="763"/>
                  </a:cubicBezTo>
                  <a:cubicBezTo>
                    <a:pt x="264" y="763"/>
                    <a:pt x="263" y="762"/>
                    <a:pt x="262" y="763"/>
                  </a:cubicBezTo>
                  <a:cubicBezTo>
                    <a:pt x="261" y="763"/>
                    <a:pt x="260" y="765"/>
                    <a:pt x="259" y="765"/>
                  </a:cubicBezTo>
                  <a:cubicBezTo>
                    <a:pt x="259" y="766"/>
                    <a:pt x="257" y="768"/>
                    <a:pt x="257" y="768"/>
                  </a:cubicBezTo>
                  <a:cubicBezTo>
                    <a:pt x="256" y="769"/>
                    <a:pt x="252" y="770"/>
                    <a:pt x="252" y="770"/>
                  </a:cubicBezTo>
                  <a:cubicBezTo>
                    <a:pt x="251" y="769"/>
                    <a:pt x="251" y="769"/>
                    <a:pt x="250" y="770"/>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4"/>
                    <a:pt x="209" y="774"/>
                  </a:cubicBezTo>
                  <a:cubicBezTo>
                    <a:pt x="209" y="767"/>
                    <a:pt x="203" y="763"/>
                    <a:pt x="206" y="757"/>
                  </a:cubicBezTo>
                  <a:cubicBezTo>
                    <a:pt x="203" y="754"/>
                    <a:pt x="200" y="752"/>
                    <a:pt x="200" y="746"/>
                  </a:cubicBezTo>
                  <a:cubicBezTo>
                    <a:pt x="196" y="750"/>
                    <a:pt x="200" y="748"/>
                    <a:pt x="198" y="742"/>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7"/>
                  </a:cubicBezTo>
                  <a:cubicBezTo>
                    <a:pt x="183" y="695"/>
                    <a:pt x="179" y="696"/>
                    <a:pt x="178" y="695"/>
                  </a:cubicBezTo>
                  <a:cubicBezTo>
                    <a:pt x="177" y="694"/>
                    <a:pt x="182" y="691"/>
                    <a:pt x="175" y="693"/>
                  </a:cubicBezTo>
                  <a:cubicBezTo>
                    <a:pt x="175" y="692"/>
                    <a:pt x="176" y="689"/>
                    <a:pt x="175" y="688"/>
                  </a:cubicBezTo>
                  <a:cubicBezTo>
                    <a:pt x="175" y="688"/>
                    <a:pt x="173" y="689"/>
                    <a:pt x="172" y="688"/>
                  </a:cubicBezTo>
                  <a:cubicBezTo>
                    <a:pt x="172" y="688"/>
                    <a:pt x="176" y="683"/>
                    <a:pt x="171" y="684"/>
                  </a:cubicBezTo>
                  <a:cubicBezTo>
                    <a:pt x="171" y="682"/>
                    <a:pt x="173" y="681"/>
                    <a:pt x="172" y="678"/>
                  </a:cubicBezTo>
                  <a:cubicBezTo>
                    <a:pt x="170" y="677"/>
                    <a:pt x="173" y="672"/>
                    <a:pt x="168" y="673"/>
                  </a:cubicBezTo>
                  <a:cubicBezTo>
                    <a:pt x="168" y="660"/>
                    <a:pt x="169" y="656"/>
                    <a:pt x="175" y="648"/>
                  </a:cubicBezTo>
                  <a:cubicBezTo>
                    <a:pt x="174" y="646"/>
                    <a:pt x="177" y="640"/>
                    <a:pt x="174" y="641"/>
                  </a:cubicBezTo>
                  <a:cubicBezTo>
                    <a:pt x="174" y="638"/>
                    <a:pt x="177" y="640"/>
                    <a:pt x="178" y="639"/>
                  </a:cubicBezTo>
                  <a:cubicBezTo>
                    <a:pt x="179" y="639"/>
                    <a:pt x="178" y="636"/>
                    <a:pt x="179" y="636"/>
                  </a:cubicBezTo>
                  <a:cubicBezTo>
                    <a:pt x="179" y="634"/>
                    <a:pt x="178" y="621"/>
                    <a:pt x="177" y="625"/>
                  </a:cubicBezTo>
                  <a:cubicBezTo>
                    <a:pt x="174" y="623"/>
                    <a:pt x="175" y="619"/>
                    <a:pt x="175" y="617"/>
                  </a:cubicBezTo>
                  <a:cubicBezTo>
                    <a:pt x="175" y="613"/>
                    <a:pt x="176" y="610"/>
                    <a:pt x="175" y="607"/>
                  </a:cubicBezTo>
                  <a:cubicBezTo>
                    <a:pt x="175" y="605"/>
                    <a:pt x="173" y="606"/>
                    <a:pt x="172" y="606"/>
                  </a:cubicBezTo>
                  <a:cubicBezTo>
                    <a:pt x="172" y="605"/>
                    <a:pt x="174" y="604"/>
                    <a:pt x="174" y="603"/>
                  </a:cubicBezTo>
                  <a:cubicBezTo>
                    <a:pt x="174" y="603"/>
                    <a:pt x="172" y="602"/>
                    <a:pt x="172" y="601"/>
                  </a:cubicBezTo>
                  <a:cubicBezTo>
                    <a:pt x="172" y="598"/>
                    <a:pt x="171" y="599"/>
                    <a:pt x="170" y="597"/>
                  </a:cubicBezTo>
                  <a:cubicBezTo>
                    <a:pt x="169" y="597"/>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2"/>
                    <a:pt x="130" y="534"/>
                  </a:cubicBezTo>
                  <a:cubicBezTo>
                    <a:pt x="124" y="532"/>
                    <a:pt x="123" y="531"/>
                    <a:pt x="115" y="533"/>
                  </a:cubicBezTo>
                  <a:cubicBezTo>
                    <a:pt x="114" y="533"/>
                    <a:pt x="111" y="533"/>
                    <a:pt x="109" y="534"/>
                  </a:cubicBezTo>
                  <a:cubicBezTo>
                    <a:pt x="109" y="534"/>
                    <a:pt x="105" y="536"/>
                    <a:pt x="101" y="535"/>
                  </a:cubicBezTo>
                  <a:cubicBezTo>
                    <a:pt x="103" y="539"/>
                    <a:pt x="105" y="537"/>
                    <a:pt x="98" y="538"/>
                  </a:cubicBezTo>
                  <a:cubicBezTo>
                    <a:pt x="93" y="539"/>
                    <a:pt x="90" y="541"/>
                    <a:pt x="83" y="541"/>
                  </a:cubicBezTo>
                  <a:cubicBezTo>
                    <a:pt x="80" y="541"/>
                    <a:pt x="80" y="540"/>
                    <a:pt x="78" y="540"/>
                  </a:cubicBezTo>
                  <a:cubicBezTo>
                    <a:pt x="69" y="539"/>
                    <a:pt x="60" y="544"/>
                    <a:pt x="52" y="542"/>
                  </a:cubicBezTo>
                  <a:cubicBezTo>
                    <a:pt x="52" y="538"/>
                    <a:pt x="47" y="539"/>
                    <a:pt x="45" y="538"/>
                  </a:cubicBezTo>
                  <a:cubicBezTo>
                    <a:pt x="44" y="538"/>
                    <a:pt x="45" y="536"/>
                    <a:pt x="45" y="535"/>
                  </a:cubicBezTo>
                  <a:cubicBezTo>
                    <a:pt x="44" y="535"/>
                    <a:pt x="41" y="536"/>
                    <a:pt x="41" y="535"/>
                  </a:cubicBezTo>
                  <a:cubicBezTo>
                    <a:pt x="40" y="535"/>
                    <a:pt x="41" y="533"/>
                    <a:pt x="41" y="533"/>
                  </a:cubicBezTo>
                  <a:cubicBezTo>
                    <a:pt x="39" y="532"/>
                    <a:pt x="38" y="533"/>
                    <a:pt x="38" y="531"/>
                  </a:cubicBezTo>
                  <a:cubicBezTo>
                    <a:pt x="38" y="531"/>
                    <a:pt x="35" y="529"/>
                    <a:pt x="35" y="528"/>
                  </a:cubicBezTo>
                  <a:cubicBezTo>
                    <a:pt x="34" y="528"/>
                    <a:pt x="35" y="527"/>
                    <a:pt x="34" y="527"/>
                  </a:cubicBezTo>
                  <a:cubicBezTo>
                    <a:pt x="32" y="527"/>
                    <a:pt x="33" y="525"/>
                    <a:pt x="32" y="524"/>
                  </a:cubicBezTo>
                  <a:cubicBezTo>
                    <a:pt x="31" y="523"/>
                    <a:pt x="30" y="524"/>
                    <a:pt x="29" y="523"/>
                  </a:cubicBezTo>
                  <a:cubicBezTo>
                    <a:pt x="29" y="522"/>
                    <a:pt x="30" y="521"/>
                    <a:pt x="29" y="520"/>
                  </a:cubicBezTo>
                  <a:cubicBezTo>
                    <a:pt x="28" y="519"/>
                    <a:pt x="26" y="521"/>
                    <a:pt x="26" y="519"/>
                  </a:cubicBezTo>
                  <a:cubicBezTo>
                    <a:pt x="26" y="518"/>
                    <a:pt x="28" y="516"/>
                    <a:pt x="28" y="517"/>
                  </a:cubicBezTo>
                  <a:cubicBezTo>
                    <a:pt x="26" y="512"/>
                    <a:pt x="20" y="514"/>
                    <a:pt x="21" y="509"/>
                  </a:cubicBezTo>
                  <a:cubicBezTo>
                    <a:pt x="14" y="511"/>
                    <a:pt x="17" y="503"/>
                    <a:pt x="11" y="505"/>
                  </a:cubicBezTo>
                  <a:cubicBezTo>
                    <a:pt x="12" y="503"/>
                    <a:pt x="13" y="502"/>
                    <a:pt x="12" y="500"/>
                  </a:cubicBezTo>
                  <a:cubicBezTo>
                    <a:pt x="12" y="498"/>
                    <a:pt x="9" y="499"/>
                    <a:pt x="7" y="499"/>
                  </a:cubicBezTo>
                  <a:cubicBezTo>
                    <a:pt x="8" y="496"/>
                    <a:pt x="4" y="496"/>
                    <a:pt x="4" y="495"/>
                  </a:cubicBezTo>
                  <a:cubicBezTo>
                    <a:pt x="4" y="492"/>
                    <a:pt x="6" y="493"/>
                    <a:pt x="4" y="489"/>
                  </a:cubicBezTo>
                  <a:cubicBezTo>
                    <a:pt x="4" y="488"/>
                    <a:pt x="3" y="489"/>
                    <a:pt x="3" y="488"/>
                  </a:cubicBezTo>
                  <a:cubicBezTo>
                    <a:pt x="3" y="487"/>
                    <a:pt x="1" y="483"/>
                    <a:pt x="0" y="482"/>
                  </a:cubicBezTo>
                  <a:cubicBezTo>
                    <a:pt x="0" y="480"/>
                    <a:pt x="3" y="482"/>
                    <a:pt x="4" y="481"/>
                  </a:cubicBezTo>
                  <a:cubicBezTo>
                    <a:pt x="5" y="480"/>
                    <a:pt x="4" y="476"/>
                    <a:pt x="7" y="476"/>
                  </a:cubicBezTo>
                  <a:cubicBezTo>
                    <a:pt x="7" y="453"/>
                    <a:pt x="7" y="453"/>
                    <a:pt x="7" y="453"/>
                  </a:cubicBezTo>
                  <a:cubicBezTo>
                    <a:pt x="7" y="451"/>
                    <a:pt x="4" y="452"/>
                    <a:pt x="4" y="451"/>
                  </a:cubicBezTo>
                  <a:cubicBezTo>
                    <a:pt x="4" y="451"/>
                    <a:pt x="5" y="449"/>
                    <a:pt x="5" y="448"/>
                  </a:cubicBezTo>
                  <a:cubicBezTo>
                    <a:pt x="6" y="446"/>
                    <a:pt x="4" y="445"/>
                    <a:pt x="4" y="443"/>
                  </a:cubicBezTo>
                  <a:cubicBezTo>
                    <a:pt x="9" y="449"/>
                    <a:pt x="4" y="433"/>
                    <a:pt x="10" y="439"/>
                  </a:cubicBezTo>
                  <a:cubicBezTo>
                    <a:pt x="11" y="437"/>
                    <a:pt x="9" y="432"/>
                    <a:pt x="11" y="430"/>
                  </a:cubicBezTo>
                  <a:cubicBezTo>
                    <a:pt x="11" y="430"/>
                    <a:pt x="14" y="430"/>
                    <a:pt x="14" y="430"/>
                  </a:cubicBezTo>
                  <a:cubicBezTo>
                    <a:pt x="14" y="429"/>
                    <a:pt x="12" y="428"/>
                    <a:pt x="12" y="426"/>
                  </a:cubicBezTo>
                  <a:cubicBezTo>
                    <a:pt x="18" y="425"/>
                    <a:pt x="17" y="417"/>
                    <a:pt x="22" y="416"/>
                  </a:cubicBezTo>
                  <a:cubicBezTo>
                    <a:pt x="22" y="411"/>
                    <a:pt x="27" y="411"/>
                    <a:pt x="26" y="406"/>
                  </a:cubicBezTo>
                  <a:cubicBezTo>
                    <a:pt x="29" y="407"/>
                    <a:pt x="29" y="405"/>
                    <a:pt x="29" y="404"/>
                  </a:cubicBezTo>
                  <a:cubicBezTo>
                    <a:pt x="38" y="403"/>
                    <a:pt x="44" y="400"/>
                    <a:pt x="43" y="389"/>
                  </a:cubicBezTo>
                  <a:cubicBezTo>
                    <a:pt x="49" y="391"/>
                    <a:pt x="44" y="382"/>
                    <a:pt x="49" y="382"/>
                  </a:cubicBezTo>
                  <a:cubicBezTo>
                    <a:pt x="49" y="374"/>
                    <a:pt x="49" y="374"/>
                    <a:pt x="49" y="374"/>
                  </a:cubicBezTo>
                  <a:cubicBezTo>
                    <a:pt x="51" y="374"/>
                    <a:pt x="52" y="372"/>
                    <a:pt x="55" y="373"/>
                  </a:cubicBezTo>
                  <a:cubicBezTo>
                    <a:pt x="57" y="370"/>
                    <a:pt x="59" y="368"/>
                    <a:pt x="62" y="364"/>
                  </a:cubicBezTo>
                  <a:cubicBezTo>
                    <a:pt x="62" y="363"/>
                    <a:pt x="63" y="364"/>
                    <a:pt x="63" y="363"/>
                  </a:cubicBezTo>
                  <a:cubicBezTo>
                    <a:pt x="63" y="361"/>
                    <a:pt x="67" y="361"/>
                    <a:pt x="66" y="359"/>
                  </a:cubicBezTo>
                  <a:cubicBezTo>
                    <a:pt x="72" y="360"/>
                    <a:pt x="73" y="355"/>
                    <a:pt x="78" y="356"/>
                  </a:cubicBezTo>
                  <a:cubicBezTo>
                    <a:pt x="76" y="361"/>
                    <a:pt x="85" y="356"/>
                    <a:pt x="83" y="361"/>
                  </a:cubicBezTo>
                  <a:cubicBezTo>
                    <a:pt x="85" y="358"/>
                    <a:pt x="97" y="363"/>
                    <a:pt x="97" y="357"/>
                  </a:cubicBezTo>
                  <a:cubicBezTo>
                    <a:pt x="103" y="356"/>
                    <a:pt x="109" y="355"/>
                    <a:pt x="112" y="350"/>
                  </a:cubicBezTo>
                  <a:cubicBezTo>
                    <a:pt x="114" y="350"/>
                    <a:pt x="116" y="350"/>
                    <a:pt x="116" y="349"/>
                  </a:cubicBezTo>
                  <a:cubicBezTo>
                    <a:pt x="119" y="349"/>
                    <a:pt x="119" y="350"/>
                    <a:pt x="122" y="350"/>
                  </a:cubicBezTo>
                  <a:cubicBezTo>
                    <a:pt x="125" y="350"/>
                    <a:pt x="128" y="349"/>
                    <a:pt x="130" y="349"/>
                  </a:cubicBezTo>
                  <a:cubicBezTo>
                    <a:pt x="130" y="349"/>
                    <a:pt x="131" y="350"/>
                    <a:pt x="132" y="350"/>
                  </a:cubicBezTo>
                  <a:cubicBezTo>
                    <a:pt x="135" y="350"/>
                    <a:pt x="141" y="353"/>
                    <a:pt x="147" y="352"/>
                  </a:cubicBezTo>
                  <a:cubicBezTo>
                    <a:pt x="150" y="351"/>
                    <a:pt x="154" y="347"/>
                    <a:pt x="157" y="350"/>
                  </a:cubicBezTo>
                  <a:cubicBezTo>
                    <a:pt x="159" y="353"/>
                    <a:pt x="158" y="350"/>
                    <a:pt x="163" y="350"/>
                  </a:cubicBezTo>
                  <a:cubicBezTo>
                    <a:pt x="163" y="351"/>
                    <a:pt x="164" y="352"/>
                    <a:pt x="164" y="353"/>
                  </a:cubicBezTo>
                  <a:cubicBezTo>
                    <a:pt x="164" y="353"/>
                    <a:pt x="161" y="354"/>
                    <a:pt x="161" y="354"/>
                  </a:cubicBezTo>
                  <a:cubicBezTo>
                    <a:pt x="161" y="356"/>
                    <a:pt x="162" y="355"/>
                    <a:pt x="163" y="356"/>
                  </a:cubicBezTo>
                  <a:cubicBezTo>
                    <a:pt x="163" y="357"/>
                    <a:pt x="161" y="357"/>
                    <a:pt x="161" y="357"/>
                  </a:cubicBezTo>
                  <a:cubicBezTo>
                    <a:pt x="161" y="358"/>
                    <a:pt x="163" y="359"/>
                    <a:pt x="163" y="360"/>
                  </a:cubicBezTo>
                  <a:cubicBezTo>
                    <a:pt x="162" y="364"/>
                    <a:pt x="160" y="366"/>
                    <a:pt x="164" y="371"/>
                  </a:cubicBezTo>
                  <a:cubicBezTo>
                    <a:pt x="165" y="374"/>
                    <a:pt x="166" y="370"/>
                    <a:pt x="168" y="373"/>
                  </a:cubicBezTo>
                  <a:cubicBezTo>
                    <a:pt x="168" y="374"/>
                    <a:pt x="171" y="373"/>
                    <a:pt x="171" y="374"/>
                  </a:cubicBezTo>
                  <a:cubicBezTo>
                    <a:pt x="171" y="374"/>
                    <a:pt x="171" y="377"/>
                    <a:pt x="171" y="377"/>
                  </a:cubicBezTo>
                  <a:cubicBezTo>
                    <a:pt x="172" y="378"/>
                    <a:pt x="175" y="376"/>
                    <a:pt x="175" y="378"/>
                  </a:cubicBezTo>
                  <a:cubicBezTo>
                    <a:pt x="180" y="376"/>
                    <a:pt x="183" y="382"/>
                    <a:pt x="185" y="378"/>
                  </a:cubicBezTo>
                  <a:cubicBezTo>
                    <a:pt x="187" y="378"/>
                    <a:pt x="186" y="381"/>
                    <a:pt x="186" y="381"/>
                  </a:cubicBezTo>
                  <a:cubicBezTo>
                    <a:pt x="189" y="383"/>
                    <a:pt x="190" y="381"/>
                    <a:pt x="193" y="382"/>
                  </a:cubicBezTo>
                  <a:cubicBezTo>
                    <a:pt x="194" y="383"/>
                    <a:pt x="194" y="385"/>
                    <a:pt x="195" y="385"/>
                  </a:cubicBezTo>
                  <a:cubicBezTo>
                    <a:pt x="195" y="386"/>
                    <a:pt x="197" y="385"/>
                    <a:pt x="198" y="385"/>
                  </a:cubicBezTo>
                  <a:cubicBezTo>
                    <a:pt x="199" y="387"/>
                    <a:pt x="200" y="386"/>
                    <a:pt x="202" y="387"/>
                  </a:cubicBezTo>
                  <a:cubicBezTo>
                    <a:pt x="202" y="387"/>
                    <a:pt x="203" y="389"/>
                    <a:pt x="203" y="389"/>
                  </a:cubicBezTo>
                  <a:cubicBezTo>
                    <a:pt x="204" y="390"/>
                    <a:pt x="206" y="388"/>
                    <a:pt x="207" y="388"/>
                  </a:cubicBezTo>
                  <a:cubicBezTo>
                    <a:pt x="207" y="388"/>
                    <a:pt x="208" y="389"/>
                    <a:pt x="209" y="389"/>
                  </a:cubicBezTo>
                  <a:cubicBezTo>
                    <a:pt x="210" y="390"/>
                    <a:pt x="211" y="389"/>
                    <a:pt x="212" y="389"/>
                  </a:cubicBezTo>
                  <a:cubicBezTo>
                    <a:pt x="212" y="388"/>
                    <a:pt x="214" y="388"/>
                    <a:pt x="214" y="387"/>
                  </a:cubicBezTo>
                  <a:cubicBezTo>
                    <a:pt x="214" y="387"/>
                    <a:pt x="217" y="386"/>
                    <a:pt x="216" y="385"/>
                  </a:cubicBezTo>
                  <a:cubicBezTo>
                    <a:pt x="212" y="382"/>
                    <a:pt x="220" y="383"/>
                    <a:pt x="220" y="378"/>
                  </a:cubicBezTo>
                  <a:cubicBezTo>
                    <a:pt x="224" y="379"/>
                    <a:pt x="224" y="376"/>
                    <a:pt x="229" y="377"/>
                  </a:cubicBezTo>
                  <a:cubicBezTo>
                    <a:pt x="229" y="377"/>
                    <a:pt x="230" y="378"/>
                    <a:pt x="230" y="378"/>
                  </a:cubicBezTo>
                  <a:cubicBezTo>
                    <a:pt x="232" y="379"/>
                    <a:pt x="234" y="378"/>
                    <a:pt x="236" y="378"/>
                  </a:cubicBezTo>
                  <a:cubicBezTo>
                    <a:pt x="236" y="378"/>
                    <a:pt x="238" y="381"/>
                    <a:pt x="238" y="381"/>
                  </a:cubicBezTo>
                  <a:cubicBezTo>
                    <a:pt x="239" y="381"/>
                    <a:pt x="241" y="379"/>
                    <a:pt x="243" y="380"/>
                  </a:cubicBezTo>
                  <a:cubicBezTo>
                    <a:pt x="243" y="380"/>
                    <a:pt x="242" y="382"/>
                    <a:pt x="243" y="382"/>
                  </a:cubicBezTo>
                  <a:cubicBezTo>
                    <a:pt x="244" y="383"/>
                    <a:pt x="246" y="380"/>
                    <a:pt x="248" y="381"/>
                  </a:cubicBezTo>
                  <a:cubicBezTo>
                    <a:pt x="249" y="382"/>
                    <a:pt x="245" y="383"/>
                    <a:pt x="245" y="382"/>
                  </a:cubicBezTo>
                  <a:cubicBezTo>
                    <a:pt x="246" y="385"/>
                    <a:pt x="255" y="385"/>
                    <a:pt x="259" y="385"/>
                  </a:cubicBezTo>
                  <a:cubicBezTo>
                    <a:pt x="259" y="391"/>
                    <a:pt x="271" y="389"/>
                    <a:pt x="273" y="385"/>
                  </a:cubicBezTo>
                  <a:cubicBezTo>
                    <a:pt x="274" y="387"/>
                    <a:pt x="280" y="384"/>
                    <a:pt x="282" y="385"/>
                  </a:cubicBezTo>
                  <a:cubicBezTo>
                    <a:pt x="283" y="387"/>
                    <a:pt x="282" y="385"/>
                    <a:pt x="285" y="385"/>
                  </a:cubicBezTo>
                  <a:cubicBezTo>
                    <a:pt x="287" y="386"/>
                    <a:pt x="289" y="387"/>
                    <a:pt x="292" y="387"/>
                  </a:cubicBezTo>
                  <a:cubicBezTo>
                    <a:pt x="294" y="386"/>
                    <a:pt x="295" y="384"/>
                    <a:pt x="299" y="384"/>
                  </a:cubicBezTo>
                  <a:cubicBezTo>
                    <a:pt x="300" y="381"/>
                    <a:pt x="299" y="376"/>
                    <a:pt x="303" y="375"/>
                  </a:cubicBezTo>
                  <a:cubicBezTo>
                    <a:pt x="303" y="373"/>
                    <a:pt x="301" y="373"/>
                    <a:pt x="301" y="370"/>
                  </a:cubicBezTo>
                  <a:cubicBezTo>
                    <a:pt x="306" y="370"/>
                    <a:pt x="306" y="361"/>
                    <a:pt x="310" y="366"/>
                  </a:cubicBezTo>
                  <a:cubicBezTo>
                    <a:pt x="311" y="360"/>
                    <a:pt x="308" y="359"/>
                    <a:pt x="304" y="359"/>
                  </a:cubicBezTo>
                  <a:cubicBezTo>
                    <a:pt x="305" y="357"/>
                    <a:pt x="306" y="355"/>
                    <a:pt x="306" y="353"/>
                  </a:cubicBezTo>
                  <a:cubicBezTo>
                    <a:pt x="304" y="349"/>
                    <a:pt x="296" y="352"/>
                    <a:pt x="294" y="347"/>
                  </a:cubicBezTo>
                  <a:cubicBezTo>
                    <a:pt x="292" y="349"/>
                    <a:pt x="287" y="349"/>
                    <a:pt x="286" y="352"/>
                  </a:cubicBezTo>
                  <a:cubicBezTo>
                    <a:pt x="284" y="352"/>
                    <a:pt x="285" y="349"/>
                    <a:pt x="285" y="349"/>
                  </a:cubicBezTo>
                  <a:cubicBezTo>
                    <a:pt x="282" y="347"/>
                    <a:pt x="278" y="350"/>
                    <a:pt x="275" y="349"/>
                  </a:cubicBezTo>
                  <a:cubicBezTo>
                    <a:pt x="273" y="350"/>
                    <a:pt x="273" y="352"/>
                    <a:pt x="271" y="352"/>
                  </a:cubicBezTo>
                  <a:cubicBezTo>
                    <a:pt x="267" y="352"/>
                    <a:pt x="267" y="346"/>
                    <a:pt x="261" y="347"/>
                  </a:cubicBezTo>
                  <a:cubicBezTo>
                    <a:pt x="261" y="345"/>
                    <a:pt x="259" y="344"/>
                    <a:pt x="259" y="342"/>
                  </a:cubicBezTo>
                  <a:cubicBezTo>
                    <a:pt x="258" y="342"/>
                    <a:pt x="257" y="342"/>
                    <a:pt x="257" y="340"/>
                  </a:cubicBezTo>
                  <a:cubicBezTo>
                    <a:pt x="256" y="339"/>
                    <a:pt x="254" y="338"/>
                    <a:pt x="251" y="338"/>
                  </a:cubicBezTo>
                  <a:cubicBezTo>
                    <a:pt x="254" y="334"/>
                    <a:pt x="252" y="326"/>
                    <a:pt x="251" y="322"/>
                  </a:cubicBezTo>
                  <a:cubicBezTo>
                    <a:pt x="247" y="325"/>
                    <a:pt x="243" y="319"/>
                    <a:pt x="243" y="326"/>
                  </a:cubicBezTo>
                  <a:cubicBezTo>
                    <a:pt x="238" y="324"/>
                    <a:pt x="238" y="328"/>
                    <a:pt x="234" y="325"/>
                  </a:cubicBezTo>
                  <a:cubicBezTo>
                    <a:pt x="234" y="327"/>
                    <a:pt x="234" y="327"/>
                    <a:pt x="233" y="328"/>
                  </a:cubicBezTo>
                  <a:cubicBezTo>
                    <a:pt x="234" y="329"/>
                    <a:pt x="235" y="329"/>
                    <a:pt x="236" y="331"/>
                  </a:cubicBezTo>
                  <a:cubicBezTo>
                    <a:pt x="236" y="332"/>
                    <a:pt x="235" y="334"/>
                    <a:pt x="238" y="333"/>
                  </a:cubicBezTo>
                  <a:cubicBezTo>
                    <a:pt x="237" y="338"/>
                    <a:pt x="237" y="336"/>
                    <a:pt x="240" y="339"/>
                  </a:cubicBezTo>
                  <a:cubicBezTo>
                    <a:pt x="241" y="342"/>
                    <a:pt x="238" y="341"/>
                    <a:pt x="237" y="342"/>
                  </a:cubicBezTo>
                  <a:cubicBezTo>
                    <a:pt x="237" y="342"/>
                    <a:pt x="235" y="347"/>
                    <a:pt x="234" y="346"/>
                  </a:cubicBezTo>
                  <a:cubicBezTo>
                    <a:pt x="231" y="343"/>
                    <a:pt x="234" y="350"/>
                    <a:pt x="229" y="349"/>
                  </a:cubicBezTo>
                  <a:cubicBezTo>
                    <a:pt x="228" y="348"/>
                    <a:pt x="227" y="346"/>
                    <a:pt x="226" y="346"/>
                  </a:cubicBezTo>
                  <a:cubicBezTo>
                    <a:pt x="225" y="344"/>
                    <a:pt x="227" y="343"/>
                    <a:pt x="229" y="343"/>
                  </a:cubicBezTo>
                  <a:cubicBezTo>
                    <a:pt x="227" y="341"/>
                    <a:pt x="222" y="340"/>
                    <a:pt x="226" y="336"/>
                  </a:cubicBezTo>
                  <a:cubicBezTo>
                    <a:pt x="224" y="335"/>
                    <a:pt x="221" y="337"/>
                    <a:pt x="220" y="336"/>
                  </a:cubicBezTo>
                  <a:cubicBezTo>
                    <a:pt x="219" y="335"/>
                    <a:pt x="223" y="335"/>
                    <a:pt x="223" y="335"/>
                  </a:cubicBezTo>
                  <a:cubicBezTo>
                    <a:pt x="223" y="335"/>
                    <a:pt x="219" y="331"/>
                    <a:pt x="216" y="329"/>
                  </a:cubicBezTo>
                  <a:cubicBezTo>
                    <a:pt x="217" y="323"/>
                    <a:pt x="213" y="321"/>
                    <a:pt x="213" y="315"/>
                  </a:cubicBezTo>
                  <a:cubicBezTo>
                    <a:pt x="214" y="313"/>
                    <a:pt x="209" y="315"/>
                    <a:pt x="209" y="314"/>
                  </a:cubicBezTo>
                  <a:cubicBezTo>
                    <a:pt x="209" y="313"/>
                    <a:pt x="211" y="311"/>
                    <a:pt x="210" y="311"/>
                  </a:cubicBezTo>
                  <a:cubicBezTo>
                    <a:pt x="207" y="309"/>
                    <a:pt x="207" y="311"/>
                    <a:pt x="205" y="310"/>
                  </a:cubicBezTo>
                  <a:cubicBezTo>
                    <a:pt x="204" y="309"/>
                    <a:pt x="206" y="308"/>
                    <a:pt x="206" y="307"/>
                  </a:cubicBezTo>
                  <a:cubicBezTo>
                    <a:pt x="206" y="306"/>
                    <a:pt x="204" y="308"/>
                    <a:pt x="205" y="308"/>
                  </a:cubicBezTo>
                  <a:cubicBezTo>
                    <a:pt x="203" y="308"/>
                    <a:pt x="204" y="306"/>
                    <a:pt x="203" y="305"/>
                  </a:cubicBezTo>
                  <a:cubicBezTo>
                    <a:pt x="198" y="306"/>
                    <a:pt x="198" y="302"/>
                    <a:pt x="192" y="303"/>
                  </a:cubicBezTo>
                  <a:cubicBezTo>
                    <a:pt x="192" y="301"/>
                    <a:pt x="190" y="301"/>
                    <a:pt x="189" y="300"/>
                  </a:cubicBezTo>
                  <a:cubicBezTo>
                    <a:pt x="189" y="299"/>
                    <a:pt x="190" y="297"/>
                    <a:pt x="189" y="297"/>
                  </a:cubicBezTo>
                  <a:cubicBezTo>
                    <a:pt x="189" y="296"/>
                    <a:pt x="187" y="297"/>
                    <a:pt x="186" y="297"/>
                  </a:cubicBezTo>
                  <a:cubicBezTo>
                    <a:pt x="186" y="297"/>
                    <a:pt x="186" y="291"/>
                    <a:pt x="185" y="293"/>
                  </a:cubicBezTo>
                  <a:cubicBezTo>
                    <a:pt x="184" y="294"/>
                    <a:pt x="183" y="293"/>
                    <a:pt x="182" y="291"/>
                  </a:cubicBezTo>
                  <a:cubicBezTo>
                    <a:pt x="182" y="291"/>
                    <a:pt x="180" y="290"/>
                    <a:pt x="181" y="288"/>
                  </a:cubicBezTo>
                  <a:cubicBezTo>
                    <a:pt x="176" y="289"/>
                    <a:pt x="177" y="290"/>
                    <a:pt x="172" y="288"/>
                  </a:cubicBezTo>
                  <a:cubicBezTo>
                    <a:pt x="171" y="289"/>
                    <a:pt x="171" y="291"/>
                    <a:pt x="170" y="291"/>
                  </a:cubicBezTo>
                  <a:cubicBezTo>
                    <a:pt x="168" y="295"/>
                    <a:pt x="172" y="294"/>
                    <a:pt x="172" y="297"/>
                  </a:cubicBezTo>
                  <a:cubicBezTo>
                    <a:pt x="172" y="298"/>
                    <a:pt x="175" y="301"/>
                    <a:pt x="175" y="301"/>
                  </a:cubicBezTo>
                  <a:cubicBezTo>
                    <a:pt x="176" y="302"/>
                    <a:pt x="176" y="303"/>
                    <a:pt x="178" y="303"/>
                  </a:cubicBezTo>
                  <a:cubicBezTo>
                    <a:pt x="176" y="307"/>
                    <a:pt x="181" y="306"/>
                    <a:pt x="182" y="308"/>
                  </a:cubicBezTo>
                  <a:cubicBezTo>
                    <a:pt x="183" y="309"/>
                    <a:pt x="184" y="314"/>
                    <a:pt x="185" y="312"/>
                  </a:cubicBezTo>
                  <a:cubicBezTo>
                    <a:pt x="187" y="310"/>
                    <a:pt x="185" y="313"/>
                    <a:pt x="186" y="314"/>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6"/>
                    <a:pt x="203" y="324"/>
                  </a:cubicBezTo>
                  <a:cubicBezTo>
                    <a:pt x="203" y="327"/>
                    <a:pt x="197" y="324"/>
                    <a:pt x="195" y="325"/>
                  </a:cubicBezTo>
                  <a:cubicBezTo>
                    <a:pt x="196" y="326"/>
                    <a:pt x="197" y="326"/>
                    <a:pt x="198" y="328"/>
                  </a:cubicBezTo>
                  <a:cubicBezTo>
                    <a:pt x="199" y="330"/>
                    <a:pt x="195" y="335"/>
                    <a:pt x="198" y="335"/>
                  </a:cubicBezTo>
                  <a:cubicBezTo>
                    <a:pt x="196" y="337"/>
                    <a:pt x="193" y="337"/>
                    <a:pt x="191" y="338"/>
                  </a:cubicBezTo>
                  <a:cubicBezTo>
                    <a:pt x="193" y="337"/>
                    <a:pt x="191" y="332"/>
                    <a:pt x="193" y="332"/>
                  </a:cubicBezTo>
                  <a:cubicBezTo>
                    <a:pt x="192" y="331"/>
                    <a:pt x="193" y="328"/>
                    <a:pt x="191" y="328"/>
                  </a:cubicBezTo>
                  <a:cubicBezTo>
                    <a:pt x="188" y="328"/>
                    <a:pt x="192" y="326"/>
                    <a:pt x="188" y="324"/>
                  </a:cubicBezTo>
                  <a:cubicBezTo>
                    <a:pt x="186" y="323"/>
                    <a:pt x="183" y="323"/>
                    <a:pt x="184" y="319"/>
                  </a:cubicBezTo>
                  <a:cubicBezTo>
                    <a:pt x="178" y="321"/>
                    <a:pt x="177" y="317"/>
                    <a:pt x="172" y="317"/>
                  </a:cubicBezTo>
                  <a:cubicBezTo>
                    <a:pt x="172" y="313"/>
                    <a:pt x="169" y="312"/>
                    <a:pt x="167" y="308"/>
                  </a:cubicBezTo>
                  <a:cubicBezTo>
                    <a:pt x="166" y="307"/>
                    <a:pt x="165" y="308"/>
                    <a:pt x="165" y="307"/>
                  </a:cubicBezTo>
                  <a:cubicBezTo>
                    <a:pt x="165" y="305"/>
                    <a:pt x="163" y="306"/>
                    <a:pt x="163" y="305"/>
                  </a:cubicBezTo>
                  <a:cubicBezTo>
                    <a:pt x="162" y="305"/>
                    <a:pt x="163" y="303"/>
                    <a:pt x="163" y="303"/>
                  </a:cubicBezTo>
                  <a:cubicBezTo>
                    <a:pt x="161" y="302"/>
                    <a:pt x="158" y="303"/>
                    <a:pt x="157" y="303"/>
                  </a:cubicBezTo>
                  <a:cubicBezTo>
                    <a:pt x="156" y="302"/>
                    <a:pt x="159" y="301"/>
                    <a:pt x="160" y="301"/>
                  </a:cubicBezTo>
                  <a:cubicBezTo>
                    <a:pt x="158" y="298"/>
                    <a:pt x="150" y="298"/>
                    <a:pt x="146" y="300"/>
                  </a:cubicBezTo>
                  <a:cubicBezTo>
                    <a:pt x="145" y="301"/>
                    <a:pt x="148" y="301"/>
                    <a:pt x="149" y="301"/>
                  </a:cubicBezTo>
                  <a:cubicBezTo>
                    <a:pt x="147" y="303"/>
                    <a:pt x="146" y="301"/>
                    <a:pt x="144" y="303"/>
                  </a:cubicBezTo>
                  <a:cubicBezTo>
                    <a:pt x="141" y="304"/>
                    <a:pt x="141" y="309"/>
                    <a:pt x="139" y="308"/>
                  </a:cubicBezTo>
                  <a:cubicBezTo>
                    <a:pt x="133" y="308"/>
                    <a:pt x="132" y="303"/>
                    <a:pt x="125" y="304"/>
                  </a:cubicBezTo>
                  <a:cubicBezTo>
                    <a:pt x="123" y="305"/>
                    <a:pt x="123" y="308"/>
                    <a:pt x="119" y="307"/>
                  </a:cubicBezTo>
                  <a:cubicBezTo>
                    <a:pt x="119" y="317"/>
                    <a:pt x="119" y="317"/>
                    <a:pt x="119" y="317"/>
                  </a:cubicBezTo>
                  <a:cubicBezTo>
                    <a:pt x="115" y="319"/>
                    <a:pt x="106" y="317"/>
                    <a:pt x="108" y="325"/>
                  </a:cubicBezTo>
                  <a:cubicBezTo>
                    <a:pt x="99" y="323"/>
                    <a:pt x="106" y="331"/>
                    <a:pt x="98" y="331"/>
                  </a:cubicBezTo>
                  <a:cubicBezTo>
                    <a:pt x="98" y="332"/>
                    <a:pt x="103" y="336"/>
                    <a:pt x="99" y="336"/>
                  </a:cubicBezTo>
                  <a:cubicBezTo>
                    <a:pt x="99" y="341"/>
                    <a:pt x="97" y="336"/>
                    <a:pt x="94" y="340"/>
                  </a:cubicBezTo>
                  <a:cubicBezTo>
                    <a:pt x="94" y="342"/>
                    <a:pt x="94" y="343"/>
                    <a:pt x="95" y="343"/>
                  </a:cubicBezTo>
                  <a:cubicBezTo>
                    <a:pt x="95" y="346"/>
                    <a:pt x="90" y="344"/>
                    <a:pt x="88" y="345"/>
                  </a:cubicBezTo>
                  <a:cubicBezTo>
                    <a:pt x="87" y="345"/>
                    <a:pt x="87" y="348"/>
                    <a:pt x="85" y="349"/>
                  </a:cubicBezTo>
                  <a:cubicBezTo>
                    <a:pt x="81" y="351"/>
                    <a:pt x="74" y="348"/>
                    <a:pt x="70" y="353"/>
                  </a:cubicBezTo>
                  <a:cubicBezTo>
                    <a:pt x="68" y="352"/>
                    <a:pt x="67" y="349"/>
                    <a:pt x="66" y="347"/>
                  </a:cubicBezTo>
                  <a:cubicBezTo>
                    <a:pt x="60" y="346"/>
                    <a:pt x="53" y="349"/>
                    <a:pt x="50" y="347"/>
                  </a:cubicBezTo>
                  <a:cubicBezTo>
                    <a:pt x="51" y="342"/>
                    <a:pt x="53" y="336"/>
                    <a:pt x="49" y="333"/>
                  </a:cubicBezTo>
                  <a:cubicBezTo>
                    <a:pt x="48" y="331"/>
                    <a:pt x="51" y="330"/>
                    <a:pt x="52" y="328"/>
                  </a:cubicBezTo>
                  <a:cubicBezTo>
                    <a:pt x="53" y="324"/>
                    <a:pt x="50" y="319"/>
                    <a:pt x="53" y="317"/>
                  </a:cubicBezTo>
                  <a:cubicBezTo>
                    <a:pt x="52" y="313"/>
                    <a:pt x="52" y="309"/>
                    <a:pt x="49" y="308"/>
                  </a:cubicBezTo>
                  <a:cubicBezTo>
                    <a:pt x="50" y="307"/>
                    <a:pt x="52" y="307"/>
                    <a:pt x="52" y="304"/>
                  </a:cubicBezTo>
                  <a:cubicBezTo>
                    <a:pt x="55" y="305"/>
                    <a:pt x="64" y="301"/>
                    <a:pt x="63" y="307"/>
                  </a:cubicBezTo>
                  <a:cubicBezTo>
                    <a:pt x="66" y="304"/>
                    <a:pt x="80" y="310"/>
                    <a:pt x="83" y="307"/>
                  </a:cubicBezTo>
                  <a:cubicBezTo>
                    <a:pt x="84" y="305"/>
                    <a:pt x="83" y="306"/>
                    <a:pt x="85" y="307"/>
                  </a:cubicBezTo>
                  <a:cubicBezTo>
                    <a:pt x="85" y="307"/>
                    <a:pt x="86" y="305"/>
                    <a:pt x="87" y="305"/>
                  </a:cubicBezTo>
                  <a:cubicBezTo>
                    <a:pt x="87" y="305"/>
                    <a:pt x="87" y="307"/>
                    <a:pt x="87" y="307"/>
                  </a:cubicBezTo>
                  <a:cubicBezTo>
                    <a:pt x="91" y="306"/>
                    <a:pt x="93" y="304"/>
                    <a:pt x="94" y="300"/>
                  </a:cubicBezTo>
                  <a:cubicBezTo>
                    <a:pt x="94" y="298"/>
                    <a:pt x="97" y="291"/>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7"/>
                    <a:pt x="87" y="275"/>
                    <a:pt x="85" y="274"/>
                  </a:cubicBezTo>
                  <a:cubicBezTo>
                    <a:pt x="84" y="274"/>
                    <a:pt x="80" y="274"/>
                    <a:pt x="78" y="273"/>
                  </a:cubicBezTo>
                  <a:cubicBezTo>
                    <a:pt x="78" y="273"/>
                    <a:pt x="78" y="272"/>
                    <a:pt x="77" y="272"/>
                  </a:cubicBezTo>
                  <a:cubicBezTo>
                    <a:pt x="75" y="272"/>
                    <a:pt x="74" y="272"/>
                    <a:pt x="74" y="270"/>
                  </a:cubicBezTo>
                  <a:cubicBezTo>
                    <a:pt x="73" y="266"/>
                    <a:pt x="77" y="269"/>
                    <a:pt x="77" y="269"/>
                  </a:cubicBezTo>
                  <a:cubicBezTo>
                    <a:pt x="81" y="267"/>
                    <a:pt x="84" y="265"/>
                    <a:pt x="92" y="266"/>
                  </a:cubicBezTo>
                  <a:cubicBezTo>
                    <a:pt x="93" y="264"/>
                    <a:pt x="91" y="263"/>
                    <a:pt x="90" y="263"/>
                  </a:cubicBezTo>
                  <a:cubicBezTo>
                    <a:pt x="91" y="259"/>
                    <a:pt x="96" y="263"/>
                    <a:pt x="98" y="263"/>
                  </a:cubicBezTo>
                  <a:cubicBezTo>
                    <a:pt x="99" y="263"/>
                    <a:pt x="102" y="260"/>
                    <a:pt x="102" y="263"/>
                  </a:cubicBezTo>
                  <a:cubicBezTo>
                    <a:pt x="105" y="261"/>
                    <a:pt x="106" y="256"/>
                    <a:pt x="111" y="256"/>
                  </a:cubicBezTo>
                  <a:cubicBezTo>
                    <a:pt x="109" y="251"/>
                    <a:pt x="115" y="254"/>
                    <a:pt x="113" y="249"/>
                  </a:cubicBezTo>
                  <a:cubicBezTo>
                    <a:pt x="122" y="249"/>
                    <a:pt x="122" y="249"/>
                    <a:pt x="122" y="249"/>
                  </a:cubicBezTo>
                  <a:cubicBezTo>
                    <a:pt x="122" y="248"/>
                    <a:pt x="120" y="248"/>
                    <a:pt x="119" y="248"/>
                  </a:cubicBezTo>
                  <a:cubicBezTo>
                    <a:pt x="120" y="246"/>
                    <a:pt x="123" y="247"/>
                    <a:pt x="122" y="242"/>
                  </a:cubicBezTo>
                  <a:cubicBezTo>
                    <a:pt x="126" y="242"/>
                    <a:pt x="125" y="245"/>
                    <a:pt x="127" y="242"/>
                  </a:cubicBezTo>
                  <a:cubicBezTo>
                    <a:pt x="124" y="235"/>
                    <a:pt x="130" y="238"/>
                    <a:pt x="130" y="231"/>
                  </a:cubicBezTo>
                  <a:cubicBezTo>
                    <a:pt x="132" y="231"/>
                    <a:pt x="134" y="231"/>
                    <a:pt x="136" y="231"/>
                  </a:cubicBezTo>
                  <a:cubicBezTo>
                    <a:pt x="138" y="231"/>
                    <a:pt x="138" y="229"/>
                    <a:pt x="139" y="228"/>
                  </a:cubicBezTo>
                  <a:cubicBezTo>
                    <a:pt x="140" y="228"/>
                    <a:pt x="140" y="229"/>
                    <a:pt x="140" y="230"/>
                  </a:cubicBezTo>
                  <a:cubicBezTo>
                    <a:pt x="142" y="230"/>
                    <a:pt x="141" y="228"/>
                    <a:pt x="142" y="228"/>
                  </a:cubicBezTo>
                  <a:cubicBezTo>
                    <a:pt x="143" y="228"/>
                    <a:pt x="146" y="229"/>
                    <a:pt x="147" y="228"/>
                  </a:cubicBezTo>
                  <a:cubicBezTo>
                    <a:pt x="149" y="228"/>
                    <a:pt x="150" y="224"/>
                    <a:pt x="153" y="225"/>
                  </a:cubicBezTo>
                  <a:cubicBezTo>
                    <a:pt x="152" y="222"/>
                    <a:pt x="148" y="223"/>
                    <a:pt x="149" y="218"/>
                  </a:cubicBezTo>
                  <a:cubicBezTo>
                    <a:pt x="152" y="218"/>
                    <a:pt x="150" y="216"/>
                    <a:pt x="150" y="211"/>
                  </a:cubicBezTo>
                  <a:cubicBezTo>
                    <a:pt x="150" y="208"/>
                    <a:pt x="152" y="205"/>
                    <a:pt x="151" y="202"/>
                  </a:cubicBezTo>
                  <a:cubicBezTo>
                    <a:pt x="157" y="202"/>
                    <a:pt x="157" y="202"/>
                    <a:pt x="157" y="202"/>
                  </a:cubicBezTo>
                  <a:cubicBezTo>
                    <a:pt x="161" y="201"/>
                    <a:pt x="154" y="198"/>
                    <a:pt x="160" y="199"/>
                  </a:cubicBezTo>
                  <a:cubicBezTo>
                    <a:pt x="160" y="200"/>
                    <a:pt x="162" y="200"/>
                    <a:pt x="163" y="200"/>
                  </a:cubicBezTo>
                  <a:cubicBezTo>
                    <a:pt x="160" y="203"/>
                    <a:pt x="160" y="200"/>
                    <a:pt x="161" y="204"/>
                  </a:cubicBezTo>
                  <a:cubicBezTo>
                    <a:pt x="162" y="207"/>
                    <a:pt x="161" y="209"/>
                    <a:pt x="164" y="209"/>
                  </a:cubicBezTo>
                  <a:cubicBezTo>
                    <a:pt x="164" y="211"/>
                    <a:pt x="164" y="213"/>
                    <a:pt x="163" y="213"/>
                  </a:cubicBezTo>
                  <a:cubicBezTo>
                    <a:pt x="162" y="215"/>
                    <a:pt x="169" y="210"/>
                    <a:pt x="171" y="214"/>
                  </a:cubicBezTo>
                  <a:cubicBezTo>
                    <a:pt x="170" y="218"/>
                    <a:pt x="162" y="215"/>
                    <a:pt x="161" y="220"/>
                  </a:cubicBezTo>
                  <a:cubicBezTo>
                    <a:pt x="160" y="223"/>
                    <a:pt x="164" y="223"/>
                    <a:pt x="165" y="224"/>
                  </a:cubicBezTo>
                  <a:cubicBezTo>
                    <a:pt x="167" y="225"/>
                    <a:pt x="167" y="227"/>
                    <a:pt x="170" y="227"/>
                  </a:cubicBezTo>
                  <a:cubicBezTo>
                    <a:pt x="168" y="224"/>
                    <a:pt x="164" y="224"/>
                    <a:pt x="171" y="224"/>
                  </a:cubicBezTo>
                  <a:cubicBezTo>
                    <a:pt x="173" y="224"/>
                    <a:pt x="175" y="224"/>
                    <a:pt x="177" y="224"/>
                  </a:cubicBezTo>
                  <a:cubicBezTo>
                    <a:pt x="179" y="224"/>
                    <a:pt x="180" y="225"/>
                    <a:pt x="182" y="225"/>
                  </a:cubicBezTo>
                  <a:cubicBezTo>
                    <a:pt x="186" y="225"/>
                    <a:pt x="187" y="223"/>
                    <a:pt x="191" y="224"/>
                  </a:cubicBezTo>
                  <a:cubicBezTo>
                    <a:pt x="191" y="224"/>
                    <a:pt x="196" y="226"/>
                    <a:pt x="198" y="224"/>
                  </a:cubicBezTo>
                  <a:cubicBezTo>
                    <a:pt x="198" y="224"/>
                    <a:pt x="198" y="223"/>
                    <a:pt x="198" y="223"/>
                  </a:cubicBezTo>
                  <a:cubicBezTo>
                    <a:pt x="202" y="221"/>
                    <a:pt x="206" y="223"/>
                    <a:pt x="207" y="220"/>
                  </a:cubicBezTo>
                  <a:cubicBezTo>
                    <a:pt x="213" y="225"/>
                    <a:pt x="217" y="215"/>
                    <a:pt x="220" y="218"/>
                  </a:cubicBezTo>
                  <a:cubicBezTo>
                    <a:pt x="220" y="213"/>
                    <a:pt x="220" y="213"/>
                    <a:pt x="220" y="213"/>
                  </a:cubicBezTo>
                  <a:cubicBezTo>
                    <a:pt x="223" y="213"/>
                    <a:pt x="222" y="212"/>
                    <a:pt x="223" y="210"/>
                  </a:cubicBezTo>
                  <a:cubicBezTo>
                    <a:pt x="223" y="210"/>
                    <a:pt x="224" y="206"/>
                    <a:pt x="224" y="206"/>
                  </a:cubicBezTo>
                  <a:cubicBezTo>
                    <a:pt x="226" y="204"/>
                    <a:pt x="224" y="204"/>
                    <a:pt x="224" y="202"/>
                  </a:cubicBezTo>
                  <a:cubicBezTo>
                    <a:pt x="228" y="202"/>
                    <a:pt x="230" y="201"/>
                    <a:pt x="230" y="199"/>
                  </a:cubicBezTo>
                  <a:cubicBezTo>
                    <a:pt x="231" y="199"/>
                    <a:pt x="231" y="200"/>
                    <a:pt x="231" y="202"/>
                  </a:cubicBezTo>
                  <a:cubicBezTo>
                    <a:pt x="233" y="200"/>
                    <a:pt x="234" y="200"/>
                    <a:pt x="237" y="200"/>
                  </a:cubicBezTo>
                  <a:cubicBezTo>
                    <a:pt x="238" y="200"/>
                    <a:pt x="238" y="197"/>
                    <a:pt x="240" y="197"/>
                  </a:cubicBezTo>
                  <a:cubicBezTo>
                    <a:pt x="240" y="194"/>
                    <a:pt x="239" y="192"/>
                    <a:pt x="237" y="192"/>
                  </a:cubicBezTo>
                  <a:cubicBezTo>
                    <a:pt x="238" y="190"/>
                    <a:pt x="238" y="189"/>
                    <a:pt x="238" y="186"/>
                  </a:cubicBezTo>
                  <a:cubicBezTo>
                    <a:pt x="241" y="187"/>
                    <a:pt x="243" y="186"/>
                    <a:pt x="243" y="183"/>
                  </a:cubicBezTo>
                  <a:cubicBezTo>
                    <a:pt x="246" y="187"/>
                    <a:pt x="247" y="182"/>
                    <a:pt x="252" y="183"/>
                  </a:cubicBezTo>
                  <a:cubicBezTo>
                    <a:pt x="253" y="183"/>
                    <a:pt x="254" y="185"/>
                    <a:pt x="254" y="185"/>
                  </a:cubicBezTo>
                  <a:cubicBezTo>
                    <a:pt x="255" y="185"/>
                    <a:pt x="255" y="183"/>
                    <a:pt x="257" y="183"/>
                  </a:cubicBezTo>
                  <a:cubicBezTo>
                    <a:pt x="258" y="183"/>
                    <a:pt x="260" y="185"/>
                    <a:pt x="259" y="185"/>
                  </a:cubicBezTo>
                  <a:cubicBezTo>
                    <a:pt x="261" y="184"/>
                    <a:pt x="260" y="183"/>
                    <a:pt x="261" y="182"/>
                  </a:cubicBezTo>
                  <a:cubicBezTo>
                    <a:pt x="261" y="181"/>
                    <a:pt x="263" y="182"/>
                    <a:pt x="264" y="182"/>
                  </a:cubicBezTo>
                  <a:cubicBezTo>
                    <a:pt x="266" y="180"/>
                    <a:pt x="265" y="178"/>
                    <a:pt x="269" y="179"/>
                  </a:cubicBezTo>
                  <a:cubicBezTo>
                    <a:pt x="267" y="177"/>
                    <a:pt x="269" y="172"/>
                    <a:pt x="265" y="172"/>
                  </a:cubicBezTo>
                  <a:cubicBezTo>
                    <a:pt x="262" y="170"/>
                    <a:pt x="263" y="175"/>
                    <a:pt x="262" y="175"/>
                  </a:cubicBezTo>
                  <a:cubicBezTo>
                    <a:pt x="261" y="175"/>
                    <a:pt x="261" y="173"/>
                    <a:pt x="259" y="173"/>
                  </a:cubicBezTo>
                  <a:cubicBezTo>
                    <a:pt x="259" y="174"/>
                    <a:pt x="258" y="175"/>
                    <a:pt x="258" y="175"/>
                  </a:cubicBezTo>
                  <a:cubicBezTo>
                    <a:pt x="257" y="175"/>
                    <a:pt x="257" y="173"/>
                    <a:pt x="255" y="173"/>
                  </a:cubicBezTo>
                  <a:cubicBezTo>
                    <a:pt x="253" y="174"/>
                    <a:pt x="251" y="176"/>
                    <a:pt x="248" y="175"/>
                  </a:cubicBezTo>
                  <a:cubicBezTo>
                    <a:pt x="247" y="175"/>
                    <a:pt x="247" y="177"/>
                    <a:pt x="247" y="178"/>
                  </a:cubicBezTo>
                  <a:cubicBezTo>
                    <a:pt x="241" y="176"/>
                    <a:pt x="235" y="178"/>
                    <a:pt x="230" y="176"/>
                  </a:cubicBezTo>
                  <a:cubicBezTo>
                    <a:pt x="230" y="176"/>
                    <a:pt x="230" y="174"/>
                    <a:pt x="230" y="173"/>
                  </a:cubicBezTo>
                  <a:cubicBezTo>
                    <a:pt x="229" y="172"/>
                    <a:pt x="225" y="174"/>
                    <a:pt x="224" y="172"/>
                  </a:cubicBezTo>
                  <a:cubicBezTo>
                    <a:pt x="228" y="164"/>
                    <a:pt x="226" y="160"/>
                    <a:pt x="224" y="151"/>
                  </a:cubicBezTo>
                  <a:cubicBezTo>
                    <a:pt x="228" y="151"/>
                    <a:pt x="234" y="145"/>
                    <a:pt x="236" y="148"/>
                  </a:cubicBezTo>
                  <a:cubicBezTo>
                    <a:pt x="238" y="147"/>
                    <a:pt x="235" y="146"/>
                    <a:pt x="237" y="143"/>
                  </a:cubicBezTo>
                  <a:cubicBezTo>
                    <a:pt x="241" y="143"/>
                    <a:pt x="242" y="135"/>
                    <a:pt x="243" y="133"/>
                  </a:cubicBezTo>
                  <a:cubicBezTo>
                    <a:pt x="243" y="133"/>
                    <a:pt x="245" y="133"/>
                    <a:pt x="245" y="133"/>
                  </a:cubicBezTo>
                  <a:cubicBezTo>
                    <a:pt x="246" y="130"/>
                    <a:pt x="240" y="129"/>
                    <a:pt x="243" y="126"/>
                  </a:cubicBezTo>
                  <a:cubicBezTo>
                    <a:pt x="241" y="127"/>
                    <a:pt x="237" y="125"/>
                    <a:pt x="234" y="126"/>
                  </a:cubicBezTo>
                  <a:cubicBezTo>
                    <a:pt x="231" y="126"/>
                    <a:pt x="228" y="129"/>
                    <a:pt x="224" y="129"/>
                  </a:cubicBezTo>
                  <a:cubicBezTo>
                    <a:pt x="222" y="127"/>
                    <a:pt x="222" y="137"/>
                    <a:pt x="223" y="134"/>
                  </a:cubicBezTo>
                  <a:cubicBezTo>
                    <a:pt x="222" y="137"/>
                    <a:pt x="221" y="133"/>
                    <a:pt x="220" y="134"/>
                  </a:cubicBezTo>
                  <a:cubicBezTo>
                    <a:pt x="219" y="136"/>
                    <a:pt x="221" y="138"/>
                    <a:pt x="220" y="140"/>
                  </a:cubicBezTo>
                  <a:cubicBezTo>
                    <a:pt x="220" y="140"/>
                    <a:pt x="216" y="143"/>
                    <a:pt x="214" y="145"/>
                  </a:cubicBezTo>
                  <a:cubicBezTo>
                    <a:pt x="211" y="150"/>
                    <a:pt x="211" y="153"/>
                    <a:pt x="205" y="152"/>
                  </a:cubicBezTo>
                  <a:cubicBezTo>
                    <a:pt x="204" y="154"/>
                    <a:pt x="207" y="156"/>
                    <a:pt x="205" y="157"/>
                  </a:cubicBezTo>
                  <a:cubicBezTo>
                    <a:pt x="203" y="157"/>
                    <a:pt x="204" y="159"/>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1"/>
                  </a:cubicBezTo>
                  <a:cubicBezTo>
                    <a:pt x="201" y="172"/>
                    <a:pt x="202" y="175"/>
                    <a:pt x="206" y="175"/>
                  </a:cubicBezTo>
                  <a:cubicBezTo>
                    <a:pt x="206" y="177"/>
                    <a:pt x="207" y="178"/>
                    <a:pt x="209" y="179"/>
                  </a:cubicBezTo>
                  <a:cubicBezTo>
                    <a:pt x="208" y="180"/>
                    <a:pt x="207" y="181"/>
                    <a:pt x="206" y="182"/>
                  </a:cubicBezTo>
                  <a:cubicBezTo>
                    <a:pt x="205" y="183"/>
                    <a:pt x="206" y="185"/>
                    <a:pt x="205" y="186"/>
                  </a:cubicBezTo>
                  <a:cubicBezTo>
                    <a:pt x="203" y="187"/>
                    <a:pt x="202" y="188"/>
                    <a:pt x="199" y="187"/>
                  </a:cubicBezTo>
                  <a:cubicBezTo>
                    <a:pt x="198" y="193"/>
                    <a:pt x="194" y="195"/>
                    <a:pt x="195" y="203"/>
                  </a:cubicBezTo>
                  <a:cubicBezTo>
                    <a:pt x="190" y="201"/>
                    <a:pt x="190" y="210"/>
                    <a:pt x="186" y="210"/>
                  </a:cubicBezTo>
                  <a:cubicBezTo>
                    <a:pt x="186" y="210"/>
                    <a:pt x="185" y="210"/>
                    <a:pt x="185" y="210"/>
                  </a:cubicBezTo>
                  <a:cubicBezTo>
                    <a:pt x="183" y="210"/>
                    <a:pt x="185" y="212"/>
                    <a:pt x="184" y="213"/>
                  </a:cubicBezTo>
                  <a:cubicBezTo>
                    <a:pt x="181" y="214"/>
                    <a:pt x="178" y="211"/>
                    <a:pt x="177" y="214"/>
                  </a:cubicBezTo>
                  <a:cubicBezTo>
                    <a:pt x="174" y="214"/>
                    <a:pt x="176" y="208"/>
                    <a:pt x="175" y="206"/>
                  </a:cubicBezTo>
                  <a:cubicBezTo>
                    <a:pt x="174" y="205"/>
                    <a:pt x="174" y="202"/>
                    <a:pt x="172" y="202"/>
                  </a:cubicBezTo>
                  <a:cubicBezTo>
                    <a:pt x="169" y="201"/>
                    <a:pt x="174" y="197"/>
                    <a:pt x="168" y="197"/>
                  </a:cubicBezTo>
                  <a:cubicBezTo>
                    <a:pt x="171" y="194"/>
                    <a:pt x="166" y="193"/>
                    <a:pt x="165" y="192"/>
                  </a:cubicBezTo>
                  <a:cubicBezTo>
                    <a:pt x="165" y="191"/>
                    <a:pt x="167" y="190"/>
                    <a:pt x="167" y="189"/>
                  </a:cubicBezTo>
                  <a:cubicBezTo>
                    <a:pt x="167" y="185"/>
                    <a:pt x="163" y="183"/>
                    <a:pt x="160" y="180"/>
                  </a:cubicBezTo>
                  <a:cubicBezTo>
                    <a:pt x="155" y="182"/>
                    <a:pt x="157" y="189"/>
                    <a:pt x="150" y="187"/>
                  </a:cubicBezTo>
                  <a:cubicBezTo>
                    <a:pt x="150" y="189"/>
                    <a:pt x="152" y="189"/>
                    <a:pt x="153" y="189"/>
                  </a:cubicBezTo>
                  <a:cubicBezTo>
                    <a:pt x="153" y="190"/>
                    <a:pt x="151" y="190"/>
                    <a:pt x="150" y="190"/>
                  </a:cubicBezTo>
                  <a:cubicBezTo>
                    <a:pt x="147" y="190"/>
                    <a:pt x="149" y="195"/>
                    <a:pt x="146" y="195"/>
                  </a:cubicBezTo>
                  <a:cubicBezTo>
                    <a:pt x="139" y="196"/>
                    <a:pt x="141" y="189"/>
                    <a:pt x="135" y="190"/>
                  </a:cubicBezTo>
                  <a:cubicBezTo>
                    <a:pt x="135" y="189"/>
                    <a:pt x="136" y="189"/>
                    <a:pt x="137" y="189"/>
                  </a:cubicBezTo>
                  <a:cubicBezTo>
                    <a:pt x="139" y="185"/>
                    <a:pt x="133" y="182"/>
                    <a:pt x="137" y="180"/>
                  </a:cubicBezTo>
                  <a:cubicBezTo>
                    <a:pt x="136" y="179"/>
                    <a:pt x="135" y="178"/>
                    <a:pt x="133" y="178"/>
                  </a:cubicBezTo>
                  <a:cubicBezTo>
                    <a:pt x="132" y="176"/>
                    <a:pt x="135" y="175"/>
                    <a:pt x="135" y="175"/>
                  </a:cubicBezTo>
                  <a:cubicBezTo>
                    <a:pt x="135" y="173"/>
                    <a:pt x="132" y="173"/>
                    <a:pt x="132" y="172"/>
                  </a:cubicBezTo>
                  <a:cubicBezTo>
                    <a:pt x="132" y="171"/>
                    <a:pt x="134" y="163"/>
                    <a:pt x="132" y="168"/>
                  </a:cubicBezTo>
                  <a:cubicBezTo>
                    <a:pt x="129" y="167"/>
                    <a:pt x="131" y="165"/>
                    <a:pt x="133" y="165"/>
                  </a:cubicBezTo>
                  <a:cubicBezTo>
                    <a:pt x="130" y="160"/>
                    <a:pt x="138" y="159"/>
                    <a:pt x="135" y="158"/>
                  </a:cubicBezTo>
                  <a:cubicBezTo>
                    <a:pt x="135" y="156"/>
                    <a:pt x="139" y="158"/>
                    <a:pt x="139" y="155"/>
                  </a:cubicBezTo>
                  <a:cubicBezTo>
                    <a:pt x="139" y="153"/>
                    <a:pt x="140" y="155"/>
                    <a:pt x="140" y="155"/>
                  </a:cubicBezTo>
                  <a:cubicBezTo>
                    <a:pt x="141" y="154"/>
                    <a:pt x="141" y="153"/>
                    <a:pt x="143" y="152"/>
                  </a:cubicBezTo>
                  <a:cubicBezTo>
                    <a:pt x="145" y="152"/>
                    <a:pt x="144" y="150"/>
                    <a:pt x="144" y="148"/>
                  </a:cubicBezTo>
                  <a:cubicBezTo>
                    <a:pt x="147" y="149"/>
                    <a:pt x="149" y="148"/>
                    <a:pt x="149" y="145"/>
                  </a:cubicBezTo>
                  <a:cubicBezTo>
                    <a:pt x="153" y="144"/>
                    <a:pt x="150" y="150"/>
                    <a:pt x="156" y="148"/>
                  </a:cubicBezTo>
                  <a:cubicBezTo>
                    <a:pt x="156" y="147"/>
                    <a:pt x="154" y="147"/>
                    <a:pt x="153" y="147"/>
                  </a:cubicBezTo>
                  <a:cubicBezTo>
                    <a:pt x="157" y="144"/>
                    <a:pt x="161" y="145"/>
                    <a:pt x="164" y="141"/>
                  </a:cubicBezTo>
                  <a:cubicBezTo>
                    <a:pt x="164" y="141"/>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8"/>
                    <a:pt x="174" y="127"/>
                  </a:cubicBezTo>
                  <a:cubicBezTo>
                    <a:pt x="173" y="128"/>
                    <a:pt x="176" y="120"/>
                    <a:pt x="175" y="120"/>
                  </a:cubicBezTo>
                  <a:cubicBezTo>
                    <a:pt x="178" y="124"/>
                    <a:pt x="179" y="118"/>
                    <a:pt x="182" y="117"/>
                  </a:cubicBezTo>
                  <a:cubicBezTo>
                    <a:pt x="182" y="115"/>
                    <a:pt x="185" y="114"/>
                    <a:pt x="182" y="113"/>
                  </a:cubicBezTo>
                  <a:cubicBezTo>
                    <a:pt x="182" y="110"/>
                    <a:pt x="186" y="113"/>
                    <a:pt x="186" y="109"/>
                  </a:cubicBezTo>
                  <a:cubicBezTo>
                    <a:pt x="187" y="107"/>
                    <a:pt x="189" y="108"/>
                    <a:pt x="191" y="108"/>
                  </a:cubicBezTo>
                  <a:cubicBezTo>
                    <a:pt x="191" y="106"/>
                    <a:pt x="190" y="105"/>
                    <a:pt x="189" y="105"/>
                  </a:cubicBezTo>
                  <a:cubicBezTo>
                    <a:pt x="193" y="102"/>
                    <a:pt x="196" y="101"/>
                    <a:pt x="199" y="101"/>
                  </a:cubicBezTo>
                  <a:cubicBezTo>
                    <a:pt x="201" y="99"/>
                    <a:pt x="199" y="98"/>
                    <a:pt x="200" y="95"/>
                  </a:cubicBezTo>
                  <a:cubicBezTo>
                    <a:pt x="202" y="94"/>
                    <a:pt x="205" y="93"/>
                    <a:pt x="205" y="91"/>
                  </a:cubicBezTo>
                  <a:cubicBezTo>
                    <a:pt x="205" y="87"/>
                    <a:pt x="209" y="92"/>
                    <a:pt x="209" y="86"/>
                  </a:cubicBezTo>
                  <a:cubicBezTo>
                    <a:pt x="214" y="85"/>
                    <a:pt x="220" y="89"/>
                    <a:pt x="220" y="81"/>
                  </a:cubicBezTo>
                  <a:cubicBezTo>
                    <a:pt x="223" y="83"/>
                    <a:pt x="229" y="79"/>
                    <a:pt x="233" y="82"/>
                  </a:cubicBezTo>
                  <a:cubicBezTo>
                    <a:pt x="234" y="81"/>
                    <a:pt x="235" y="80"/>
                    <a:pt x="236" y="78"/>
                  </a:cubicBezTo>
                  <a:cubicBezTo>
                    <a:pt x="240" y="76"/>
                    <a:pt x="243" y="82"/>
                    <a:pt x="243" y="77"/>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80"/>
                    <a:pt x="272" y="82"/>
                    <a:pt x="276" y="81"/>
                  </a:cubicBezTo>
                  <a:cubicBezTo>
                    <a:pt x="276" y="82"/>
                    <a:pt x="277" y="84"/>
                    <a:pt x="276" y="85"/>
                  </a:cubicBezTo>
                  <a:cubicBezTo>
                    <a:pt x="276" y="86"/>
                    <a:pt x="274" y="85"/>
                    <a:pt x="273" y="85"/>
                  </a:cubicBezTo>
                  <a:cubicBezTo>
                    <a:pt x="272" y="86"/>
                    <a:pt x="273" y="89"/>
                    <a:pt x="271" y="88"/>
                  </a:cubicBezTo>
                  <a:cubicBezTo>
                    <a:pt x="273" y="91"/>
                    <a:pt x="282" y="89"/>
                    <a:pt x="285" y="88"/>
                  </a:cubicBezTo>
                  <a:cubicBezTo>
                    <a:pt x="288" y="86"/>
                    <a:pt x="287" y="90"/>
                    <a:pt x="287" y="91"/>
                  </a:cubicBezTo>
                  <a:cubicBezTo>
                    <a:pt x="289" y="92"/>
                    <a:pt x="292" y="90"/>
                    <a:pt x="292" y="92"/>
                  </a:cubicBezTo>
                  <a:cubicBezTo>
                    <a:pt x="302" y="90"/>
                    <a:pt x="304" y="98"/>
                    <a:pt x="310" y="95"/>
                  </a:cubicBezTo>
                  <a:cubicBezTo>
                    <a:pt x="309" y="99"/>
                    <a:pt x="314" y="97"/>
                    <a:pt x="314" y="101"/>
                  </a:cubicBezTo>
                  <a:cubicBezTo>
                    <a:pt x="318" y="101"/>
                    <a:pt x="323" y="100"/>
                    <a:pt x="320" y="103"/>
                  </a:cubicBezTo>
                  <a:cubicBezTo>
                    <a:pt x="323" y="104"/>
                    <a:pt x="326" y="104"/>
                    <a:pt x="328" y="105"/>
                  </a:cubicBezTo>
                  <a:cubicBezTo>
                    <a:pt x="328" y="105"/>
                    <a:pt x="328" y="107"/>
                    <a:pt x="328" y="108"/>
                  </a:cubicBezTo>
                  <a:cubicBezTo>
                    <a:pt x="329" y="108"/>
                    <a:pt x="332" y="107"/>
                    <a:pt x="332" y="108"/>
                  </a:cubicBezTo>
                  <a:cubicBezTo>
                    <a:pt x="334" y="113"/>
                    <a:pt x="334" y="115"/>
                    <a:pt x="332" y="120"/>
                  </a:cubicBezTo>
                  <a:cubicBezTo>
                    <a:pt x="330" y="117"/>
                    <a:pt x="327" y="121"/>
                    <a:pt x="324" y="122"/>
                  </a:cubicBezTo>
                  <a:cubicBezTo>
                    <a:pt x="320" y="122"/>
                    <a:pt x="315" y="117"/>
                    <a:pt x="311" y="122"/>
                  </a:cubicBezTo>
                  <a:cubicBezTo>
                    <a:pt x="310" y="122"/>
                    <a:pt x="311" y="119"/>
                    <a:pt x="310" y="119"/>
                  </a:cubicBezTo>
                  <a:cubicBezTo>
                    <a:pt x="308" y="118"/>
                    <a:pt x="308" y="120"/>
                    <a:pt x="307" y="120"/>
                  </a:cubicBezTo>
                  <a:cubicBezTo>
                    <a:pt x="306" y="120"/>
                    <a:pt x="305" y="117"/>
                    <a:pt x="304" y="117"/>
                  </a:cubicBezTo>
                  <a:cubicBezTo>
                    <a:pt x="302" y="117"/>
                    <a:pt x="298" y="121"/>
                    <a:pt x="299" y="116"/>
                  </a:cubicBezTo>
                  <a:cubicBezTo>
                    <a:pt x="294" y="118"/>
                    <a:pt x="295" y="116"/>
                    <a:pt x="290" y="116"/>
                  </a:cubicBezTo>
                  <a:cubicBezTo>
                    <a:pt x="290" y="118"/>
                    <a:pt x="291" y="119"/>
                    <a:pt x="293" y="119"/>
                  </a:cubicBezTo>
                  <a:cubicBezTo>
                    <a:pt x="295" y="118"/>
                    <a:pt x="295" y="120"/>
                    <a:pt x="297" y="120"/>
                  </a:cubicBezTo>
                  <a:cubicBezTo>
                    <a:pt x="295" y="123"/>
                    <a:pt x="297" y="122"/>
                    <a:pt x="299" y="123"/>
                  </a:cubicBezTo>
                  <a:cubicBezTo>
                    <a:pt x="299" y="123"/>
                    <a:pt x="298" y="125"/>
                    <a:pt x="299" y="126"/>
                  </a:cubicBezTo>
                  <a:cubicBezTo>
                    <a:pt x="299" y="127"/>
                    <a:pt x="301" y="127"/>
                    <a:pt x="301" y="129"/>
                  </a:cubicBezTo>
                  <a:cubicBezTo>
                    <a:pt x="302" y="130"/>
                    <a:pt x="305" y="134"/>
                    <a:pt x="304" y="138"/>
                  </a:cubicBezTo>
                  <a:cubicBezTo>
                    <a:pt x="305" y="143"/>
                    <a:pt x="313" y="140"/>
                    <a:pt x="314" y="144"/>
                  </a:cubicBezTo>
                  <a:cubicBezTo>
                    <a:pt x="316" y="143"/>
                    <a:pt x="316" y="141"/>
                    <a:pt x="318" y="141"/>
                  </a:cubicBezTo>
                  <a:cubicBezTo>
                    <a:pt x="318" y="137"/>
                    <a:pt x="312" y="138"/>
                    <a:pt x="310" y="136"/>
                  </a:cubicBezTo>
                  <a:cubicBezTo>
                    <a:pt x="309" y="130"/>
                    <a:pt x="318" y="134"/>
                    <a:pt x="321" y="133"/>
                  </a:cubicBezTo>
                  <a:cubicBezTo>
                    <a:pt x="321" y="136"/>
                    <a:pt x="327" y="132"/>
                    <a:pt x="325" y="137"/>
                  </a:cubicBezTo>
                  <a:cubicBezTo>
                    <a:pt x="329" y="139"/>
                    <a:pt x="331" y="133"/>
                    <a:pt x="331" y="138"/>
                  </a:cubicBezTo>
                  <a:cubicBezTo>
                    <a:pt x="335" y="136"/>
                    <a:pt x="331" y="131"/>
                    <a:pt x="328" y="131"/>
                  </a:cubicBezTo>
                  <a:cubicBezTo>
                    <a:pt x="329" y="129"/>
                    <a:pt x="332" y="128"/>
                    <a:pt x="335" y="127"/>
                  </a:cubicBezTo>
                  <a:cubicBezTo>
                    <a:pt x="337" y="125"/>
                    <a:pt x="337" y="122"/>
                    <a:pt x="339" y="120"/>
                  </a:cubicBezTo>
                  <a:cubicBezTo>
                    <a:pt x="345" y="120"/>
                    <a:pt x="348" y="121"/>
                    <a:pt x="352" y="123"/>
                  </a:cubicBezTo>
                  <a:cubicBezTo>
                    <a:pt x="353" y="123"/>
                    <a:pt x="353" y="120"/>
                    <a:pt x="355" y="120"/>
                  </a:cubicBezTo>
                  <a:cubicBezTo>
                    <a:pt x="355" y="118"/>
                    <a:pt x="354" y="117"/>
                    <a:pt x="352" y="116"/>
                  </a:cubicBezTo>
                  <a:cubicBezTo>
                    <a:pt x="354" y="111"/>
                    <a:pt x="354" y="106"/>
                    <a:pt x="353" y="101"/>
                  </a:cubicBezTo>
                  <a:cubicBezTo>
                    <a:pt x="358" y="100"/>
                    <a:pt x="362" y="100"/>
                    <a:pt x="365" y="102"/>
                  </a:cubicBezTo>
                  <a:cubicBezTo>
                    <a:pt x="365" y="102"/>
                    <a:pt x="369" y="103"/>
                    <a:pt x="369" y="106"/>
                  </a:cubicBezTo>
                  <a:cubicBezTo>
                    <a:pt x="360" y="106"/>
                    <a:pt x="360" y="106"/>
                    <a:pt x="360" y="106"/>
                  </a:cubicBezTo>
                  <a:cubicBezTo>
                    <a:pt x="360" y="110"/>
                    <a:pt x="360" y="110"/>
                    <a:pt x="360" y="110"/>
                  </a:cubicBezTo>
                  <a:cubicBezTo>
                    <a:pt x="364" y="114"/>
                    <a:pt x="365" y="110"/>
                    <a:pt x="367" y="112"/>
                  </a:cubicBezTo>
                  <a:cubicBezTo>
                    <a:pt x="369" y="113"/>
                    <a:pt x="363" y="113"/>
                    <a:pt x="363" y="113"/>
                  </a:cubicBezTo>
                  <a:cubicBezTo>
                    <a:pt x="362" y="116"/>
                    <a:pt x="367" y="113"/>
                    <a:pt x="369" y="116"/>
                  </a:cubicBezTo>
                  <a:cubicBezTo>
                    <a:pt x="371" y="115"/>
                    <a:pt x="374" y="113"/>
                    <a:pt x="376" y="110"/>
                  </a:cubicBezTo>
                  <a:cubicBezTo>
                    <a:pt x="376" y="110"/>
                    <a:pt x="378" y="109"/>
                    <a:pt x="377" y="108"/>
                  </a:cubicBezTo>
                  <a:cubicBezTo>
                    <a:pt x="384" y="109"/>
                    <a:pt x="383" y="104"/>
                    <a:pt x="388" y="105"/>
                  </a:cubicBezTo>
                  <a:cubicBezTo>
                    <a:pt x="390" y="104"/>
                    <a:pt x="391" y="103"/>
                    <a:pt x="391" y="101"/>
                  </a:cubicBezTo>
                  <a:cubicBezTo>
                    <a:pt x="394" y="101"/>
                    <a:pt x="395" y="99"/>
                    <a:pt x="395" y="98"/>
                  </a:cubicBezTo>
                  <a:cubicBezTo>
                    <a:pt x="401" y="102"/>
                    <a:pt x="405" y="95"/>
                    <a:pt x="411" y="95"/>
                  </a:cubicBezTo>
                  <a:cubicBezTo>
                    <a:pt x="411" y="101"/>
                    <a:pt x="411" y="101"/>
                    <a:pt x="411" y="101"/>
                  </a:cubicBezTo>
                  <a:cubicBezTo>
                    <a:pt x="416" y="101"/>
                    <a:pt x="420" y="100"/>
                    <a:pt x="423" y="99"/>
                  </a:cubicBezTo>
                  <a:cubicBezTo>
                    <a:pt x="424" y="99"/>
                    <a:pt x="426" y="99"/>
                    <a:pt x="426" y="99"/>
                  </a:cubicBezTo>
                  <a:cubicBezTo>
                    <a:pt x="426" y="99"/>
                    <a:pt x="426" y="98"/>
                    <a:pt x="426" y="98"/>
                  </a:cubicBezTo>
                  <a:cubicBezTo>
                    <a:pt x="429" y="97"/>
                    <a:pt x="433" y="98"/>
                    <a:pt x="433" y="94"/>
                  </a:cubicBezTo>
                  <a:cubicBezTo>
                    <a:pt x="437" y="95"/>
                    <a:pt x="442" y="96"/>
                    <a:pt x="445" y="99"/>
                  </a:cubicBezTo>
                  <a:cubicBezTo>
                    <a:pt x="447" y="98"/>
                    <a:pt x="448" y="97"/>
                    <a:pt x="449" y="95"/>
                  </a:cubicBezTo>
                  <a:cubicBezTo>
                    <a:pt x="449" y="93"/>
                    <a:pt x="443" y="92"/>
                    <a:pt x="447" y="91"/>
                  </a:cubicBezTo>
                  <a:cubicBezTo>
                    <a:pt x="445" y="87"/>
                    <a:pt x="438" y="88"/>
                    <a:pt x="440" y="81"/>
                  </a:cubicBezTo>
                  <a:cubicBezTo>
                    <a:pt x="443" y="82"/>
                    <a:pt x="443" y="84"/>
                    <a:pt x="447" y="85"/>
                  </a:cubicBezTo>
                  <a:cubicBezTo>
                    <a:pt x="449" y="85"/>
                    <a:pt x="452" y="89"/>
                    <a:pt x="456" y="88"/>
                  </a:cubicBezTo>
                  <a:cubicBezTo>
                    <a:pt x="457" y="88"/>
                    <a:pt x="457" y="86"/>
                    <a:pt x="457" y="86"/>
                  </a:cubicBezTo>
                  <a:cubicBezTo>
                    <a:pt x="458" y="86"/>
                    <a:pt x="460" y="89"/>
                    <a:pt x="460" y="86"/>
                  </a:cubicBezTo>
                  <a:cubicBezTo>
                    <a:pt x="462" y="86"/>
                    <a:pt x="462" y="89"/>
                    <a:pt x="463" y="89"/>
                  </a:cubicBezTo>
                  <a:cubicBezTo>
                    <a:pt x="465" y="90"/>
                    <a:pt x="468" y="89"/>
                    <a:pt x="467" y="92"/>
                  </a:cubicBezTo>
                  <a:cubicBezTo>
                    <a:pt x="471" y="90"/>
                    <a:pt x="473" y="93"/>
                    <a:pt x="478" y="91"/>
                  </a:cubicBezTo>
                  <a:cubicBezTo>
                    <a:pt x="476" y="95"/>
                    <a:pt x="483" y="92"/>
                    <a:pt x="481" y="96"/>
                  </a:cubicBezTo>
                  <a:cubicBezTo>
                    <a:pt x="483" y="96"/>
                    <a:pt x="485" y="97"/>
                    <a:pt x="485" y="99"/>
                  </a:cubicBezTo>
                  <a:cubicBezTo>
                    <a:pt x="490" y="98"/>
                    <a:pt x="490" y="102"/>
                    <a:pt x="495" y="101"/>
                  </a:cubicBezTo>
                  <a:cubicBezTo>
                    <a:pt x="498" y="92"/>
                    <a:pt x="487" y="96"/>
                    <a:pt x="489" y="88"/>
                  </a:cubicBezTo>
                  <a:cubicBezTo>
                    <a:pt x="489" y="86"/>
                    <a:pt x="488" y="88"/>
                    <a:pt x="485" y="88"/>
                  </a:cubicBezTo>
                  <a:cubicBezTo>
                    <a:pt x="485" y="85"/>
                    <a:pt x="488" y="84"/>
                    <a:pt x="487" y="79"/>
                  </a:cubicBezTo>
                  <a:cubicBezTo>
                    <a:pt x="487" y="78"/>
                    <a:pt x="484" y="79"/>
                    <a:pt x="484" y="78"/>
                  </a:cubicBezTo>
                  <a:cubicBezTo>
                    <a:pt x="484" y="78"/>
                    <a:pt x="486" y="75"/>
                    <a:pt x="484" y="75"/>
                  </a:cubicBezTo>
                  <a:cubicBezTo>
                    <a:pt x="484" y="72"/>
                    <a:pt x="488" y="73"/>
                    <a:pt x="487" y="70"/>
                  </a:cubicBezTo>
                  <a:cubicBezTo>
                    <a:pt x="489" y="70"/>
                    <a:pt x="488" y="66"/>
                    <a:pt x="492" y="67"/>
                  </a:cubicBezTo>
                  <a:cubicBezTo>
                    <a:pt x="492" y="64"/>
                    <a:pt x="493" y="62"/>
                    <a:pt x="496" y="63"/>
                  </a:cubicBezTo>
                  <a:cubicBezTo>
                    <a:pt x="495" y="56"/>
                    <a:pt x="501" y="58"/>
                    <a:pt x="501" y="53"/>
                  </a:cubicBezTo>
                  <a:cubicBezTo>
                    <a:pt x="507" y="52"/>
                    <a:pt x="510" y="55"/>
                    <a:pt x="515" y="56"/>
                  </a:cubicBezTo>
                  <a:cubicBezTo>
                    <a:pt x="515" y="58"/>
                    <a:pt x="514" y="60"/>
                    <a:pt x="516" y="60"/>
                  </a:cubicBezTo>
                  <a:cubicBezTo>
                    <a:pt x="516" y="61"/>
                    <a:pt x="514" y="61"/>
                    <a:pt x="512" y="61"/>
                  </a:cubicBezTo>
                  <a:cubicBezTo>
                    <a:pt x="512" y="67"/>
                    <a:pt x="514" y="69"/>
                    <a:pt x="512" y="74"/>
                  </a:cubicBezTo>
                  <a:cubicBezTo>
                    <a:pt x="513" y="75"/>
                    <a:pt x="514" y="76"/>
                    <a:pt x="515" y="77"/>
                  </a:cubicBezTo>
                  <a:cubicBezTo>
                    <a:pt x="515" y="77"/>
                    <a:pt x="516" y="78"/>
                    <a:pt x="517" y="78"/>
                  </a:cubicBezTo>
                  <a:cubicBezTo>
                    <a:pt x="515" y="81"/>
                    <a:pt x="517" y="89"/>
                    <a:pt x="515" y="92"/>
                  </a:cubicBezTo>
                  <a:cubicBezTo>
                    <a:pt x="513" y="97"/>
                    <a:pt x="518" y="95"/>
                    <a:pt x="519" y="98"/>
                  </a:cubicBezTo>
                  <a:cubicBezTo>
                    <a:pt x="518" y="109"/>
                    <a:pt x="513" y="116"/>
                    <a:pt x="503" y="119"/>
                  </a:cubicBezTo>
                  <a:cubicBezTo>
                    <a:pt x="504" y="122"/>
                    <a:pt x="510" y="119"/>
                    <a:pt x="511" y="122"/>
                  </a:cubicBezTo>
                  <a:cubicBezTo>
                    <a:pt x="514" y="121"/>
                    <a:pt x="513" y="117"/>
                    <a:pt x="517" y="117"/>
                  </a:cubicBezTo>
                  <a:cubicBezTo>
                    <a:pt x="517" y="118"/>
                    <a:pt x="516" y="120"/>
                    <a:pt x="516" y="122"/>
                  </a:cubicBezTo>
                  <a:cubicBezTo>
                    <a:pt x="518" y="121"/>
                    <a:pt x="517" y="119"/>
                    <a:pt x="519" y="119"/>
                  </a:cubicBezTo>
                  <a:cubicBezTo>
                    <a:pt x="521" y="119"/>
                    <a:pt x="520" y="116"/>
                    <a:pt x="520" y="116"/>
                  </a:cubicBezTo>
                  <a:cubicBezTo>
                    <a:pt x="521" y="116"/>
                    <a:pt x="523" y="116"/>
                    <a:pt x="523" y="116"/>
                  </a:cubicBezTo>
                  <a:cubicBezTo>
                    <a:pt x="524" y="115"/>
                    <a:pt x="523" y="113"/>
                    <a:pt x="523" y="112"/>
                  </a:cubicBezTo>
                  <a:cubicBezTo>
                    <a:pt x="527" y="112"/>
                    <a:pt x="527" y="112"/>
                    <a:pt x="527" y="112"/>
                  </a:cubicBezTo>
                  <a:cubicBezTo>
                    <a:pt x="526" y="107"/>
                    <a:pt x="532" y="103"/>
                    <a:pt x="527" y="101"/>
                  </a:cubicBezTo>
                  <a:cubicBezTo>
                    <a:pt x="528" y="99"/>
                    <a:pt x="530" y="100"/>
                    <a:pt x="530" y="98"/>
                  </a:cubicBezTo>
                  <a:cubicBezTo>
                    <a:pt x="530" y="96"/>
                    <a:pt x="528" y="97"/>
                    <a:pt x="527" y="96"/>
                  </a:cubicBezTo>
                  <a:cubicBezTo>
                    <a:pt x="527" y="93"/>
                    <a:pt x="532" y="96"/>
                    <a:pt x="534" y="95"/>
                  </a:cubicBezTo>
                  <a:cubicBezTo>
                    <a:pt x="533" y="94"/>
                    <a:pt x="534" y="90"/>
                    <a:pt x="530" y="91"/>
                  </a:cubicBezTo>
                  <a:cubicBezTo>
                    <a:pt x="527" y="93"/>
                    <a:pt x="525" y="87"/>
                    <a:pt x="524" y="91"/>
                  </a:cubicBezTo>
                  <a:cubicBezTo>
                    <a:pt x="522" y="88"/>
                    <a:pt x="522" y="85"/>
                    <a:pt x="523" y="82"/>
                  </a:cubicBezTo>
                  <a:cubicBezTo>
                    <a:pt x="523" y="82"/>
                    <a:pt x="526" y="83"/>
                    <a:pt x="526" y="82"/>
                  </a:cubicBezTo>
                  <a:cubicBezTo>
                    <a:pt x="527" y="81"/>
                    <a:pt x="525" y="77"/>
                    <a:pt x="526" y="75"/>
                  </a:cubicBezTo>
                  <a:cubicBezTo>
                    <a:pt x="526" y="73"/>
                    <a:pt x="524" y="75"/>
                    <a:pt x="524" y="75"/>
                  </a:cubicBezTo>
                  <a:cubicBezTo>
                    <a:pt x="522" y="73"/>
                    <a:pt x="523" y="70"/>
                    <a:pt x="522" y="67"/>
                  </a:cubicBezTo>
                  <a:cubicBezTo>
                    <a:pt x="527" y="69"/>
                    <a:pt x="525" y="63"/>
                    <a:pt x="529" y="63"/>
                  </a:cubicBezTo>
                  <a:cubicBezTo>
                    <a:pt x="529" y="56"/>
                    <a:pt x="529" y="56"/>
                    <a:pt x="529" y="56"/>
                  </a:cubicBezTo>
                  <a:cubicBezTo>
                    <a:pt x="533" y="54"/>
                    <a:pt x="531" y="60"/>
                    <a:pt x="532" y="63"/>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6"/>
                    <a:pt x="553" y="61"/>
                  </a:cubicBezTo>
                  <a:cubicBezTo>
                    <a:pt x="554" y="62"/>
                    <a:pt x="555" y="60"/>
                    <a:pt x="555" y="60"/>
                  </a:cubicBezTo>
                  <a:cubicBezTo>
                    <a:pt x="557" y="60"/>
                    <a:pt x="556" y="62"/>
                    <a:pt x="557" y="63"/>
                  </a:cubicBezTo>
                  <a:cubicBezTo>
                    <a:pt x="557" y="63"/>
                    <a:pt x="559" y="62"/>
                    <a:pt x="560" y="63"/>
                  </a:cubicBezTo>
                  <a:cubicBezTo>
                    <a:pt x="562" y="65"/>
                    <a:pt x="567" y="62"/>
                    <a:pt x="564" y="67"/>
                  </a:cubicBezTo>
                  <a:cubicBezTo>
                    <a:pt x="571" y="67"/>
                    <a:pt x="571" y="67"/>
                    <a:pt x="571" y="67"/>
                  </a:cubicBezTo>
                  <a:cubicBezTo>
                    <a:pt x="571" y="65"/>
                    <a:pt x="565" y="64"/>
                    <a:pt x="569" y="63"/>
                  </a:cubicBezTo>
                  <a:cubicBezTo>
                    <a:pt x="568" y="61"/>
                    <a:pt x="567" y="61"/>
                    <a:pt x="565" y="60"/>
                  </a:cubicBezTo>
                  <a:cubicBezTo>
                    <a:pt x="564" y="53"/>
                    <a:pt x="565" y="52"/>
                    <a:pt x="565" y="44"/>
                  </a:cubicBezTo>
                  <a:cubicBezTo>
                    <a:pt x="573" y="44"/>
                    <a:pt x="583" y="45"/>
                    <a:pt x="589" y="44"/>
                  </a:cubicBezTo>
                  <a:cubicBezTo>
                    <a:pt x="592" y="44"/>
                    <a:pt x="590" y="40"/>
                    <a:pt x="593" y="43"/>
                  </a:cubicBezTo>
                  <a:cubicBezTo>
                    <a:pt x="598" y="40"/>
                    <a:pt x="594" y="37"/>
                    <a:pt x="596" y="33"/>
                  </a:cubicBezTo>
                  <a:cubicBezTo>
                    <a:pt x="599" y="34"/>
                    <a:pt x="601" y="33"/>
                    <a:pt x="603" y="32"/>
                  </a:cubicBezTo>
                  <a:cubicBezTo>
                    <a:pt x="605" y="29"/>
                    <a:pt x="609" y="27"/>
                    <a:pt x="611" y="25"/>
                  </a:cubicBezTo>
                  <a:cubicBezTo>
                    <a:pt x="626" y="23"/>
                    <a:pt x="641" y="21"/>
                    <a:pt x="652" y="16"/>
                  </a:cubicBezTo>
                  <a:cubicBezTo>
                    <a:pt x="654" y="15"/>
                    <a:pt x="655" y="19"/>
                    <a:pt x="655" y="19"/>
                  </a:cubicBezTo>
                  <a:cubicBezTo>
                    <a:pt x="656" y="19"/>
                    <a:pt x="657" y="15"/>
                    <a:pt x="656" y="15"/>
                  </a:cubicBezTo>
                  <a:cubicBezTo>
                    <a:pt x="659" y="16"/>
                    <a:pt x="656" y="17"/>
                    <a:pt x="658" y="19"/>
                  </a:cubicBezTo>
                  <a:cubicBezTo>
                    <a:pt x="658" y="20"/>
                    <a:pt x="661" y="19"/>
                    <a:pt x="661" y="21"/>
                  </a:cubicBezTo>
                  <a:cubicBezTo>
                    <a:pt x="663" y="20"/>
                    <a:pt x="659" y="18"/>
                    <a:pt x="662" y="18"/>
                  </a:cubicBezTo>
                  <a:cubicBezTo>
                    <a:pt x="664" y="17"/>
                    <a:pt x="669" y="18"/>
                    <a:pt x="669" y="14"/>
                  </a:cubicBezTo>
                  <a:cubicBezTo>
                    <a:pt x="672" y="14"/>
                    <a:pt x="673" y="13"/>
                    <a:pt x="673" y="11"/>
                  </a:cubicBezTo>
                  <a:cubicBezTo>
                    <a:pt x="675" y="11"/>
                    <a:pt x="675" y="13"/>
                    <a:pt x="677" y="14"/>
                  </a:cubicBezTo>
                  <a:cubicBezTo>
                    <a:pt x="681" y="13"/>
                    <a:pt x="680" y="9"/>
                    <a:pt x="680" y="5"/>
                  </a:cubicBezTo>
                  <a:cubicBezTo>
                    <a:pt x="687" y="3"/>
                    <a:pt x="694" y="0"/>
                    <a:pt x="704" y="1"/>
                  </a:cubicBezTo>
                  <a:cubicBezTo>
                    <a:pt x="703" y="2"/>
                    <a:pt x="703" y="4"/>
                    <a:pt x="703" y="7"/>
                  </a:cubicBezTo>
                  <a:cubicBezTo>
                    <a:pt x="705" y="10"/>
                    <a:pt x="711" y="10"/>
                    <a:pt x="714" y="7"/>
                  </a:cubicBezTo>
                  <a:cubicBezTo>
                    <a:pt x="715" y="7"/>
                    <a:pt x="715" y="8"/>
                    <a:pt x="714" y="8"/>
                  </a:cubicBezTo>
                  <a:moveTo>
                    <a:pt x="1051" y="179"/>
                  </a:moveTo>
                  <a:cubicBezTo>
                    <a:pt x="1051" y="177"/>
                    <a:pt x="1048" y="178"/>
                    <a:pt x="1048" y="176"/>
                  </a:cubicBezTo>
                  <a:cubicBezTo>
                    <a:pt x="1043" y="175"/>
                    <a:pt x="1043" y="179"/>
                    <a:pt x="1048" y="178"/>
                  </a:cubicBezTo>
                  <a:cubicBezTo>
                    <a:pt x="1048" y="179"/>
                    <a:pt x="1049" y="179"/>
                    <a:pt x="1051" y="179"/>
                  </a:cubicBezTo>
                  <a:moveTo>
                    <a:pt x="303" y="284"/>
                  </a:moveTo>
                  <a:cubicBezTo>
                    <a:pt x="302" y="289"/>
                    <a:pt x="308" y="286"/>
                    <a:pt x="306" y="291"/>
                  </a:cubicBezTo>
                  <a:cubicBezTo>
                    <a:pt x="308" y="292"/>
                    <a:pt x="309" y="289"/>
                    <a:pt x="310" y="291"/>
                  </a:cubicBezTo>
                  <a:cubicBezTo>
                    <a:pt x="310" y="293"/>
                    <a:pt x="309" y="292"/>
                    <a:pt x="308" y="293"/>
                  </a:cubicBezTo>
                  <a:cubicBezTo>
                    <a:pt x="306" y="294"/>
                    <a:pt x="300" y="296"/>
                    <a:pt x="299" y="296"/>
                  </a:cubicBezTo>
                  <a:cubicBezTo>
                    <a:pt x="295" y="295"/>
                    <a:pt x="294" y="292"/>
                    <a:pt x="292" y="290"/>
                  </a:cubicBezTo>
                  <a:cubicBezTo>
                    <a:pt x="292" y="288"/>
                    <a:pt x="296" y="289"/>
                    <a:pt x="296" y="287"/>
                  </a:cubicBezTo>
                  <a:cubicBezTo>
                    <a:pt x="293" y="285"/>
                    <a:pt x="292" y="284"/>
                    <a:pt x="287" y="286"/>
                  </a:cubicBezTo>
                  <a:cubicBezTo>
                    <a:pt x="286" y="283"/>
                    <a:pt x="285" y="281"/>
                    <a:pt x="280" y="281"/>
                  </a:cubicBezTo>
                  <a:cubicBezTo>
                    <a:pt x="279" y="281"/>
                    <a:pt x="280" y="284"/>
                    <a:pt x="279" y="284"/>
                  </a:cubicBezTo>
                  <a:cubicBezTo>
                    <a:pt x="278" y="285"/>
                    <a:pt x="276" y="285"/>
                    <a:pt x="275" y="286"/>
                  </a:cubicBezTo>
                  <a:cubicBezTo>
                    <a:pt x="273" y="287"/>
                    <a:pt x="273" y="291"/>
                    <a:pt x="269" y="290"/>
                  </a:cubicBezTo>
                  <a:cubicBezTo>
                    <a:pt x="271" y="295"/>
                    <a:pt x="267" y="296"/>
                    <a:pt x="266" y="297"/>
                  </a:cubicBezTo>
                  <a:cubicBezTo>
                    <a:pt x="265" y="300"/>
                    <a:pt x="266" y="303"/>
                    <a:pt x="265" y="307"/>
                  </a:cubicBezTo>
                  <a:cubicBezTo>
                    <a:pt x="264" y="307"/>
                    <a:pt x="263" y="306"/>
                    <a:pt x="262" y="305"/>
                  </a:cubicBezTo>
                  <a:cubicBezTo>
                    <a:pt x="261" y="310"/>
                    <a:pt x="265" y="312"/>
                    <a:pt x="262" y="315"/>
                  </a:cubicBezTo>
                  <a:cubicBezTo>
                    <a:pt x="265" y="314"/>
                    <a:pt x="264" y="318"/>
                    <a:pt x="265" y="318"/>
                  </a:cubicBezTo>
                  <a:cubicBezTo>
                    <a:pt x="266" y="318"/>
                    <a:pt x="267" y="318"/>
                    <a:pt x="268" y="318"/>
                  </a:cubicBezTo>
                  <a:cubicBezTo>
                    <a:pt x="271" y="319"/>
                    <a:pt x="272" y="321"/>
                    <a:pt x="273" y="319"/>
                  </a:cubicBezTo>
                  <a:cubicBezTo>
                    <a:pt x="274" y="319"/>
                    <a:pt x="276" y="319"/>
                    <a:pt x="276" y="319"/>
                  </a:cubicBezTo>
                  <a:cubicBezTo>
                    <a:pt x="281" y="319"/>
                    <a:pt x="280" y="318"/>
                    <a:pt x="282" y="317"/>
                  </a:cubicBezTo>
                  <a:cubicBezTo>
                    <a:pt x="284" y="316"/>
                    <a:pt x="285" y="318"/>
                    <a:pt x="287" y="318"/>
                  </a:cubicBezTo>
                  <a:cubicBezTo>
                    <a:pt x="288" y="317"/>
                    <a:pt x="288" y="315"/>
                    <a:pt x="289" y="315"/>
                  </a:cubicBezTo>
                  <a:cubicBezTo>
                    <a:pt x="292" y="314"/>
                    <a:pt x="298" y="314"/>
                    <a:pt x="301" y="315"/>
                  </a:cubicBezTo>
                  <a:cubicBezTo>
                    <a:pt x="304" y="316"/>
                    <a:pt x="304" y="318"/>
                    <a:pt x="307" y="318"/>
                  </a:cubicBezTo>
                  <a:cubicBezTo>
                    <a:pt x="308" y="318"/>
                    <a:pt x="309" y="317"/>
                    <a:pt x="310" y="317"/>
                  </a:cubicBezTo>
                  <a:cubicBezTo>
                    <a:pt x="309" y="317"/>
                    <a:pt x="311" y="318"/>
                    <a:pt x="311" y="318"/>
                  </a:cubicBezTo>
                  <a:cubicBezTo>
                    <a:pt x="315" y="319"/>
                    <a:pt x="315" y="319"/>
                    <a:pt x="318" y="319"/>
                  </a:cubicBezTo>
                  <a:cubicBezTo>
                    <a:pt x="325" y="320"/>
                    <a:pt x="331" y="318"/>
                    <a:pt x="338" y="319"/>
                  </a:cubicBezTo>
                  <a:cubicBezTo>
                    <a:pt x="337" y="316"/>
                    <a:pt x="338" y="314"/>
                    <a:pt x="339" y="312"/>
                  </a:cubicBezTo>
                  <a:cubicBezTo>
                    <a:pt x="334" y="306"/>
                    <a:pt x="331" y="300"/>
                    <a:pt x="321" y="298"/>
                  </a:cubicBezTo>
                  <a:cubicBezTo>
                    <a:pt x="322" y="296"/>
                    <a:pt x="319" y="296"/>
                    <a:pt x="318" y="294"/>
                  </a:cubicBezTo>
                  <a:cubicBezTo>
                    <a:pt x="318" y="292"/>
                    <a:pt x="318" y="291"/>
                    <a:pt x="317" y="290"/>
                  </a:cubicBezTo>
                  <a:cubicBezTo>
                    <a:pt x="318" y="286"/>
                    <a:pt x="322" y="286"/>
                    <a:pt x="321" y="280"/>
                  </a:cubicBezTo>
                  <a:cubicBezTo>
                    <a:pt x="313" y="279"/>
                    <a:pt x="309" y="283"/>
                    <a:pt x="303" y="284"/>
                  </a:cubicBezTo>
                  <a:moveTo>
                    <a:pt x="400" y="349"/>
                  </a:moveTo>
                  <a:cubicBezTo>
                    <a:pt x="398" y="349"/>
                    <a:pt x="396" y="349"/>
                    <a:pt x="398" y="350"/>
                  </a:cubicBezTo>
                  <a:cubicBezTo>
                    <a:pt x="401" y="348"/>
                    <a:pt x="406" y="348"/>
                    <a:pt x="408" y="347"/>
                  </a:cubicBezTo>
                  <a:cubicBezTo>
                    <a:pt x="408" y="347"/>
                    <a:pt x="408" y="345"/>
                    <a:pt x="408" y="345"/>
                  </a:cubicBezTo>
                  <a:cubicBezTo>
                    <a:pt x="409" y="344"/>
                    <a:pt x="410" y="346"/>
                    <a:pt x="411" y="346"/>
                  </a:cubicBezTo>
                  <a:cubicBezTo>
                    <a:pt x="411" y="336"/>
                    <a:pt x="411" y="336"/>
                    <a:pt x="411" y="336"/>
                  </a:cubicBezTo>
                  <a:cubicBezTo>
                    <a:pt x="409" y="334"/>
                    <a:pt x="408" y="334"/>
                    <a:pt x="407" y="332"/>
                  </a:cubicBezTo>
                  <a:cubicBezTo>
                    <a:pt x="406" y="331"/>
                    <a:pt x="407" y="330"/>
                    <a:pt x="407" y="329"/>
                  </a:cubicBezTo>
                  <a:cubicBezTo>
                    <a:pt x="406" y="327"/>
                    <a:pt x="402" y="326"/>
                    <a:pt x="405" y="325"/>
                  </a:cubicBezTo>
                  <a:cubicBezTo>
                    <a:pt x="414" y="325"/>
                    <a:pt x="414" y="325"/>
                    <a:pt x="414" y="325"/>
                  </a:cubicBezTo>
                  <a:cubicBezTo>
                    <a:pt x="415" y="320"/>
                    <a:pt x="411" y="320"/>
                    <a:pt x="411" y="318"/>
                  </a:cubicBezTo>
                  <a:cubicBezTo>
                    <a:pt x="411" y="315"/>
                    <a:pt x="408" y="316"/>
                    <a:pt x="407" y="314"/>
                  </a:cubicBezTo>
                  <a:cubicBezTo>
                    <a:pt x="407" y="314"/>
                    <a:pt x="409" y="312"/>
                    <a:pt x="408" y="311"/>
                  </a:cubicBezTo>
                  <a:cubicBezTo>
                    <a:pt x="404" y="312"/>
                    <a:pt x="403" y="309"/>
                    <a:pt x="400" y="310"/>
                  </a:cubicBezTo>
                  <a:cubicBezTo>
                    <a:pt x="401" y="302"/>
                    <a:pt x="391" y="304"/>
                    <a:pt x="391" y="297"/>
                  </a:cubicBezTo>
                  <a:cubicBezTo>
                    <a:pt x="395" y="294"/>
                    <a:pt x="397" y="290"/>
                    <a:pt x="405" y="291"/>
                  </a:cubicBezTo>
                  <a:cubicBezTo>
                    <a:pt x="406" y="290"/>
                    <a:pt x="405" y="289"/>
                    <a:pt x="407" y="288"/>
                  </a:cubicBezTo>
                  <a:cubicBezTo>
                    <a:pt x="407" y="285"/>
                    <a:pt x="402" y="285"/>
                    <a:pt x="402" y="281"/>
                  </a:cubicBezTo>
                  <a:cubicBezTo>
                    <a:pt x="396" y="281"/>
                    <a:pt x="393" y="283"/>
                    <a:pt x="388" y="281"/>
                  </a:cubicBezTo>
                  <a:cubicBezTo>
                    <a:pt x="388" y="283"/>
                    <a:pt x="388" y="285"/>
                    <a:pt x="387" y="283"/>
                  </a:cubicBezTo>
                  <a:cubicBezTo>
                    <a:pt x="386" y="282"/>
                    <a:pt x="386" y="284"/>
                    <a:pt x="386" y="284"/>
                  </a:cubicBezTo>
                  <a:cubicBezTo>
                    <a:pt x="383" y="286"/>
                    <a:pt x="377" y="288"/>
                    <a:pt x="376" y="288"/>
                  </a:cubicBezTo>
                  <a:cubicBezTo>
                    <a:pt x="372" y="290"/>
                    <a:pt x="373" y="290"/>
                    <a:pt x="372" y="293"/>
                  </a:cubicBezTo>
                  <a:cubicBezTo>
                    <a:pt x="371" y="293"/>
                    <a:pt x="369" y="292"/>
                    <a:pt x="369" y="293"/>
                  </a:cubicBezTo>
                  <a:cubicBezTo>
                    <a:pt x="368" y="293"/>
                    <a:pt x="369" y="296"/>
                    <a:pt x="369" y="297"/>
                  </a:cubicBezTo>
                  <a:cubicBezTo>
                    <a:pt x="369" y="300"/>
                    <a:pt x="373" y="295"/>
                    <a:pt x="373" y="300"/>
                  </a:cubicBezTo>
                  <a:cubicBezTo>
                    <a:pt x="373" y="301"/>
                    <a:pt x="374" y="301"/>
                    <a:pt x="374" y="303"/>
                  </a:cubicBezTo>
                  <a:cubicBezTo>
                    <a:pt x="373" y="307"/>
                    <a:pt x="376" y="310"/>
                    <a:pt x="376" y="311"/>
                  </a:cubicBezTo>
                  <a:cubicBezTo>
                    <a:pt x="376" y="313"/>
                    <a:pt x="376" y="313"/>
                    <a:pt x="377" y="314"/>
                  </a:cubicBezTo>
                  <a:cubicBezTo>
                    <a:pt x="377" y="314"/>
                    <a:pt x="379" y="318"/>
                    <a:pt x="379" y="318"/>
                  </a:cubicBezTo>
                  <a:cubicBezTo>
                    <a:pt x="380" y="322"/>
                    <a:pt x="380" y="321"/>
                    <a:pt x="381" y="324"/>
                  </a:cubicBezTo>
                  <a:cubicBezTo>
                    <a:pt x="382" y="325"/>
                    <a:pt x="381" y="327"/>
                    <a:pt x="381" y="328"/>
                  </a:cubicBezTo>
                  <a:cubicBezTo>
                    <a:pt x="382" y="329"/>
                    <a:pt x="385" y="329"/>
                    <a:pt x="384" y="332"/>
                  </a:cubicBezTo>
                  <a:cubicBezTo>
                    <a:pt x="379" y="331"/>
                    <a:pt x="383" y="338"/>
                    <a:pt x="380" y="339"/>
                  </a:cubicBezTo>
                  <a:cubicBezTo>
                    <a:pt x="386" y="340"/>
                    <a:pt x="386" y="349"/>
                    <a:pt x="393" y="345"/>
                  </a:cubicBezTo>
                  <a:cubicBezTo>
                    <a:pt x="387" y="350"/>
                    <a:pt x="399" y="345"/>
                    <a:pt x="400" y="349"/>
                  </a:cubicBezTo>
                  <a:moveTo>
                    <a:pt x="442" y="284"/>
                  </a:moveTo>
                  <a:cubicBezTo>
                    <a:pt x="441" y="285"/>
                    <a:pt x="441" y="287"/>
                    <a:pt x="440" y="288"/>
                  </a:cubicBezTo>
                  <a:cubicBezTo>
                    <a:pt x="439" y="290"/>
                    <a:pt x="437" y="290"/>
                    <a:pt x="436" y="291"/>
                  </a:cubicBezTo>
                  <a:cubicBezTo>
                    <a:pt x="437" y="292"/>
                    <a:pt x="440" y="295"/>
                    <a:pt x="440" y="297"/>
                  </a:cubicBezTo>
                  <a:cubicBezTo>
                    <a:pt x="440" y="297"/>
                    <a:pt x="438" y="297"/>
                    <a:pt x="439" y="298"/>
                  </a:cubicBezTo>
                  <a:cubicBezTo>
                    <a:pt x="440" y="300"/>
                    <a:pt x="443" y="299"/>
                    <a:pt x="445" y="301"/>
                  </a:cubicBezTo>
                  <a:cubicBezTo>
                    <a:pt x="445" y="300"/>
                    <a:pt x="446" y="299"/>
                    <a:pt x="447" y="298"/>
                  </a:cubicBezTo>
                  <a:cubicBezTo>
                    <a:pt x="449" y="294"/>
                    <a:pt x="445" y="294"/>
                    <a:pt x="445" y="291"/>
                  </a:cubicBezTo>
                  <a:cubicBezTo>
                    <a:pt x="447" y="290"/>
                    <a:pt x="449" y="289"/>
                    <a:pt x="449" y="286"/>
                  </a:cubicBezTo>
                  <a:cubicBezTo>
                    <a:pt x="446" y="286"/>
                    <a:pt x="446" y="285"/>
                    <a:pt x="447" y="283"/>
                  </a:cubicBezTo>
                  <a:cubicBezTo>
                    <a:pt x="445" y="284"/>
                    <a:pt x="443" y="283"/>
                    <a:pt x="442" y="284"/>
                  </a:cubicBezTo>
                  <a:moveTo>
                    <a:pt x="258" y="322"/>
                  </a:moveTo>
                  <a:cubicBezTo>
                    <a:pt x="257" y="328"/>
                    <a:pt x="267" y="324"/>
                    <a:pt x="268" y="322"/>
                  </a:cubicBezTo>
                  <a:cubicBezTo>
                    <a:pt x="264" y="321"/>
                    <a:pt x="262" y="321"/>
                    <a:pt x="258" y="322"/>
                  </a:cubicBezTo>
                  <a:moveTo>
                    <a:pt x="290" y="583"/>
                  </a:moveTo>
                  <a:cubicBezTo>
                    <a:pt x="292" y="578"/>
                    <a:pt x="300" y="578"/>
                    <a:pt x="299" y="569"/>
                  </a:cubicBezTo>
                  <a:cubicBezTo>
                    <a:pt x="295" y="572"/>
                    <a:pt x="288" y="566"/>
                    <a:pt x="283" y="570"/>
                  </a:cubicBezTo>
                  <a:cubicBezTo>
                    <a:pt x="289" y="571"/>
                    <a:pt x="282" y="572"/>
                    <a:pt x="282" y="573"/>
                  </a:cubicBezTo>
                  <a:cubicBezTo>
                    <a:pt x="282" y="572"/>
                    <a:pt x="283" y="576"/>
                    <a:pt x="283" y="577"/>
                  </a:cubicBezTo>
                  <a:cubicBezTo>
                    <a:pt x="283" y="579"/>
                    <a:pt x="283" y="581"/>
                    <a:pt x="282" y="582"/>
                  </a:cubicBezTo>
                  <a:cubicBezTo>
                    <a:pt x="282" y="581"/>
                    <a:pt x="281" y="580"/>
                    <a:pt x="280" y="582"/>
                  </a:cubicBezTo>
                  <a:cubicBezTo>
                    <a:pt x="282" y="584"/>
                    <a:pt x="287" y="583"/>
                    <a:pt x="290" y="583"/>
                  </a:cubicBezTo>
                </a:path>
              </a:pathLst>
            </a:custGeom>
            <a:grpFill/>
            <a:ln>
              <a:noFill/>
            </a:ln>
            <a:effectLst/>
            <a:extLst/>
          </p:spPr>
          <p:txBody>
            <a:bodyPr/>
            <a:lstStyle/>
            <a:p>
              <a:pPr defTabSz="1228435">
                <a:defRPr/>
              </a:pPr>
              <a:endParaRPr lang="zh-CN" altLang="en-US">
                <a:solidFill>
                  <a:prstClr val="black"/>
                </a:solidFill>
              </a:endParaRPr>
            </a:p>
          </p:txBody>
        </p:sp>
        <p:sp>
          <p:nvSpPr>
            <p:cNvPr id="87" name="Freeform 92"/>
            <p:cNvSpPr>
              <a:spLocks/>
            </p:cNvSpPr>
            <p:nvPr/>
          </p:nvSpPr>
          <p:spPr bwMode="auto">
            <a:xfrm>
              <a:off x="2303462" y="1103312"/>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4"/>
                    <a:pt x="17" y="3"/>
                    <a:pt x="15" y="8"/>
                  </a:cubicBezTo>
                  <a:cubicBezTo>
                    <a:pt x="7" y="9"/>
                    <a:pt x="3" y="7"/>
                    <a:pt x="0" y="4"/>
                  </a:cubicBezTo>
                  <a:cubicBezTo>
                    <a:pt x="2" y="1"/>
                    <a:pt x="7" y="1"/>
                    <a:pt x="12" y="0"/>
                  </a:cubicBezTo>
                </a:path>
              </a:pathLst>
            </a:custGeom>
            <a:grpFill/>
            <a:ln>
              <a:noFill/>
            </a:ln>
            <a:effectLst/>
            <a:extLst/>
          </p:spPr>
          <p:txBody>
            <a:bodyPr/>
            <a:lstStyle/>
            <a:p>
              <a:pPr defTabSz="1228435">
                <a:defRPr/>
              </a:pPr>
              <a:endParaRPr lang="zh-CN" altLang="en-US">
                <a:solidFill>
                  <a:prstClr val="black"/>
                </a:solidFill>
              </a:endParaRPr>
            </a:p>
          </p:txBody>
        </p:sp>
        <p:sp>
          <p:nvSpPr>
            <p:cNvPr id="88" name="Freeform 93"/>
            <p:cNvSpPr>
              <a:spLocks noEditPoints="1"/>
            </p:cNvSpPr>
            <p:nvPr/>
          </p:nvSpPr>
          <p:spPr bwMode="auto">
            <a:xfrm>
              <a:off x="2435225" y="1166812"/>
              <a:ext cx="633413" cy="442913"/>
            </a:xfrm>
            <a:custGeom>
              <a:avLst/>
              <a:gdLst>
                <a:gd name="T0" fmla="*/ 16 w 169"/>
                <a:gd name="T1" fmla="*/ 7 h 118"/>
                <a:gd name="T2" fmla="*/ 22 w 169"/>
                <a:gd name="T3" fmla="*/ 5 h 118"/>
                <a:gd name="T4" fmla="*/ 22 w 169"/>
                <a:gd name="T5" fmla="*/ 8 h 118"/>
                <a:gd name="T6" fmla="*/ 22 w 169"/>
                <a:gd name="T7" fmla="*/ 14 h 118"/>
                <a:gd name="T8" fmla="*/ 26 w 169"/>
                <a:gd name="T9" fmla="*/ 25 h 118"/>
                <a:gd name="T10" fmla="*/ 36 w 169"/>
                <a:gd name="T11" fmla="*/ 7 h 118"/>
                <a:gd name="T12" fmla="*/ 49 w 169"/>
                <a:gd name="T13" fmla="*/ 5 h 118"/>
                <a:gd name="T14" fmla="*/ 57 w 169"/>
                <a:gd name="T15" fmla="*/ 19 h 118"/>
                <a:gd name="T16" fmla="*/ 67 w 169"/>
                <a:gd name="T17" fmla="*/ 16 h 118"/>
                <a:gd name="T18" fmla="*/ 81 w 169"/>
                <a:gd name="T19" fmla="*/ 15 h 118"/>
                <a:gd name="T20" fmla="*/ 87 w 169"/>
                <a:gd name="T21" fmla="*/ 21 h 118"/>
                <a:gd name="T22" fmla="*/ 92 w 169"/>
                <a:gd name="T23" fmla="*/ 23 h 118"/>
                <a:gd name="T24" fmla="*/ 95 w 169"/>
                <a:gd name="T25" fmla="*/ 25 h 118"/>
                <a:gd name="T26" fmla="*/ 108 w 169"/>
                <a:gd name="T27" fmla="*/ 28 h 118"/>
                <a:gd name="T28" fmla="*/ 119 w 169"/>
                <a:gd name="T29" fmla="*/ 33 h 118"/>
                <a:gd name="T30" fmla="*/ 123 w 169"/>
                <a:gd name="T31" fmla="*/ 37 h 118"/>
                <a:gd name="T32" fmla="*/ 131 w 169"/>
                <a:gd name="T33" fmla="*/ 44 h 118"/>
                <a:gd name="T34" fmla="*/ 126 w 169"/>
                <a:gd name="T35" fmla="*/ 56 h 118"/>
                <a:gd name="T36" fmla="*/ 138 w 169"/>
                <a:gd name="T37" fmla="*/ 57 h 118"/>
                <a:gd name="T38" fmla="*/ 141 w 169"/>
                <a:gd name="T39" fmla="*/ 64 h 118"/>
                <a:gd name="T40" fmla="*/ 153 w 169"/>
                <a:gd name="T41" fmla="*/ 66 h 118"/>
                <a:gd name="T42" fmla="*/ 160 w 169"/>
                <a:gd name="T43" fmla="*/ 73 h 118"/>
                <a:gd name="T44" fmla="*/ 162 w 169"/>
                <a:gd name="T45" fmla="*/ 78 h 118"/>
                <a:gd name="T46" fmla="*/ 155 w 169"/>
                <a:gd name="T47" fmla="*/ 88 h 118"/>
                <a:gd name="T48" fmla="*/ 146 w 169"/>
                <a:gd name="T49" fmla="*/ 87 h 118"/>
                <a:gd name="T50" fmla="*/ 137 w 169"/>
                <a:gd name="T51" fmla="*/ 78 h 118"/>
                <a:gd name="T52" fmla="*/ 130 w 169"/>
                <a:gd name="T53" fmla="*/ 85 h 118"/>
                <a:gd name="T54" fmla="*/ 140 w 169"/>
                <a:gd name="T55" fmla="*/ 91 h 118"/>
                <a:gd name="T56" fmla="*/ 146 w 169"/>
                <a:gd name="T57" fmla="*/ 101 h 118"/>
                <a:gd name="T58" fmla="*/ 141 w 169"/>
                <a:gd name="T59" fmla="*/ 110 h 118"/>
                <a:gd name="T60" fmla="*/ 123 w 169"/>
                <a:gd name="T61" fmla="*/ 103 h 118"/>
                <a:gd name="T62" fmla="*/ 129 w 169"/>
                <a:gd name="T63" fmla="*/ 110 h 118"/>
                <a:gd name="T64" fmla="*/ 136 w 169"/>
                <a:gd name="T65" fmla="*/ 115 h 118"/>
                <a:gd name="T66" fmla="*/ 129 w 169"/>
                <a:gd name="T67" fmla="*/ 115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3 h 118"/>
                <a:gd name="T80" fmla="*/ 101 w 169"/>
                <a:gd name="T81" fmla="*/ 66 h 118"/>
                <a:gd name="T82" fmla="*/ 96 w 169"/>
                <a:gd name="T83" fmla="*/ 57 h 118"/>
                <a:gd name="T84" fmla="*/ 91 w 169"/>
                <a:gd name="T85" fmla="*/ 53 h 118"/>
                <a:gd name="T86" fmla="*/ 87 w 169"/>
                <a:gd name="T87" fmla="*/ 53 h 118"/>
                <a:gd name="T88" fmla="*/ 81 w 169"/>
                <a:gd name="T89" fmla="*/ 52 h 118"/>
                <a:gd name="T90" fmla="*/ 70 w 169"/>
                <a:gd name="T91" fmla="*/ 39 h 118"/>
                <a:gd name="T92" fmla="*/ 59 w 169"/>
                <a:gd name="T93" fmla="*/ 42 h 118"/>
                <a:gd name="T94" fmla="*/ 49 w 169"/>
                <a:gd name="T95" fmla="*/ 42 h 118"/>
                <a:gd name="T96" fmla="*/ 37 w 169"/>
                <a:gd name="T97" fmla="*/ 42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7"/>
                  </a:cubicBezTo>
                  <a:cubicBezTo>
                    <a:pt x="18" y="7"/>
                    <a:pt x="17" y="4"/>
                    <a:pt x="18" y="4"/>
                  </a:cubicBezTo>
                  <a:cubicBezTo>
                    <a:pt x="20" y="3"/>
                    <a:pt x="21" y="5"/>
                    <a:pt x="22" y="5"/>
                  </a:cubicBezTo>
                  <a:cubicBezTo>
                    <a:pt x="24" y="5"/>
                    <a:pt x="24" y="0"/>
                    <a:pt x="28" y="4"/>
                  </a:cubicBezTo>
                  <a:cubicBezTo>
                    <a:pt x="28" y="10"/>
                    <a:pt x="24" y="6"/>
                    <a:pt x="22" y="8"/>
                  </a:cubicBezTo>
                  <a:cubicBezTo>
                    <a:pt x="21" y="9"/>
                    <a:pt x="25" y="9"/>
                    <a:pt x="25" y="9"/>
                  </a:cubicBezTo>
                  <a:cubicBezTo>
                    <a:pt x="25" y="11"/>
                    <a:pt x="22" y="12"/>
                    <a:pt x="22" y="14"/>
                  </a:cubicBezTo>
                  <a:cubicBezTo>
                    <a:pt x="22" y="16"/>
                    <a:pt x="23" y="16"/>
                    <a:pt x="23" y="18"/>
                  </a:cubicBezTo>
                  <a:cubicBezTo>
                    <a:pt x="24" y="20"/>
                    <a:pt x="22" y="25"/>
                    <a:pt x="26" y="25"/>
                  </a:cubicBezTo>
                  <a:cubicBezTo>
                    <a:pt x="29" y="24"/>
                    <a:pt x="27" y="17"/>
                    <a:pt x="28" y="14"/>
                  </a:cubicBezTo>
                  <a:cubicBezTo>
                    <a:pt x="34" y="15"/>
                    <a:pt x="34" y="10"/>
                    <a:pt x="36" y="7"/>
                  </a:cubicBezTo>
                  <a:cubicBezTo>
                    <a:pt x="38" y="10"/>
                    <a:pt x="41" y="4"/>
                    <a:pt x="43" y="8"/>
                  </a:cubicBezTo>
                  <a:cubicBezTo>
                    <a:pt x="46" y="8"/>
                    <a:pt x="45" y="4"/>
                    <a:pt x="49" y="5"/>
                  </a:cubicBezTo>
                  <a:cubicBezTo>
                    <a:pt x="48" y="10"/>
                    <a:pt x="52" y="11"/>
                    <a:pt x="56" y="12"/>
                  </a:cubicBezTo>
                  <a:cubicBezTo>
                    <a:pt x="54" y="17"/>
                    <a:pt x="55" y="16"/>
                    <a:pt x="57" y="19"/>
                  </a:cubicBezTo>
                  <a:cubicBezTo>
                    <a:pt x="59" y="18"/>
                    <a:pt x="61" y="18"/>
                    <a:pt x="63" y="19"/>
                  </a:cubicBezTo>
                  <a:cubicBezTo>
                    <a:pt x="66" y="20"/>
                    <a:pt x="66" y="17"/>
                    <a:pt x="67" y="16"/>
                  </a:cubicBezTo>
                  <a:cubicBezTo>
                    <a:pt x="68" y="16"/>
                    <a:pt x="71" y="17"/>
                    <a:pt x="71" y="15"/>
                  </a:cubicBezTo>
                  <a:cubicBezTo>
                    <a:pt x="75" y="16"/>
                    <a:pt x="77" y="16"/>
                    <a:pt x="81" y="15"/>
                  </a:cubicBezTo>
                  <a:cubicBezTo>
                    <a:pt x="81" y="18"/>
                    <a:pt x="85" y="17"/>
                    <a:pt x="84" y="16"/>
                  </a:cubicBezTo>
                  <a:cubicBezTo>
                    <a:pt x="85" y="17"/>
                    <a:pt x="85" y="19"/>
                    <a:pt x="87" y="21"/>
                  </a:cubicBezTo>
                  <a:cubicBezTo>
                    <a:pt x="87" y="21"/>
                    <a:pt x="90" y="21"/>
                    <a:pt x="91" y="22"/>
                  </a:cubicBezTo>
                  <a:cubicBezTo>
                    <a:pt x="92" y="22"/>
                    <a:pt x="91" y="23"/>
                    <a:pt x="92" y="23"/>
                  </a:cubicBezTo>
                  <a:cubicBezTo>
                    <a:pt x="95" y="24"/>
                    <a:pt x="91" y="26"/>
                    <a:pt x="94" y="28"/>
                  </a:cubicBezTo>
                  <a:cubicBezTo>
                    <a:pt x="94" y="28"/>
                    <a:pt x="95" y="25"/>
                    <a:pt x="95" y="25"/>
                  </a:cubicBezTo>
                  <a:cubicBezTo>
                    <a:pt x="97" y="26"/>
                    <a:pt x="97" y="29"/>
                    <a:pt x="101" y="29"/>
                  </a:cubicBezTo>
                  <a:cubicBezTo>
                    <a:pt x="103" y="29"/>
                    <a:pt x="105" y="28"/>
                    <a:pt x="108" y="28"/>
                  </a:cubicBezTo>
                  <a:cubicBezTo>
                    <a:pt x="107" y="33"/>
                    <a:pt x="116" y="30"/>
                    <a:pt x="116" y="35"/>
                  </a:cubicBezTo>
                  <a:cubicBezTo>
                    <a:pt x="118" y="35"/>
                    <a:pt x="119" y="34"/>
                    <a:pt x="119" y="33"/>
                  </a:cubicBezTo>
                  <a:cubicBezTo>
                    <a:pt x="121" y="34"/>
                    <a:pt x="121" y="36"/>
                    <a:pt x="122" y="39"/>
                  </a:cubicBezTo>
                  <a:cubicBezTo>
                    <a:pt x="123" y="39"/>
                    <a:pt x="123" y="38"/>
                    <a:pt x="123" y="37"/>
                  </a:cubicBezTo>
                  <a:cubicBezTo>
                    <a:pt x="125" y="39"/>
                    <a:pt x="127" y="42"/>
                    <a:pt x="131" y="42"/>
                  </a:cubicBezTo>
                  <a:cubicBezTo>
                    <a:pt x="131" y="43"/>
                    <a:pt x="130" y="44"/>
                    <a:pt x="131" y="44"/>
                  </a:cubicBezTo>
                  <a:cubicBezTo>
                    <a:pt x="133" y="47"/>
                    <a:pt x="127" y="49"/>
                    <a:pt x="131" y="50"/>
                  </a:cubicBezTo>
                  <a:cubicBezTo>
                    <a:pt x="130" y="52"/>
                    <a:pt x="126" y="52"/>
                    <a:pt x="126" y="56"/>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1"/>
                    <a:pt x="144" y="67"/>
                  </a:cubicBezTo>
                  <a:cubicBezTo>
                    <a:pt x="147" y="67"/>
                    <a:pt x="148" y="65"/>
                    <a:pt x="153" y="66"/>
                  </a:cubicBezTo>
                  <a:cubicBezTo>
                    <a:pt x="153" y="67"/>
                    <a:pt x="154" y="68"/>
                    <a:pt x="154" y="70"/>
                  </a:cubicBezTo>
                  <a:cubicBezTo>
                    <a:pt x="156" y="70"/>
                    <a:pt x="161" y="68"/>
                    <a:pt x="160" y="73"/>
                  </a:cubicBezTo>
                  <a:cubicBezTo>
                    <a:pt x="165" y="70"/>
                    <a:pt x="162" y="73"/>
                    <a:pt x="167" y="74"/>
                  </a:cubicBezTo>
                  <a:cubicBezTo>
                    <a:pt x="169" y="77"/>
                    <a:pt x="162" y="78"/>
                    <a:pt x="162" y="78"/>
                  </a:cubicBezTo>
                  <a:cubicBezTo>
                    <a:pt x="162" y="79"/>
                    <a:pt x="163" y="80"/>
                    <a:pt x="164" y="80"/>
                  </a:cubicBezTo>
                  <a:cubicBezTo>
                    <a:pt x="160" y="83"/>
                    <a:pt x="157" y="83"/>
                    <a:pt x="155" y="88"/>
                  </a:cubicBezTo>
                  <a:cubicBezTo>
                    <a:pt x="154" y="88"/>
                    <a:pt x="153" y="88"/>
                    <a:pt x="153" y="89"/>
                  </a:cubicBezTo>
                  <a:cubicBezTo>
                    <a:pt x="151" y="89"/>
                    <a:pt x="146" y="89"/>
                    <a:pt x="146" y="87"/>
                  </a:cubicBezTo>
                  <a:cubicBezTo>
                    <a:pt x="146" y="84"/>
                    <a:pt x="138" y="87"/>
                    <a:pt x="140" y="81"/>
                  </a:cubicBezTo>
                  <a:cubicBezTo>
                    <a:pt x="137" y="81"/>
                    <a:pt x="137" y="80"/>
                    <a:pt x="137" y="78"/>
                  </a:cubicBezTo>
                  <a:cubicBezTo>
                    <a:pt x="131" y="78"/>
                    <a:pt x="131" y="78"/>
                    <a:pt x="131" y="78"/>
                  </a:cubicBezTo>
                  <a:cubicBezTo>
                    <a:pt x="128" y="78"/>
                    <a:pt x="131" y="83"/>
                    <a:pt x="130" y="85"/>
                  </a:cubicBezTo>
                  <a:cubicBezTo>
                    <a:pt x="130" y="88"/>
                    <a:pt x="134" y="88"/>
                    <a:pt x="134" y="91"/>
                  </a:cubicBezTo>
                  <a:cubicBezTo>
                    <a:pt x="137" y="89"/>
                    <a:pt x="140" y="94"/>
                    <a:pt x="140" y="91"/>
                  </a:cubicBezTo>
                  <a:cubicBezTo>
                    <a:pt x="142" y="92"/>
                    <a:pt x="143" y="96"/>
                    <a:pt x="143" y="99"/>
                  </a:cubicBezTo>
                  <a:cubicBezTo>
                    <a:pt x="142" y="101"/>
                    <a:pt x="145" y="100"/>
                    <a:pt x="146" y="101"/>
                  </a:cubicBezTo>
                  <a:cubicBezTo>
                    <a:pt x="147" y="104"/>
                    <a:pt x="144" y="110"/>
                    <a:pt x="144" y="113"/>
                  </a:cubicBezTo>
                  <a:cubicBezTo>
                    <a:pt x="141" y="115"/>
                    <a:pt x="142" y="111"/>
                    <a:pt x="141" y="110"/>
                  </a:cubicBezTo>
                  <a:cubicBezTo>
                    <a:pt x="139" y="109"/>
                    <a:pt x="135" y="110"/>
                    <a:pt x="134" y="106"/>
                  </a:cubicBezTo>
                  <a:cubicBezTo>
                    <a:pt x="129" y="107"/>
                    <a:pt x="129" y="102"/>
                    <a:pt x="123" y="103"/>
                  </a:cubicBezTo>
                  <a:cubicBezTo>
                    <a:pt x="123" y="106"/>
                    <a:pt x="128" y="104"/>
                    <a:pt x="129" y="106"/>
                  </a:cubicBezTo>
                  <a:cubicBezTo>
                    <a:pt x="124" y="111"/>
                    <a:pt x="133" y="108"/>
                    <a:pt x="129" y="110"/>
                  </a:cubicBezTo>
                  <a:cubicBezTo>
                    <a:pt x="129" y="112"/>
                    <a:pt x="132" y="112"/>
                    <a:pt x="134" y="113"/>
                  </a:cubicBezTo>
                  <a:cubicBezTo>
                    <a:pt x="135" y="114"/>
                    <a:pt x="134" y="115"/>
                    <a:pt x="136" y="115"/>
                  </a:cubicBezTo>
                  <a:cubicBezTo>
                    <a:pt x="138" y="115"/>
                    <a:pt x="138" y="115"/>
                    <a:pt x="138" y="117"/>
                  </a:cubicBezTo>
                  <a:cubicBezTo>
                    <a:pt x="134" y="118"/>
                    <a:pt x="132" y="117"/>
                    <a:pt x="129" y="115"/>
                  </a:cubicBezTo>
                  <a:cubicBezTo>
                    <a:pt x="127" y="113"/>
                    <a:pt x="123" y="114"/>
                    <a:pt x="120" y="112"/>
                  </a:cubicBezTo>
                  <a:cubicBezTo>
                    <a:pt x="119" y="111"/>
                    <a:pt x="115" y="109"/>
                    <a:pt x="113" y="109"/>
                  </a:cubicBezTo>
                  <a:cubicBezTo>
                    <a:pt x="111" y="109"/>
                    <a:pt x="111" y="107"/>
                    <a:pt x="110" y="106"/>
                  </a:cubicBezTo>
                  <a:cubicBezTo>
                    <a:pt x="109" y="105"/>
                    <a:pt x="106" y="106"/>
                    <a:pt x="105" y="105"/>
                  </a:cubicBezTo>
                  <a:cubicBezTo>
                    <a:pt x="104" y="104"/>
                    <a:pt x="104" y="102"/>
                    <a:pt x="103" y="101"/>
                  </a:cubicBezTo>
                  <a:cubicBezTo>
                    <a:pt x="103" y="100"/>
                    <a:pt x="99" y="101"/>
                    <a:pt x="101" y="98"/>
                  </a:cubicBezTo>
                  <a:cubicBezTo>
                    <a:pt x="95" y="98"/>
                    <a:pt x="94" y="92"/>
                    <a:pt x="91" y="89"/>
                  </a:cubicBezTo>
                  <a:cubicBezTo>
                    <a:pt x="92" y="89"/>
                    <a:pt x="90" y="84"/>
                    <a:pt x="92" y="82"/>
                  </a:cubicBezTo>
                  <a:cubicBezTo>
                    <a:pt x="92" y="82"/>
                    <a:pt x="95" y="83"/>
                    <a:pt x="95" y="82"/>
                  </a:cubicBezTo>
                  <a:cubicBezTo>
                    <a:pt x="95" y="82"/>
                    <a:pt x="93" y="80"/>
                    <a:pt x="94" y="78"/>
                  </a:cubicBezTo>
                  <a:cubicBezTo>
                    <a:pt x="94" y="78"/>
                    <a:pt x="96" y="78"/>
                    <a:pt x="96" y="78"/>
                  </a:cubicBezTo>
                  <a:cubicBezTo>
                    <a:pt x="97" y="77"/>
                    <a:pt x="96" y="74"/>
                    <a:pt x="96" y="73"/>
                  </a:cubicBezTo>
                  <a:cubicBezTo>
                    <a:pt x="97" y="72"/>
                    <a:pt x="99" y="73"/>
                    <a:pt x="99" y="73"/>
                  </a:cubicBezTo>
                  <a:cubicBezTo>
                    <a:pt x="101" y="71"/>
                    <a:pt x="99" y="67"/>
                    <a:pt x="101" y="66"/>
                  </a:cubicBezTo>
                  <a:cubicBezTo>
                    <a:pt x="100" y="64"/>
                    <a:pt x="98" y="64"/>
                    <a:pt x="96" y="64"/>
                  </a:cubicBezTo>
                  <a:cubicBezTo>
                    <a:pt x="96" y="57"/>
                    <a:pt x="96" y="57"/>
                    <a:pt x="96" y="57"/>
                  </a:cubicBezTo>
                  <a:cubicBezTo>
                    <a:pt x="95" y="57"/>
                    <a:pt x="94" y="57"/>
                    <a:pt x="94" y="59"/>
                  </a:cubicBezTo>
                  <a:cubicBezTo>
                    <a:pt x="91" y="57"/>
                    <a:pt x="92" y="54"/>
                    <a:pt x="91" y="53"/>
                  </a:cubicBezTo>
                  <a:cubicBezTo>
                    <a:pt x="90" y="53"/>
                    <a:pt x="89" y="55"/>
                    <a:pt x="88" y="54"/>
                  </a:cubicBezTo>
                  <a:cubicBezTo>
                    <a:pt x="88" y="54"/>
                    <a:pt x="87" y="53"/>
                    <a:pt x="87" y="53"/>
                  </a:cubicBezTo>
                  <a:cubicBezTo>
                    <a:pt x="86" y="52"/>
                    <a:pt x="84" y="50"/>
                    <a:pt x="84" y="50"/>
                  </a:cubicBezTo>
                  <a:cubicBezTo>
                    <a:pt x="83" y="50"/>
                    <a:pt x="82" y="52"/>
                    <a:pt x="81" y="52"/>
                  </a:cubicBezTo>
                  <a:cubicBezTo>
                    <a:pt x="81" y="51"/>
                    <a:pt x="79" y="48"/>
                    <a:pt x="75" y="49"/>
                  </a:cubicBezTo>
                  <a:cubicBezTo>
                    <a:pt x="81" y="42"/>
                    <a:pt x="68" y="46"/>
                    <a:pt x="70" y="39"/>
                  </a:cubicBezTo>
                  <a:cubicBezTo>
                    <a:pt x="66" y="39"/>
                    <a:pt x="63" y="39"/>
                    <a:pt x="63" y="43"/>
                  </a:cubicBezTo>
                  <a:cubicBezTo>
                    <a:pt x="61" y="44"/>
                    <a:pt x="59" y="42"/>
                    <a:pt x="59" y="42"/>
                  </a:cubicBezTo>
                  <a:cubicBezTo>
                    <a:pt x="57" y="42"/>
                    <a:pt x="56" y="43"/>
                    <a:pt x="54" y="43"/>
                  </a:cubicBezTo>
                  <a:cubicBezTo>
                    <a:pt x="52" y="43"/>
                    <a:pt x="51" y="42"/>
                    <a:pt x="49" y="42"/>
                  </a:cubicBezTo>
                  <a:cubicBezTo>
                    <a:pt x="46" y="42"/>
                    <a:pt x="46" y="43"/>
                    <a:pt x="43" y="43"/>
                  </a:cubicBezTo>
                  <a:cubicBezTo>
                    <a:pt x="40" y="43"/>
                    <a:pt x="39" y="42"/>
                    <a:pt x="37" y="42"/>
                  </a:cubicBezTo>
                  <a:cubicBezTo>
                    <a:pt x="31" y="41"/>
                    <a:pt x="26" y="42"/>
                    <a:pt x="19" y="40"/>
                  </a:cubicBezTo>
                  <a:cubicBezTo>
                    <a:pt x="19" y="40"/>
                    <a:pt x="17" y="38"/>
                    <a:pt x="16" y="37"/>
                  </a:cubicBezTo>
                  <a:cubicBezTo>
                    <a:pt x="14" y="37"/>
                    <a:pt x="12" y="38"/>
                    <a:pt x="12" y="35"/>
                  </a:cubicBezTo>
                  <a:cubicBezTo>
                    <a:pt x="10" y="34"/>
                    <a:pt x="5" y="36"/>
                    <a:pt x="7" y="32"/>
                  </a:cubicBezTo>
                  <a:cubicBezTo>
                    <a:pt x="11" y="33"/>
                    <a:pt x="13" y="30"/>
                    <a:pt x="15" y="29"/>
                  </a:cubicBezTo>
                  <a:cubicBezTo>
                    <a:pt x="13" y="26"/>
                    <a:pt x="5" y="28"/>
                    <a:pt x="4" y="25"/>
                  </a:cubicBezTo>
                  <a:cubicBezTo>
                    <a:pt x="3" y="25"/>
                    <a:pt x="2" y="25"/>
                    <a:pt x="2" y="26"/>
                  </a:cubicBezTo>
                  <a:cubicBezTo>
                    <a:pt x="0" y="26"/>
                    <a:pt x="4" y="20"/>
                    <a:pt x="5" y="19"/>
                  </a:cubicBezTo>
                  <a:cubicBezTo>
                    <a:pt x="4" y="14"/>
                    <a:pt x="8" y="13"/>
                    <a:pt x="7" y="8"/>
                  </a:cubicBezTo>
                  <a:moveTo>
                    <a:pt x="109" y="81"/>
                  </a:moveTo>
                  <a:cubicBezTo>
                    <a:pt x="110" y="78"/>
                    <a:pt x="116" y="80"/>
                    <a:pt x="119" y="80"/>
                  </a:cubicBezTo>
                  <a:cubicBezTo>
                    <a:pt x="119" y="77"/>
                    <a:pt x="117" y="77"/>
                    <a:pt x="116" y="75"/>
                  </a:cubicBezTo>
                  <a:cubicBezTo>
                    <a:pt x="114" y="73"/>
                    <a:pt x="111" y="75"/>
                    <a:pt x="108" y="73"/>
                  </a:cubicBezTo>
                  <a:cubicBezTo>
                    <a:pt x="108" y="75"/>
                    <a:pt x="106" y="81"/>
                    <a:pt x="109" y="81"/>
                  </a:cubicBezTo>
                </a:path>
              </a:pathLst>
            </a:custGeom>
            <a:grpFill/>
            <a:ln>
              <a:noFill/>
            </a:ln>
            <a:effectLst/>
            <a:extLst/>
          </p:spPr>
          <p:txBody>
            <a:bodyPr/>
            <a:lstStyle/>
            <a:p>
              <a:pPr defTabSz="1228435">
                <a:defRPr/>
              </a:pPr>
              <a:endParaRPr lang="zh-CN" altLang="en-US">
                <a:solidFill>
                  <a:prstClr val="black"/>
                </a:solidFill>
              </a:endParaRPr>
            </a:p>
          </p:txBody>
        </p:sp>
        <p:sp>
          <p:nvSpPr>
            <p:cNvPr id="89" name="Freeform 94"/>
            <p:cNvSpPr>
              <a:spLocks/>
            </p:cNvSpPr>
            <p:nvPr/>
          </p:nvSpPr>
          <p:spPr bwMode="auto">
            <a:xfrm>
              <a:off x="1816100" y="1190625"/>
              <a:ext cx="388938" cy="193675"/>
            </a:xfrm>
            <a:custGeom>
              <a:avLst/>
              <a:gdLst>
                <a:gd name="T0" fmla="*/ 12 w 104"/>
                <a:gd name="T1" fmla="*/ 40 h 52"/>
                <a:gd name="T2" fmla="*/ 13 w 104"/>
                <a:gd name="T3" fmla="*/ 36 h 52"/>
                <a:gd name="T4" fmla="*/ 19 w 104"/>
                <a:gd name="T5" fmla="*/ 34 h 52"/>
                <a:gd name="T6" fmla="*/ 22 w 104"/>
                <a:gd name="T7" fmla="*/ 33 h 52"/>
                <a:gd name="T8" fmla="*/ 37 w 104"/>
                <a:gd name="T9" fmla="*/ 31 h 52"/>
                <a:gd name="T10" fmla="*/ 22 w 104"/>
                <a:gd name="T11" fmla="*/ 30 h 52"/>
                <a:gd name="T12" fmla="*/ 20 w 104"/>
                <a:gd name="T13" fmla="*/ 29 h 52"/>
                <a:gd name="T14" fmla="*/ 16 w 104"/>
                <a:gd name="T15" fmla="*/ 30 h 52"/>
                <a:gd name="T16" fmla="*/ 7 w 104"/>
                <a:gd name="T17" fmla="*/ 29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1 h 52"/>
                <a:gd name="T34" fmla="*/ 29 w 104"/>
                <a:gd name="T35" fmla="*/ 2 h 52"/>
                <a:gd name="T36" fmla="*/ 31 w 104"/>
                <a:gd name="T37" fmla="*/ 8 h 52"/>
                <a:gd name="T38" fmla="*/ 29 w 104"/>
                <a:gd name="T39" fmla="*/ 9 h 52"/>
                <a:gd name="T40" fmla="*/ 31 w 104"/>
                <a:gd name="T41" fmla="*/ 10 h 52"/>
                <a:gd name="T42" fmla="*/ 33 w 104"/>
                <a:gd name="T43" fmla="*/ 8 h 52"/>
                <a:gd name="T44" fmla="*/ 41 w 104"/>
                <a:gd name="T45" fmla="*/ 6 h 52"/>
                <a:gd name="T46" fmla="*/ 45 w 104"/>
                <a:gd name="T47" fmla="*/ 13 h 52"/>
                <a:gd name="T48" fmla="*/ 51 w 104"/>
                <a:gd name="T49" fmla="*/ 10 h 52"/>
                <a:gd name="T50" fmla="*/ 55 w 104"/>
                <a:gd name="T51" fmla="*/ 6 h 52"/>
                <a:gd name="T52" fmla="*/ 59 w 104"/>
                <a:gd name="T53" fmla="*/ 8 h 52"/>
                <a:gd name="T54" fmla="*/ 61 w 104"/>
                <a:gd name="T55" fmla="*/ 13 h 52"/>
                <a:gd name="T56" fmla="*/ 64 w 104"/>
                <a:gd name="T57" fmla="*/ 19 h 52"/>
                <a:gd name="T58" fmla="*/ 69 w 104"/>
                <a:gd name="T59" fmla="*/ 15 h 52"/>
                <a:gd name="T60" fmla="*/ 65 w 104"/>
                <a:gd name="T61" fmla="*/ 12 h 52"/>
                <a:gd name="T62" fmla="*/ 65 w 104"/>
                <a:gd name="T63" fmla="*/ 3 h 52"/>
                <a:gd name="T64" fmla="*/ 71 w 104"/>
                <a:gd name="T65" fmla="*/ 2 h 52"/>
                <a:gd name="T66" fmla="*/ 76 w 104"/>
                <a:gd name="T67" fmla="*/ 12 h 52"/>
                <a:gd name="T68" fmla="*/ 80 w 104"/>
                <a:gd name="T69" fmla="*/ 15 h 52"/>
                <a:gd name="T70" fmla="*/ 83 w 104"/>
                <a:gd name="T71" fmla="*/ 19 h 52"/>
                <a:gd name="T72" fmla="*/ 82 w 104"/>
                <a:gd name="T73" fmla="*/ 23 h 52"/>
                <a:gd name="T74" fmla="*/ 86 w 104"/>
                <a:gd name="T75" fmla="*/ 29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3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6"/>
                  </a:cubicBezTo>
                  <a:cubicBezTo>
                    <a:pt x="13" y="34"/>
                    <a:pt x="17" y="35"/>
                    <a:pt x="19" y="34"/>
                  </a:cubicBezTo>
                  <a:cubicBezTo>
                    <a:pt x="20" y="34"/>
                    <a:pt x="20" y="33"/>
                    <a:pt x="22" y="33"/>
                  </a:cubicBezTo>
                  <a:cubicBezTo>
                    <a:pt x="27" y="32"/>
                    <a:pt x="33" y="35"/>
                    <a:pt x="37" y="31"/>
                  </a:cubicBezTo>
                  <a:cubicBezTo>
                    <a:pt x="36" y="28"/>
                    <a:pt x="27" y="31"/>
                    <a:pt x="22" y="30"/>
                  </a:cubicBezTo>
                  <a:cubicBezTo>
                    <a:pt x="21" y="30"/>
                    <a:pt x="20" y="29"/>
                    <a:pt x="20" y="29"/>
                  </a:cubicBezTo>
                  <a:cubicBezTo>
                    <a:pt x="19" y="29"/>
                    <a:pt x="18" y="30"/>
                    <a:pt x="16" y="30"/>
                  </a:cubicBezTo>
                  <a:cubicBezTo>
                    <a:pt x="13" y="30"/>
                    <a:pt x="10" y="28"/>
                    <a:pt x="7" y="29"/>
                  </a:cubicBezTo>
                  <a:cubicBezTo>
                    <a:pt x="4" y="25"/>
                    <a:pt x="14" y="26"/>
                    <a:pt x="15" y="23"/>
                  </a:cubicBezTo>
                  <a:cubicBezTo>
                    <a:pt x="15" y="21"/>
                    <a:pt x="18" y="23"/>
                    <a:pt x="19" y="23"/>
                  </a:cubicBezTo>
                  <a:cubicBezTo>
                    <a:pt x="18" y="15"/>
                    <a:pt x="10" y="23"/>
                    <a:pt x="3" y="20"/>
                  </a:cubicBezTo>
                  <a:cubicBezTo>
                    <a:pt x="0" y="18"/>
                    <a:pt x="6" y="16"/>
                    <a:pt x="0" y="16"/>
                  </a:cubicBezTo>
                  <a:cubicBezTo>
                    <a:pt x="2" y="13"/>
                    <a:pt x="2" y="9"/>
                    <a:pt x="7" y="10"/>
                  </a:cubicBezTo>
                  <a:cubicBezTo>
                    <a:pt x="9" y="10"/>
                    <a:pt x="8" y="9"/>
                    <a:pt x="7" y="9"/>
                  </a:cubicBezTo>
                  <a:cubicBezTo>
                    <a:pt x="10" y="6"/>
                    <a:pt x="16" y="5"/>
                    <a:pt x="22" y="3"/>
                  </a:cubicBezTo>
                  <a:cubicBezTo>
                    <a:pt x="23" y="3"/>
                    <a:pt x="23" y="0"/>
                    <a:pt x="26" y="1"/>
                  </a:cubicBezTo>
                  <a:cubicBezTo>
                    <a:pt x="26" y="2"/>
                    <a:pt x="27" y="2"/>
                    <a:pt x="29" y="2"/>
                  </a:cubicBezTo>
                  <a:cubicBezTo>
                    <a:pt x="28" y="6"/>
                    <a:pt x="26" y="7"/>
                    <a:pt x="31" y="8"/>
                  </a:cubicBezTo>
                  <a:cubicBezTo>
                    <a:pt x="31" y="9"/>
                    <a:pt x="30" y="9"/>
                    <a:pt x="29" y="9"/>
                  </a:cubicBezTo>
                  <a:cubicBezTo>
                    <a:pt x="28" y="10"/>
                    <a:pt x="30" y="11"/>
                    <a:pt x="31" y="10"/>
                  </a:cubicBezTo>
                  <a:cubicBezTo>
                    <a:pt x="33" y="10"/>
                    <a:pt x="32" y="8"/>
                    <a:pt x="33" y="8"/>
                  </a:cubicBezTo>
                  <a:cubicBezTo>
                    <a:pt x="36" y="6"/>
                    <a:pt x="38" y="7"/>
                    <a:pt x="41" y="6"/>
                  </a:cubicBezTo>
                  <a:cubicBezTo>
                    <a:pt x="43" y="8"/>
                    <a:pt x="46" y="9"/>
                    <a:pt x="45" y="13"/>
                  </a:cubicBezTo>
                  <a:cubicBezTo>
                    <a:pt x="48" y="13"/>
                    <a:pt x="47" y="9"/>
                    <a:pt x="51" y="10"/>
                  </a:cubicBezTo>
                  <a:cubicBezTo>
                    <a:pt x="52" y="9"/>
                    <a:pt x="54" y="8"/>
                    <a:pt x="55" y="6"/>
                  </a:cubicBezTo>
                  <a:cubicBezTo>
                    <a:pt x="56" y="7"/>
                    <a:pt x="57" y="8"/>
                    <a:pt x="59" y="8"/>
                  </a:cubicBezTo>
                  <a:cubicBezTo>
                    <a:pt x="60" y="10"/>
                    <a:pt x="60" y="11"/>
                    <a:pt x="61" y="13"/>
                  </a:cubicBezTo>
                  <a:cubicBezTo>
                    <a:pt x="62" y="15"/>
                    <a:pt x="65" y="15"/>
                    <a:pt x="64" y="19"/>
                  </a:cubicBezTo>
                  <a:cubicBezTo>
                    <a:pt x="66" y="18"/>
                    <a:pt x="66" y="15"/>
                    <a:pt x="69" y="15"/>
                  </a:cubicBezTo>
                  <a:cubicBezTo>
                    <a:pt x="69" y="13"/>
                    <a:pt x="66" y="13"/>
                    <a:pt x="65" y="12"/>
                  </a:cubicBezTo>
                  <a:cubicBezTo>
                    <a:pt x="64" y="9"/>
                    <a:pt x="66" y="7"/>
                    <a:pt x="65" y="3"/>
                  </a:cubicBezTo>
                  <a:cubicBezTo>
                    <a:pt x="68" y="4"/>
                    <a:pt x="68" y="2"/>
                    <a:pt x="71" y="2"/>
                  </a:cubicBezTo>
                  <a:cubicBezTo>
                    <a:pt x="71" y="5"/>
                    <a:pt x="74" y="8"/>
                    <a:pt x="76" y="12"/>
                  </a:cubicBezTo>
                  <a:cubicBezTo>
                    <a:pt x="77" y="12"/>
                    <a:pt x="79" y="18"/>
                    <a:pt x="80" y="15"/>
                  </a:cubicBezTo>
                  <a:cubicBezTo>
                    <a:pt x="82" y="15"/>
                    <a:pt x="81" y="19"/>
                    <a:pt x="83" y="19"/>
                  </a:cubicBezTo>
                  <a:cubicBezTo>
                    <a:pt x="83" y="21"/>
                    <a:pt x="83" y="23"/>
                    <a:pt x="82" y="23"/>
                  </a:cubicBezTo>
                  <a:cubicBezTo>
                    <a:pt x="82" y="26"/>
                    <a:pt x="87" y="24"/>
                    <a:pt x="86" y="29"/>
                  </a:cubicBezTo>
                  <a:cubicBezTo>
                    <a:pt x="91" y="26"/>
                    <a:pt x="92" y="31"/>
                    <a:pt x="99" y="30"/>
                  </a:cubicBezTo>
                  <a:cubicBezTo>
                    <a:pt x="96" y="36"/>
                    <a:pt x="102" y="33"/>
                    <a:pt x="103" y="34"/>
                  </a:cubicBezTo>
                  <a:cubicBezTo>
                    <a:pt x="103" y="34"/>
                    <a:pt x="100" y="38"/>
                    <a:pt x="104" y="37"/>
                  </a:cubicBezTo>
                  <a:cubicBezTo>
                    <a:pt x="102" y="44"/>
                    <a:pt x="99" y="35"/>
                    <a:pt x="93" y="37"/>
                  </a:cubicBezTo>
                  <a:cubicBezTo>
                    <a:pt x="92" y="43"/>
                    <a:pt x="98" y="41"/>
                    <a:pt x="96" y="47"/>
                  </a:cubicBezTo>
                  <a:cubicBezTo>
                    <a:pt x="91" y="48"/>
                    <a:pt x="84" y="50"/>
                    <a:pt x="80" y="47"/>
                  </a:cubicBezTo>
                  <a:cubicBezTo>
                    <a:pt x="76" y="44"/>
                    <a:pt x="67" y="43"/>
                    <a:pt x="61" y="47"/>
                  </a:cubicBezTo>
                  <a:cubicBezTo>
                    <a:pt x="59" y="48"/>
                    <a:pt x="57" y="47"/>
                    <a:pt x="54" y="48"/>
                  </a:cubicBezTo>
                  <a:cubicBezTo>
                    <a:pt x="53" y="49"/>
                    <a:pt x="53" y="50"/>
                    <a:pt x="52" y="51"/>
                  </a:cubicBezTo>
                  <a:cubicBezTo>
                    <a:pt x="49" y="49"/>
                    <a:pt x="41" y="52"/>
                    <a:pt x="34" y="51"/>
                  </a:cubicBezTo>
                  <a:cubicBezTo>
                    <a:pt x="32" y="48"/>
                    <a:pt x="30" y="46"/>
                    <a:pt x="29" y="43"/>
                  </a:cubicBezTo>
                  <a:cubicBezTo>
                    <a:pt x="24" y="42"/>
                    <a:pt x="18" y="44"/>
                    <a:pt x="17" y="40"/>
                  </a:cubicBezTo>
                  <a:cubicBezTo>
                    <a:pt x="16" y="40"/>
                    <a:pt x="16" y="40"/>
                    <a:pt x="16" y="41"/>
                  </a:cubicBezTo>
                  <a:cubicBezTo>
                    <a:pt x="14" y="41"/>
                    <a:pt x="14" y="38"/>
                    <a:pt x="16" y="38"/>
                  </a:cubicBezTo>
                  <a:cubicBezTo>
                    <a:pt x="16" y="36"/>
                    <a:pt x="12" y="39"/>
                    <a:pt x="12" y="40"/>
                  </a:cubicBezTo>
                </a:path>
              </a:pathLst>
            </a:custGeom>
            <a:grpFill/>
            <a:ln>
              <a:noFill/>
            </a:ln>
            <a:effectLst/>
            <a:extLst/>
          </p:spPr>
          <p:txBody>
            <a:bodyPr/>
            <a:lstStyle/>
            <a:p>
              <a:pPr defTabSz="1228435">
                <a:defRPr/>
              </a:pPr>
              <a:endParaRPr lang="zh-CN" altLang="en-US">
                <a:solidFill>
                  <a:prstClr val="black"/>
                </a:solidFill>
              </a:endParaRPr>
            </a:p>
          </p:txBody>
        </p:sp>
        <p:sp>
          <p:nvSpPr>
            <p:cNvPr id="90" name="Freeform 95"/>
            <p:cNvSpPr>
              <a:spLocks noEditPoints="1"/>
            </p:cNvSpPr>
            <p:nvPr/>
          </p:nvSpPr>
          <p:spPr bwMode="auto">
            <a:xfrm>
              <a:off x="776287" y="1235075"/>
              <a:ext cx="2790825" cy="3240088"/>
            </a:xfrm>
            <a:custGeom>
              <a:avLst/>
              <a:gdLst>
                <a:gd name="T0" fmla="*/ 486 w 744"/>
                <a:gd name="T1" fmla="*/ 57 h 864"/>
                <a:gd name="T2" fmla="*/ 437 w 744"/>
                <a:gd name="T3" fmla="*/ 91 h 864"/>
                <a:gd name="T4" fmla="*/ 432 w 744"/>
                <a:gd name="T5" fmla="*/ 142 h 864"/>
                <a:gd name="T6" fmla="*/ 492 w 744"/>
                <a:gd name="T7" fmla="*/ 182 h 864"/>
                <a:gd name="T8" fmla="*/ 512 w 744"/>
                <a:gd name="T9" fmla="*/ 127 h 864"/>
                <a:gd name="T10" fmla="*/ 562 w 744"/>
                <a:gd name="T11" fmla="*/ 126 h 864"/>
                <a:gd name="T12" fmla="*/ 609 w 744"/>
                <a:gd name="T13" fmla="*/ 139 h 864"/>
                <a:gd name="T14" fmla="*/ 627 w 744"/>
                <a:gd name="T15" fmla="*/ 186 h 864"/>
                <a:gd name="T16" fmla="*/ 569 w 744"/>
                <a:gd name="T17" fmla="*/ 207 h 864"/>
                <a:gd name="T18" fmla="*/ 604 w 744"/>
                <a:gd name="T19" fmla="*/ 228 h 864"/>
                <a:gd name="T20" fmla="*/ 590 w 744"/>
                <a:gd name="T21" fmla="*/ 236 h 864"/>
                <a:gd name="T22" fmla="*/ 527 w 744"/>
                <a:gd name="T23" fmla="*/ 282 h 864"/>
                <a:gd name="T24" fmla="*/ 501 w 744"/>
                <a:gd name="T25" fmla="*/ 360 h 864"/>
                <a:gd name="T26" fmla="*/ 446 w 744"/>
                <a:gd name="T27" fmla="*/ 329 h 864"/>
                <a:gd name="T28" fmla="*/ 402 w 744"/>
                <a:gd name="T29" fmla="*/ 388 h 864"/>
                <a:gd name="T30" fmla="*/ 451 w 744"/>
                <a:gd name="T31" fmla="*/ 412 h 864"/>
                <a:gd name="T32" fmla="*/ 520 w 744"/>
                <a:gd name="T33" fmla="*/ 459 h 864"/>
                <a:gd name="T34" fmla="*/ 576 w 744"/>
                <a:gd name="T35" fmla="*/ 450 h 864"/>
                <a:gd name="T36" fmla="*/ 665 w 744"/>
                <a:gd name="T37" fmla="*/ 488 h 864"/>
                <a:gd name="T38" fmla="*/ 743 w 744"/>
                <a:gd name="T39" fmla="*/ 536 h 864"/>
                <a:gd name="T40" fmla="*/ 710 w 744"/>
                <a:gd name="T41" fmla="*/ 644 h 864"/>
                <a:gd name="T42" fmla="*/ 666 w 744"/>
                <a:gd name="T43" fmla="*/ 691 h 864"/>
                <a:gd name="T44" fmla="*/ 624 w 744"/>
                <a:gd name="T45" fmla="*/ 738 h 864"/>
                <a:gd name="T46" fmla="*/ 586 w 744"/>
                <a:gd name="T47" fmla="*/ 781 h 864"/>
                <a:gd name="T48" fmla="*/ 569 w 744"/>
                <a:gd name="T49" fmla="*/ 815 h 864"/>
                <a:gd name="T50" fmla="*/ 538 w 744"/>
                <a:gd name="T51" fmla="*/ 849 h 864"/>
                <a:gd name="T52" fmla="*/ 529 w 744"/>
                <a:gd name="T53" fmla="*/ 802 h 864"/>
                <a:gd name="T54" fmla="*/ 552 w 744"/>
                <a:gd name="T55" fmla="*/ 705 h 864"/>
                <a:gd name="T56" fmla="*/ 550 w 744"/>
                <a:gd name="T57" fmla="*/ 613 h 864"/>
                <a:gd name="T58" fmla="*/ 501 w 744"/>
                <a:gd name="T59" fmla="*/ 550 h 864"/>
                <a:gd name="T60" fmla="*/ 510 w 744"/>
                <a:gd name="T61" fmla="*/ 498 h 864"/>
                <a:gd name="T62" fmla="*/ 467 w 744"/>
                <a:gd name="T63" fmla="*/ 443 h 864"/>
                <a:gd name="T64" fmla="*/ 421 w 744"/>
                <a:gd name="T65" fmla="*/ 415 h 864"/>
                <a:gd name="T66" fmla="*/ 349 w 744"/>
                <a:gd name="T67" fmla="*/ 374 h 864"/>
                <a:gd name="T68" fmla="*/ 308 w 744"/>
                <a:gd name="T69" fmla="*/ 332 h 864"/>
                <a:gd name="T70" fmla="*/ 308 w 744"/>
                <a:gd name="T71" fmla="*/ 349 h 864"/>
                <a:gd name="T72" fmla="*/ 266 w 744"/>
                <a:gd name="T73" fmla="*/ 296 h 864"/>
                <a:gd name="T74" fmla="*/ 240 w 744"/>
                <a:gd name="T75" fmla="*/ 202 h 864"/>
                <a:gd name="T76" fmla="*/ 224 w 744"/>
                <a:gd name="T77" fmla="*/ 177 h 864"/>
                <a:gd name="T78" fmla="*/ 183 w 744"/>
                <a:gd name="T79" fmla="*/ 132 h 864"/>
                <a:gd name="T80" fmla="*/ 113 w 744"/>
                <a:gd name="T81" fmla="*/ 109 h 864"/>
                <a:gd name="T82" fmla="*/ 78 w 744"/>
                <a:gd name="T83" fmla="*/ 127 h 864"/>
                <a:gd name="T84" fmla="*/ 43 w 744"/>
                <a:gd name="T85" fmla="*/ 150 h 864"/>
                <a:gd name="T86" fmla="*/ 18 w 744"/>
                <a:gd name="T87" fmla="*/ 116 h 864"/>
                <a:gd name="T88" fmla="*/ 7 w 744"/>
                <a:gd name="T89" fmla="*/ 74 h 864"/>
                <a:gd name="T90" fmla="*/ 21 w 744"/>
                <a:gd name="T91" fmla="*/ 48 h 864"/>
                <a:gd name="T92" fmla="*/ 71 w 744"/>
                <a:gd name="T93" fmla="*/ 17 h 864"/>
                <a:gd name="T94" fmla="*/ 192 w 744"/>
                <a:gd name="T95" fmla="*/ 29 h 864"/>
                <a:gd name="T96" fmla="*/ 249 w 744"/>
                <a:gd name="T97" fmla="*/ 32 h 864"/>
                <a:gd name="T98" fmla="*/ 339 w 744"/>
                <a:gd name="T99" fmla="*/ 56 h 864"/>
                <a:gd name="T100" fmla="*/ 404 w 744"/>
                <a:gd name="T101" fmla="*/ 41 h 864"/>
                <a:gd name="T102" fmla="*/ 422 w 744"/>
                <a:gd name="T103" fmla="*/ 10 h 864"/>
                <a:gd name="T104" fmla="*/ 456 w 744"/>
                <a:gd name="T105" fmla="*/ 39 h 864"/>
                <a:gd name="T106" fmla="*/ 244 w 744"/>
                <a:gd name="T107" fmla="*/ 66 h 864"/>
                <a:gd name="T108" fmla="*/ 314 w 744"/>
                <a:gd name="T109" fmla="*/ 102 h 864"/>
                <a:gd name="T110" fmla="*/ 303 w 744"/>
                <a:gd name="T111" fmla="*/ 101 h 864"/>
                <a:gd name="T112" fmla="*/ 401 w 744"/>
                <a:gd name="T113" fmla="*/ 189 h 864"/>
                <a:gd name="T114" fmla="*/ 433 w 744"/>
                <a:gd name="T115" fmla="*/ 223 h 864"/>
                <a:gd name="T116" fmla="*/ 461 w 744"/>
                <a:gd name="T117" fmla="*/ 205 h 864"/>
                <a:gd name="T118" fmla="*/ 456 w 744"/>
                <a:gd name="T119" fmla="*/ 257 h 864"/>
                <a:gd name="T120" fmla="*/ 505 w 744"/>
                <a:gd name="T121" fmla="*/ 240 h 864"/>
                <a:gd name="T122" fmla="*/ 491 w 744"/>
                <a:gd name="T123" fmla="*/ 2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4">
                  <a:moveTo>
                    <a:pt x="453" y="48"/>
                  </a:moveTo>
                  <a:cubicBezTo>
                    <a:pt x="453" y="50"/>
                    <a:pt x="457" y="45"/>
                    <a:pt x="456" y="52"/>
                  </a:cubicBezTo>
                  <a:cubicBezTo>
                    <a:pt x="460" y="52"/>
                    <a:pt x="460" y="52"/>
                    <a:pt x="460" y="52"/>
                  </a:cubicBezTo>
                  <a:cubicBezTo>
                    <a:pt x="462" y="51"/>
                    <a:pt x="463" y="48"/>
                    <a:pt x="463" y="45"/>
                  </a:cubicBezTo>
                  <a:cubicBezTo>
                    <a:pt x="464" y="44"/>
                    <a:pt x="466" y="43"/>
                    <a:pt x="465" y="41"/>
                  </a:cubicBezTo>
                  <a:cubicBezTo>
                    <a:pt x="470" y="42"/>
                    <a:pt x="467" y="36"/>
                    <a:pt x="471" y="38"/>
                  </a:cubicBezTo>
                  <a:cubicBezTo>
                    <a:pt x="471" y="28"/>
                    <a:pt x="471" y="28"/>
                    <a:pt x="471" y="28"/>
                  </a:cubicBezTo>
                  <a:cubicBezTo>
                    <a:pt x="476" y="27"/>
                    <a:pt x="478" y="26"/>
                    <a:pt x="482" y="28"/>
                  </a:cubicBezTo>
                  <a:cubicBezTo>
                    <a:pt x="484" y="28"/>
                    <a:pt x="483" y="31"/>
                    <a:pt x="484" y="32"/>
                  </a:cubicBezTo>
                  <a:cubicBezTo>
                    <a:pt x="484" y="32"/>
                    <a:pt x="486" y="32"/>
                    <a:pt x="486" y="32"/>
                  </a:cubicBezTo>
                  <a:cubicBezTo>
                    <a:pt x="488" y="33"/>
                    <a:pt x="489" y="35"/>
                    <a:pt x="491" y="35"/>
                  </a:cubicBezTo>
                  <a:cubicBezTo>
                    <a:pt x="491" y="39"/>
                    <a:pt x="489" y="41"/>
                    <a:pt x="486" y="42"/>
                  </a:cubicBezTo>
                  <a:cubicBezTo>
                    <a:pt x="489" y="44"/>
                    <a:pt x="488" y="49"/>
                    <a:pt x="492" y="50"/>
                  </a:cubicBezTo>
                  <a:cubicBezTo>
                    <a:pt x="491" y="54"/>
                    <a:pt x="487" y="54"/>
                    <a:pt x="486" y="57"/>
                  </a:cubicBezTo>
                  <a:cubicBezTo>
                    <a:pt x="484" y="57"/>
                    <a:pt x="483" y="60"/>
                    <a:pt x="482" y="57"/>
                  </a:cubicBezTo>
                  <a:cubicBezTo>
                    <a:pt x="480" y="59"/>
                    <a:pt x="480" y="62"/>
                    <a:pt x="478" y="64"/>
                  </a:cubicBezTo>
                  <a:cubicBezTo>
                    <a:pt x="476" y="63"/>
                    <a:pt x="479" y="60"/>
                    <a:pt x="472" y="62"/>
                  </a:cubicBezTo>
                  <a:cubicBezTo>
                    <a:pt x="472" y="60"/>
                    <a:pt x="474" y="60"/>
                    <a:pt x="475" y="60"/>
                  </a:cubicBezTo>
                  <a:cubicBezTo>
                    <a:pt x="472" y="56"/>
                    <a:pt x="467" y="61"/>
                    <a:pt x="463" y="60"/>
                  </a:cubicBezTo>
                  <a:cubicBezTo>
                    <a:pt x="464" y="65"/>
                    <a:pt x="463" y="63"/>
                    <a:pt x="463" y="69"/>
                  </a:cubicBezTo>
                  <a:cubicBezTo>
                    <a:pt x="461" y="69"/>
                    <a:pt x="462" y="67"/>
                    <a:pt x="461" y="66"/>
                  </a:cubicBezTo>
                  <a:cubicBezTo>
                    <a:pt x="458" y="66"/>
                    <a:pt x="459" y="71"/>
                    <a:pt x="454" y="70"/>
                  </a:cubicBezTo>
                  <a:cubicBezTo>
                    <a:pt x="455" y="72"/>
                    <a:pt x="457" y="71"/>
                    <a:pt x="457" y="73"/>
                  </a:cubicBezTo>
                  <a:cubicBezTo>
                    <a:pt x="457" y="75"/>
                    <a:pt x="455" y="76"/>
                    <a:pt x="456" y="78"/>
                  </a:cubicBezTo>
                  <a:cubicBezTo>
                    <a:pt x="452" y="75"/>
                    <a:pt x="448" y="84"/>
                    <a:pt x="447" y="83"/>
                  </a:cubicBezTo>
                  <a:cubicBezTo>
                    <a:pt x="446" y="82"/>
                    <a:pt x="445" y="81"/>
                    <a:pt x="444" y="85"/>
                  </a:cubicBezTo>
                  <a:cubicBezTo>
                    <a:pt x="439" y="85"/>
                    <a:pt x="439" y="85"/>
                    <a:pt x="439" y="85"/>
                  </a:cubicBezTo>
                  <a:cubicBezTo>
                    <a:pt x="437" y="86"/>
                    <a:pt x="438" y="89"/>
                    <a:pt x="437" y="91"/>
                  </a:cubicBezTo>
                  <a:cubicBezTo>
                    <a:pt x="436" y="89"/>
                    <a:pt x="435" y="90"/>
                    <a:pt x="435" y="92"/>
                  </a:cubicBezTo>
                  <a:cubicBezTo>
                    <a:pt x="432" y="90"/>
                    <a:pt x="431" y="92"/>
                    <a:pt x="428" y="92"/>
                  </a:cubicBezTo>
                  <a:cubicBezTo>
                    <a:pt x="429" y="94"/>
                    <a:pt x="429" y="96"/>
                    <a:pt x="429" y="98"/>
                  </a:cubicBezTo>
                  <a:cubicBezTo>
                    <a:pt x="426" y="95"/>
                    <a:pt x="427" y="99"/>
                    <a:pt x="425" y="102"/>
                  </a:cubicBezTo>
                  <a:cubicBezTo>
                    <a:pt x="423" y="105"/>
                    <a:pt x="419" y="108"/>
                    <a:pt x="419" y="115"/>
                  </a:cubicBezTo>
                  <a:cubicBezTo>
                    <a:pt x="416" y="117"/>
                    <a:pt x="415" y="121"/>
                    <a:pt x="412" y="123"/>
                  </a:cubicBezTo>
                  <a:cubicBezTo>
                    <a:pt x="412" y="126"/>
                    <a:pt x="414" y="123"/>
                    <a:pt x="414" y="123"/>
                  </a:cubicBezTo>
                  <a:cubicBezTo>
                    <a:pt x="415" y="123"/>
                    <a:pt x="414" y="124"/>
                    <a:pt x="415" y="125"/>
                  </a:cubicBezTo>
                  <a:cubicBezTo>
                    <a:pt x="416" y="125"/>
                    <a:pt x="417" y="127"/>
                    <a:pt x="418" y="127"/>
                  </a:cubicBezTo>
                  <a:cubicBezTo>
                    <a:pt x="419" y="128"/>
                    <a:pt x="420" y="125"/>
                    <a:pt x="423" y="127"/>
                  </a:cubicBezTo>
                  <a:cubicBezTo>
                    <a:pt x="424" y="128"/>
                    <a:pt x="425" y="129"/>
                    <a:pt x="426" y="129"/>
                  </a:cubicBezTo>
                  <a:cubicBezTo>
                    <a:pt x="426" y="135"/>
                    <a:pt x="426" y="135"/>
                    <a:pt x="426" y="135"/>
                  </a:cubicBezTo>
                  <a:cubicBezTo>
                    <a:pt x="427" y="136"/>
                    <a:pt x="429" y="135"/>
                    <a:pt x="429" y="137"/>
                  </a:cubicBezTo>
                  <a:cubicBezTo>
                    <a:pt x="430" y="139"/>
                    <a:pt x="432" y="139"/>
                    <a:pt x="432" y="142"/>
                  </a:cubicBezTo>
                  <a:cubicBezTo>
                    <a:pt x="439" y="141"/>
                    <a:pt x="444" y="143"/>
                    <a:pt x="449" y="142"/>
                  </a:cubicBezTo>
                  <a:cubicBezTo>
                    <a:pt x="449" y="146"/>
                    <a:pt x="455" y="145"/>
                    <a:pt x="458" y="149"/>
                  </a:cubicBezTo>
                  <a:cubicBezTo>
                    <a:pt x="459" y="149"/>
                    <a:pt x="460" y="148"/>
                    <a:pt x="460" y="150"/>
                  </a:cubicBezTo>
                  <a:cubicBezTo>
                    <a:pt x="460" y="152"/>
                    <a:pt x="461" y="150"/>
                    <a:pt x="461" y="150"/>
                  </a:cubicBezTo>
                  <a:cubicBezTo>
                    <a:pt x="463" y="150"/>
                    <a:pt x="463" y="152"/>
                    <a:pt x="464" y="153"/>
                  </a:cubicBezTo>
                  <a:cubicBezTo>
                    <a:pt x="466" y="154"/>
                    <a:pt x="469" y="152"/>
                    <a:pt x="468" y="156"/>
                  </a:cubicBezTo>
                  <a:cubicBezTo>
                    <a:pt x="476" y="155"/>
                    <a:pt x="480" y="158"/>
                    <a:pt x="486" y="158"/>
                  </a:cubicBezTo>
                  <a:cubicBezTo>
                    <a:pt x="487" y="163"/>
                    <a:pt x="485" y="167"/>
                    <a:pt x="488" y="170"/>
                  </a:cubicBezTo>
                  <a:cubicBezTo>
                    <a:pt x="488" y="169"/>
                    <a:pt x="489" y="172"/>
                    <a:pt x="489" y="171"/>
                  </a:cubicBezTo>
                  <a:cubicBezTo>
                    <a:pt x="490" y="172"/>
                    <a:pt x="488" y="174"/>
                    <a:pt x="488" y="174"/>
                  </a:cubicBezTo>
                  <a:cubicBezTo>
                    <a:pt x="489" y="175"/>
                    <a:pt x="490" y="174"/>
                    <a:pt x="491" y="175"/>
                  </a:cubicBezTo>
                  <a:cubicBezTo>
                    <a:pt x="491" y="176"/>
                    <a:pt x="488" y="179"/>
                    <a:pt x="492" y="178"/>
                  </a:cubicBezTo>
                  <a:cubicBezTo>
                    <a:pt x="491" y="179"/>
                    <a:pt x="491" y="180"/>
                    <a:pt x="491" y="182"/>
                  </a:cubicBezTo>
                  <a:cubicBezTo>
                    <a:pt x="491" y="184"/>
                    <a:pt x="492" y="183"/>
                    <a:pt x="492" y="182"/>
                  </a:cubicBezTo>
                  <a:cubicBezTo>
                    <a:pt x="494" y="182"/>
                    <a:pt x="493" y="184"/>
                    <a:pt x="493" y="185"/>
                  </a:cubicBezTo>
                  <a:cubicBezTo>
                    <a:pt x="494" y="185"/>
                    <a:pt x="496" y="185"/>
                    <a:pt x="496" y="185"/>
                  </a:cubicBezTo>
                  <a:cubicBezTo>
                    <a:pt x="498" y="187"/>
                    <a:pt x="503" y="187"/>
                    <a:pt x="508" y="185"/>
                  </a:cubicBezTo>
                  <a:cubicBezTo>
                    <a:pt x="509" y="179"/>
                    <a:pt x="509" y="177"/>
                    <a:pt x="508" y="171"/>
                  </a:cubicBezTo>
                  <a:cubicBezTo>
                    <a:pt x="508" y="169"/>
                    <a:pt x="505" y="170"/>
                    <a:pt x="505" y="170"/>
                  </a:cubicBezTo>
                  <a:cubicBezTo>
                    <a:pt x="503" y="167"/>
                    <a:pt x="507" y="162"/>
                    <a:pt x="502" y="164"/>
                  </a:cubicBezTo>
                  <a:cubicBezTo>
                    <a:pt x="503" y="163"/>
                    <a:pt x="505" y="163"/>
                    <a:pt x="505" y="160"/>
                  </a:cubicBezTo>
                  <a:cubicBezTo>
                    <a:pt x="511" y="161"/>
                    <a:pt x="510" y="157"/>
                    <a:pt x="515" y="157"/>
                  </a:cubicBezTo>
                  <a:cubicBezTo>
                    <a:pt x="517" y="157"/>
                    <a:pt x="515" y="154"/>
                    <a:pt x="516" y="153"/>
                  </a:cubicBezTo>
                  <a:cubicBezTo>
                    <a:pt x="516" y="153"/>
                    <a:pt x="520" y="155"/>
                    <a:pt x="520" y="153"/>
                  </a:cubicBezTo>
                  <a:cubicBezTo>
                    <a:pt x="517" y="147"/>
                    <a:pt x="522" y="141"/>
                    <a:pt x="519" y="137"/>
                  </a:cubicBezTo>
                  <a:cubicBezTo>
                    <a:pt x="519" y="135"/>
                    <a:pt x="517" y="137"/>
                    <a:pt x="517" y="137"/>
                  </a:cubicBezTo>
                  <a:cubicBezTo>
                    <a:pt x="515" y="136"/>
                    <a:pt x="518" y="132"/>
                    <a:pt x="513" y="133"/>
                  </a:cubicBezTo>
                  <a:cubicBezTo>
                    <a:pt x="513" y="131"/>
                    <a:pt x="511" y="130"/>
                    <a:pt x="512" y="127"/>
                  </a:cubicBezTo>
                  <a:cubicBezTo>
                    <a:pt x="511" y="124"/>
                    <a:pt x="513" y="123"/>
                    <a:pt x="516" y="123"/>
                  </a:cubicBezTo>
                  <a:cubicBezTo>
                    <a:pt x="513" y="122"/>
                    <a:pt x="518" y="114"/>
                    <a:pt x="512" y="113"/>
                  </a:cubicBezTo>
                  <a:cubicBezTo>
                    <a:pt x="513" y="112"/>
                    <a:pt x="513" y="111"/>
                    <a:pt x="513" y="109"/>
                  </a:cubicBezTo>
                  <a:cubicBezTo>
                    <a:pt x="513" y="110"/>
                    <a:pt x="512" y="109"/>
                    <a:pt x="512" y="108"/>
                  </a:cubicBezTo>
                  <a:cubicBezTo>
                    <a:pt x="512" y="108"/>
                    <a:pt x="513" y="108"/>
                    <a:pt x="513" y="106"/>
                  </a:cubicBezTo>
                  <a:cubicBezTo>
                    <a:pt x="513" y="105"/>
                    <a:pt x="512" y="105"/>
                    <a:pt x="512" y="104"/>
                  </a:cubicBezTo>
                  <a:cubicBezTo>
                    <a:pt x="512" y="102"/>
                    <a:pt x="515" y="99"/>
                    <a:pt x="512" y="98"/>
                  </a:cubicBezTo>
                  <a:cubicBezTo>
                    <a:pt x="512" y="96"/>
                    <a:pt x="523" y="95"/>
                    <a:pt x="522" y="99"/>
                  </a:cubicBezTo>
                  <a:cubicBezTo>
                    <a:pt x="527" y="99"/>
                    <a:pt x="535" y="101"/>
                    <a:pt x="537" y="97"/>
                  </a:cubicBezTo>
                  <a:cubicBezTo>
                    <a:pt x="540" y="101"/>
                    <a:pt x="547" y="100"/>
                    <a:pt x="547" y="108"/>
                  </a:cubicBezTo>
                  <a:cubicBezTo>
                    <a:pt x="558" y="108"/>
                    <a:pt x="558" y="108"/>
                    <a:pt x="558" y="108"/>
                  </a:cubicBezTo>
                  <a:cubicBezTo>
                    <a:pt x="558" y="110"/>
                    <a:pt x="559" y="110"/>
                    <a:pt x="561" y="111"/>
                  </a:cubicBezTo>
                  <a:cubicBezTo>
                    <a:pt x="561" y="113"/>
                    <a:pt x="560" y="116"/>
                    <a:pt x="561" y="119"/>
                  </a:cubicBezTo>
                  <a:cubicBezTo>
                    <a:pt x="561" y="122"/>
                    <a:pt x="565" y="125"/>
                    <a:pt x="562" y="126"/>
                  </a:cubicBezTo>
                  <a:cubicBezTo>
                    <a:pt x="562" y="128"/>
                    <a:pt x="565" y="127"/>
                    <a:pt x="566" y="127"/>
                  </a:cubicBezTo>
                  <a:cubicBezTo>
                    <a:pt x="566" y="132"/>
                    <a:pt x="572" y="129"/>
                    <a:pt x="568" y="133"/>
                  </a:cubicBezTo>
                  <a:cubicBezTo>
                    <a:pt x="574" y="134"/>
                    <a:pt x="575" y="131"/>
                    <a:pt x="580" y="132"/>
                  </a:cubicBezTo>
                  <a:cubicBezTo>
                    <a:pt x="581" y="130"/>
                    <a:pt x="580" y="129"/>
                    <a:pt x="579" y="129"/>
                  </a:cubicBezTo>
                  <a:cubicBezTo>
                    <a:pt x="580" y="126"/>
                    <a:pt x="581" y="126"/>
                    <a:pt x="583" y="127"/>
                  </a:cubicBezTo>
                  <a:cubicBezTo>
                    <a:pt x="582" y="123"/>
                    <a:pt x="586" y="123"/>
                    <a:pt x="588" y="122"/>
                  </a:cubicBezTo>
                  <a:cubicBezTo>
                    <a:pt x="588" y="121"/>
                    <a:pt x="586" y="121"/>
                    <a:pt x="586" y="120"/>
                  </a:cubicBezTo>
                  <a:cubicBezTo>
                    <a:pt x="586" y="119"/>
                    <a:pt x="589" y="118"/>
                    <a:pt x="592" y="118"/>
                  </a:cubicBezTo>
                  <a:cubicBezTo>
                    <a:pt x="589" y="121"/>
                    <a:pt x="591" y="121"/>
                    <a:pt x="595" y="125"/>
                  </a:cubicBezTo>
                  <a:cubicBezTo>
                    <a:pt x="596" y="127"/>
                    <a:pt x="598" y="130"/>
                    <a:pt x="603" y="130"/>
                  </a:cubicBezTo>
                  <a:cubicBezTo>
                    <a:pt x="603" y="132"/>
                    <a:pt x="600" y="131"/>
                    <a:pt x="600" y="133"/>
                  </a:cubicBezTo>
                  <a:cubicBezTo>
                    <a:pt x="601" y="135"/>
                    <a:pt x="603" y="135"/>
                    <a:pt x="603" y="137"/>
                  </a:cubicBezTo>
                  <a:cubicBezTo>
                    <a:pt x="605" y="138"/>
                    <a:pt x="604" y="135"/>
                    <a:pt x="604" y="135"/>
                  </a:cubicBezTo>
                  <a:cubicBezTo>
                    <a:pt x="608" y="133"/>
                    <a:pt x="603" y="140"/>
                    <a:pt x="609" y="139"/>
                  </a:cubicBezTo>
                  <a:cubicBezTo>
                    <a:pt x="606" y="142"/>
                    <a:pt x="610" y="144"/>
                    <a:pt x="606" y="147"/>
                  </a:cubicBezTo>
                  <a:cubicBezTo>
                    <a:pt x="606" y="150"/>
                    <a:pt x="610" y="149"/>
                    <a:pt x="611" y="150"/>
                  </a:cubicBezTo>
                  <a:cubicBezTo>
                    <a:pt x="612" y="150"/>
                    <a:pt x="609" y="152"/>
                    <a:pt x="610" y="153"/>
                  </a:cubicBezTo>
                  <a:cubicBezTo>
                    <a:pt x="611" y="153"/>
                    <a:pt x="613" y="154"/>
                    <a:pt x="614" y="154"/>
                  </a:cubicBezTo>
                  <a:cubicBezTo>
                    <a:pt x="615" y="155"/>
                    <a:pt x="616" y="156"/>
                    <a:pt x="617" y="157"/>
                  </a:cubicBezTo>
                  <a:cubicBezTo>
                    <a:pt x="619" y="158"/>
                    <a:pt x="622" y="159"/>
                    <a:pt x="624" y="161"/>
                  </a:cubicBezTo>
                  <a:cubicBezTo>
                    <a:pt x="626" y="162"/>
                    <a:pt x="627" y="156"/>
                    <a:pt x="628" y="160"/>
                  </a:cubicBezTo>
                  <a:cubicBezTo>
                    <a:pt x="628" y="164"/>
                    <a:pt x="625" y="164"/>
                    <a:pt x="621" y="164"/>
                  </a:cubicBezTo>
                  <a:cubicBezTo>
                    <a:pt x="624" y="167"/>
                    <a:pt x="628" y="168"/>
                    <a:pt x="632" y="168"/>
                  </a:cubicBezTo>
                  <a:cubicBezTo>
                    <a:pt x="632" y="171"/>
                    <a:pt x="633" y="171"/>
                    <a:pt x="635" y="171"/>
                  </a:cubicBezTo>
                  <a:cubicBezTo>
                    <a:pt x="635" y="174"/>
                    <a:pt x="635" y="175"/>
                    <a:pt x="638" y="175"/>
                  </a:cubicBezTo>
                  <a:cubicBezTo>
                    <a:pt x="637" y="177"/>
                    <a:pt x="636" y="179"/>
                    <a:pt x="637" y="182"/>
                  </a:cubicBezTo>
                  <a:cubicBezTo>
                    <a:pt x="634" y="183"/>
                    <a:pt x="631" y="183"/>
                    <a:pt x="628" y="185"/>
                  </a:cubicBezTo>
                  <a:cubicBezTo>
                    <a:pt x="627" y="186"/>
                    <a:pt x="628" y="186"/>
                    <a:pt x="627" y="186"/>
                  </a:cubicBezTo>
                  <a:cubicBezTo>
                    <a:pt x="625" y="186"/>
                    <a:pt x="624" y="186"/>
                    <a:pt x="624" y="188"/>
                  </a:cubicBezTo>
                  <a:cubicBezTo>
                    <a:pt x="624" y="190"/>
                    <a:pt x="621" y="188"/>
                    <a:pt x="621" y="188"/>
                  </a:cubicBezTo>
                  <a:cubicBezTo>
                    <a:pt x="621" y="188"/>
                    <a:pt x="619" y="190"/>
                    <a:pt x="618" y="191"/>
                  </a:cubicBezTo>
                  <a:cubicBezTo>
                    <a:pt x="618" y="191"/>
                    <a:pt x="618" y="194"/>
                    <a:pt x="617" y="195"/>
                  </a:cubicBezTo>
                  <a:cubicBezTo>
                    <a:pt x="616" y="196"/>
                    <a:pt x="611" y="195"/>
                    <a:pt x="614" y="196"/>
                  </a:cubicBezTo>
                  <a:cubicBezTo>
                    <a:pt x="613" y="199"/>
                    <a:pt x="608" y="198"/>
                    <a:pt x="606" y="198"/>
                  </a:cubicBezTo>
                  <a:cubicBezTo>
                    <a:pt x="603" y="198"/>
                    <a:pt x="600" y="198"/>
                    <a:pt x="597" y="198"/>
                  </a:cubicBezTo>
                  <a:cubicBezTo>
                    <a:pt x="595" y="198"/>
                    <a:pt x="595" y="197"/>
                    <a:pt x="593" y="196"/>
                  </a:cubicBezTo>
                  <a:cubicBezTo>
                    <a:pt x="587" y="195"/>
                    <a:pt x="581" y="197"/>
                    <a:pt x="575" y="198"/>
                  </a:cubicBezTo>
                  <a:cubicBezTo>
                    <a:pt x="570" y="200"/>
                    <a:pt x="568" y="205"/>
                    <a:pt x="562" y="206"/>
                  </a:cubicBezTo>
                  <a:cubicBezTo>
                    <a:pt x="565" y="209"/>
                    <a:pt x="560" y="210"/>
                    <a:pt x="558" y="212"/>
                  </a:cubicBezTo>
                  <a:cubicBezTo>
                    <a:pt x="559" y="213"/>
                    <a:pt x="560" y="214"/>
                    <a:pt x="559" y="216"/>
                  </a:cubicBezTo>
                  <a:cubicBezTo>
                    <a:pt x="562" y="215"/>
                    <a:pt x="562" y="212"/>
                    <a:pt x="564" y="210"/>
                  </a:cubicBezTo>
                  <a:cubicBezTo>
                    <a:pt x="565" y="209"/>
                    <a:pt x="569" y="210"/>
                    <a:pt x="569" y="207"/>
                  </a:cubicBezTo>
                  <a:cubicBezTo>
                    <a:pt x="570" y="203"/>
                    <a:pt x="572" y="211"/>
                    <a:pt x="572" y="205"/>
                  </a:cubicBezTo>
                  <a:cubicBezTo>
                    <a:pt x="574" y="204"/>
                    <a:pt x="575" y="206"/>
                    <a:pt x="575" y="206"/>
                  </a:cubicBezTo>
                  <a:cubicBezTo>
                    <a:pt x="576" y="206"/>
                    <a:pt x="576" y="203"/>
                    <a:pt x="576" y="203"/>
                  </a:cubicBezTo>
                  <a:cubicBezTo>
                    <a:pt x="579" y="203"/>
                    <a:pt x="582" y="204"/>
                    <a:pt x="586" y="203"/>
                  </a:cubicBezTo>
                  <a:cubicBezTo>
                    <a:pt x="586" y="205"/>
                    <a:pt x="588" y="204"/>
                    <a:pt x="588" y="203"/>
                  </a:cubicBezTo>
                  <a:cubicBezTo>
                    <a:pt x="590" y="203"/>
                    <a:pt x="590" y="211"/>
                    <a:pt x="586" y="209"/>
                  </a:cubicBezTo>
                  <a:cubicBezTo>
                    <a:pt x="589" y="212"/>
                    <a:pt x="584" y="213"/>
                    <a:pt x="585" y="219"/>
                  </a:cubicBezTo>
                  <a:cubicBezTo>
                    <a:pt x="585" y="220"/>
                    <a:pt x="586" y="221"/>
                    <a:pt x="586" y="223"/>
                  </a:cubicBezTo>
                  <a:cubicBezTo>
                    <a:pt x="587" y="222"/>
                    <a:pt x="589" y="221"/>
                    <a:pt x="589" y="223"/>
                  </a:cubicBezTo>
                  <a:cubicBezTo>
                    <a:pt x="589" y="225"/>
                    <a:pt x="591" y="224"/>
                    <a:pt x="592" y="224"/>
                  </a:cubicBezTo>
                  <a:cubicBezTo>
                    <a:pt x="592" y="225"/>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6"/>
                  </a:cubicBezTo>
                  <a:cubicBezTo>
                    <a:pt x="606" y="225"/>
                    <a:pt x="608" y="226"/>
                    <a:pt x="609" y="226"/>
                  </a:cubicBezTo>
                  <a:cubicBezTo>
                    <a:pt x="609" y="225"/>
                    <a:pt x="608" y="223"/>
                    <a:pt x="609" y="221"/>
                  </a:cubicBezTo>
                  <a:cubicBezTo>
                    <a:pt x="611" y="221"/>
                    <a:pt x="611" y="223"/>
                    <a:pt x="611" y="224"/>
                  </a:cubicBezTo>
                  <a:cubicBezTo>
                    <a:pt x="612" y="226"/>
                    <a:pt x="616" y="225"/>
                    <a:pt x="614" y="230"/>
                  </a:cubicBezTo>
                  <a:cubicBezTo>
                    <a:pt x="612" y="231"/>
                    <a:pt x="612" y="228"/>
                    <a:pt x="610" y="228"/>
                  </a:cubicBezTo>
                  <a:cubicBezTo>
                    <a:pt x="608" y="229"/>
                    <a:pt x="608" y="232"/>
                    <a:pt x="606" y="233"/>
                  </a:cubicBezTo>
                  <a:cubicBezTo>
                    <a:pt x="605" y="233"/>
                    <a:pt x="603" y="232"/>
                    <a:pt x="602" y="233"/>
                  </a:cubicBezTo>
                  <a:cubicBezTo>
                    <a:pt x="599" y="233"/>
                    <a:pt x="600" y="236"/>
                    <a:pt x="595" y="236"/>
                  </a:cubicBezTo>
                  <a:cubicBezTo>
                    <a:pt x="592" y="235"/>
                    <a:pt x="593" y="239"/>
                    <a:pt x="592" y="240"/>
                  </a:cubicBezTo>
                  <a:cubicBezTo>
                    <a:pt x="591" y="240"/>
                    <a:pt x="590" y="239"/>
                    <a:pt x="590" y="238"/>
                  </a:cubicBezTo>
                  <a:cubicBezTo>
                    <a:pt x="588" y="240"/>
                    <a:pt x="588" y="243"/>
                    <a:pt x="583" y="243"/>
                  </a:cubicBezTo>
                  <a:cubicBezTo>
                    <a:pt x="586" y="240"/>
                    <a:pt x="583" y="241"/>
                    <a:pt x="583" y="237"/>
                  </a:cubicBezTo>
                  <a:cubicBezTo>
                    <a:pt x="586" y="236"/>
                    <a:pt x="587" y="232"/>
                    <a:pt x="590" y="236"/>
                  </a:cubicBezTo>
                  <a:cubicBezTo>
                    <a:pt x="592" y="231"/>
                    <a:pt x="588" y="231"/>
                    <a:pt x="586" y="230"/>
                  </a:cubicBezTo>
                  <a:cubicBezTo>
                    <a:pt x="583" y="229"/>
                    <a:pt x="581" y="234"/>
                    <a:pt x="578" y="234"/>
                  </a:cubicBezTo>
                  <a:cubicBezTo>
                    <a:pt x="578" y="234"/>
                    <a:pt x="574" y="235"/>
                    <a:pt x="573" y="236"/>
                  </a:cubicBezTo>
                  <a:cubicBezTo>
                    <a:pt x="572" y="236"/>
                    <a:pt x="572" y="237"/>
                    <a:pt x="572" y="238"/>
                  </a:cubicBezTo>
                  <a:cubicBezTo>
                    <a:pt x="564" y="237"/>
                    <a:pt x="565" y="242"/>
                    <a:pt x="558" y="240"/>
                  </a:cubicBezTo>
                  <a:cubicBezTo>
                    <a:pt x="561" y="242"/>
                    <a:pt x="562" y="243"/>
                    <a:pt x="555" y="243"/>
                  </a:cubicBezTo>
                  <a:cubicBezTo>
                    <a:pt x="552" y="245"/>
                    <a:pt x="551" y="252"/>
                    <a:pt x="555" y="254"/>
                  </a:cubicBezTo>
                  <a:cubicBezTo>
                    <a:pt x="555" y="257"/>
                    <a:pt x="551" y="256"/>
                    <a:pt x="552" y="259"/>
                  </a:cubicBezTo>
                  <a:cubicBezTo>
                    <a:pt x="551" y="260"/>
                    <a:pt x="549" y="259"/>
                    <a:pt x="548" y="259"/>
                  </a:cubicBezTo>
                  <a:cubicBezTo>
                    <a:pt x="547" y="260"/>
                    <a:pt x="547" y="262"/>
                    <a:pt x="545" y="262"/>
                  </a:cubicBezTo>
                  <a:cubicBezTo>
                    <a:pt x="543" y="264"/>
                    <a:pt x="539" y="262"/>
                    <a:pt x="537" y="265"/>
                  </a:cubicBezTo>
                  <a:cubicBezTo>
                    <a:pt x="536" y="266"/>
                    <a:pt x="535" y="267"/>
                    <a:pt x="534" y="268"/>
                  </a:cubicBezTo>
                  <a:cubicBezTo>
                    <a:pt x="533" y="270"/>
                    <a:pt x="532" y="272"/>
                    <a:pt x="530" y="275"/>
                  </a:cubicBezTo>
                  <a:cubicBezTo>
                    <a:pt x="529" y="276"/>
                    <a:pt x="526" y="277"/>
                    <a:pt x="527" y="282"/>
                  </a:cubicBezTo>
                  <a:cubicBezTo>
                    <a:pt x="524" y="281"/>
                    <a:pt x="524" y="278"/>
                    <a:pt x="522" y="278"/>
                  </a:cubicBezTo>
                  <a:cubicBezTo>
                    <a:pt x="520" y="278"/>
                    <a:pt x="521" y="280"/>
                    <a:pt x="519" y="280"/>
                  </a:cubicBezTo>
                  <a:cubicBezTo>
                    <a:pt x="524" y="286"/>
                    <a:pt x="524" y="291"/>
                    <a:pt x="524" y="299"/>
                  </a:cubicBezTo>
                  <a:cubicBezTo>
                    <a:pt x="521" y="297"/>
                    <a:pt x="522" y="301"/>
                    <a:pt x="522" y="301"/>
                  </a:cubicBezTo>
                  <a:cubicBezTo>
                    <a:pt x="521" y="302"/>
                    <a:pt x="519" y="301"/>
                    <a:pt x="519" y="301"/>
                  </a:cubicBezTo>
                  <a:cubicBezTo>
                    <a:pt x="518" y="303"/>
                    <a:pt x="517" y="303"/>
                    <a:pt x="516" y="304"/>
                  </a:cubicBezTo>
                  <a:cubicBezTo>
                    <a:pt x="514" y="305"/>
                    <a:pt x="513" y="308"/>
                    <a:pt x="512" y="308"/>
                  </a:cubicBezTo>
                  <a:cubicBezTo>
                    <a:pt x="510" y="310"/>
                    <a:pt x="507" y="308"/>
                    <a:pt x="506" y="310"/>
                  </a:cubicBezTo>
                  <a:cubicBezTo>
                    <a:pt x="503" y="311"/>
                    <a:pt x="502" y="314"/>
                    <a:pt x="501" y="317"/>
                  </a:cubicBezTo>
                  <a:cubicBezTo>
                    <a:pt x="497" y="317"/>
                    <a:pt x="497" y="321"/>
                    <a:pt x="493" y="321"/>
                  </a:cubicBezTo>
                  <a:cubicBezTo>
                    <a:pt x="495" y="326"/>
                    <a:pt x="490" y="336"/>
                    <a:pt x="496" y="337"/>
                  </a:cubicBezTo>
                  <a:cubicBezTo>
                    <a:pt x="493" y="342"/>
                    <a:pt x="499" y="342"/>
                    <a:pt x="498" y="349"/>
                  </a:cubicBezTo>
                  <a:cubicBezTo>
                    <a:pt x="498" y="351"/>
                    <a:pt x="499" y="350"/>
                    <a:pt x="501" y="351"/>
                  </a:cubicBezTo>
                  <a:cubicBezTo>
                    <a:pt x="499" y="355"/>
                    <a:pt x="501" y="355"/>
                    <a:pt x="501" y="360"/>
                  </a:cubicBezTo>
                  <a:cubicBezTo>
                    <a:pt x="498" y="361"/>
                    <a:pt x="496" y="361"/>
                    <a:pt x="495" y="363"/>
                  </a:cubicBezTo>
                  <a:cubicBezTo>
                    <a:pt x="493" y="363"/>
                    <a:pt x="494" y="360"/>
                    <a:pt x="493" y="359"/>
                  </a:cubicBezTo>
                  <a:cubicBezTo>
                    <a:pt x="493" y="358"/>
                    <a:pt x="491" y="359"/>
                    <a:pt x="489" y="358"/>
                  </a:cubicBezTo>
                  <a:cubicBezTo>
                    <a:pt x="488" y="357"/>
                    <a:pt x="489" y="354"/>
                    <a:pt x="486" y="355"/>
                  </a:cubicBezTo>
                  <a:cubicBezTo>
                    <a:pt x="487" y="351"/>
                    <a:pt x="489" y="348"/>
                    <a:pt x="484" y="348"/>
                  </a:cubicBezTo>
                  <a:cubicBezTo>
                    <a:pt x="486" y="341"/>
                    <a:pt x="483" y="341"/>
                    <a:pt x="482" y="335"/>
                  </a:cubicBezTo>
                  <a:cubicBezTo>
                    <a:pt x="481" y="335"/>
                    <a:pt x="481" y="337"/>
                    <a:pt x="479" y="337"/>
                  </a:cubicBezTo>
                  <a:cubicBezTo>
                    <a:pt x="479" y="334"/>
                    <a:pt x="479" y="334"/>
                    <a:pt x="479" y="334"/>
                  </a:cubicBezTo>
                  <a:cubicBezTo>
                    <a:pt x="477" y="334"/>
                    <a:pt x="470" y="336"/>
                    <a:pt x="468" y="334"/>
                  </a:cubicBezTo>
                  <a:cubicBezTo>
                    <a:pt x="467" y="333"/>
                    <a:pt x="467" y="331"/>
                    <a:pt x="465" y="331"/>
                  </a:cubicBezTo>
                  <a:cubicBezTo>
                    <a:pt x="464" y="331"/>
                    <a:pt x="462" y="333"/>
                    <a:pt x="460" y="332"/>
                  </a:cubicBezTo>
                  <a:cubicBezTo>
                    <a:pt x="460" y="332"/>
                    <a:pt x="465" y="327"/>
                    <a:pt x="460" y="329"/>
                  </a:cubicBezTo>
                  <a:cubicBezTo>
                    <a:pt x="459" y="330"/>
                    <a:pt x="460" y="331"/>
                    <a:pt x="458" y="331"/>
                  </a:cubicBezTo>
                  <a:cubicBezTo>
                    <a:pt x="455" y="331"/>
                    <a:pt x="449" y="331"/>
                    <a:pt x="446" y="329"/>
                  </a:cubicBezTo>
                  <a:cubicBezTo>
                    <a:pt x="443" y="329"/>
                    <a:pt x="445" y="334"/>
                    <a:pt x="444" y="337"/>
                  </a:cubicBezTo>
                  <a:cubicBezTo>
                    <a:pt x="437" y="335"/>
                    <a:pt x="428" y="335"/>
                    <a:pt x="419" y="334"/>
                  </a:cubicBezTo>
                  <a:cubicBezTo>
                    <a:pt x="418" y="334"/>
                    <a:pt x="418" y="335"/>
                    <a:pt x="416" y="335"/>
                  </a:cubicBezTo>
                  <a:cubicBezTo>
                    <a:pt x="415" y="335"/>
                    <a:pt x="415" y="338"/>
                    <a:pt x="414" y="338"/>
                  </a:cubicBezTo>
                  <a:cubicBezTo>
                    <a:pt x="412" y="338"/>
                    <a:pt x="412" y="340"/>
                    <a:pt x="412" y="341"/>
                  </a:cubicBezTo>
                  <a:cubicBezTo>
                    <a:pt x="410" y="341"/>
                    <a:pt x="408" y="340"/>
                    <a:pt x="407" y="341"/>
                  </a:cubicBezTo>
                  <a:cubicBezTo>
                    <a:pt x="405" y="341"/>
                    <a:pt x="405" y="344"/>
                    <a:pt x="402" y="344"/>
                  </a:cubicBezTo>
                  <a:cubicBezTo>
                    <a:pt x="403" y="346"/>
                    <a:pt x="401" y="353"/>
                    <a:pt x="404" y="353"/>
                  </a:cubicBezTo>
                  <a:cubicBezTo>
                    <a:pt x="402" y="355"/>
                    <a:pt x="401" y="358"/>
                    <a:pt x="400" y="359"/>
                  </a:cubicBezTo>
                  <a:cubicBezTo>
                    <a:pt x="400" y="363"/>
                    <a:pt x="399" y="367"/>
                    <a:pt x="400" y="370"/>
                  </a:cubicBezTo>
                  <a:cubicBezTo>
                    <a:pt x="400" y="372"/>
                    <a:pt x="401" y="373"/>
                    <a:pt x="401" y="374"/>
                  </a:cubicBezTo>
                  <a:cubicBezTo>
                    <a:pt x="401" y="378"/>
                    <a:pt x="402" y="382"/>
                    <a:pt x="400" y="384"/>
                  </a:cubicBezTo>
                  <a:cubicBezTo>
                    <a:pt x="399" y="386"/>
                    <a:pt x="403" y="385"/>
                    <a:pt x="404" y="386"/>
                  </a:cubicBezTo>
                  <a:cubicBezTo>
                    <a:pt x="404" y="386"/>
                    <a:pt x="402" y="388"/>
                    <a:pt x="402" y="388"/>
                  </a:cubicBezTo>
                  <a:cubicBezTo>
                    <a:pt x="402" y="388"/>
                    <a:pt x="404" y="390"/>
                    <a:pt x="404" y="390"/>
                  </a:cubicBezTo>
                  <a:cubicBezTo>
                    <a:pt x="405" y="391"/>
                    <a:pt x="406" y="390"/>
                    <a:pt x="407" y="391"/>
                  </a:cubicBezTo>
                  <a:cubicBezTo>
                    <a:pt x="407" y="392"/>
                    <a:pt x="406" y="394"/>
                    <a:pt x="407" y="394"/>
                  </a:cubicBezTo>
                  <a:cubicBezTo>
                    <a:pt x="407" y="394"/>
                    <a:pt x="408" y="394"/>
                    <a:pt x="408" y="394"/>
                  </a:cubicBezTo>
                  <a:cubicBezTo>
                    <a:pt x="408" y="395"/>
                    <a:pt x="408" y="397"/>
                    <a:pt x="408" y="397"/>
                  </a:cubicBezTo>
                  <a:cubicBezTo>
                    <a:pt x="409" y="398"/>
                    <a:pt x="412" y="400"/>
                    <a:pt x="412" y="402"/>
                  </a:cubicBezTo>
                  <a:cubicBezTo>
                    <a:pt x="423" y="403"/>
                    <a:pt x="429" y="400"/>
                    <a:pt x="435" y="402"/>
                  </a:cubicBezTo>
                  <a:cubicBezTo>
                    <a:pt x="436" y="402"/>
                    <a:pt x="436" y="401"/>
                    <a:pt x="437" y="400"/>
                  </a:cubicBezTo>
                  <a:cubicBezTo>
                    <a:pt x="439" y="398"/>
                    <a:pt x="440" y="396"/>
                    <a:pt x="442" y="393"/>
                  </a:cubicBezTo>
                  <a:cubicBezTo>
                    <a:pt x="442" y="391"/>
                    <a:pt x="444" y="390"/>
                    <a:pt x="442" y="390"/>
                  </a:cubicBezTo>
                  <a:cubicBezTo>
                    <a:pt x="445" y="385"/>
                    <a:pt x="455" y="382"/>
                    <a:pt x="463" y="386"/>
                  </a:cubicBezTo>
                  <a:cubicBezTo>
                    <a:pt x="459" y="389"/>
                    <a:pt x="459" y="395"/>
                    <a:pt x="456" y="398"/>
                  </a:cubicBezTo>
                  <a:cubicBezTo>
                    <a:pt x="454" y="402"/>
                    <a:pt x="458" y="402"/>
                    <a:pt x="457" y="405"/>
                  </a:cubicBezTo>
                  <a:cubicBezTo>
                    <a:pt x="454" y="406"/>
                    <a:pt x="453" y="409"/>
                    <a:pt x="451" y="412"/>
                  </a:cubicBezTo>
                  <a:cubicBezTo>
                    <a:pt x="451" y="413"/>
                    <a:pt x="451" y="414"/>
                    <a:pt x="450" y="414"/>
                  </a:cubicBezTo>
                  <a:cubicBezTo>
                    <a:pt x="449" y="417"/>
                    <a:pt x="456" y="413"/>
                    <a:pt x="454" y="418"/>
                  </a:cubicBezTo>
                  <a:cubicBezTo>
                    <a:pt x="458" y="418"/>
                    <a:pt x="458" y="415"/>
                    <a:pt x="463" y="416"/>
                  </a:cubicBezTo>
                  <a:cubicBezTo>
                    <a:pt x="462" y="420"/>
                    <a:pt x="465" y="418"/>
                    <a:pt x="465" y="421"/>
                  </a:cubicBezTo>
                  <a:cubicBezTo>
                    <a:pt x="473" y="418"/>
                    <a:pt x="474" y="423"/>
                    <a:pt x="482" y="422"/>
                  </a:cubicBezTo>
                  <a:cubicBezTo>
                    <a:pt x="479" y="426"/>
                    <a:pt x="484" y="430"/>
                    <a:pt x="479" y="432"/>
                  </a:cubicBezTo>
                  <a:cubicBezTo>
                    <a:pt x="482" y="435"/>
                    <a:pt x="481" y="444"/>
                    <a:pt x="479" y="447"/>
                  </a:cubicBezTo>
                  <a:cubicBezTo>
                    <a:pt x="480" y="450"/>
                    <a:pt x="482" y="451"/>
                    <a:pt x="485" y="450"/>
                  </a:cubicBezTo>
                  <a:cubicBezTo>
                    <a:pt x="484" y="453"/>
                    <a:pt x="488" y="452"/>
                    <a:pt x="488" y="454"/>
                  </a:cubicBezTo>
                  <a:cubicBezTo>
                    <a:pt x="488" y="456"/>
                    <a:pt x="492" y="455"/>
                    <a:pt x="492" y="457"/>
                  </a:cubicBezTo>
                  <a:cubicBezTo>
                    <a:pt x="497" y="453"/>
                    <a:pt x="505" y="458"/>
                    <a:pt x="509" y="456"/>
                  </a:cubicBezTo>
                  <a:cubicBezTo>
                    <a:pt x="509" y="459"/>
                    <a:pt x="509" y="459"/>
                    <a:pt x="509" y="459"/>
                  </a:cubicBezTo>
                  <a:cubicBezTo>
                    <a:pt x="511" y="458"/>
                    <a:pt x="516" y="456"/>
                    <a:pt x="516" y="460"/>
                  </a:cubicBezTo>
                  <a:cubicBezTo>
                    <a:pt x="517" y="459"/>
                    <a:pt x="518" y="459"/>
                    <a:pt x="520" y="459"/>
                  </a:cubicBezTo>
                  <a:cubicBezTo>
                    <a:pt x="521" y="458"/>
                    <a:pt x="522" y="457"/>
                    <a:pt x="523" y="456"/>
                  </a:cubicBezTo>
                  <a:cubicBezTo>
                    <a:pt x="524" y="455"/>
                    <a:pt x="524" y="456"/>
                    <a:pt x="524" y="454"/>
                  </a:cubicBezTo>
                  <a:cubicBezTo>
                    <a:pt x="524" y="452"/>
                    <a:pt x="527" y="455"/>
                    <a:pt x="527" y="453"/>
                  </a:cubicBezTo>
                  <a:cubicBezTo>
                    <a:pt x="527" y="452"/>
                    <a:pt x="527" y="450"/>
                    <a:pt x="527" y="450"/>
                  </a:cubicBezTo>
                  <a:cubicBezTo>
                    <a:pt x="528" y="449"/>
                    <a:pt x="529" y="451"/>
                    <a:pt x="529" y="452"/>
                  </a:cubicBezTo>
                  <a:cubicBezTo>
                    <a:pt x="530" y="451"/>
                    <a:pt x="530" y="450"/>
                    <a:pt x="531" y="449"/>
                  </a:cubicBezTo>
                  <a:cubicBezTo>
                    <a:pt x="533" y="448"/>
                    <a:pt x="535" y="447"/>
                    <a:pt x="537" y="445"/>
                  </a:cubicBezTo>
                  <a:cubicBezTo>
                    <a:pt x="538" y="444"/>
                    <a:pt x="539" y="443"/>
                    <a:pt x="538" y="442"/>
                  </a:cubicBezTo>
                  <a:cubicBezTo>
                    <a:pt x="540" y="443"/>
                    <a:pt x="554" y="445"/>
                    <a:pt x="547" y="446"/>
                  </a:cubicBezTo>
                  <a:cubicBezTo>
                    <a:pt x="547" y="448"/>
                    <a:pt x="550" y="447"/>
                    <a:pt x="552" y="447"/>
                  </a:cubicBezTo>
                  <a:cubicBezTo>
                    <a:pt x="554" y="447"/>
                    <a:pt x="554" y="446"/>
                    <a:pt x="554" y="445"/>
                  </a:cubicBezTo>
                  <a:cubicBezTo>
                    <a:pt x="565" y="445"/>
                    <a:pt x="565" y="445"/>
                    <a:pt x="565" y="445"/>
                  </a:cubicBezTo>
                  <a:cubicBezTo>
                    <a:pt x="563" y="449"/>
                    <a:pt x="571" y="447"/>
                    <a:pt x="575" y="449"/>
                  </a:cubicBezTo>
                  <a:cubicBezTo>
                    <a:pt x="575" y="449"/>
                    <a:pt x="575" y="450"/>
                    <a:pt x="576" y="450"/>
                  </a:cubicBezTo>
                  <a:cubicBezTo>
                    <a:pt x="577" y="450"/>
                    <a:pt x="578" y="451"/>
                    <a:pt x="579" y="452"/>
                  </a:cubicBezTo>
                  <a:cubicBezTo>
                    <a:pt x="582" y="452"/>
                    <a:pt x="583" y="450"/>
                    <a:pt x="585" y="450"/>
                  </a:cubicBezTo>
                  <a:cubicBezTo>
                    <a:pt x="592" y="449"/>
                    <a:pt x="599" y="451"/>
                    <a:pt x="606" y="452"/>
                  </a:cubicBezTo>
                  <a:cubicBezTo>
                    <a:pt x="605" y="454"/>
                    <a:pt x="607" y="457"/>
                    <a:pt x="607" y="454"/>
                  </a:cubicBezTo>
                  <a:cubicBezTo>
                    <a:pt x="609" y="455"/>
                    <a:pt x="608" y="456"/>
                    <a:pt x="607" y="456"/>
                  </a:cubicBezTo>
                  <a:cubicBezTo>
                    <a:pt x="607" y="459"/>
                    <a:pt x="611" y="456"/>
                    <a:pt x="613" y="459"/>
                  </a:cubicBezTo>
                  <a:cubicBezTo>
                    <a:pt x="613" y="459"/>
                    <a:pt x="612" y="461"/>
                    <a:pt x="613" y="461"/>
                  </a:cubicBezTo>
                  <a:cubicBezTo>
                    <a:pt x="614" y="462"/>
                    <a:pt x="617" y="461"/>
                    <a:pt x="618" y="461"/>
                  </a:cubicBezTo>
                  <a:cubicBezTo>
                    <a:pt x="617" y="464"/>
                    <a:pt x="619" y="465"/>
                    <a:pt x="621" y="467"/>
                  </a:cubicBezTo>
                  <a:cubicBezTo>
                    <a:pt x="623" y="469"/>
                    <a:pt x="626" y="471"/>
                    <a:pt x="627" y="474"/>
                  </a:cubicBezTo>
                  <a:cubicBezTo>
                    <a:pt x="636" y="473"/>
                    <a:pt x="639" y="478"/>
                    <a:pt x="646" y="475"/>
                  </a:cubicBezTo>
                  <a:cubicBezTo>
                    <a:pt x="644" y="481"/>
                    <a:pt x="654" y="475"/>
                    <a:pt x="652" y="481"/>
                  </a:cubicBezTo>
                  <a:cubicBezTo>
                    <a:pt x="657" y="479"/>
                    <a:pt x="657" y="485"/>
                    <a:pt x="660" y="485"/>
                  </a:cubicBezTo>
                  <a:cubicBezTo>
                    <a:pt x="662" y="485"/>
                    <a:pt x="662" y="489"/>
                    <a:pt x="665" y="488"/>
                  </a:cubicBezTo>
                  <a:cubicBezTo>
                    <a:pt x="661" y="492"/>
                    <a:pt x="666" y="491"/>
                    <a:pt x="666" y="495"/>
                  </a:cubicBezTo>
                  <a:cubicBezTo>
                    <a:pt x="666" y="498"/>
                    <a:pt x="669" y="497"/>
                    <a:pt x="670" y="498"/>
                  </a:cubicBezTo>
                  <a:cubicBezTo>
                    <a:pt x="671" y="499"/>
                    <a:pt x="670" y="502"/>
                    <a:pt x="673" y="501"/>
                  </a:cubicBezTo>
                  <a:cubicBezTo>
                    <a:pt x="668" y="506"/>
                    <a:pt x="680" y="508"/>
                    <a:pt x="676" y="512"/>
                  </a:cubicBezTo>
                  <a:cubicBezTo>
                    <a:pt x="679" y="511"/>
                    <a:pt x="680" y="512"/>
                    <a:pt x="680" y="515"/>
                  </a:cubicBezTo>
                  <a:cubicBezTo>
                    <a:pt x="687" y="513"/>
                    <a:pt x="697" y="515"/>
                    <a:pt x="700" y="522"/>
                  </a:cubicBezTo>
                  <a:cubicBezTo>
                    <a:pt x="707" y="521"/>
                    <a:pt x="710" y="524"/>
                    <a:pt x="718" y="523"/>
                  </a:cubicBezTo>
                  <a:cubicBezTo>
                    <a:pt x="719" y="524"/>
                    <a:pt x="715" y="525"/>
                    <a:pt x="715" y="524"/>
                  </a:cubicBezTo>
                  <a:cubicBezTo>
                    <a:pt x="717" y="527"/>
                    <a:pt x="726" y="526"/>
                    <a:pt x="731" y="526"/>
                  </a:cubicBezTo>
                  <a:cubicBezTo>
                    <a:pt x="731" y="527"/>
                    <a:pt x="732" y="527"/>
                    <a:pt x="733" y="527"/>
                  </a:cubicBezTo>
                  <a:cubicBezTo>
                    <a:pt x="733" y="530"/>
                    <a:pt x="736" y="529"/>
                    <a:pt x="738" y="530"/>
                  </a:cubicBezTo>
                  <a:cubicBezTo>
                    <a:pt x="738" y="531"/>
                    <a:pt x="737" y="532"/>
                    <a:pt x="738" y="533"/>
                  </a:cubicBezTo>
                  <a:cubicBezTo>
                    <a:pt x="738" y="533"/>
                    <a:pt x="740" y="532"/>
                    <a:pt x="740" y="533"/>
                  </a:cubicBezTo>
                  <a:cubicBezTo>
                    <a:pt x="741" y="534"/>
                    <a:pt x="740" y="537"/>
                    <a:pt x="743" y="536"/>
                  </a:cubicBezTo>
                  <a:cubicBezTo>
                    <a:pt x="743" y="579"/>
                    <a:pt x="743" y="579"/>
                    <a:pt x="743" y="579"/>
                  </a:cubicBezTo>
                  <a:cubicBezTo>
                    <a:pt x="737" y="577"/>
                    <a:pt x="744" y="587"/>
                    <a:pt x="738" y="585"/>
                  </a:cubicBezTo>
                  <a:cubicBezTo>
                    <a:pt x="737" y="590"/>
                    <a:pt x="736" y="594"/>
                    <a:pt x="736" y="599"/>
                  </a:cubicBezTo>
                  <a:cubicBezTo>
                    <a:pt x="736" y="601"/>
                    <a:pt x="739" y="607"/>
                    <a:pt x="738" y="613"/>
                  </a:cubicBezTo>
                  <a:cubicBezTo>
                    <a:pt x="738" y="613"/>
                    <a:pt x="736" y="614"/>
                    <a:pt x="736" y="614"/>
                  </a:cubicBezTo>
                  <a:cubicBezTo>
                    <a:pt x="736" y="615"/>
                    <a:pt x="737" y="616"/>
                    <a:pt x="736" y="617"/>
                  </a:cubicBezTo>
                  <a:cubicBezTo>
                    <a:pt x="736" y="618"/>
                    <a:pt x="732" y="619"/>
                    <a:pt x="733" y="624"/>
                  </a:cubicBezTo>
                  <a:cubicBezTo>
                    <a:pt x="730" y="625"/>
                    <a:pt x="729" y="627"/>
                    <a:pt x="726" y="628"/>
                  </a:cubicBezTo>
                  <a:cubicBezTo>
                    <a:pt x="726" y="629"/>
                    <a:pt x="727" y="632"/>
                    <a:pt x="726" y="633"/>
                  </a:cubicBezTo>
                  <a:cubicBezTo>
                    <a:pt x="726" y="633"/>
                    <a:pt x="724" y="632"/>
                    <a:pt x="724" y="633"/>
                  </a:cubicBezTo>
                  <a:cubicBezTo>
                    <a:pt x="723" y="633"/>
                    <a:pt x="724" y="635"/>
                    <a:pt x="724" y="635"/>
                  </a:cubicBezTo>
                  <a:cubicBezTo>
                    <a:pt x="722" y="636"/>
                    <a:pt x="718" y="635"/>
                    <a:pt x="718" y="638"/>
                  </a:cubicBezTo>
                  <a:cubicBezTo>
                    <a:pt x="718" y="640"/>
                    <a:pt x="715" y="639"/>
                    <a:pt x="712" y="641"/>
                  </a:cubicBezTo>
                  <a:cubicBezTo>
                    <a:pt x="712" y="641"/>
                    <a:pt x="710" y="644"/>
                    <a:pt x="710" y="644"/>
                  </a:cubicBezTo>
                  <a:cubicBezTo>
                    <a:pt x="709" y="644"/>
                    <a:pt x="708" y="642"/>
                    <a:pt x="707" y="642"/>
                  </a:cubicBezTo>
                  <a:cubicBezTo>
                    <a:pt x="707" y="642"/>
                    <a:pt x="706" y="644"/>
                    <a:pt x="705" y="644"/>
                  </a:cubicBezTo>
                  <a:cubicBezTo>
                    <a:pt x="703" y="644"/>
                    <a:pt x="703" y="644"/>
                    <a:pt x="703" y="647"/>
                  </a:cubicBezTo>
                  <a:cubicBezTo>
                    <a:pt x="697" y="644"/>
                    <a:pt x="694" y="650"/>
                    <a:pt x="691" y="652"/>
                  </a:cubicBezTo>
                  <a:cubicBezTo>
                    <a:pt x="691" y="653"/>
                    <a:pt x="689" y="652"/>
                    <a:pt x="689" y="652"/>
                  </a:cubicBezTo>
                  <a:cubicBezTo>
                    <a:pt x="688" y="653"/>
                    <a:pt x="686" y="654"/>
                    <a:pt x="686" y="655"/>
                  </a:cubicBezTo>
                  <a:cubicBezTo>
                    <a:pt x="685" y="656"/>
                    <a:pt x="683" y="657"/>
                    <a:pt x="683" y="658"/>
                  </a:cubicBezTo>
                  <a:cubicBezTo>
                    <a:pt x="683" y="658"/>
                    <a:pt x="686" y="662"/>
                    <a:pt x="681" y="661"/>
                  </a:cubicBezTo>
                  <a:cubicBezTo>
                    <a:pt x="683" y="667"/>
                    <a:pt x="679" y="670"/>
                    <a:pt x="680" y="676"/>
                  </a:cubicBezTo>
                  <a:cubicBezTo>
                    <a:pt x="676" y="675"/>
                    <a:pt x="678" y="679"/>
                    <a:pt x="677" y="680"/>
                  </a:cubicBezTo>
                  <a:cubicBezTo>
                    <a:pt x="677" y="681"/>
                    <a:pt x="675" y="680"/>
                    <a:pt x="674" y="680"/>
                  </a:cubicBezTo>
                  <a:cubicBezTo>
                    <a:pt x="674" y="681"/>
                    <a:pt x="677" y="683"/>
                    <a:pt x="674" y="683"/>
                  </a:cubicBezTo>
                  <a:cubicBezTo>
                    <a:pt x="672" y="683"/>
                    <a:pt x="673" y="688"/>
                    <a:pt x="669" y="689"/>
                  </a:cubicBezTo>
                  <a:cubicBezTo>
                    <a:pt x="668" y="689"/>
                    <a:pt x="666" y="691"/>
                    <a:pt x="666" y="691"/>
                  </a:cubicBezTo>
                  <a:cubicBezTo>
                    <a:pt x="664" y="693"/>
                    <a:pt x="662" y="698"/>
                    <a:pt x="659" y="700"/>
                  </a:cubicBezTo>
                  <a:cubicBezTo>
                    <a:pt x="659" y="705"/>
                    <a:pt x="659" y="705"/>
                    <a:pt x="659" y="705"/>
                  </a:cubicBezTo>
                  <a:cubicBezTo>
                    <a:pt x="657" y="707"/>
                    <a:pt x="655" y="708"/>
                    <a:pt x="655" y="711"/>
                  </a:cubicBezTo>
                  <a:cubicBezTo>
                    <a:pt x="648" y="711"/>
                    <a:pt x="648" y="711"/>
                    <a:pt x="648" y="711"/>
                  </a:cubicBezTo>
                  <a:cubicBezTo>
                    <a:pt x="648" y="712"/>
                    <a:pt x="650" y="712"/>
                    <a:pt x="651" y="712"/>
                  </a:cubicBezTo>
                  <a:cubicBezTo>
                    <a:pt x="650" y="714"/>
                    <a:pt x="648" y="714"/>
                    <a:pt x="646" y="714"/>
                  </a:cubicBezTo>
                  <a:cubicBezTo>
                    <a:pt x="645" y="715"/>
                    <a:pt x="644" y="717"/>
                    <a:pt x="644" y="719"/>
                  </a:cubicBezTo>
                  <a:cubicBezTo>
                    <a:pt x="642" y="718"/>
                    <a:pt x="641" y="718"/>
                    <a:pt x="641" y="721"/>
                  </a:cubicBezTo>
                  <a:cubicBezTo>
                    <a:pt x="639" y="721"/>
                    <a:pt x="640" y="719"/>
                    <a:pt x="639" y="718"/>
                  </a:cubicBezTo>
                  <a:cubicBezTo>
                    <a:pt x="637" y="718"/>
                    <a:pt x="635" y="718"/>
                    <a:pt x="635" y="717"/>
                  </a:cubicBezTo>
                  <a:cubicBezTo>
                    <a:pt x="634" y="718"/>
                    <a:pt x="634" y="720"/>
                    <a:pt x="631" y="719"/>
                  </a:cubicBezTo>
                  <a:cubicBezTo>
                    <a:pt x="631" y="723"/>
                    <a:pt x="634" y="724"/>
                    <a:pt x="634" y="727"/>
                  </a:cubicBezTo>
                  <a:cubicBezTo>
                    <a:pt x="634" y="730"/>
                    <a:pt x="629" y="733"/>
                    <a:pt x="632" y="735"/>
                  </a:cubicBezTo>
                  <a:cubicBezTo>
                    <a:pt x="632" y="738"/>
                    <a:pt x="625" y="735"/>
                    <a:pt x="624" y="738"/>
                  </a:cubicBezTo>
                  <a:cubicBezTo>
                    <a:pt x="622" y="737"/>
                    <a:pt x="623" y="740"/>
                    <a:pt x="623" y="741"/>
                  </a:cubicBezTo>
                  <a:cubicBezTo>
                    <a:pt x="621" y="742"/>
                    <a:pt x="616" y="740"/>
                    <a:pt x="617" y="745"/>
                  </a:cubicBezTo>
                  <a:cubicBezTo>
                    <a:pt x="614" y="742"/>
                    <a:pt x="604" y="742"/>
                    <a:pt x="603" y="746"/>
                  </a:cubicBezTo>
                  <a:cubicBezTo>
                    <a:pt x="603" y="748"/>
                    <a:pt x="604" y="747"/>
                    <a:pt x="604" y="746"/>
                  </a:cubicBezTo>
                  <a:cubicBezTo>
                    <a:pt x="608" y="746"/>
                    <a:pt x="604" y="750"/>
                    <a:pt x="602" y="749"/>
                  </a:cubicBezTo>
                  <a:cubicBezTo>
                    <a:pt x="602" y="752"/>
                    <a:pt x="597" y="757"/>
                    <a:pt x="600" y="757"/>
                  </a:cubicBezTo>
                  <a:cubicBezTo>
                    <a:pt x="600" y="758"/>
                    <a:pt x="598" y="759"/>
                    <a:pt x="597" y="759"/>
                  </a:cubicBezTo>
                  <a:cubicBezTo>
                    <a:pt x="597" y="759"/>
                    <a:pt x="595" y="757"/>
                    <a:pt x="596" y="757"/>
                  </a:cubicBezTo>
                  <a:cubicBezTo>
                    <a:pt x="595" y="757"/>
                    <a:pt x="591" y="761"/>
                    <a:pt x="592" y="756"/>
                  </a:cubicBezTo>
                  <a:cubicBezTo>
                    <a:pt x="590" y="757"/>
                    <a:pt x="590" y="760"/>
                    <a:pt x="589" y="757"/>
                  </a:cubicBezTo>
                  <a:cubicBezTo>
                    <a:pt x="587" y="758"/>
                    <a:pt x="590" y="766"/>
                    <a:pt x="590" y="769"/>
                  </a:cubicBezTo>
                  <a:cubicBezTo>
                    <a:pt x="591" y="772"/>
                    <a:pt x="588" y="771"/>
                    <a:pt x="588" y="774"/>
                  </a:cubicBezTo>
                  <a:cubicBezTo>
                    <a:pt x="587" y="776"/>
                    <a:pt x="588" y="779"/>
                    <a:pt x="583" y="778"/>
                  </a:cubicBezTo>
                  <a:cubicBezTo>
                    <a:pt x="583" y="780"/>
                    <a:pt x="586" y="781"/>
                    <a:pt x="586" y="781"/>
                  </a:cubicBezTo>
                  <a:cubicBezTo>
                    <a:pt x="586" y="783"/>
                    <a:pt x="584" y="781"/>
                    <a:pt x="583" y="781"/>
                  </a:cubicBezTo>
                  <a:cubicBezTo>
                    <a:pt x="582" y="782"/>
                    <a:pt x="582" y="786"/>
                    <a:pt x="583" y="785"/>
                  </a:cubicBezTo>
                  <a:cubicBezTo>
                    <a:pt x="583" y="787"/>
                    <a:pt x="582" y="785"/>
                    <a:pt x="580" y="785"/>
                  </a:cubicBezTo>
                  <a:cubicBezTo>
                    <a:pt x="581" y="785"/>
                    <a:pt x="580" y="788"/>
                    <a:pt x="579" y="787"/>
                  </a:cubicBezTo>
                  <a:cubicBezTo>
                    <a:pt x="577" y="784"/>
                    <a:pt x="580" y="787"/>
                    <a:pt x="578" y="790"/>
                  </a:cubicBezTo>
                  <a:cubicBezTo>
                    <a:pt x="575" y="792"/>
                    <a:pt x="575" y="789"/>
                    <a:pt x="572" y="791"/>
                  </a:cubicBezTo>
                  <a:cubicBezTo>
                    <a:pt x="570" y="795"/>
                    <a:pt x="579" y="794"/>
                    <a:pt x="573" y="797"/>
                  </a:cubicBezTo>
                  <a:cubicBezTo>
                    <a:pt x="574" y="798"/>
                    <a:pt x="576" y="798"/>
                    <a:pt x="578" y="798"/>
                  </a:cubicBezTo>
                  <a:cubicBezTo>
                    <a:pt x="577" y="801"/>
                    <a:pt x="578" y="802"/>
                    <a:pt x="580" y="802"/>
                  </a:cubicBezTo>
                  <a:cubicBezTo>
                    <a:pt x="583" y="806"/>
                    <a:pt x="578" y="807"/>
                    <a:pt x="578" y="808"/>
                  </a:cubicBezTo>
                  <a:cubicBezTo>
                    <a:pt x="578" y="809"/>
                    <a:pt x="579" y="810"/>
                    <a:pt x="579" y="809"/>
                  </a:cubicBezTo>
                  <a:cubicBezTo>
                    <a:pt x="578" y="811"/>
                    <a:pt x="579" y="809"/>
                    <a:pt x="578" y="809"/>
                  </a:cubicBezTo>
                  <a:cubicBezTo>
                    <a:pt x="576" y="809"/>
                    <a:pt x="576" y="812"/>
                    <a:pt x="572" y="812"/>
                  </a:cubicBezTo>
                  <a:cubicBezTo>
                    <a:pt x="574" y="815"/>
                    <a:pt x="573" y="815"/>
                    <a:pt x="569" y="815"/>
                  </a:cubicBezTo>
                  <a:cubicBezTo>
                    <a:pt x="570" y="819"/>
                    <a:pt x="567" y="819"/>
                    <a:pt x="568" y="822"/>
                  </a:cubicBezTo>
                  <a:cubicBezTo>
                    <a:pt x="563" y="823"/>
                    <a:pt x="569" y="828"/>
                    <a:pt x="564" y="825"/>
                  </a:cubicBezTo>
                  <a:cubicBezTo>
                    <a:pt x="564" y="828"/>
                    <a:pt x="563" y="831"/>
                    <a:pt x="564" y="835"/>
                  </a:cubicBezTo>
                  <a:cubicBezTo>
                    <a:pt x="564" y="835"/>
                    <a:pt x="565" y="836"/>
                    <a:pt x="565" y="836"/>
                  </a:cubicBezTo>
                  <a:cubicBezTo>
                    <a:pt x="565" y="838"/>
                    <a:pt x="562" y="839"/>
                    <a:pt x="565" y="842"/>
                  </a:cubicBezTo>
                  <a:cubicBezTo>
                    <a:pt x="567" y="843"/>
                    <a:pt x="565" y="845"/>
                    <a:pt x="566" y="849"/>
                  </a:cubicBezTo>
                  <a:cubicBezTo>
                    <a:pt x="568" y="851"/>
                    <a:pt x="571" y="852"/>
                    <a:pt x="572" y="856"/>
                  </a:cubicBezTo>
                  <a:cubicBezTo>
                    <a:pt x="576" y="858"/>
                    <a:pt x="578" y="853"/>
                    <a:pt x="580" y="857"/>
                  </a:cubicBezTo>
                  <a:cubicBezTo>
                    <a:pt x="582" y="862"/>
                    <a:pt x="576" y="859"/>
                    <a:pt x="573" y="860"/>
                  </a:cubicBezTo>
                  <a:cubicBezTo>
                    <a:pt x="568" y="861"/>
                    <a:pt x="561" y="864"/>
                    <a:pt x="557" y="863"/>
                  </a:cubicBezTo>
                  <a:cubicBezTo>
                    <a:pt x="556" y="863"/>
                    <a:pt x="557" y="860"/>
                    <a:pt x="557" y="860"/>
                  </a:cubicBezTo>
                  <a:cubicBezTo>
                    <a:pt x="550" y="861"/>
                    <a:pt x="549" y="857"/>
                    <a:pt x="544" y="857"/>
                  </a:cubicBezTo>
                  <a:cubicBezTo>
                    <a:pt x="544" y="853"/>
                    <a:pt x="544" y="853"/>
                    <a:pt x="544" y="853"/>
                  </a:cubicBezTo>
                  <a:cubicBezTo>
                    <a:pt x="543" y="849"/>
                    <a:pt x="539" y="852"/>
                    <a:pt x="538" y="849"/>
                  </a:cubicBezTo>
                  <a:cubicBezTo>
                    <a:pt x="538" y="847"/>
                    <a:pt x="537" y="847"/>
                    <a:pt x="537" y="846"/>
                  </a:cubicBezTo>
                  <a:cubicBezTo>
                    <a:pt x="537" y="845"/>
                    <a:pt x="536" y="844"/>
                    <a:pt x="536" y="844"/>
                  </a:cubicBezTo>
                  <a:cubicBezTo>
                    <a:pt x="536" y="843"/>
                    <a:pt x="539" y="840"/>
                    <a:pt x="536" y="840"/>
                  </a:cubicBezTo>
                  <a:cubicBezTo>
                    <a:pt x="534" y="840"/>
                    <a:pt x="536" y="839"/>
                    <a:pt x="536" y="837"/>
                  </a:cubicBezTo>
                  <a:cubicBezTo>
                    <a:pt x="535" y="836"/>
                    <a:pt x="533" y="836"/>
                    <a:pt x="533" y="835"/>
                  </a:cubicBezTo>
                  <a:cubicBezTo>
                    <a:pt x="532" y="834"/>
                    <a:pt x="535" y="833"/>
                    <a:pt x="534" y="832"/>
                  </a:cubicBezTo>
                  <a:cubicBezTo>
                    <a:pt x="534" y="832"/>
                    <a:pt x="533" y="831"/>
                    <a:pt x="533" y="830"/>
                  </a:cubicBezTo>
                  <a:cubicBezTo>
                    <a:pt x="532" y="829"/>
                    <a:pt x="531" y="827"/>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05"/>
                    <a:pt x="533" y="805"/>
                    <a:pt x="533" y="805"/>
                  </a:cubicBezTo>
                  <a:cubicBezTo>
                    <a:pt x="532" y="804"/>
                    <a:pt x="530" y="803"/>
                    <a:pt x="529" y="802"/>
                  </a:cubicBezTo>
                  <a:cubicBezTo>
                    <a:pt x="530" y="798"/>
                    <a:pt x="534" y="794"/>
                    <a:pt x="531" y="790"/>
                  </a:cubicBezTo>
                  <a:cubicBezTo>
                    <a:pt x="535" y="791"/>
                    <a:pt x="535" y="788"/>
                    <a:pt x="538" y="788"/>
                  </a:cubicBezTo>
                  <a:cubicBezTo>
                    <a:pt x="538" y="776"/>
                    <a:pt x="538" y="776"/>
                    <a:pt x="538" y="776"/>
                  </a:cubicBezTo>
                  <a:cubicBezTo>
                    <a:pt x="545" y="776"/>
                    <a:pt x="542" y="767"/>
                    <a:pt x="545" y="763"/>
                  </a:cubicBezTo>
                  <a:cubicBezTo>
                    <a:pt x="544" y="764"/>
                    <a:pt x="543" y="765"/>
                    <a:pt x="543" y="763"/>
                  </a:cubicBezTo>
                  <a:cubicBezTo>
                    <a:pt x="540" y="764"/>
                    <a:pt x="538" y="767"/>
                    <a:pt x="538" y="771"/>
                  </a:cubicBezTo>
                  <a:cubicBezTo>
                    <a:pt x="536" y="770"/>
                    <a:pt x="534" y="769"/>
                    <a:pt x="534" y="766"/>
                  </a:cubicBezTo>
                  <a:cubicBezTo>
                    <a:pt x="532" y="764"/>
                    <a:pt x="538" y="761"/>
                    <a:pt x="537" y="760"/>
                  </a:cubicBezTo>
                  <a:cubicBezTo>
                    <a:pt x="534" y="758"/>
                    <a:pt x="537" y="761"/>
                    <a:pt x="540" y="759"/>
                  </a:cubicBezTo>
                  <a:cubicBezTo>
                    <a:pt x="541" y="752"/>
                    <a:pt x="537" y="745"/>
                    <a:pt x="538" y="739"/>
                  </a:cubicBezTo>
                  <a:cubicBezTo>
                    <a:pt x="538" y="739"/>
                    <a:pt x="541" y="739"/>
                    <a:pt x="541" y="739"/>
                  </a:cubicBezTo>
                  <a:cubicBezTo>
                    <a:pt x="540" y="732"/>
                    <a:pt x="541" y="732"/>
                    <a:pt x="541" y="724"/>
                  </a:cubicBezTo>
                  <a:cubicBezTo>
                    <a:pt x="544" y="720"/>
                    <a:pt x="549" y="715"/>
                    <a:pt x="547" y="710"/>
                  </a:cubicBezTo>
                  <a:cubicBezTo>
                    <a:pt x="552" y="716"/>
                    <a:pt x="547" y="700"/>
                    <a:pt x="552" y="705"/>
                  </a:cubicBezTo>
                  <a:cubicBezTo>
                    <a:pt x="552" y="703"/>
                    <a:pt x="552" y="699"/>
                    <a:pt x="551" y="696"/>
                  </a:cubicBezTo>
                  <a:cubicBezTo>
                    <a:pt x="550" y="694"/>
                    <a:pt x="548" y="692"/>
                    <a:pt x="548" y="690"/>
                  </a:cubicBezTo>
                  <a:cubicBezTo>
                    <a:pt x="548" y="688"/>
                    <a:pt x="549" y="688"/>
                    <a:pt x="550" y="686"/>
                  </a:cubicBezTo>
                  <a:cubicBezTo>
                    <a:pt x="550" y="683"/>
                    <a:pt x="549" y="678"/>
                    <a:pt x="552" y="682"/>
                  </a:cubicBezTo>
                  <a:cubicBezTo>
                    <a:pt x="552" y="678"/>
                    <a:pt x="552" y="674"/>
                    <a:pt x="554" y="670"/>
                  </a:cubicBezTo>
                  <a:cubicBezTo>
                    <a:pt x="555" y="668"/>
                    <a:pt x="554" y="669"/>
                    <a:pt x="554" y="666"/>
                  </a:cubicBezTo>
                  <a:cubicBezTo>
                    <a:pt x="554" y="665"/>
                    <a:pt x="557" y="661"/>
                    <a:pt x="555" y="659"/>
                  </a:cubicBezTo>
                  <a:cubicBezTo>
                    <a:pt x="554" y="658"/>
                    <a:pt x="555" y="658"/>
                    <a:pt x="555" y="655"/>
                  </a:cubicBezTo>
                  <a:cubicBezTo>
                    <a:pt x="555" y="653"/>
                    <a:pt x="555" y="651"/>
                    <a:pt x="555" y="649"/>
                  </a:cubicBezTo>
                  <a:cubicBezTo>
                    <a:pt x="555" y="647"/>
                    <a:pt x="556" y="647"/>
                    <a:pt x="557" y="645"/>
                  </a:cubicBezTo>
                  <a:cubicBezTo>
                    <a:pt x="557" y="640"/>
                    <a:pt x="556" y="635"/>
                    <a:pt x="557" y="630"/>
                  </a:cubicBezTo>
                  <a:cubicBezTo>
                    <a:pt x="557" y="628"/>
                    <a:pt x="558" y="627"/>
                    <a:pt x="558" y="626"/>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3"/>
                    <a:pt x="536" y="602"/>
                  </a:cubicBezTo>
                  <a:cubicBezTo>
                    <a:pt x="534" y="600"/>
                    <a:pt x="529" y="603"/>
                    <a:pt x="533" y="599"/>
                  </a:cubicBezTo>
                  <a:cubicBezTo>
                    <a:pt x="533" y="596"/>
                    <a:pt x="529" y="598"/>
                    <a:pt x="527" y="597"/>
                  </a:cubicBezTo>
                  <a:cubicBezTo>
                    <a:pt x="527" y="597"/>
                    <a:pt x="528" y="595"/>
                    <a:pt x="527" y="595"/>
                  </a:cubicBezTo>
                  <a:cubicBezTo>
                    <a:pt x="527" y="594"/>
                    <a:pt x="525" y="594"/>
                    <a:pt x="524" y="593"/>
                  </a:cubicBezTo>
                  <a:cubicBezTo>
                    <a:pt x="523" y="592"/>
                    <a:pt x="521" y="588"/>
                    <a:pt x="520" y="583"/>
                  </a:cubicBezTo>
                  <a:cubicBezTo>
                    <a:pt x="520" y="582"/>
                    <a:pt x="518" y="583"/>
                    <a:pt x="517" y="582"/>
                  </a:cubicBezTo>
                  <a:cubicBezTo>
                    <a:pt x="516" y="581"/>
                    <a:pt x="517" y="575"/>
                    <a:pt x="515" y="575"/>
                  </a:cubicBezTo>
                  <a:cubicBezTo>
                    <a:pt x="512" y="575"/>
                    <a:pt x="511" y="567"/>
                    <a:pt x="509" y="564"/>
                  </a:cubicBezTo>
                  <a:cubicBezTo>
                    <a:pt x="507" y="562"/>
                    <a:pt x="505" y="559"/>
                    <a:pt x="503" y="555"/>
                  </a:cubicBezTo>
                  <a:cubicBezTo>
                    <a:pt x="503" y="554"/>
                    <a:pt x="501" y="554"/>
                    <a:pt x="501" y="553"/>
                  </a:cubicBezTo>
                  <a:cubicBezTo>
                    <a:pt x="500" y="552"/>
                    <a:pt x="501" y="550"/>
                    <a:pt x="501" y="550"/>
                  </a:cubicBezTo>
                  <a:cubicBezTo>
                    <a:pt x="500" y="548"/>
                    <a:pt x="499" y="549"/>
                    <a:pt x="498" y="548"/>
                  </a:cubicBezTo>
                  <a:cubicBezTo>
                    <a:pt x="498" y="548"/>
                    <a:pt x="496" y="538"/>
                    <a:pt x="495" y="546"/>
                  </a:cubicBezTo>
                  <a:cubicBezTo>
                    <a:pt x="492" y="544"/>
                    <a:pt x="494" y="537"/>
                    <a:pt x="493" y="533"/>
                  </a:cubicBezTo>
                  <a:cubicBezTo>
                    <a:pt x="497" y="533"/>
                    <a:pt x="497" y="529"/>
                    <a:pt x="499" y="527"/>
                  </a:cubicBezTo>
                  <a:cubicBezTo>
                    <a:pt x="500" y="524"/>
                    <a:pt x="496" y="525"/>
                    <a:pt x="495" y="523"/>
                  </a:cubicBezTo>
                  <a:cubicBezTo>
                    <a:pt x="495" y="519"/>
                    <a:pt x="497" y="517"/>
                    <a:pt x="496" y="512"/>
                  </a:cubicBezTo>
                  <a:cubicBezTo>
                    <a:pt x="497" y="511"/>
                    <a:pt x="499" y="510"/>
                    <a:pt x="501" y="510"/>
                  </a:cubicBezTo>
                  <a:cubicBezTo>
                    <a:pt x="501" y="509"/>
                    <a:pt x="500" y="507"/>
                    <a:pt x="501" y="506"/>
                  </a:cubicBezTo>
                  <a:cubicBezTo>
                    <a:pt x="501" y="506"/>
                    <a:pt x="503" y="507"/>
                    <a:pt x="503" y="506"/>
                  </a:cubicBezTo>
                  <a:cubicBezTo>
                    <a:pt x="504" y="506"/>
                    <a:pt x="503" y="505"/>
                    <a:pt x="503" y="505"/>
                  </a:cubicBezTo>
                  <a:cubicBezTo>
                    <a:pt x="504" y="505"/>
                    <a:pt x="507" y="502"/>
                    <a:pt x="506" y="502"/>
                  </a:cubicBezTo>
                  <a:cubicBezTo>
                    <a:pt x="506" y="502"/>
                    <a:pt x="505" y="502"/>
                    <a:pt x="505" y="502"/>
                  </a:cubicBezTo>
                  <a:cubicBezTo>
                    <a:pt x="505" y="502"/>
                    <a:pt x="505" y="500"/>
                    <a:pt x="506" y="501"/>
                  </a:cubicBezTo>
                  <a:cubicBezTo>
                    <a:pt x="509" y="504"/>
                    <a:pt x="507" y="498"/>
                    <a:pt x="510" y="498"/>
                  </a:cubicBezTo>
                  <a:cubicBezTo>
                    <a:pt x="513" y="498"/>
                    <a:pt x="511" y="495"/>
                    <a:pt x="513" y="492"/>
                  </a:cubicBezTo>
                  <a:cubicBezTo>
                    <a:pt x="513" y="493"/>
                    <a:pt x="520" y="487"/>
                    <a:pt x="516" y="484"/>
                  </a:cubicBezTo>
                  <a:cubicBezTo>
                    <a:pt x="514" y="482"/>
                    <a:pt x="516" y="483"/>
                    <a:pt x="516" y="481"/>
                  </a:cubicBezTo>
                  <a:cubicBezTo>
                    <a:pt x="516" y="478"/>
                    <a:pt x="513" y="468"/>
                    <a:pt x="515" y="464"/>
                  </a:cubicBezTo>
                  <a:cubicBezTo>
                    <a:pt x="508" y="465"/>
                    <a:pt x="508" y="460"/>
                    <a:pt x="501" y="461"/>
                  </a:cubicBezTo>
                  <a:cubicBezTo>
                    <a:pt x="498" y="463"/>
                    <a:pt x="501" y="463"/>
                    <a:pt x="499" y="467"/>
                  </a:cubicBezTo>
                  <a:cubicBezTo>
                    <a:pt x="492" y="467"/>
                    <a:pt x="489" y="463"/>
                    <a:pt x="482" y="463"/>
                  </a:cubicBezTo>
                  <a:cubicBezTo>
                    <a:pt x="482" y="460"/>
                    <a:pt x="478" y="461"/>
                    <a:pt x="479" y="457"/>
                  </a:cubicBezTo>
                  <a:cubicBezTo>
                    <a:pt x="478" y="456"/>
                    <a:pt x="475" y="457"/>
                    <a:pt x="474" y="456"/>
                  </a:cubicBezTo>
                  <a:cubicBezTo>
                    <a:pt x="473" y="455"/>
                    <a:pt x="474" y="453"/>
                    <a:pt x="474" y="453"/>
                  </a:cubicBezTo>
                  <a:cubicBezTo>
                    <a:pt x="473" y="452"/>
                    <a:pt x="471" y="453"/>
                    <a:pt x="471" y="453"/>
                  </a:cubicBezTo>
                  <a:cubicBezTo>
                    <a:pt x="470" y="452"/>
                    <a:pt x="471" y="449"/>
                    <a:pt x="468" y="449"/>
                  </a:cubicBezTo>
                  <a:cubicBezTo>
                    <a:pt x="468" y="445"/>
                    <a:pt x="471" y="446"/>
                    <a:pt x="468" y="443"/>
                  </a:cubicBezTo>
                  <a:cubicBezTo>
                    <a:pt x="468" y="442"/>
                    <a:pt x="467" y="442"/>
                    <a:pt x="467" y="443"/>
                  </a:cubicBezTo>
                  <a:cubicBezTo>
                    <a:pt x="465" y="442"/>
                    <a:pt x="464" y="439"/>
                    <a:pt x="460" y="439"/>
                  </a:cubicBezTo>
                  <a:cubicBezTo>
                    <a:pt x="462" y="434"/>
                    <a:pt x="455" y="438"/>
                    <a:pt x="457" y="433"/>
                  </a:cubicBezTo>
                  <a:cubicBezTo>
                    <a:pt x="456" y="433"/>
                    <a:pt x="448" y="433"/>
                    <a:pt x="450" y="433"/>
                  </a:cubicBezTo>
                  <a:cubicBezTo>
                    <a:pt x="448" y="433"/>
                    <a:pt x="450" y="431"/>
                    <a:pt x="449" y="431"/>
                  </a:cubicBezTo>
                  <a:cubicBezTo>
                    <a:pt x="448" y="430"/>
                    <a:pt x="446" y="431"/>
                    <a:pt x="446" y="431"/>
                  </a:cubicBezTo>
                  <a:cubicBezTo>
                    <a:pt x="445" y="430"/>
                    <a:pt x="442" y="428"/>
                    <a:pt x="437" y="429"/>
                  </a:cubicBezTo>
                  <a:cubicBezTo>
                    <a:pt x="439" y="424"/>
                    <a:pt x="434" y="427"/>
                    <a:pt x="432" y="425"/>
                  </a:cubicBezTo>
                  <a:cubicBezTo>
                    <a:pt x="431" y="425"/>
                    <a:pt x="432" y="423"/>
                    <a:pt x="432" y="422"/>
                  </a:cubicBezTo>
                  <a:cubicBezTo>
                    <a:pt x="431" y="422"/>
                    <a:pt x="429" y="423"/>
                    <a:pt x="429" y="422"/>
                  </a:cubicBezTo>
                  <a:cubicBezTo>
                    <a:pt x="429" y="422"/>
                    <a:pt x="429" y="420"/>
                    <a:pt x="429" y="419"/>
                  </a:cubicBezTo>
                  <a:cubicBezTo>
                    <a:pt x="429" y="419"/>
                    <a:pt x="427" y="420"/>
                    <a:pt x="426" y="419"/>
                  </a:cubicBezTo>
                  <a:cubicBezTo>
                    <a:pt x="426" y="419"/>
                    <a:pt x="427" y="417"/>
                    <a:pt x="426" y="416"/>
                  </a:cubicBezTo>
                  <a:cubicBezTo>
                    <a:pt x="425" y="416"/>
                    <a:pt x="425" y="418"/>
                    <a:pt x="425" y="418"/>
                  </a:cubicBezTo>
                  <a:cubicBezTo>
                    <a:pt x="424" y="418"/>
                    <a:pt x="421" y="416"/>
                    <a:pt x="421" y="415"/>
                  </a:cubicBezTo>
                  <a:cubicBezTo>
                    <a:pt x="419" y="417"/>
                    <a:pt x="418" y="415"/>
                    <a:pt x="416" y="415"/>
                  </a:cubicBezTo>
                  <a:cubicBezTo>
                    <a:pt x="414" y="415"/>
                    <a:pt x="412" y="418"/>
                    <a:pt x="409" y="418"/>
                  </a:cubicBezTo>
                  <a:cubicBezTo>
                    <a:pt x="406" y="418"/>
                    <a:pt x="406" y="417"/>
                    <a:pt x="404" y="416"/>
                  </a:cubicBezTo>
                  <a:cubicBezTo>
                    <a:pt x="400" y="416"/>
                    <a:pt x="401" y="419"/>
                    <a:pt x="398" y="416"/>
                  </a:cubicBezTo>
                  <a:cubicBezTo>
                    <a:pt x="396" y="415"/>
                    <a:pt x="395" y="417"/>
                    <a:pt x="391" y="415"/>
                  </a:cubicBezTo>
                  <a:cubicBezTo>
                    <a:pt x="390" y="415"/>
                    <a:pt x="390" y="413"/>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6"/>
                    <a:pt x="359" y="395"/>
                  </a:cubicBezTo>
                  <a:cubicBezTo>
                    <a:pt x="358" y="391"/>
                    <a:pt x="355" y="388"/>
                    <a:pt x="356" y="381"/>
                  </a:cubicBezTo>
                  <a:cubicBezTo>
                    <a:pt x="356" y="376"/>
                    <a:pt x="348" y="379"/>
                    <a:pt x="352" y="373"/>
                  </a:cubicBezTo>
                  <a:cubicBezTo>
                    <a:pt x="350" y="373"/>
                    <a:pt x="349" y="373"/>
                    <a:pt x="349" y="374"/>
                  </a:cubicBezTo>
                  <a:cubicBezTo>
                    <a:pt x="347" y="374"/>
                    <a:pt x="348" y="372"/>
                    <a:pt x="348" y="372"/>
                  </a:cubicBezTo>
                  <a:cubicBezTo>
                    <a:pt x="347" y="370"/>
                    <a:pt x="344" y="370"/>
                    <a:pt x="343" y="367"/>
                  </a:cubicBezTo>
                  <a:cubicBezTo>
                    <a:pt x="343" y="366"/>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1"/>
                  </a:cubicBezTo>
                  <a:cubicBezTo>
                    <a:pt x="317" y="338"/>
                    <a:pt x="318" y="334"/>
                    <a:pt x="314" y="334"/>
                  </a:cubicBezTo>
                  <a:cubicBezTo>
                    <a:pt x="315" y="327"/>
                    <a:pt x="311" y="324"/>
                    <a:pt x="307" y="322"/>
                  </a:cubicBezTo>
                  <a:cubicBezTo>
                    <a:pt x="306" y="324"/>
                    <a:pt x="305" y="325"/>
                    <a:pt x="304" y="327"/>
                  </a:cubicBezTo>
                  <a:cubicBezTo>
                    <a:pt x="303" y="330"/>
                    <a:pt x="307" y="331"/>
                    <a:pt x="308" y="332"/>
                  </a:cubicBezTo>
                  <a:cubicBezTo>
                    <a:pt x="309" y="333"/>
                    <a:pt x="308" y="335"/>
                    <a:pt x="308" y="335"/>
                  </a:cubicBezTo>
                  <a:cubicBezTo>
                    <a:pt x="308" y="335"/>
                    <a:pt x="310" y="335"/>
                    <a:pt x="310" y="335"/>
                  </a:cubicBezTo>
                  <a:cubicBezTo>
                    <a:pt x="311" y="337"/>
                    <a:pt x="309" y="341"/>
                    <a:pt x="311" y="341"/>
                  </a:cubicBezTo>
                  <a:cubicBezTo>
                    <a:pt x="313" y="341"/>
                    <a:pt x="312" y="344"/>
                    <a:pt x="314" y="348"/>
                  </a:cubicBezTo>
                  <a:cubicBezTo>
                    <a:pt x="314" y="348"/>
                    <a:pt x="315" y="348"/>
                    <a:pt x="315" y="349"/>
                  </a:cubicBezTo>
                  <a:cubicBezTo>
                    <a:pt x="315" y="352"/>
                    <a:pt x="319" y="351"/>
                    <a:pt x="318" y="356"/>
                  </a:cubicBezTo>
                  <a:cubicBezTo>
                    <a:pt x="318" y="358"/>
                    <a:pt x="321" y="357"/>
                    <a:pt x="322" y="358"/>
                  </a:cubicBezTo>
                  <a:cubicBezTo>
                    <a:pt x="321" y="359"/>
                    <a:pt x="324" y="360"/>
                    <a:pt x="324" y="360"/>
                  </a:cubicBezTo>
                  <a:cubicBezTo>
                    <a:pt x="324" y="362"/>
                    <a:pt x="322" y="363"/>
                    <a:pt x="322" y="363"/>
                  </a:cubicBezTo>
                  <a:cubicBezTo>
                    <a:pt x="323" y="365"/>
                    <a:pt x="327" y="365"/>
                    <a:pt x="325" y="369"/>
                  </a:cubicBezTo>
                  <a:cubicBezTo>
                    <a:pt x="323" y="367"/>
                    <a:pt x="323" y="365"/>
                    <a:pt x="318" y="366"/>
                  </a:cubicBezTo>
                  <a:cubicBezTo>
                    <a:pt x="320" y="360"/>
                    <a:pt x="315" y="362"/>
                    <a:pt x="315" y="358"/>
                  </a:cubicBezTo>
                  <a:cubicBezTo>
                    <a:pt x="315" y="355"/>
                    <a:pt x="313" y="355"/>
                    <a:pt x="311" y="353"/>
                  </a:cubicBezTo>
                  <a:cubicBezTo>
                    <a:pt x="310" y="352"/>
                    <a:pt x="309" y="351"/>
                    <a:pt x="308" y="349"/>
                  </a:cubicBezTo>
                  <a:cubicBezTo>
                    <a:pt x="306" y="349"/>
                    <a:pt x="304" y="348"/>
                    <a:pt x="303" y="346"/>
                  </a:cubicBezTo>
                  <a:cubicBezTo>
                    <a:pt x="303" y="343"/>
                    <a:pt x="304" y="345"/>
                    <a:pt x="306" y="345"/>
                  </a:cubicBezTo>
                  <a:cubicBezTo>
                    <a:pt x="307" y="339"/>
                    <a:pt x="301" y="340"/>
                    <a:pt x="301" y="335"/>
                  </a:cubicBezTo>
                  <a:cubicBezTo>
                    <a:pt x="299" y="334"/>
                    <a:pt x="298" y="332"/>
                    <a:pt x="294" y="332"/>
                  </a:cubicBezTo>
                  <a:cubicBezTo>
                    <a:pt x="295" y="329"/>
                    <a:pt x="297" y="329"/>
                    <a:pt x="294" y="325"/>
                  </a:cubicBezTo>
                  <a:cubicBezTo>
                    <a:pt x="294" y="325"/>
                    <a:pt x="293" y="324"/>
                    <a:pt x="293" y="324"/>
                  </a:cubicBezTo>
                  <a:cubicBezTo>
                    <a:pt x="291" y="321"/>
                    <a:pt x="293" y="316"/>
                    <a:pt x="286" y="317"/>
                  </a:cubicBezTo>
                  <a:cubicBezTo>
                    <a:pt x="287" y="315"/>
                    <a:pt x="287" y="314"/>
                    <a:pt x="286" y="313"/>
                  </a:cubicBezTo>
                  <a:cubicBezTo>
                    <a:pt x="286" y="312"/>
                    <a:pt x="285" y="310"/>
                    <a:pt x="284" y="310"/>
                  </a:cubicBezTo>
                  <a:cubicBezTo>
                    <a:pt x="284" y="310"/>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5"/>
                    <a:pt x="265" y="291"/>
                    <a:pt x="263" y="287"/>
                  </a:cubicBezTo>
                  <a:cubicBezTo>
                    <a:pt x="263" y="287"/>
                    <a:pt x="261" y="287"/>
                    <a:pt x="261" y="286"/>
                  </a:cubicBezTo>
                  <a:cubicBezTo>
                    <a:pt x="260" y="284"/>
                    <a:pt x="261" y="281"/>
                    <a:pt x="258" y="282"/>
                  </a:cubicBezTo>
                  <a:cubicBezTo>
                    <a:pt x="258" y="277"/>
                    <a:pt x="255" y="273"/>
                    <a:pt x="252" y="269"/>
                  </a:cubicBezTo>
                  <a:cubicBezTo>
                    <a:pt x="251" y="268"/>
                    <a:pt x="251" y="264"/>
                    <a:pt x="248" y="265"/>
                  </a:cubicBezTo>
                  <a:cubicBezTo>
                    <a:pt x="250" y="249"/>
                    <a:pt x="248" y="239"/>
                    <a:pt x="248" y="219"/>
                  </a:cubicBezTo>
                  <a:cubicBezTo>
                    <a:pt x="248" y="218"/>
                    <a:pt x="247" y="217"/>
                    <a:pt x="247" y="216"/>
                  </a:cubicBezTo>
                  <a:cubicBezTo>
                    <a:pt x="246" y="215"/>
                    <a:pt x="245" y="214"/>
                    <a:pt x="244" y="213"/>
                  </a:cubicBezTo>
                  <a:cubicBezTo>
                    <a:pt x="243" y="213"/>
                    <a:pt x="243" y="211"/>
                    <a:pt x="241" y="212"/>
                  </a:cubicBezTo>
                  <a:cubicBezTo>
                    <a:pt x="240" y="205"/>
                    <a:pt x="234" y="201"/>
                    <a:pt x="230" y="196"/>
                  </a:cubicBezTo>
                  <a:cubicBezTo>
                    <a:pt x="229" y="196"/>
                    <a:pt x="228" y="195"/>
                    <a:pt x="228" y="193"/>
                  </a:cubicBezTo>
                  <a:cubicBezTo>
                    <a:pt x="229" y="194"/>
                    <a:pt x="232" y="196"/>
                    <a:pt x="233" y="193"/>
                  </a:cubicBezTo>
                  <a:cubicBezTo>
                    <a:pt x="235" y="193"/>
                    <a:pt x="234" y="197"/>
                    <a:pt x="238" y="196"/>
                  </a:cubicBezTo>
                  <a:cubicBezTo>
                    <a:pt x="239" y="197"/>
                    <a:pt x="240" y="199"/>
                    <a:pt x="240" y="202"/>
                  </a:cubicBezTo>
                  <a:cubicBezTo>
                    <a:pt x="247" y="201"/>
                    <a:pt x="248" y="205"/>
                    <a:pt x="252" y="207"/>
                  </a:cubicBezTo>
                  <a:cubicBezTo>
                    <a:pt x="251" y="212"/>
                    <a:pt x="254" y="214"/>
                    <a:pt x="256" y="216"/>
                  </a:cubicBezTo>
                  <a:cubicBezTo>
                    <a:pt x="258" y="216"/>
                    <a:pt x="258" y="213"/>
                    <a:pt x="258" y="212"/>
                  </a:cubicBezTo>
                  <a:cubicBezTo>
                    <a:pt x="258" y="210"/>
                    <a:pt x="255" y="210"/>
                    <a:pt x="255" y="209"/>
                  </a:cubicBezTo>
                  <a:cubicBezTo>
                    <a:pt x="254" y="206"/>
                    <a:pt x="254" y="205"/>
                    <a:pt x="254" y="203"/>
                  </a:cubicBezTo>
                  <a:cubicBezTo>
                    <a:pt x="253" y="203"/>
                    <a:pt x="252" y="202"/>
                    <a:pt x="252" y="202"/>
                  </a:cubicBezTo>
                  <a:cubicBezTo>
                    <a:pt x="252" y="201"/>
                    <a:pt x="253" y="200"/>
                    <a:pt x="254" y="200"/>
                  </a:cubicBezTo>
                  <a:cubicBezTo>
                    <a:pt x="252" y="197"/>
                    <a:pt x="249" y="198"/>
                    <a:pt x="249" y="195"/>
                  </a:cubicBezTo>
                  <a:cubicBezTo>
                    <a:pt x="243" y="196"/>
                    <a:pt x="242" y="190"/>
                    <a:pt x="235" y="191"/>
                  </a:cubicBezTo>
                  <a:cubicBezTo>
                    <a:pt x="237" y="186"/>
                    <a:pt x="231" y="190"/>
                    <a:pt x="233" y="185"/>
                  </a:cubicBezTo>
                  <a:cubicBezTo>
                    <a:pt x="231" y="183"/>
                    <a:pt x="229" y="185"/>
                    <a:pt x="227" y="182"/>
                  </a:cubicBezTo>
                  <a:cubicBezTo>
                    <a:pt x="227" y="181"/>
                    <a:pt x="229" y="181"/>
                    <a:pt x="230" y="181"/>
                  </a:cubicBezTo>
                  <a:cubicBezTo>
                    <a:pt x="232" y="177"/>
                    <a:pt x="225" y="179"/>
                    <a:pt x="226" y="179"/>
                  </a:cubicBezTo>
                  <a:cubicBezTo>
                    <a:pt x="224" y="179"/>
                    <a:pt x="225" y="177"/>
                    <a:pt x="224" y="177"/>
                  </a:cubicBezTo>
                  <a:cubicBezTo>
                    <a:pt x="224" y="176"/>
                    <a:pt x="221" y="177"/>
                    <a:pt x="221" y="177"/>
                  </a:cubicBezTo>
                  <a:cubicBezTo>
                    <a:pt x="221" y="176"/>
                    <a:pt x="223" y="175"/>
                    <a:pt x="223" y="174"/>
                  </a:cubicBezTo>
                  <a:cubicBezTo>
                    <a:pt x="222" y="172"/>
                    <a:pt x="221" y="174"/>
                    <a:pt x="219" y="174"/>
                  </a:cubicBezTo>
                  <a:cubicBezTo>
                    <a:pt x="216" y="172"/>
                    <a:pt x="217" y="168"/>
                    <a:pt x="216" y="167"/>
                  </a:cubicBezTo>
                  <a:cubicBezTo>
                    <a:pt x="215" y="166"/>
                    <a:pt x="214" y="165"/>
                    <a:pt x="212" y="165"/>
                  </a:cubicBezTo>
                  <a:cubicBezTo>
                    <a:pt x="217" y="157"/>
                    <a:pt x="200" y="163"/>
                    <a:pt x="202" y="154"/>
                  </a:cubicBezTo>
                  <a:cubicBezTo>
                    <a:pt x="206" y="154"/>
                    <a:pt x="206" y="154"/>
                    <a:pt x="206" y="154"/>
                  </a:cubicBezTo>
                  <a:cubicBezTo>
                    <a:pt x="206" y="151"/>
                    <a:pt x="200" y="155"/>
                    <a:pt x="202" y="150"/>
                  </a:cubicBezTo>
                  <a:cubicBezTo>
                    <a:pt x="193" y="150"/>
                    <a:pt x="193" y="150"/>
                    <a:pt x="193" y="150"/>
                  </a:cubicBezTo>
                  <a:cubicBezTo>
                    <a:pt x="196" y="148"/>
                    <a:pt x="192" y="146"/>
                    <a:pt x="195" y="146"/>
                  </a:cubicBezTo>
                  <a:cubicBezTo>
                    <a:pt x="195" y="143"/>
                    <a:pt x="191" y="143"/>
                    <a:pt x="192" y="144"/>
                  </a:cubicBezTo>
                  <a:cubicBezTo>
                    <a:pt x="189" y="142"/>
                    <a:pt x="192" y="141"/>
                    <a:pt x="189" y="137"/>
                  </a:cubicBezTo>
                  <a:cubicBezTo>
                    <a:pt x="181" y="137"/>
                    <a:pt x="181" y="137"/>
                    <a:pt x="181" y="137"/>
                  </a:cubicBezTo>
                  <a:cubicBezTo>
                    <a:pt x="181" y="135"/>
                    <a:pt x="183" y="134"/>
                    <a:pt x="183" y="132"/>
                  </a:cubicBezTo>
                  <a:cubicBezTo>
                    <a:pt x="182" y="129"/>
                    <a:pt x="179" y="131"/>
                    <a:pt x="182" y="127"/>
                  </a:cubicBezTo>
                  <a:cubicBezTo>
                    <a:pt x="177" y="128"/>
                    <a:pt x="174" y="130"/>
                    <a:pt x="168" y="129"/>
                  </a:cubicBezTo>
                  <a:cubicBezTo>
                    <a:pt x="168" y="125"/>
                    <a:pt x="165" y="123"/>
                    <a:pt x="161" y="122"/>
                  </a:cubicBezTo>
                  <a:cubicBezTo>
                    <a:pt x="160" y="121"/>
                    <a:pt x="158" y="121"/>
                    <a:pt x="157" y="120"/>
                  </a:cubicBezTo>
                  <a:cubicBezTo>
                    <a:pt x="156" y="120"/>
                    <a:pt x="157" y="118"/>
                    <a:pt x="157" y="118"/>
                  </a:cubicBezTo>
                  <a:cubicBezTo>
                    <a:pt x="156" y="117"/>
                    <a:pt x="153" y="118"/>
                    <a:pt x="154" y="116"/>
                  </a:cubicBezTo>
                  <a:cubicBezTo>
                    <a:pt x="149" y="114"/>
                    <a:pt x="140" y="119"/>
                    <a:pt x="137" y="116"/>
                  </a:cubicBezTo>
                  <a:cubicBezTo>
                    <a:pt x="137" y="116"/>
                    <a:pt x="137" y="115"/>
                    <a:pt x="137" y="115"/>
                  </a:cubicBezTo>
                  <a:cubicBezTo>
                    <a:pt x="136" y="115"/>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6"/>
                    <a:pt x="110" y="115"/>
                    <a:pt x="108" y="115"/>
                  </a:cubicBezTo>
                  <a:cubicBezTo>
                    <a:pt x="106" y="115"/>
                    <a:pt x="107" y="117"/>
                    <a:pt x="106" y="118"/>
                  </a:cubicBezTo>
                  <a:cubicBezTo>
                    <a:pt x="105" y="118"/>
                    <a:pt x="100" y="118"/>
                    <a:pt x="98" y="119"/>
                  </a:cubicBezTo>
                  <a:cubicBezTo>
                    <a:pt x="97" y="120"/>
                    <a:pt x="97" y="122"/>
                    <a:pt x="95" y="122"/>
                  </a:cubicBezTo>
                  <a:cubicBezTo>
                    <a:pt x="93" y="122"/>
                    <a:pt x="92" y="120"/>
                    <a:pt x="89" y="120"/>
                  </a:cubicBezTo>
                  <a:cubicBezTo>
                    <a:pt x="92" y="118"/>
                    <a:pt x="95" y="118"/>
                    <a:pt x="94" y="112"/>
                  </a:cubicBezTo>
                  <a:cubicBezTo>
                    <a:pt x="96" y="113"/>
                    <a:pt x="96" y="111"/>
                    <a:pt x="96" y="109"/>
                  </a:cubicBezTo>
                  <a:cubicBezTo>
                    <a:pt x="96" y="108"/>
                    <a:pt x="94" y="108"/>
                    <a:pt x="92" y="108"/>
                  </a:cubicBezTo>
                  <a:cubicBezTo>
                    <a:pt x="90" y="109"/>
                    <a:pt x="91" y="112"/>
                    <a:pt x="88" y="113"/>
                  </a:cubicBezTo>
                  <a:cubicBezTo>
                    <a:pt x="87" y="114"/>
                    <a:pt x="87" y="116"/>
                    <a:pt x="85" y="116"/>
                  </a:cubicBezTo>
                  <a:cubicBezTo>
                    <a:pt x="84" y="116"/>
                    <a:pt x="84" y="120"/>
                    <a:pt x="81" y="119"/>
                  </a:cubicBezTo>
                  <a:cubicBezTo>
                    <a:pt x="82" y="121"/>
                    <a:pt x="80" y="122"/>
                    <a:pt x="78" y="122"/>
                  </a:cubicBezTo>
                  <a:cubicBezTo>
                    <a:pt x="78" y="127"/>
                    <a:pt x="78" y="127"/>
                    <a:pt x="78" y="127"/>
                  </a:cubicBezTo>
                  <a:cubicBezTo>
                    <a:pt x="74" y="129"/>
                    <a:pt x="73" y="133"/>
                    <a:pt x="70" y="136"/>
                  </a:cubicBezTo>
                  <a:cubicBezTo>
                    <a:pt x="69" y="136"/>
                    <a:pt x="68" y="135"/>
                    <a:pt x="67" y="136"/>
                  </a:cubicBezTo>
                  <a:cubicBezTo>
                    <a:pt x="67" y="136"/>
                    <a:pt x="68" y="138"/>
                    <a:pt x="67" y="139"/>
                  </a:cubicBezTo>
                  <a:cubicBezTo>
                    <a:pt x="67" y="139"/>
                    <a:pt x="61" y="139"/>
                    <a:pt x="63" y="140"/>
                  </a:cubicBezTo>
                  <a:cubicBezTo>
                    <a:pt x="65" y="142"/>
                    <a:pt x="59" y="142"/>
                    <a:pt x="57" y="144"/>
                  </a:cubicBezTo>
                  <a:cubicBezTo>
                    <a:pt x="57" y="145"/>
                    <a:pt x="55" y="149"/>
                    <a:pt x="54" y="149"/>
                  </a:cubicBezTo>
                  <a:cubicBezTo>
                    <a:pt x="53" y="147"/>
                    <a:pt x="53" y="148"/>
                    <a:pt x="53" y="150"/>
                  </a:cubicBezTo>
                  <a:cubicBezTo>
                    <a:pt x="47" y="150"/>
                    <a:pt x="47" y="150"/>
                    <a:pt x="47" y="150"/>
                  </a:cubicBezTo>
                  <a:cubicBezTo>
                    <a:pt x="44" y="152"/>
                    <a:pt x="50" y="152"/>
                    <a:pt x="43" y="153"/>
                  </a:cubicBezTo>
                  <a:cubicBezTo>
                    <a:pt x="40" y="153"/>
                    <a:pt x="38" y="153"/>
                    <a:pt x="35" y="154"/>
                  </a:cubicBezTo>
                  <a:cubicBezTo>
                    <a:pt x="33" y="155"/>
                    <a:pt x="32" y="159"/>
                    <a:pt x="29" y="157"/>
                  </a:cubicBezTo>
                  <a:cubicBezTo>
                    <a:pt x="29" y="153"/>
                    <a:pt x="33" y="154"/>
                    <a:pt x="36" y="153"/>
                  </a:cubicBezTo>
                  <a:cubicBezTo>
                    <a:pt x="37" y="152"/>
                    <a:pt x="38" y="153"/>
                    <a:pt x="38" y="151"/>
                  </a:cubicBezTo>
                  <a:cubicBezTo>
                    <a:pt x="38" y="149"/>
                    <a:pt x="41" y="150"/>
                    <a:pt x="43" y="150"/>
                  </a:cubicBezTo>
                  <a:cubicBezTo>
                    <a:pt x="45" y="150"/>
                    <a:pt x="44" y="147"/>
                    <a:pt x="45" y="146"/>
                  </a:cubicBezTo>
                  <a:cubicBezTo>
                    <a:pt x="45" y="145"/>
                    <a:pt x="46" y="148"/>
                    <a:pt x="49" y="144"/>
                  </a:cubicBezTo>
                  <a:cubicBezTo>
                    <a:pt x="49" y="144"/>
                    <a:pt x="50" y="145"/>
                    <a:pt x="50" y="143"/>
                  </a:cubicBezTo>
                  <a:cubicBezTo>
                    <a:pt x="50" y="141"/>
                    <a:pt x="54" y="142"/>
                    <a:pt x="56" y="140"/>
                  </a:cubicBezTo>
                  <a:cubicBezTo>
                    <a:pt x="56" y="133"/>
                    <a:pt x="56" y="133"/>
                    <a:pt x="56" y="133"/>
                  </a:cubicBezTo>
                  <a:cubicBezTo>
                    <a:pt x="60" y="138"/>
                    <a:pt x="56" y="129"/>
                    <a:pt x="61" y="130"/>
                  </a:cubicBezTo>
                  <a:cubicBezTo>
                    <a:pt x="62" y="127"/>
                    <a:pt x="55" y="131"/>
                    <a:pt x="57" y="126"/>
                  </a:cubicBezTo>
                  <a:cubicBezTo>
                    <a:pt x="56" y="129"/>
                    <a:pt x="47" y="125"/>
                    <a:pt x="46" y="129"/>
                  </a:cubicBezTo>
                  <a:cubicBezTo>
                    <a:pt x="44" y="129"/>
                    <a:pt x="45" y="127"/>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5"/>
                    <a:pt x="18" y="114"/>
                    <a:pt x="19" y="113"/>
                  </a:cubicBezTo>
                  <a:cubicBezTo>
                    <a:pt x="18" y="111"/>
                    <a:pt x="14" y="112"/>
                    <a:pt x="15" y="106"/>
                  </a:cubicBezTo>
                  <a:cubicBezTo>
                    <a:pt x="15" y="105"/>
                    <a:pt x="13" y="103"/>
                    <a:pt x="12" y="105"/>
                  </a:cubicBezTo>
                  <a:cubicBezTo>
                    <a:pt x="9" y="105"/>
                    <a:pt x="12" y="101"/>
                    <a:pt x="12" y="99"/>
                  </a:cubicBezTo>
                  <a:cubicBezTo>
                    <a:pt x="13" y="99"/>
                    <a:pt x="12" y="97"/>
                    <a:pt x="12" y="97"/>
                  </a:cubicBezTo>
                  <a:cubicBezTo>
                    <a:pt x="13" y="96"/>
                    <a:pt x="15" y="97"/>
                    <a:pt x="15" y="97"/>
                  </a:cubicBezTo>
                  <a:cubicBezTo>
                    <a:pt x="16" y="95"/>
                    <a:pt x="15" y="93"/>
                    <a:pt x="17" y="92"/>
                  </a:cubicBezTo>
                  <a:cubicBezTo>
                    <a:pt x="20" y="92"/>
                    <a:pt x="25" y="92"/>
                    <a:pt x="28" y="90"/>
                  </a:cubicBezTo>
                  <a:cubicBezTo>
                    <a:pt x="29" y="89"/>
                    <a:pt x="31" y="89"/>
                    <a:pt x="33" y="88"/>
                  </a:cubicBezTo>
                  <a:cubicBezTo>
                    <a:pt x="36" y="87"/>
                    <a:pt x="31" y="84"/>
                    <a:pt x="39" y="85"/>
                  </a:cubicBezTo>
                  <a:cubicBezTo>
                    <a:pt x="38" y="82"/>
                    <a:pt x="38" y="79"/>
                    <a:pt x="36" y="74"/>
                  </a:cubicBezTo>
                  <a:cubicBezTo>
                    <a:pt x="33" y="71"/>
                    <a:pt x="26" y="79"/>
                    <a:pt x="22" y="76"/>
                  </a:cubicBezTo>
                  <a:cubicBezTo>
                    <a:pt x="20" y="73"/>
                    <a:pt x="22" y="77"/>
                    <a:pt x="17" y="77"/>
                  </a:cubicBezTo>
                  <a:cubicBezTo>
                    <a:pt x="15" y="75"/>
                    <a:pt x="10" y="76"/>
                    <a:pt x="7" y="74"/>
                  </a:cubicBezTo>
                  <a:cubicBezTo>
                    <a:pt x="6" y="74"/>
                    <a:pt x="9" y="72"/>
                    <a:pt x="7" y="71"/>
                  </a:cubicBezTo>
                  <a:cubicBezTo>
                    <a:pt x="4" y="71"/>
                    <a:pt x="1" y="70"/>
                    <a:pt x="1" y="66"/>
                  </a:cubicBezTo>
                  <a:cubicBezTo>
                    <a:pt x="10" y="67"/>
                    <a:pt x="0" y="62"/>
                    <a:pt x="10" y="63"/>
                  </a:cubicBezTo>
                  <a:cubicBezTo>
                    <a:pt x="11" y="63"/>
                    <a:pt x="10" y="62"/>
                    <a:pt x="10" y="62"/>
                  </a:cubicBezTo>
                  <a:cubicBezTo>
                    <a:pt x="10" y="59"/>
                    <a:pt x="12" y="62"/>
                    <a:pt x="12" y="62"/>
                  </a:cubicBezTo>
                  <a:cubicBezTo>
                    <a:pt x="15" y="61"/>
                    <a:pt x="15" y="60"/>
                    <a:pt x="18" y="60"/>
                  </a:cubicBezTo>
                  <a:cubicBezTo>
                    <a:pt x="19" y="60"/>
                    <a:pt x="19" y="63"/>
                    <a:pt x="21" y="63"/>
                  </a:cubicBezTo>
                  <a:cubicBezTo>
                    <a:pt x="24" y="64"/>
                    <a:pt x="27" y="62"/>
                    <a:pt x="31" y="63"/>
                  </a:cubicBezTo>
                  <a:cubicBezTo>
                    <a:pt x="33" y="63"/>
                    <a:pt x="33" y="64"/>
                    <a:pt x="35" y="63"/>
                  </a:cubicBezTo>
                  <a:cubicBezTo>
                    <a:pt x="37" y="62"/>
                    <a:pt x="35" y="62"/>
                    <a:pt x="35" y="60"/>
                  </a:cubicBezTo>
                  <a:cubicBezTo>
                    <a:pt x="36" y="60"/>
                    <a:pt x="37" y="60"/>
                    <a:pt x="38" y="59"/>
                  </a:cubicBezTo>
                  <a:cubicBezTo>
                    <a:pt x="38" y="55"/>
                    <a:pt x="31" y="60"/>
                    <a:pt x="33" y="55"/>
                  </a:cubicBezTo>
                  <a:cubicBezTo>
                    <a:pt x="29" y="54"/>
                    <a:pt x="26" y="52"/>
                    <a:pt x="22" y="52"/>
                  </a:cubicBezTo>
                  <a:cubicBezTo>
                    <a:pt x="24" y="49"/>
                    <a:pt x="24" y="50"/>
                    <a:pt x="21" y="48"/>
                  </a:cubicBezTo>
                  <a:cubicBezTo>
                    <a:pt x="20" y="47"/>
                    <a:pt x="20" y="46"/>
                    <a:pt x="19" y="46"/>
                  </a:cubicBezTo>
                  <a:cubicBezTo>
                    <a:pt x="18" y="45"/>
                    <a:pt x="15" y="46"/>
                    <a:pt x="14" y="45"/>
                  </a:cubicBezTo>
                  <a:cubicBezTo>
                    <a:pt x="14" y="45"/>
                    <a:pt x="17" y="40"/>
                    <a:pt x="14" y="41"/>
                  </a:cubicBezTo>
                  <a:cubicBezTo>
                    <a:pt x="13" y="41"/>
                    <a:pt x="14" y="42"/>
                    <a:pt x="12" y="42"/>
                  </a:cubicBezTo>
                  <a:cubicBezTo>
                    <a:pt x="11" y="42"/>
                    <a:pt x="10" y="40"/>
                    <a:pt x="8" y="41"/>
                  </a:cubicBezTo>
                  <a:cubicBezTo>
                    <a:pt x="11" y="37"/>
                    <a:pt x="17" y="36"/>
                    <a:pt x="22" y="34"/>
                  </a:cubicBezTo>
                  <a:cubicBezTo>
                    <a:pt x="21" y="28"/>
                    <a:pt x="26" y="29"/>
                    <a:pt x="28" y="26"/>
                  </a:cubicBezTo>
                  <a:cubicBezTo>
                    <a:pt x="29" y="25"/>
                    <a:pt x="27" y="22"/>
                    <a:pt x="29" y="21"/>
                  </a:cubicBezTo>
                  <a:cubicBezTo>
                    <a:pt x="33" y="24"/>
                    <a:pt x="33" y="22"/>
                    <a:pt x="39" y="22"/>
                  </a:cubicBezTo>
                  <a:cubicBezTo>
                    <a:pt x="42" y="18"/>
                    <a:pt x="46" y="15"/>
                    <a:pt x="54" y="17"/>
                  </a:cubicBezTo>
                  <a:cubicBezTo>
                    <a:pt x="56" y="17"/>
                    <a:pt x="55" y="14"/>
                    <a:pt x="56" y="14"/>
                  </a:cubicBezTo>
                  <a:cubicBezTo>
                    <a:pt x="58" y="13"/>
                    <a:pt x="64" y="15"/>
                    <a:pt x="64" y="11"/>
                  </a:cubicBezTo>
                  <a:cubicBezTo>
                    <a:pt x="66" y="11"/>
                    <a:pt x="66" y="14"/>
                    <a:pt x="67" y="14"/>
                  </a:cubicBezTo>
                  <a:cubicBezTo>
                    <a:pt x="69" y="15"/>
                    <a:pt x="72" y="13"/>
                    <a:pt x="71" y="17"/>
                  </a:cubicBezTo>
                  <a:cubicBezTo>
                    <a:pt x="89" y="17"/>
                    <a:pt x="89" y="17"/>
                    <a:pt x="89" y="17"/>
                  </a:cubicBezTo>
                  <a:cubicBezTo>
                    <a:pt x="84" y="22"/>
                    <a:pt x="99" y="14"/>
                    <a:pt x="94" y="21"/>
                  </a:cubicBezTo>
                  <a:cubicBezTo>
                    <a:pt x="97" y="21"/>
                    <a:pt x="99" y="21"/>
                    <a:pt x="99" y="18"/>
                  </a:cubicBezTo>
                  <a:cubicBezTo>
                    <a:pt x="102" y="21"/>
                    <a:pt x="108" y="20"/>
                    <a:pt x="112" y="21"/>
                  </a:cubicBezTo>
                  <a:cubicBezTo>
                    <a:pt x="112" y="21"/>
                    <a:pt x="112" y="22"/>
                    <a:pt x="113" y="22"/>
                  </a:cubicBezTo>
                  <a:cubicBezTo>
                    <a:pt x="114" y="22"/>
                    <a:pt x="115" y="23"/>
                    <a:pt x="116" y="24"/>
                  </a:cubicBezTo>
                  <a:cubicBezTo>
                    <a:pt x="120" y="24"/>
                    <a:pt x="121" y="21"/>
                    <a:pt x="123" y="24"/>
                  </a:cubicBezTo>
                  <a:cubicBezTo>
                    <a:pt x="124" y="24"/>
                    <a:pt x="140" y="24"/>
                    <a:pt x="141" y="25"/>
                  </a:cubicBezTo>
                  <a:cubicBezTo>
                    <a:pt x="143" y="26"/>
                    <a:pt x="152" y="27"/>
                    <a:pt x="157" y="28"/>
                  </a:cubicBezTo>
                  <a:cubicBezTo>
                    <a:pt x="158" y="30"/>
                    <a:pt x="161" y="31"/>
                    <a:pt x="161" y="34"/>
                  </a:cubicBezTo>
                  <a:cubicBezTo>
                    <a:pt x="166" y="34"/>
                    <a:pt x="168" y="37"/>
                    <a:pt x="172" y="35"/>
                  </a:cubicBezTo>
                  <a:cubicBezTo>
                    <a:pt x="173" y="39"/>
                    <a:pt x="179" y="37"/>
                    <a:pt x="183" y="38"/>
                  </a:cubicBezTo>
                  <a:cubicBezTo>
                    <a:pt x="183" y="36"/>
                    <a:pt x="182" y="37"/>
                    <a:pt x="181" y="36"/>
                  </a:cubicBezTo>
                  <a:cubicBezTo>
                    <a:pt x="183" y="33"/>
                    <a:pt x="187" y="30"/>
                    <a:pt x="192" y="29"/>
                  </a:cubicBezTo>
                  <a:cubicBezTo>
                    <a:pt x="191" y="32"/>
                    <a:pt x="193" y="32"/>
                    <a:pt x="193" y="31"/>
                  </a:cubicBezTo>
                  <a:cubicBezTo>
                    <a:pt x="195" y="31"/>
                    <a:pt x="194" y="33"/>
                    <a:pt x="196" y="34"/>
                  </a:cubicBezTo>
                  <a:cubicBezTo>
                    <a:pt x="199" y="34"/>
                    <a:pt x="199" y="32"/>
                    <a:pt x="199" y="29"/>
                  </a:cubicBezTo>
                  <a:cubicBezTo>
                    <a:pt x="202" y="29"/>
                    <a:pt x="203" y="30"/>
                    <a:pt x="205" y="31"/>
                  </a:cubicBezTo>
                  <a:cubicBezTo>
                    <a:pt x="206" y="29"/>
                    <a:pt x="204" y="28"/>
                    <a:pt x="207" y="25"/>
                  </a:cubicBezTo>
                  <a:cubicBezTo>
                    <a:pt x="210" y="25"/>
                    <a:pt x="211" y="27"/>
                    <a:pt x="212" y="25"/>
                  </a:cubicBezTo>
                  <a:cubicBezTo>
                    <a:pt x="214" y="26"/>
                    <a:pt x="212" y="28"/>
                    <a:pt x="210" y="28"/>
                  </a:cubicBezTo>
                  <a:cubicBezTo>
                    <a:pt x="212" y="32"/>
                    <a:pt x="221" y="24"/>
                    <a:pt x="224" y="29"/>
                  </a:cubicBezTo>
                  <a:cubicBezTo>
                    <a:pt x="229" y="30"/>
                    <a:pt x="221" y="25"/>
                    <a:pt x="226" y="25"/>
                  </a:cubicBezTo>
                  <a:cubicBezTo>
                    <a:pt x="226" y="23"/>
                    <a:pt x="227" y="22"/>
                    <a:pt x="230" y="22"/>
                  </a:cubicBezTo>
                  <a:cubicBezTo>
                    <a:pt x="230" y="26"/>
                    <a:pt x="230" y="26"/>
                    <a:pt x="230" y="26"/>
                  </a:cubicBezTo>
                  <a:cubicBezTo>
                    <a:pt x="233" y="23"/>
                    <a:pt x="234" y="29"/>
                    <a:pt x="237" y="29"/>
                  </a:cubicBezTo>
                  <a:cubicBezTo>
                    <a:pt x="241" y="30"/>
                    <a:pt x="244" y="29"/>
                    <a:pt x="245" y="26"/>
                  </a:cubicBezTo>
                  <a:cubicBezTo>
                    <a:pt x="247" y="28"/>
                    <a:pt x="251" y="28"/>
                    <a:pt x="249" y="32"/>
                  </a:cubicBezTo>
                  <a:cubicBezTo>
                    <a:pt x="253" y="31"/>
                    <a:pt x="256" y="30"/>
                    <a:pt x="256" y="26"/>
                  </a:cubicBezTo>
                  <a:cubicBezTo>
                    <a:pt x="260" y="29"/>
                    <a:pt x="262" y="25"/>
                    <a:pt x="265" y="29"/>
                  </a:cubicBezTo>
                  <a:cubicBezTo>
                    <a:pt x="275" y="29"/>
                    <a:pt x="275" y="29"/>
                    <a:pt x="275" y="29"/>
                  </a:cubicBezTo>
                  <a:cubicBezTo>
                    <a:pt x="275" y="30"/>
                    <a:pt x="273" y="32"/>
                    <a:pt x="273" y="32"/>
                  </a:cubicBezTo>
                  <a:cubicBezTo>
                    <a:pt x="273" y="32"/>
                    <a:pt x="277" y="34"/>
                    <a:pt x="276" y="34"/>
                  </a:cubicBezTo>
                  <a:cubicBezTo>
                    <a:pt x="277" y="34"/>
                    <a:pt x="278" y="32"/>
                    <a:pt x="280" y="32"/>
                  </a:cubicBezTo>
                  <a:cubicBezTo>
                    <a:pt x="281" y="32"/>
                    <a:pt x="280" y="35"/>
                    <a:pt x="280" y="35"/>
                  </a:cubicBezTo>
                  <a:cubicBezTo>
                    <a:pt x="284" y="37"/>
                    <a:pt x="290" y="34"/>
                    <a:pt x="294" y="35"/>
                  </a:cubicBezTo>
                  <a:cubicBezTo>
                    <a:pt x="295" y="37"/>
                    <a:pt x="297" y="36"/>
                    <a:pt x="299" y="36"/>
                  </a:cubicBezTo>
                  <a:cubicBezTo>
                    <a:pt x="296" y="41"/>
                    <a:pt x="303" y="37"/>
                    <a:pt x="303" y="41"/>
                  </a:cubicBezTo>
                  <a:cubicBezTo>
                    <a:pt x="303" y="44"/>
                    <a:pt x="300" y="42"/>
                    <a:pt x="300" y="45"/>
                  </a:cubicBezTo>
                  <a:cubicBezTo>
                    <a:pt x="300" y="47"/>
                    <a:pt x="301" y="47"/>
                    <a:pt x="301" y="49"/>
                  </a:cubicBezTo>
                  <a:cubicBezTo>
                    <a:pt x="316" y="48"/>
                    <a:pt x="329" y="47"/>
                    <a:pt x="341" y="52"/>
                  </a:cubicBezTo>
                  <a:cubicBezTo>
                    <a:pt x="340" y="53"/>
                    <a:pt x="339" y="54"/>
                    <a:pt x="339" y="56"/>
                  </a:cubicBezTo>
                  <a:cubicBezTo>
                    <a:pt x="342" y="56"/>
                    <a:pt x="342" y="54"/>
                    <a:pt x="345" y="55"/>
                  </a:cubicBezTo>
                  <a:cubicBezTo>
                    <a:pt x="344" y="50"/>
                    <a:pt x="345" y="51"/>
                    <a:pt x="343" y="46"/>
                  </a:cubicBezTo>
                  <a:cubicBezTo>
                    <a:pt x="344" y="44"/>
                    <a:pt x="355" y="44"/>
                    <a:pt x="352" y="42"/>
                  </a:cubicBezTo>
                  <a:cubicBezTo>
                    <a:pt x="353" y="39"/>
                    <a:pt x="354" y="42"/>
                    <a:pt x="356" y="42"/>
                  </a:cubicBezTo>
                  <a:cubicBezTo>
                    <a:pt x="356" y="43"/>
                    <a:pt x="359" y="43"/>
                    <a:pt x="359" y="45"/>
                  </a:cubicBezTo>
                  <a:cubicBezTo>
                    <a:pt x="364" y="46"/>
                    <a:pt x="368" y="43"/>
                    <a:pt x="373" y="45"/>
                  </a:cubicBezTo>
                  <a:cubicBezTo>
                    <a:pt x="373" y="45"/>
                    <a:pt x="373" y="46"/>
                    <a:pt x="374" y="46"/>
                  </a:cubicBezTo>
                  <a:cubicBezTo>
                    <a:pt x="375" y="46"/>
                    <a:pt x="376" y="47"/>
                    <a:pt x="377" y="48"/>
                  </a:cubicBezTo>
                  <a:cubicBezTo>
                    <a:pt x="382" y="48"/>
                    <a:pt x="387" y="45"/>
                    <a:pt x="394" y="46"/>
                  </a:cubicBezTo>
                  <a:cubicBezTo>
                    <a:pt x="398" y="43"/>
                    <a:pt x="397" y="41"/>
                    <a:pt x="398" y="38"/>
                  </a:cubicBezTo>
                  <a:cubicBezTo>
                    <a:pt x="397" y="33"/>
                    <a:pt x="393" y="35"/>
                    <a:pt x="393" y="34"/>
                  </a:cubicBezTo>
                  <a:cubicBezTo>
                    <a:pt x="393" y="26"/>
                    <a:pt x="406" y="30"/>
                    <a:pt x="409" y="32"/>
                  </a:cubicBezTo>
                  <a:cubicBezTo>
                    <a:pt x="409" y="34"/>
                    <a:pt x="408" y="35"/>
                    <a:pt x="405" y="35"/>
                  </a:cubicBezTo>
                  <a:cubicBezTo>
                    <a:pt x="408" y="38"/>
                    <a:pt x="405" y="39"/>
                    <a:pt x="404" y="41"/>
                  </a:cubicBezTo>
                  <a:cubicBezTo>
                    <a:pt x="403" y="44"/>
                    <a:pt x="406" y="43"/>
                    <a:pt x="408" y="43"/>
                  </a:cubicBezTo>
                  <a:cubicBezTo>
                    <a:pt x="406" y="48"/>
                    <a:pt x="409" y="48"/>
                    <a:pt x="407" y="52"/>
                  </a:cubicBezTo>
                  <a:cubicBezTo>
                    <a:pt x="411" y="54"/>
                    <a:pt x="413" y="45"/>
                    <a:pt x="412" y="46"/>
                  </a:cubicBezTo>
                  <a:cubicBezTo>
                    <a:pt x="413" y="46"/>
                    <a:pt x="416" y="50"/>
                    <a:pt x="415" y="43"/>
                  </a:cubicBezTo>
                  <a:cubicBezTo>
                    <a:pt x="421" y="44"/>
                    <a:pt x="420" y="38"/>
                    <a:pt x="423" y="36"/>
                  </a:cubicBezTo>
                  <a:cubicBezTo>
                    <a:pt x="422" y="32"/>
                    <a:pt x="419" y="29"/>
                    <a:pt x="414" y="29"/>
                  </a:cubicBezTo>
                  <a:cubicBezTo>
                    <a:pt x="416" y="27"/>
                    <a:pt x="411" y="24"/>
                    <a:pt x="407" y="22"/>
                  </a:cubicBezTo>
                  <a:cubicBezTo>
                    <a:pt x="407" y="20"/>
                    <a:pt x="407" y="18"/>
                    <a:pt x="405" y="18"/>
                  </a:cubicBezTo>
                  <a:cubicBezTo>
                    <a:pt x="405" y="15"/>
                    <a:pt x="409" y="14"/>
                    <a:pt x="409" y="11"/>
                  </a:cubicBezTo>
                  <a:cubicBezTo>
                    <a:pt x="409" y="10"/>
                    <a:pt x="413" y="9"/>
                    <a:pt x="412" y="8"/>
                  </a:cubicBezTo>
                  <a:cubicBezTo>
                    <a:pt x="408" y="5"/>
                    <a:pt x="417" y="9"/>
                    <a:pt x="414" y="5"/>
                  </a:cubicBezTo>
                  <a:cubicBezTo>
                    <a:pt x="414" y="0"/>
                    <a:pt x="417" y="7"/>
                    <a:pt x="418" y="7"/>
                  </a:cubicBezTo>
                  <a:cubicBezTo>
                    <a:pt x="419" y="7"/>
                    <a:pt x="422" y="6"/>
                    <a:pt x="423" y="7"/>
                  </a:cubicBezTo>
                  <a:cubicBezTo>
                    <a:pt x="424" y="7"/>
                    <a:pt x="421" y="9"/>
                    <a:pt x="422" y="10"/>
                  </a:cubicBezTo>
                  <a:cubicBezTo>
                    <a:pt x="423" y="10"/>
                    <a:pt x="426" y="9"/>
                    <a:pt x="426" y="10"/>
                  </a:cubicBezTo>
                  <a:cubicBezTo>
                    <a:pt x="427" y="10"/>
                    <a:pt x="425" y="13"/>
                    <a:pt x="426" y="14"/>
                  </a:cubicBezTo>
                  <a:cubicBezTo>
                    <a:pt x="426" y="14"/>
                    <a:pt x="429" y="14"/>
                    <a:pt x="429" y="14"/>
                  </a:cubicBezTo>
                  <a:cubicBezTo>
                    <a:pt x="430" y="17"/>
                    <a:pt x="427" y="16"/>
                    <a:pt x="429" y="19"/>
                  </a:cubicBezTo>
                  <a:cubicBezTo>
                    <a:pt x="430" y="20"/>
                    <a:pt x="431" y="21"/>
                    <a:pt x="430" y="22"/>
                  </a:cubicBezTo>
                  <a:cubicBezTo>
                    <a:pt x="430" y="22"/>
                    <a:pt x="429" y="23"/>
                    <a:pt x="429" y="24"/>
                  </a:cubicBezTo>
                  <a:cubicBezTo>
                    <a:pt x="429" y="26"/>
                    <a:pt x="428" y="26"/>
                    <a:pt x="428" y="28"/>
                  </a:cubicBezTo>
                  <a:cubicBezTo>
                    <a:pt x="427" y="30"/>
                    <a:pt x="437" y="31"/>
                    <a:pt x="435" y="26"/>
                  </a:cubicBezTo>
                  <a:cubicBezTo>
                    <a:pt x="437" y="26"/>
                    <a:pt x="436" y="30"/>
                    <a:pt x="440" y="29"/>
                  </a:cubicBezTo>
                  <a:cubicBezTo>
                    <a:pt x="438" y="32"/>
                    <a:pt x="441" y="32"/>
                    <a:pt x="440" y="36"/>
                  </a:cubicBezTo>
                  <a:cubicBezTo>
                    <a:pt x="446" y="37"/>
                    <a:pt x="445" y="32"/>
                    <a:pt x="450" y="35"/>
                  </a:cubicBezTo>
                  <a:cubicBezTo>
                    <a:pt x="451" y="35"/>
                    <a:pt x="451" y="34"/>
                    <a:pt x="451" y="34"/>
                  </a:cubicBezTo>
                  <a:cubicBezTo>
                    <a:pt x="455" y="34"/>
                    <a:pt x="450" y="35"/>
                    <a:pt x="453" y="38"/>
                  </a:cubicBezTo>
                  <a:cubicBezTo>
                    <a:pt x="453" y="38"/>
                    <a:pt x="456" y="39"/>
                    <a:pt x="456" y="39"/>
                  </a:cubicBezTo>
                  <a:cubicBezTo>
                    <a:pt x="456" y="42"/>
                    <a:pt x="451" y="43"/>
                    <a:pt x="453" y="48"/>
                  </a:cubicBezTo>
                  <a:moveTo>
                    <a:pt x="286" y="63"/>
                  </a:moveTo>
                  <a:cubicBezTo>
                    <a:pt x="285" y="61"/>
                    <a:pt x="288" y="59"/>
                    <a:pt x="286" y="59"/>
                  </a:cubicBezTo>
                  <a:cubicBezTo>
                    <a:pt x="286" y="60"/>
                    <a:pt x="286" y="60"/>
                    <a:pt x="284" y="60"/>
                  </a:cubicBezTo>
                  <a:cubicBezTo>
                    <a:pt x="284" y="58"/>
                    <a:pt x="285" y="56"/>
                    <a:pt x="283" y="56"/>
                  </a:cubicBezTo>
                  <a:cubicBezTo>
                    <a:pt x="281" y="58"/>
                    <a:pt x="275" y="63"/>
                    <a:pt x="272" y="59"/>
                  </a:cubicBezTo>
                  <a:cubicBezTo>
                    <a:pt x="271" y="55"/>
                    <a:pt x="278" y="60"/>
                    <a:pt x="276" y="55"/>
                  </a:cubicBezTo>
                  <a:cubicBezTo>
                    <a:pt x="275" y="54"/>
                    <a:pt x="273" y="55"/>
                    <a:pt x="273" y="53"/>
                  </a:cubicBezTo>
                  <a:cubicBezTo>
                    <a:pt x="271" y="52"/>
                    <a:pt x="270" y="55"/>
                    <a:pt x="268" y="56"/>
                  </a:cubicBezTo>
                  <a:cubicBezTo>
                    <a:pt x="265" y="57"/>
                    <a:pt x="261" y="56"/>
                    <a:pt x="258" y="57"/>
                  </a:cubicBezTo>
                  <a:cubicBezTo>
                    <a:pt x="258" y="57"/>
                    <a:pt x="257" y="58"/>
                    <a:pt x="256" y="59"/>
                  </a:cubicBezTo>
                  <a:cubicBezTo>
                    <a:pt x="252" y="60"/>
                    <a:pt x="247" y="60"/>
                    <a:pt x="242" y="60"/>
                  </a:cubicBezTo>
                  <a:cubicBezTo>
                    <a:pt x="243" y="63"/>
                    <a:pt x="240" y="64"/>
                    <a:pt x="242" y="64"/>
                  </a:cubicBezTo>
                  <a:cubicBezTo>
                    <a:pt x="242" y="63"/>
                    <a:pt x="244" y="63"/>
                    <a:pt x="244" y="66"/>
                  </a:cubicBezTo>
                  <a:cubicBezTo>
                    <a:pt x="250" y="67"/>
                    <a:pt x="259" y="60"/>
                    <a:pt x="261" y="66"/>
                  </a:cubicBezTo>
                  <a:cubicBezTo>
                    <a:pt x="257" y="63"/>
                    <a:pt x="259" y="66"/>
                    <a:pt x="256" y="67"/>
                  </a:cubicBezTo>
                  <a:cubicBezTo>
                    <a:pt x="254" y="67"/>
                    <a:pt x="252" y="68"/>
                    <a:pt x="251" y="70"/>
                  </a:cubicBezTo>
                  <a:cubicBezTo>
                    <a:pt x="258" y="71"/>
                    <a:pt x="262" y="68"/>
                    <a:pt x="269" y="69"/>
                  </a:cubicBezTo>
                  <a:cubicBezTo>
                    <a:pt x="269" y="70"/>
                    <a:pt x="269" y="73"/>
                    <a:pt x="270" y="73"/>
                  </a:cubicBezTo>
                  <a:cubicBezTo>
                    <a:pt x="271" y="71"/>
                    <a:pt x="273" y="71"/>
                    <a:pt x="275" y="71"/>
                  </a:cubicBezTo>
                  <a:cubicBezTo>
                    <a:pt x="275" y="69"/>
                    <a:pt x="276" y="67"/>
                    <a:pt x="277" y="66"/>
                  </a:cubicBezTo>
                  <a:cubicBezTo>
                    <a:pt x="280" y="63"/>
                    <a:pt x="279" y="66"/>
                    <a:pt x="283" y="66"/>
                  </a:cubicBezTo>
                  <a:cubicBezTo>
                    <a:pt x="283" y="64"/>
                    <a:pt x="284" y="62"/>
                    <a:pt x="286" y="63"/>
                  </a:cubicBezTo>
                  <a:moveTo>
                    <a:pt x="296" y="111"/>
                  </a:moveTo>
                  <a:cubicBezTo>
                    <a:pt x="297" y="107"/>
                    <a:pt x="301" y="108"/>
                    <a:pt x="303" y="106"/>
                  </a:cubicBezTo>
                  <a:cubicBezTo>
                    <a:pt x="303" y="106"/>
                    <a:pt x="305" y="107"/>
                    <a:pt x="306" y="106"/>
                  </a:cubicBezTo>
                  <a:cubicBezTo>
                    <a:pt x="308" y="106"/>
                    <a:pt x="310" y="106"/>
                    <a:pt x="313" y="105"/>
                  </a:cubicBezTo>
                  <a:cubicBezTo>
                    <a:pt x="313" y="105"/>
                    <a:pt x="314" y="103"/>
                    <a:pt x="314" y="102"/>
                  </a:cubicBezTo>
                  <a:cubicBezTo>
                    <a:pt x="318" y="100"/>
                    <a:pt x="320" y="103"/>
                    <a:pt x="321" y="101"/>
                  </a:cubicBezTo>
                  <a:cubicBezTo>
                    <a:pt x="320" y="101"/>
                    <a:pt x="319" y="100"/>
                    <a:pt x="321" y="99"/>
                  </a:cubicBezTo>
                  <a:cubicBezTo>
                    <a:pt x="324" y="100"/>
                    <a:pt x="324" y="98"/>
                    <a:pt x="325" y="99"/>
                  </a:cubicBezTo>
                  <a:cubicBezTo>
                    <a:pt x="326" y="100"/>
                    <a:pt x="327" y="98"/>
                    <a:pt x="327" y="98"/>
                  </a:cubicBezTo>
                  <a:cubicBezTo>
                    <a:pt x="324" y="99"/>
                    <a:pt x="327" y="95"/>
                    <a:pt x="329" y="98"/>
                  </a:cubicBezTo>
                  <a:cubicBezTo>
                    <a:pt x="330" y="95"/>
                    <a:pt x="332" y="95"/>
                    <a:pt x="332" y="91"/>
                  </a:cubicBezTo>
                  <a:cubicBezTo>
                    <a:pt x="327" y="90"/>
                    <a:pt x="326" y="93"/>
                    <a:pt x="321" y="92"/>
                  </a:cubicBezTo>
                  <a:cubicBezTo>
                    <a:pt x="321" y="95"/>
                    <a:pt x="320" y="96"/>
                    <a:pt x="318" y="97"/>
                  </a:cubicBezTo>
                  <a:cubicBezTo>
                    <a:pt x="314" y="99"/>
                    <a:pt x="315" y="96"/>
                    <a:pt x="311" y="97"/>
                  </a:cubicBezTo>
                  <a:cubicBezTo>
                    <a:pt x="310" y="97"/>
                    <a:pt x="311" y="98"/>
                    <a:pt x="308" y="98"/>
                  </a:cubicBezTo>
                  <a:cubicBezTo>
                    <a:pt x="306" y="98"/>
                    <a:pt x="306" y="96"/>
                    <a:pt x="303" y="97"/>
                  </a:cubicBezTo>
                  <a:cubicBezTo>
                    <a:pt x="302" y="96"/>
                    <a:pt x="303" y="94"/>
                    <a:pt x="301" y="94"/>
                  </a:cubicBezTo>
                  <a:cubicBezTo>
                    <a:pt x="301" y="96"/>
                    <a:pt x="301" y="97"/>
                    <a:pt x="300" y="98"/>
                  </a:cubicBezTo>
                  <a:cubicBezTo>
                    <a:pt x="300" y="100"/>
                    <a:pt x="302" y="99"/>
                    <a:pt x="303" y="101"/>
                  </a:cubicBezTo>
                  <a:cubicBezTo>
                    <a:pt x="298" y="100"/>
                    <a:pt x="298" y="102"/>
                    <a:pt x="297" y="104"/>
                  </a:cubicBezTo>
                  <a:cubicBezTo>
                    <a:pt x="295" y="106"/>
                    <a:pt x="292" y="104"/>
                    <a:pt x="292" y="106"/>
                  </a:cubicBezTo>
                  <a:cubicBezTo>
                    <a:pt x="291" y="110"/>
                    <a:pt x="285" y="106"/>
                    <a:pt x="287" y="111"/>
                  </a:cubicBezTo>
                  <a:lnTo>
                    <a:pt x="296" y="111"/>
                  </a:lnTo>
                  <a:close/>
                  <a:moveTo>
                    <a:pt x="398" y="165"/>
                  </a:moveTo>
                  <a:cubicBezTo>
                    <a:pt x="397" y="166"/>
                    <a:pt x="397" y="167"/>
                    <a:pt x="397" y="167"/>
                  </a:cubicBezTo>
                  <a:cubicBezTo>
                    <a:pt x="396" y="167"/>
                    <a:pt x="393" y="168"/>
                    <a:pt x="393" y="168"/>
                  </a:cubicBezTo>
                  <a:cubicBezTo>
                    <a:pt x="391" y="170"/>
                    <a:pt x="394" y="174"/>
                    <a:pt x="391" y="174"/>
                  </a:cubicBezTo>
                  <a:cubicBezTo>
                    <a:pt x="391" y="172"/>
                    <a:pt x="391" y="170"/>
                    <a:pt x="390" y="170"/>
                  </a:cubicBezTo>
                  <a:cubicBezTo>
                    <a:pt x="390" y="175"/>
                    <a:pt x="390" y="175"/>
                    <a:pt x="390" y="175"/>
                  </a:cubicBezTo>
                  <a:cubicBezTo>
                    <a:pt x="397" y="175"/>
                    <a:pt x="397" y="175"/>
                    <a:pt x="397" y="175"/>
                  </a:cubicBezTo>
                  <a:cubicBezTo>
                    <a:pt x="396" y="177"/>
                    <a:pt x="399" y="179"/>
                    <a:pt x="400" y="181"/>
                  </a:cubicBezTo>
                  <a:cubicBezTo>
                    <a:pt x="401" y="185"/>
                    <a:pt x="402" y="184"/>
                    <a:pt x="404" y="186"/>
                  </a:cubicBezTo>
                  <a:cubicBezTo>
                    <a:pt x="402" y="187"/>
                    <a:pt x="400" y="187"/>
                    <a:pt x="401" y="189"/>
                  </a:cubicBezTo>
                  <a:cubicBezTo>
                    <a:pt x="401" y="191"/>
                    <a:pt x="403" y="191"/>
                    <a:pt x="402" y="193"/>
                  </a:cubicBezTo>
                  <a:cubicBezTo>
                    <a:pt x="408" y="193"/>
                    <a:pt x="408" y="193"/>
                    <a:pt x="408" y="193"/>
                  </a:cubicBezTo>
                  <a:cubicBezTo>
                    <a:pt x="410" y="192"/>
                    <a:pt x="410" y="188"/>
                    <a:pt x="409" y="185"/>
                  </a:cubicBezTo>
                  <a:cubicBezTo>
                    <a:pt x="408" y="184"/>
                    <a:pt x="406" y="184"/>
                    <a:pt x="405" y="182"/>
                  </a:cubicBezTo>
                  <a:cubicBezTo>
                    <a:pt x="408" y="175"/>
                    <a:pt x="405" y="179"/>
                    <a:pt x="404" y="177"/>
                  </a:cubicBezTo>
                  <a:cubicBezTo>
                    <a:pt x="402" y="174"/>
                    <a:pt x="402" y="169"/>
                    <a:pt x="401" y="165"/>
                  </a:cubicBezTo>
                  <a:cubicBezTo>
                    <a:pt x="400" y="166"/>
                    <a:pt x="399" y="165"/>
                    <a:pt x="398" y="165"/>
                  </a:cubicBezTo>
                  <a:moveTo>
                    <a:pt x="453" y="209"/>
                  </a:moveTo>
                  <a:cubicBezTo>
                    <a:pt x="448" y="207"/>
                    <a:pt x="449" y="211"/>
                    <a:pt x="447" y="212"/>
                  </a:cubicBezTo>
                  <a:cubicBezTo>
                    <a:pt x="447" y="211"/>
                    <a:pt x="446" y="210"/>
                    <a:pt x="444" y="210"/>
                  </a:cubicBezTo>
                  <a:cubicBezTo>
                    <a:pt x="445" y="215"/>
                    <a:pt x="439" y="213"/>
                    <a:pt x="437" y="214"/>
                  </a:cubicBezTo>
                  <a:cubicBezTo>
                    <a:pt x="436" y="215"/>
                    <a:pt x="437" y="216"/>
                    <a:pt x="436" y="217"/>
                  </a:cubicBezTo>
                  <a:cubicBezTo>
                    <a:pt x="435" y="218"/>
                    <a:pt x="433" y="217"/>
                    <a:pt x="433" y="219"/>
                  </a:cubicBezTo>
                  <a:cubicBezTo>
                    <a:pt x="436" y="219"/>
                    <a:pt x="433" y="220"/>
                    <a:pt x="433" y="223"/>
                  </a:cubicBezTo>
                  <a:cubicBezTo>
                    <a:pt x="436" y="225"/>
                    <a:pt x="437" y="221"/>
                    <a:pt x="439" y="220"/>
                  </a:cubicBezTo>
                  <a:cubicBezTo>
                    <a:pt x="441" y="219"/>
                    <a:pt x="444" y="220"/>
                    <a:pt x="447" y="220"/>
                  </a:cubicBezTo>
                  <a:cubicBezTo>
                    <a:pt x="449" y="220"/>
                    <a:pt x="449" y="219"/>
                    <a:pt x="451" y="219"/>
                  </a:cubicBezTo>
                  <a:cubicBezTo>
                    <a:pt x="455" y="218"/>
                    <a:pt x="459" y="220"/>
                    <a:pt x="460" y="221"/>
                  </a:cubicBezTo>
                  <a:cubicBezTo>
                    <a:pt x="459" y="222"/>
                    <a:pt x="457" y="222"/>
                    <a:pt x="457" y="223"/>
                  </a:cubicBezTo>
                  <a:cubicBezTo>
                    <a:pt x="458" y="222"/>
                    <a:pt x="458" y="224"/>
                    <a:pt x="458" y="224"/>
                  </a:cubicBezTo>
                  <a:cubicBezTo>
                    <a:pt x="459" y="224"/>
                    <a:pt x="460" y="223"/>
                    <a:pt x="460" y="223"/>
                  </a:cubicBezTo>
                  <a:cubicBezTo>
                    <a:pt x="465" y="223"/>
                    <a:pt x="463" y="224"/>
                    <a:pt x="467" y="221"/>
                  </a:cubicBezTo>
                  <a:cubicBezTo>
                    <a:pt x="471" y="219"/>
                    <a:pt x="474" y="223"/>
                    <a:pt x="477" y="220"/>
                  </a:cubicBezTo>
                  <a:cubicBezTo>
                    <a:pt x="473" y="219"/>
                    <a:pt x="477" y="214"/>
                    <a:pt x="474" y="217"/>
                  </a:cubicBezTo>
                  <a:cubicBezTo>
                    <a:pt x="471" y="220"/>
                    <a:pt x="471" y="212"/>
                    <a:pt x="471" y="212"/>
                  </a:cubicBezTo>
                  <a:cubicBezTo>
                    <a:pt x="471" y="211"/>
                    <a:pt x="467" y="212"/>
                    <a:pt x="468" y="209"/>
                  </a:cubicBezTo>
                  <a:cubicBezTo>
                    <a:pt x="461" y="209"/>
                    <a:pt x="461" y="209"/>
                    <a:pt x="461" y="209"/>
                  </a:cubicBezTo>
                  <a:cubicBezTo>
                    <a:pt x="462" y="207"/>
                    <a:pt x="463" y="206"/>
                    <a:pt x="461" y="205"/>
                  </a:cubicBezTo>
                  <a:cubicBezTo>
                    <a:pt x="457" y="206"/>
                    <a:pt x="458" y="205"/>
                    <a:pt x="453" y="205"/>
                  </a:cubicBezTo>
                  <a:cubicBezTo>
                    <a:pt x="452" y="207"/>
                    <a:pt x="451" y="207"/>
                    <a:pt x="453" y="209"/>
                  </a:cubicBezTo>
                  <a:moveTo>
                    <a:pt x="491" y="244"/>
                  </a:moveTo>
                  <a:cubicBezTo>
                    <a:pt x="490" y="244"/>
                    <a:pt x="489" y="244"/>
                    <a:pt x="489" y="243"/>
                  </a:cubicBezTo>
                  <a:cubicBezTo>
                    <a:pt x="495" y="244"/>
                    <a:pt x="489" y="233"/>
                    <a:pt x="495" y="234"/>
                  </a:cubicBezTo>
                  <a:cubicBezTo>
                    <a:pt x="498" y="237"/>
                    <a:pt x="499" y="233"/>
                    <a:pt x="503" y="234"/>
                  </a:cubicBezTo>
                  <a:cubicBezTo>
                    <a:pt x="501" y="226"/>
                    <a:pt x="491" y="224"/>
                    <a:pt x="482" y="226"/>
                  </a:cubicBezTo>
                  <a:cubicBezTo>
                    <a:pt x="481" y="225"/>
                    <a:pt x="481" y="225"/>
                    <a:pt x="481" y="223"/>
                  </a:cubicBezTo>
                  <a:cubicBezTo>
                    <a:pt x="478" y="222"/>
                    <a:pt x="477" y="226"/>
                    <a:pt x="474" y="226"/>
                  </a:cubicBezTo>
                  <a:cubicBezTo>
                    <a:pt x="472" y="226"/>
                    <a:pt x="472" y="224"/>
                    <a:pt x="470" y="224"/>
                  </a:cubicBezTo>
                  <a:cubicBezTo>
                    <a:pt x="468" y="225"/>
                    <a:pt x="467" y="226"/>
                    <a:pt x="465" y="227"/>
                  </a:cubicBezTo>
                  <a:cubicBezTo>
                    <a:pt x="463" y="228"/>
                    <a:pt x="462" y="228"/>
                    <a:pt x="460" y="228"/>
                  </a:cubicBezTo>
                  <a:cubicBezTo>
                    <a:pt x="460" y="231"/>
                    <a:pt x="459" y="232"/>
                    <a:pt x="457" y="233"/>
                  </a:cubicBezTo>
                  <a:cubicBezTo>
                    <a:pt x="457" y="244"/>
                    <a:pt x="455" y="245"/>
                    <a:pt x="456" y="257"/>
                  </a:cubicBezTo>
                  <a:cubicBezTo>
                    <a:pt x="461" y="259"/>
                    <a:pt x="458" y="253"/>
                    <a:pt x="463" y="254"/>
                  </a:cubicBezTo>
                  <a:cubicBezTo>
                    <a:pt x="462" y="251"/>
                    <a:pt x="463" y="249"/>
                    <a:pt x="464" y="248"/>
                  </a:cubicBezTo>
                  <a:cubicBezTo>
                    <a:pt x="466" y="245"/>
                    <a:pt x="464" y="241"/>
                    <a:pt x="465" y="237"/>
                  </a:cubicBezTo>
                  <a:cubicBezTo>
                    <a:pt x="466" y="237"/>
                    <a:pt x="468" y="235"/>
                    <a:pt x="468" y="234"/>
                  </a:cubicBezTo>
                  <a:cubicBezTo>
                    <a:pt x="469" y="233"/>
                    <a:pt x="468" y="230"/>
                    <a:pt x="470" y="230"/>
                  </a:cubicBezTo>
                  <a:cubicBezTo>
                    <a:pt x="472" y="230"/>
                    <a:pt x="474" y="230"/>
                    <a:pt x="475" y="228"/>
                  </a:cubicBezTo>
                  <a:cubicBezTo>
                    <a:pt x="473" y="233"/>
                    <a:pt x="480" y="229"/>
                    <a:pt x="479" y="233"/>
                  </a:cubicBezTo>
                  <a:cubicBezTo>
                    <a:pt x="480" y="237"/>
                    <a:pt x="480" y="235"/>
                    <a:pt x="479" y="240"/>
                  </a:cubicBezTo>
                  <a:cubicBezTo>
                    <a:pt x="481" y="240"/>
                    <a:pt x="482" y="240"/>
                    <a:pt x="482" y="241"/>
                  </a:cubicBezTo>
                  <a:cubicBezTo>
                    <a:pt x="481" y="241"/>
                    <a:pt x="480" y="241"/>
                    <a:pt x="479" y="243"/>
                  </a:cubicBezTo>
                  <a:cubicBezTo>
                    <a:pt x="484" y="241"/>
                    <a:pt x="489" y="247"/>
                    <a:pt x="491" y="244"/>
                  </a:cubicBezTo>
                  <a:moveTo>
                    <a:pt x="516" y="238"/>
                  </a:moveTo>
                  <a:cubicBezTo>
                    <a:pt x="516" y="238"/>
                    <a:pt x="516" y="241"/>
                    <a:pt x="516" y="241"/>
                  </a:cubicBezTo>
                  <a:cubicBezTo>
                    <a:pt x="514" y="243"/>
                    <a:pt x="507" y="237"/>
                    <a:pt x="505" y="240"/>
                  </a:cubicBezTo>
                  <a:cubicBezTo>
                    <a:pt x="505" y="242"/>
                    <a:pt x="503" y="243"/>
                    <a:pt x="502" y="244"/>
                  </a:cubicBezTo>
                  <a:cubicBezTo>
                    <a:pt x="505" y="248"/>
                    <a:pt x="506" y="245"/>
                    <a:pt x="510" y="245"/>
                  </a:cubicBezTo>
                  <a:cubicBezTo>
                    <a:pt x="513" y="245"/>
                    <a:pt x="518" y="247"/>
                    <a:pt x="520" y="244"/>
                  </a:cubicBezTo>
                  <a:cubicBezTo>
                    <a:pt x="519" y="244"/>
                    <a:pt x="519" y="243"/>
                    <a:pt x="520" y="243"/>
                  </a:cubicBezTo>
                  <a:cubicBezTo>
                    <a:pt x="521" y="242"/>
                    <a:pt x="523" y="242"/>
                    <a:pt x="523" y="241"/>
                  </a:cubicBezTo>
                  <a:cubicBezTo>
                    <a:pt x="519" y="241"/>
                    <a:pt x="518" y="238"/>
                    <a:pt x="516" y="238"/>
                  </a:cubicBezTo>
                  <a:moveTo>
                    <a:pt x="496" y="250"/>
                  </a:moveTo>
                  <a:cubicBezTo>
                    <a:pt x="496" y="249"/>
                    <a:pt x="495" y="247"/>
                    <a:pt x="493" y="248"/>
                  </a:cubicBezTo>
                  <a:cubicBezTo>
                    <a:pt x="493" y="248"/>
                    <a:pt x="494" y="251"/>
                    <a:pt x="493" y="251"/>
                  </a:cubicBezTo>
                  <a:cubicBezTo>
                    <a:pt x="486" y="251"/>
                    <a:pt x="486" y="251"/>
                    <a:pt x="486" y="251"/>
                  </a:cubicBezTo>
                  <a:cubicBezTo>
                    <a:pt x="489" y="256"/>
                    <a:pt x="482" y="252"/>
                    <a:pt x="482" y="255"/>
                  </a:cubicBezTo>
                  <a:cubicBezTo>
                    <a:pt x="486" y="255"/>
                    <a:pt x="486" y="255"/>
                    <a:pt x="486" y="255"/>
                  </a:cubicBezTo>
                  <a:cubicBezTo>
                    <a:pt x="487" y="257"/>
                    <a:pt x="485" y="257"/>
                    <a:pt x="485" y="258"/>
                  </a:cubicBezTo>
                  <a:cubicBezTo>
                    <a:pt x="489" y="259"/>
                    <a:pt x="488" y="255"/>
                    <a:pt x="491" y="255"/>
                  </a:cubicBezTo>
                  <a:cubicBezTo>
                    <a:pt x="492" y="256"/>
                    <a:pt x="494" y="257"/>
                    <a:pt x="498" y="257"/>
                  </a:cubicBezTo>
                  <a:cubicBezTo>
                    <a:pt x="497" y="251"/>
                    <a:pt x="507" y="256"/>
                    <a:pt x="505" y="248"/>
                  </a:cubicBezTo>
                  <a:cubicBezTo>
                    <a:pt x="500" y="247"/>
                    <a:pt x="498" y="250"/>
                    <a:pt x="496" y="250"/>
                  </a:cubicBezTo>
                </a:path>
              </a:pathLst>
            </a:custGeom>
            <a:grpFill/>
            <a:ln>
              <a:noFill/>
            </a:ln>
            <a:effectLst/>
            <a:extLst/>
          </p:spPr>
          <p:txBody>
            <a:bodyPr/>
            <a:lstStyle/>
            <a:p>
              <a:pPr defTabSz="1228435">
                <a:defRPr/>
              </a:pPr>
              <a:endParaRPr lang="zh-CN" altLang="en-US">
                <a:solidFill>
                  <a:prstClr val="black"/>
                </a:solidFill>
              </a:endParaRPr>
            </a:p>
          </p:txBody>
        </p:sp>
        <p:sp>
          <p:nvSpPr>
            <p:cNvPr id="91" name="Freeform 96"/>
            <p:cNvSpPr>
              <a:spLocks/>
            </p:cNvSpPr>
            <p:nvPr/>
          </p:nvSpPr>
          <p:spPr bwMode="auto">
            <a:xfrm>
              <a:off x="4230687" y="1722437"/>
              <a:ext cx="173038" cy="258763"/>
            </a:xfrm>
            <a:custGeom>
              <a:avLst/>
              <a:gdLst>
                <a:gd name="T0" fmla="*/ 13 w 46"/>
                <a:gd name="T1" fmla="*/ 7 h 69"/>
                <a:gd name="T2" fmla="*/ 23 w 46"/>
                <a:gd name="T3" fmla="*/ 6 h 69"/>
                <a:gd name="T4" fmla="*/ 24 w 46"/>
                <a:gd name="T5" fmla="*/ 14 h 69"/>
                <a:gd name="T6" fmla="*/ 17 w 46"/>
                <a:gd name="T7" fmla="*/ 19 h 69"/>
                <a:gd name="T8" fmla="*/ 26 w 46"/>
                <a:gd name="T9" fmla="*/ 23 h 69"/>
                <a:gd name="T10" fmla="*/ 30 w 46"/>
                <a:gd name="T11" fmla="*/ 33 h 69"/>
                <a:gd name="T12" fmla="*/ 33 w 46"/>
                <a:gd name="T13" fmla="*/ 35 h 69"/>
                <a:gd name="T14" fmla="*/ 38 w 46"/>
                <a:gd name="T15" fmla="*/ 38 h 69"/>
                <a:gd name="T16" fmla="*/ 35 w 46"/>
                <a:gd name="T17" fmla="*/ 44 h 69"/>
                <a:gd name="T18" fmla="*/ 44 w 46"/>
                <a:gd name="T19" fmla="*/ 45 h 69"/>
                <a:gd name="T20" fmla="*/ 44 w 46"/>
                <a:gd name="T21" fmla="*/ 54 h 69"/>
                <a:gd name="T22" fmla="*/ 41 w 46"/>
                <a:gd name="T23" fmla="*/ 54 h 69"/>
                <a:gd name="T24" fmla="*/ 44 w 46"/>
                <a:gd name="T25" fmla="*/ 55 h 69"/>
                <a:gd name="T26" fmla="*/ 41 w 46"/>
                <a:gd name="T27" fmla="*/ 59 h 69"/>
                <a:gd name="T28" fmla="*/ 37 w 46"/>
                <a:gd name="T29" fmla="*/ 62 h 69"/>
                <a:gd name="T30" fmla="*/ 23 w 46"/>
                <a:gd name="T31" fmla="*/ 61 h 69"/>
                <a:gd name="T32" fmla="*/ 17 w 46"/>
                <a:gd name="T33" fmla="*/ 62 h 69"/>
                <a:gd name="T34" fmla="*/ 7 w 46"/>
                <a:gd name="T35" fmla="*/ 62 h 69"/>
                <a:gd name="T36" fmla="*/ 10 w 46"/>
                <a:gd name="T37" fmla="*/ 61 h 69"/>
                <a:gd name="T38" fmla="*/ 12 w 46"/>
                <a:gd name="T39" fmla="*/ 62 h 69"/>
                <a:gd name="T40" fmla="*/ 13 w 46"/>
                <a:gd name="T41" fmla="*/ 59 h 69"/>
                <a:gd name="T42" fmla="*/ 21 w 46"/>
                <a:gd name="T43" fmla="*/ 58 h 69"/>
                <a:gd name="T44" fmla="*/ 10 w 46"/>
                <a:gd name="T45" fmla="*/ 54 h 69"/>
                <a:gd name="T46" fmla="*/ 10 w 46"/>
                <a:gd name="T47" fmla="*/ 45 h 69"/>
                <a:gd name="T48" fmla="*/ 13 w 46"/>
                <a:gd name="T49" fmla="*/ 44 h 69"/>
                <a:gd name="T50" fmla="*/ 19 w 46"/>
                <a:gd name="T51" fmla="*/ 44 h 69"/>
                <a:gd name="T52" fmla="*/ 20 w 46"/>
                <a:gd name="T53" fmla="*/ 35 h 69"/>
                <a:gd name="T54" fmla="*/ 16 w 46"/>
                <a:gd name="T55" fmla="*/ 30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10"/>
                    <a:pt x="20" y="6"/>
                    <a:pt x="23" y="6"/>
                  </a:cubicBezTo>
                  <a:cubicBezTo>
                    <a:pt x="24" y="8"/>
                    <a:pt x="24" y="11"/>
                    <a:pt x="24" y="14"/>
                  </a:cubicBezTo>
                  <a:cubicBezTo>
                    <a:pt x="21" y="15"/>
                    <a:pt x="18" y="16"/>
                    <a:pt x="17" y="19"/>
                  </a:cubicBezTo>
                  <a:cubicBezTo>
                    <a:pt x="18" y="21"/>
                    <a:pt x="21" y="23"/>
                    <a:pt x="26" y="23"/>
                  </a:cubicBezTo>
                  <a:cubicBezTo>
                    <a:pt x="25" y="28"/>
                    <a:pt x="31" y="26"/>
                    <a:pt x="30" y="33"/>
                  </a:cubicBezTo>
                  <a:cubicBezTo>
                    <a:pt x="30" y="34"/>
                    <a:pt x="33" y="34"/>
                    <a:pt x="33" y="35"/>
                  </a:cubicBezTo>
                  <a:cubicBezTo>
                    <a:pt x="33" y="38"/>
                    <a:pt x="37" y="36"/>
                    <a:pt x="38" y="38"/>
                  </a:cubicBezTo>
                  <a:cubicBezTo>
                    <a:pt x="38" y="40"/>
                    <a:pt x="36" y="42"/>
                    <a:pt x="35" y="44"/>
                  </a:cubicBezTo>
                  <a:cubicBezTo>
                    <a:pt x="39" y="44"/>
                    <a:pt x="42" y="44"/>
                    <a:pt x="44" y="45"/>
                  </a:cubicBezTo>
                  <a:cubicBezTo>
                    <a:pt x="42" y="47"/>
                    <a:pt x="46" y="51"/>
                    <a:pt x="44" y="54"/>
                  </a:cubicBezTo>
                  <a:cubicBezTo>
                    <a:pt x="44" y="54"/>
                    <a:pt x="41" y="53"/>
                    <a:pt x="41" y="54"/>
                  </a:cubicBezTo>
                  <a:cubicBezTo>
                    <a:pt x="41" y="55"/>
                    <a:pt x="43" y="55"/>
                    <a:pt x="44" y="55"/>
                  </a:cubicBezTo>
                  <a:cubicBezTo>
                    <a:pt x="43" y="56"/>
                    <a:pt x="41" y="56"/>
                    <a:pt x="41" y="59"/>
                  </a:cubicBezTo>
                  <a:cubicBezTo>
                    <a:pt x="39" y="60"/>
                    <a:pt x="39" y="62"/>
                    <a:pt x="37" y="62"/>
                  </a:cubicBezTo>
                  <a:cubicBezTo>
                    <a:pt x="32" y="62"/>
                    <a:pt x="29" y="60"/>
                    <a:pt x="23" y="61"/>
                  </a:cubicBezTo>
                  <a:cubicBezTo>
                    <a:pt x="20" y="63"/>
                    <a:pt x="22" y="63"/>
                    <a:pt x="17" y="62"/>
                  </a:cubicBezTo>
                  <a:cubicBezTo>
                    <a:pt x="16" y="65"/>
                    <a:pt x="7" y="69"/>
                    <a:pt x="7" y="62"/>
                  </a:cubicBezTo>
                  <a:cubicBezTo>
                    <a:pt x="9" y="63"/>
                    <a:pt x="10" y="61"/>
                    <a:pt x="10" y="61"/>
                  </a:cubicBezTo>
                  <a:cubicBezTo>
                    <a:pt x="11" y="61"/>
                    <a:pt x="12" y="62"/>
                    <a:pt x="12" y="62"/>
                  </a:cubicBezTo>
                  <a:cubicBezTo>
                    <a:pt x="13" y="61"/>
                    <a:pt x="12" y="60"/>
                    <a:pt x="13" y="59"/>
                  </a:cubicBezTo>
                  <a:cubicBezTo>
                    <a:pt x="15" y="58"/>
                    <a:pt x="18" y="59"/>
                    <a:pt x="21" y="58"/>
                  </a:cubicBezTo>
                  <a:cubicBezTo>
                    <a:pt x="20" y="51"/>
                    <a:pt x="14" y="56"/>
                    <a:pt x="10" y="54"/>
                  </a:cubicBezTo>
                  <a:cubicBezTo>
                    <a:pt x="10" y="45"/>
                    <a:pt x="10" y="45"/>
                    <a:pt x="10" y="45"/>
                  </a:cubicBezTo>
                  <a:cubicBezTo>
                    <a:pt x="13" y="46"/>
                    <a:pt x="15" y="44"/>
                    <a:pt x="13" y="44"/>
                  </a:cubicBezTo>
                  <a:cubicBezTo>
                    <a:pt x="14" y="40"/>
                    <a:pt x="16" y="45"/>
                    <a:pt x="19" y="44"/>
                  </a:cubicBezTo>
                  <a:cubicBezTo>
                    <a:pt x="21" y="44"/>
                    <a:pt x="16" y="38"/>
                    <a:pt x="20" y="35"/>
                  </a:cubicBezTo>
                  <a:cubicBezTo>
                    <a:pt x="19" y="33"/>
                    <a:pt x="15" y="34"/>
                    <a:pt x="16" y="30"/>
                  </a:cubicBezTo>
                  <a:cubicBezTo>
                    <a:pt x="15" y="31"/>
                    <a:pt x="13" y="31"/>
                    <a:pt x="10" y="31"/>
                  </a:cubicBezTo>
                  <a:cubicBezTo>
                    <a:pt x="10" y="24"/>
                    <a:pt x="10" y="24"/>
                    <a:pt x="10" y="24"/>
                  </a:cubicBezTo>
                  <a:cubicBezTo>
                    <a:pt x="10" y="22"/>
                    <a:pt x="5" y="23"/>
                    <a:pt x="5" y="21"/>
                  </a:cubicBezTo>
                  <a:cubicBezTo>
                    <a:pt x="7" y="16"/>
                    <a:pt x="6" y="8"/>
                    <a:pt x="0" y="7"/>
                  </a:cubicBezTo>
                  <a:cubicBezTo>
                    <a:pt x="2" y="5"/>
                    <a:pt x="6" y="4"/>
                    <a:pt x="7" y="0"/>
                  </a:cubicBezTo>
                  <a:cubicBezTo>
                    <a:pt x="20" y="0"/>
                    <a:pt x="20" y="0"/>
                    <a:pt x="20" y="0"/>
                  </a:cubicBezTo>
                  <a:cubicBezTo>
                    <a:pt x="17" y="2"/>
                    <a:pt x="15" y="5"/>
                    <a:pt x="13" y="7"/>
                  </a:cubicBezTo>
                </a:path>
              </a:pathLst>
            </a:custGeom>
            <a:grpFill/>
            <a:ln>
              <a:noFill/>
            </a:ln>
            <a:effectLst/>
            <a:extLst/>
          </p:spPr>
          <p:txBody>
            <a:bodyPr/>
            <a:lstStyle/>
            <a:p>
              <a:pPr defTabSz="1228435">
                <a:defRPr/>
              </a:pPr>
              <a:endParaRPr lang="zh-CN" altLang="en-US">
                <a:solidFill>
                  <a:prstClr val="black"/>
                </a:solidFill>
              </a:endParaRPr>
            </a:p>
          </p:txBody>
        </p:sp>
        <p:sp>
          <p:nvSpPr>
            <p:cNvPr id="92" name="Freeform 97"/>
            <p:cNvSpPr>
              <a:spLocks/>
            </p:cNvSpPr>
            <p:nvPr/>
          </p:nvSpPr>
          <p:spPr bwMode="auto">
            <a:xfrm>
              <a:off x="1050925" y="1738312"/>
              <a:ext cx="44450" cy="33338"/>
            </a:xfrm>
            <a:custGeom>
              <a:avLst/>
              <a:gdLst>
                <a:gd name="T0" fmla="*/ 11 w 12"/>
                <a:gd name="T1" fmla="*/ 1 h 9"/>
                <a:gd name="T2" fmla="*/ 12 w 12"/>
                <a:gd name="T3" fmla="*/ 6 h 9"/>
                <a:gd name="T4" fmla="*/ 5 w 12"/>
                <a:gd name="T5" fmla="*/ 9 h 9"/>
                <a:gd name="T6" fmla="*/ 5 w 12"/>
                <a:gd name="T7" fmla="*/ 6 h 9"/>
                <a:gd name="T8" fmla="*/ 2 w 12"/>
                <a:gd name="T9" fmla="*/ 8 h 9"/>
                <a:gd name="T10" fmla="*/ 4 w 12"/>
                <a:gd name="T11" fmla="*/ 6 h 9"/>
                <a:gd name="T12" fmla="*/ 11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1" y="1"/>
                  </a:moveTo>
                  <a:cubicBezTo>
                    <a:pt x="9" y="2"/>
                    <a:pt x="10" y="5"/>
                    <a:pt x="12" y="6"/>
                  </a:cubicBezTo>
                  <a:cubicBezTo>
                    <a:pt x="11" y="8"/>
                    <a:pt x="8" y="8"/>
                    <a:pt x="5" y="9"/>
                  </a:cubicBezTo>
                  <a:cubicBezTo>
                    <a:pt x="5" y="6"/>
                    <a:pt x="5" y="6"/>
                    <a:pt x="5" y="6"/>
                  </a:cubicBezTo>
                  <a:cubicBezTo>
                    <a:pt x="4" y="6"/>
                    <a:pt x="4" y="8"/>
                    <a:pt x="2" y="8"/>
                  </a:cubicBezTo>
                  <a:cubicBezTo>
                    <a:pt x="0" y="6"/>
                    <a:pt x="3" y="7"/>
                    <a:pt x="4" y="6"/>
                  </a:cubicBezTo>
                  <a:cubicBezTo>
                    <a:pt x="5" y="5"/>
                    <a:pt x="8" y="0"/>
                    <a:pt x="11" y="1"/>
                  </a:cubicBezTo>
                </a:path>
              </a:pathLst>
            </a:custGeom>
            <a:grpFill/>
            <a:ln>
              <a:noFill/>
            </a:ln>
            <a:effectLst/>
            <a:extLst/>
          </p:spPr>
          <p:txBody>
            <a:bodyPr/>
            <a:lstStyle/>
            <a:p>
              <a:pPr defTabSz="1228435">
                <a:defRPr/>
              </a:pPr>
              <a:endParaRPr lang="zh-CN" altLang="en-US">
                <a:solidFill>
                  <a:prstClr val="black"/>
                </a:solidFill>
              </a:endParaRPr>
            </a:p>
          </p:txBody>
        </p:sp>
        <p:sp>
          <p:nvSpPr>
            <p:cNvPr id="93" name="Freeform 98"/>
            <p:cNvSpPr>
              <a:spLocks/>
            </p:cNvSpPr>
            <p:nvPr/>
          </p:nvSpPr>
          <p:spPr bwMode="auto">
            <a:xfrm>
              <a:off x="7366000" y="2157412"/>
              <a:ext cx="26988" cy="30163"/>
            </a:xfrm>
            <a:custGeom>
              <a:avLst/>
              <a:gdLst>
                <a:gd name="T0" fmla="*/ 2 w 7"/>
                <a:gd name="T1" fmla="*/ 2 h 8"/>
                <a:gd name="T2" fmla="*/ 7 w 7"/>
                <a:gd name="T3" fmla="*/ 1 h 8"/>
                <a:gd name="T4" fmla="*/ 0 w 7"/>
                <a:gd name="T5" fmla="*/ 8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3"/>
                    <a:pt x="7" y="1"/>
                  </a:cubicBezTo>
                  <a:cubicBezTo>
                    <a:pt x="6" y="4"/>
                    <a:pt x="6" y="8"/>
                    <a:pt x="0" y="8"/>
                  </a:cubicBezTo>
                  <a:cubicBezTo>
                    <a:pt x="0" y="6"/>
                    <a:pt x="6" y="4"/>
                    <a:pt x="2" y="2"/>
                  </a:cubicBezTo>
                </a:path>
              </a:pathLst>
            </a:custGeom>
            <a:grpFill/>
            <a:ln>
              <a:noFill/>
            </a:ln>
            <a:effectLst/>
            <a:extLst/>
          </p:spPr>
          <p:txBody>
            <a:bodyPr/>
            <a:lstStyle/>
            <a:p>
              <a:pPr defTabSz="1228435">
                <a:defRPr/>
              </a:pPr>
              <a:endParaRPr lang="zh-CN" altLang="en-US">
                <a:solidFill>
                  <a:prstClr val="black"/>
                </a:solidFill>
              </a:endParaRPr>
            </a:p>
          </p:txBody>
        </p:sp>
        <p:sp>
          <p:nvSpPr>
            <p:cNvPr id="94" name="Freeform 99"/>
            <p:cNvSpPr>
              <a:spLocks/>
            </p:cNvSpPr>
            <p:nvPr/>
          </p:nvSpPr>
          <p:spPr bwMode="auto">
            <a:xfrm>
              <a:off x="6702425" y="2986088"/>
              <a:ext cx="214313" cy="247650"/>
            </a:xfrm>
            <a:custGeom>
              <a:avLst/>
              <a:gdLst>
                <a:gd name="T0" fmla="*/ 46 w 57"/>
                <a:gd name="T1" fmla="*/ 4 h 66"/>
                <a:gd name="T2" fmla="*/ 51 w 57"/>
                <a:gd name="T3" fmla="*/ 7 h 66"/>
                <a:gd name="T4" fmla="*/ 57 w 57"/>
                <a:gd name="T5" fmla="*/ 11 h 66"/>
                <a:gd name="T6" fmla="*/ 51 w 57"/>
                <a:gd name="T7" fmla="*/ 18 h 66"/>
                <a:gd name="T8" fmla="*/ 50 w 57"/>
                <a:gd name="T9" fmla="*/ 27 h 66"/>
                <a:gd name="T10" fmla="*/ 53 w 57"/>
                <a:gd name="T11" fmla="*/ 29 h 66"/>
                <a:gd name="T12" fmla="*/ 53 w 57"/>
                <a:gd name="T13" fmla="*/ 34 h 66"/>
                <a:gd name="T14" fmla="*/ 55 w 57"/>
                <a:gd name="T15" fmla="*/ 36 h 66"/>
                <a:gd name="T16" fmla="*/ 48 w 57"/>
                <a:gd name="T17" fmla="*/ 41 h 66"/>
                <a:gd name="T18" fmla="*/ 47 w 57"/>
                <a:gd name="T19" fmla="*/ 48 h 66"/>
                <a:gd name="T20" fmla="*/ 47 w 57"/>
                <a:gd name="T21" fmla="*/ 50 h 66"/>
                <a:gd name="T22" fmla="*/ 44 w 57"/>
                <a:gd name="T23" fmla="*/ 50 h 66"/>
                <a:gd name="T24" fmla="*/ 40 w 57"/>
                <a:gd name="T25" fmla="*/ 56 h 66"/>
                <a:gd name="T26" fmla="*/ 40 w 57"/>
                <a:gd name="T27" fmla="*/ 65 h 66"/>
                <a:gd name="T28" fmla="*/ 26 w 57"/>
                <a:gd name="T29" fmla="*/ 60 h 66"/>
                <a:gd name="T30" fmla="*/ 25 w 57"/>
                <a:gd name="T31" fmla="*/ 63 h 66"/>
                <a:gd name="T32" fmla="*/ 20 w 57"/>
                <a:gd name="T33" fmla="*/ 60 h 66"/>
                <a:gd name="T34" fmla="*/ 13 w 57"/>
                <a:gd name="T35" fmla="*/ 60 h 66"/>
                <a:gd name="T36" fmla="*/ 9 w 57"/>
                <a:gd name="T37" fmla="*/ 59 h 66"/>
                <a:gd name="T38" fmla="*/ 4 w 57"/>
                <a:gd name="T39" fmla="*/ 50 h 66"/>
                <a:gd name="T40" fmla="*/ 5 w 57"/>
                <a:gd name="T41" fmla="*/ 45 h 66"/>
                <a:gd name="T42" fmla="*/ 4 w 57"/>
                <a:gd name="T43" fmla="*/ 45 h 66"/>
                <a:gd name="T44" fmla="*/ 2 w 57"/>
                <a:gd name="T45" fmla="*/ 34 h 66"/>
                <a:gd name="T46" fmla="*/ 16 w 57"/>
                <a:gd name="T47" fmla="*/ 32 h 66"/>
                <a:gd name="T48" fmla="*/ 16 w 57"/>
                <a:gd name="T49" fmla="*/ 28 h 66"/>
                <a:gd name="T50" fmla="*/ 26 w 57"/>
                <a:gd name="T51" fmla="*/ 21 h 66"/>
                <a:gd name="T52" fmla="*/ 34 w 57"/>
                <a:gd name="T53" fmla="*/ 18 h 66"/>
                <a:gd name="T54" fmla="*/ 36 w 57"/>
                <a:gd name="T55" fmla="*/ 14 h 66"/>
                <a:gd name="T56" fmla="*/ 39 w 57"/>
                <a:gd name="T57" fmla="*/ 14 h 66"/>
                <a:gd name="T58" fmla="*/ 41 w 57"/>
                <a:gd name="T59" fmla="*/ 11 h 66"/>
                <a:gd name="T60" fmla="*/ 47 w 57"/>
                <a:gd name="T61" fmla="*/ 4 h 66"/>
                <a:gd name="T62" fmla="*/ 46 w 57"/>
                <a:gd name="T6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6">
                  <a:moveTo>
                    <a:pt x="46" y="4"/>
                  </a:moveTo>
                  <a:cubicBezTo>
                    <a:pt x="47" y="0"/>
                    <a:pt x="49" y="7"/>
                    <a:pt x="51" y="7"/>
                  </a:cubicBezTo>
                  <a:cubicBezTo>
                    <a:pt x="53" y="8"/>
                    <a:pt x="54" y="11"/>
                    <a:pt x="57" y="11"/>
                  </a:cubicBezTo>
                  <a:cubicBezTo>
                    <a:pt x="56" y="15"/>
                    <a:pt x="56" y="18"/>
                    <a:pt x="51" y="18"/>
                  </a:cubicBezTo>
                  <a:cubicBezTo>
                    <a:pt x="50" y="21"/>
                    <a:pt x="53" y="26"/>
                    <a:pt x="50" y="27"/>
                  </a:cubicBezTo>
                  <a:cubicBezTo>
                    <a:pt x="49" y="28"/>
                    <a:pt x="52" y="29"/>
                    <a:pt x="53" y="29"/>
                  </a:cubicBezTo>
                  <a:cubicBezTo>
                    <a:pt x="53" y="31"/>
                    <a:pt x="52" y="33"/>
                    <a:pt x="53" y="34"/>
                  </a:cubicBezTo>
                  <a:cubicBezTo>
                    <a:pt x="53" y="35"/>
                    <a:pt x="55" y="35"/>
                    <a:pt x="55" y="36"/>
                  </a:cubicBezTo>
                  <a:cubicBezTo>
                    <a:pt x="55" y="40"/>
                    <a:pt x="51" y="43"/>
                    <a:pt x="48" y="41"/>
                  </a:cubicBezTo>
                  <a:cubicBezTo>
                    <a:pt x="49" y="44"/>
                    <a:pt x="51" y="45"/>
                    <a:pt x="47" y="48"/>
                  </a:cubicBezTo>
                  <a:cubicBezTo>
                    <a:pt x="47" y="48"/>
                    <a:pt x="47" y="50"/>
                    <a:pt x="47" y="50"/>
                  </a:cubicBezTo>
                  <a:cubicBezTo>
                    <a:pt x="47" y="51"/>
                    <a:pt x="45" y="50"/>
                    <a:pt x="44" y="50"/>
                  </a:cubicBezTo>
                  <a:cubicBezTo>
                    <a:pt x="43" y="52"/>
                    <a:pt x="44" y="58"/>
                    <a:pt x="40" y="56"/>
                  </a:cubicBezTo>
                  <a:cubicBezTo>
                    <a:pt x="43" y="59"/>
                    <a:pt x="39" y="60"/>
                    <a:pt x="40" y="65"/>
                  </a:cubicBezTo>
                  <a:cubicBezTo>
                    <a:pt x="33" y="66"/>
                    <a:pt x="31" y="61"/>
                    <a:pt x="26" y="60"/>
                  </a:cubicBezTo>
                  <a:cubicBezTo>
                    <a:pt x="25" y="60"/>
                    <a:pt x="25" y="62"/>
                    <a:pt x="25" y="63"/>
                  </a:cubicBezTo>
                  <a:cubicBezTo>
                    <a:pt x="22" y="64"/>
                    <a:pt x="21" y="61"/>
                    <a:pt x="20" y="60"/>
                  </a:cubicBezTo>
                  <a:cubicBezTo>
                    <a:pt x="18" y="60"/>
                    <a:pt x="15" y="61"/>
                    <a:pt x="13" y="60"/>
                  </a:cubicBezTo>
                  <a:cubicBezTo>
                    <a:pt x="12" y="60"/>
                    <a:pt x="14" y="56"/>
                    <a:pt x="9" y="59"/>
                  </a:cubicBezTo>
                  <a:cubicBezTo>
                    <a:pt x="8" y="55"/>
                    <a:pt x="8" y="51"/>
                    <a:pt x="4" y="50"/>
                  </a:cubicBezTo>
                  <a:cubicBezTo>
                    <a:pt x="3" y="48"/>
                    <a:pt x="5" y="48"/>
                    <a:pt x="5" y="45"/>
                  </a:cubicBezTo>
                  <a:cubicBezTo>
                    <a:pt x="5" y="43"/>
                    <a:pt x="3" y="45"/>
                    <a:pt x="4" y="45"/>
                  </a:cubicBezTo>
                  <a:cubicBezTo>
                    <a:pt x="0" y="42"/>
                    <a:pt x="3" y="39"/>
                    <a:pt x="2" y="34"/>
                  </a:cubicBezTo>
                  <a:cubicBezTo>
                    <a:pt x="8" y="34"/>
                    <a:pt x="12" y="34"/>
                    <a:pt x="16" y="32"/>
                  </a:cubicBezTo>
                  <a:cubicBezTo>
                    <a:pt x="16" y="30"/>
                    <a:pt x="19" y="29"/>
                    <a:pt x="16" y="28"/>
                  </a:cubicBezTo>
                  <a:cubicBezTo>
                    <a:pt x="17" y="26"/>
                    <a:pt x="29" y="23"/>
                    <a:pt x="26" y="21"/>
                  </a:cubicBezTo>
                  <a:cubicBezTo>
                    <a:pt x="28" y="19"/>
                    <a:pt x="31" y="18"/>
                    <a:pt x="34" y="18"/>
                  </a:cubicBezTo>
                  <a:cubicBezTo>
                    <a:pt x="37" y="18"/>
                    <a:pt x="35" y="15"/>
                    <a:pt x="36" y="14"/>
                  </a:cubicBezTo>
                  <a:cubicBezTo>
                    <a:pt x="36" y="14"/>
                    <a:pt x="38" y="14"/>
                    <a:pt x="39" y="14"/>
                  </a:cubicBezTo>
                  <a:cubicBezTo>
                    <a:pt x="40" y="13"/>
                    <a:pt x="39" y="10"/>
                    <a:pt x="41" y="11"/>
                  </a:cubicBezTo>
                  <a:cubicBezTo>
                    <a:pt x="40" y="5"/>
                    <a:pt x="45" y="7"/>
                    <a:pt x="47" y="4"/>
                  </a:cubicBezTo>
                  <a:lnTo>
                    <a:pt x="46" y="4"/>
                  </a:lnTo>
                  <a:close/>
                </a:path>
              </a:pathLst>
            </a:custGeom>
            <a:grpFill/>
            <a:ln>
              <a:noFill/>
            </a:ln>
            <a:effectLst/>
            <a:extLst/>
          </p:spPr>
          <p:txBody>
            <a:bodyPr/>
            <a:lstStyle/>
            <a:p>
              <a:pPr defTabSz="1228435">
                <a:defRPr/>
              </a:pPr>
              <a:endParaRPr lang="zh-CN" altLang="en-US">
                <a:solidFill>
                  <a:prstClr val="black"/>
                </a:solidFill>
              </a:endParaRPr>
            </a:p>
          </p:txBody>
        </p:sp>
        <p:sp>
          <p:nvSpPr>
            <p:cNvPr id="95" name="Freeform 100"/>
            <p:cNvSpPr>
              <a:spLocks/>
            </p:cNvSpPr>
            <p:nvPr/>
          </p:nvSpPr>
          <p:spPr bwMode="auto">
            <a:xfrm>
              <a:off x="6919912" y="3162300"/>
              <a:ext cx="96838" cy="109538"/>
            </a:xfrm>
            <a:custGeom>
              <a:avLst/>
              <a:gdLst>
                <a:gd name="T0" fmla="*/ 23 w 26"/>
                <a:gd name="T1" fmla="*/ 1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5 h 29"/>
                <a:gd name="T20" fmla="*/ 3 w 26"/>
                <a:gd name="T21" fmla="*/ 29 h 29"/>
                <a:gd name="T22" fmla="*/ 2 w 26"/>
                <a:gd name="T23" fmla="*/ 22 h 29"/>
                <a:gd name="T24" fmla="*/ 3 w 26"/>
                <a:gd name="T25" fmla="*/ 20 h 29"/>
                <a:gd name="T26" fmla="*/ 2 w 26"/>
                <a:gd name="T27" fmla="*/ 19 h 29"/>
                <a:gd name="T28" fmla="*/ 3 w 26"/>
                <a:gd name="T29" fmla="*/ 13 h 29"/>
                <a:gd name="T30" fmla="*/ 0 w 26"/>
                <a:gd name="T31" fmla="*/ 10 h 29"/>
                <a:gd name="T32" fmla="*/ 11 w 26"/>
                <a:gd name="T33" fmla="*/ 1 h 29"/>
                <a:gd name="T34" fmla="*/ 23 w 26"/>
                <a:gd name="T3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1"/>
                  </a:moveTo>
                  <a:cubicBezTo>
                    <a:pt x="26" y="7"/>
                    <a:pt x="16" y="4"/>
                    <a:pt x="18" y="6"/>
                  </a:cubicBezTo>
                  <a:cubicBezTo>
                    <a:pt x="20" y="8"/>
                    <a:pt x="19" y="7"/>
                    <a:pt x="17" y="6"/>
                  </a:cubicBezTo>
                  <a:cubicBezTo>
                    <a:pt x="17" y="8"/>
                    <a:pt x="18" y="9"/>
                    <a:pt x="18" y="10"/>
                  </a:cubicBezTo>
                  <a:cubicBezTo>
                    <a:pt x="19" y="11"/>
                    <a:pt x="21" y="13"/>
                    <a:pt x="21" y="13"/>
                  </a:cubicBezTo>
                  <a:cubicBezTo>
                    <a:pt x="22" y="17"/>
                    <a:pt x="22" y="22"/>
                    <a:pt x="23" y="26"/>
                  </a:cubicBezTo>
                  <a:cubicBezTo>
                    <a:pt x="17" y="26"/>
                    <a:pt x="17" y="26"/>
                    <a:pt x="17" y="26"/>
                  </a:cubicBezTo>
                  <a:cubicBezTo>
                    <a:pt x="15" y="21"/>
                    <a:pt x="13" y="18"/>
                    <a:pt x="13" y="12"/>
                  </a:cubicBezTo>
                  <a:cubicBezTo>
                    <a:pt x="10" y="12"/>
                    <a:pt x="12" y="17"/>
                    <a:pt x="7" y="16"/>
                  </a:cubicBezTo>
                  <a:cubicBezTo>
                    <a:pt x="7" y="25"/>
                    <a:pt x="7" y="25"/>
                    <a:pt x="7" y="25"/>
                  </a:cubicBezTo>
                  <a:cubicBezTo>
                    <a:pt x="8" y="28"/>
                    <a:pt x="3" y="26"/>
                    <a:pt x="3" y="29"/>
                  </a:cubicBezTo>
                  <a:cubicBezTo>
                    <a:pt x="1" y="29"/>
                    <a:pt x="1" y="24"/>
                    <a:pt x="2" y="22"/>
                  </a:cubicBezTo>
                  <a:cubicBezTo>
                    <a:pt x="2" y="21"/>
                    <a:pt x="3" y="20"/>
                    <a:pt x="3" y="20"/>
                  </a:cubicBezTo>
                  <a:cubicBezTo>
                    <a:pt x="3" y="19"/>
                    <a:pt x="2" y="19"/>
                    <a:pt x="2" y="19"/>
                  </a:cubicBezTo>
                  <a:cubicBezTo>
                    <a:pt x="1" y="18"/>
                    <a:pt x="4" y="16"/>
                    <a:pt x="3" y="13"/>
                  </a:cubicBezTo>
                  <a:cubicBezTo>
                    <a:pt x="4" y="11"/>
                    <a:pt x="2" y="11"/>
                    <a:pt x="0" y="10"/>
                  </a:cubicBezTo>
                  <a:cubicBezTo>
                    <a:pt x="2" y="5"/>
                    <a:pt x="4" y="0"/>
                    <a:pt x="11" y="1"/>
                  </a:cubicBezTo>
                  <a:cubicBezTo>
                    <a:pt x="7" y="5"/>
                    <a:pt x="19" y="1"/>
                    <a:pt x="23" y="1"/>
                  </a:cubicBezTo>
                </a:path>
              </a:pathLst>
            </a:custGeom>
            <a:grpFill/>
            <a:ln>
              <a:noFill/>
            </a:ln>
            <a:effectLst/>
            <a:extLst/>
          </p:spPr>
          <p:txBody>
            <a:bodyPr/>
            <a:lstStyle/>
            <a:p>
              <a:pPr defTabSz="1228435">
                <a:defRPr/>
              </a:pPr>
              <a:endParaRPr lang="zh-CN" altLang="en-US">
                <a:solidFill>
                  <a:prstClr val="black"/>
                </a:solidFill>
              </a:endParaRPr>
            </a:p>
          </p:txBody>
        </p:sp>
        <p:sp>
          <p:nvSpPr>
            <p:cNvPr id="96" name="Freeform 101"/>
            <p:cNvSpPr>
              <a:spLocks/>
            </p:cNvSpPr>
            <p:nvPr/>
          </p:nvSpPr>
          <p:spPr bwMode="auto">
            <a:xfrm>
              <a:off x="6630987" y="3271838"/>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7 h 17"/>
                <a:gd name="T12" fmla="*/ 44 w 60"/>
                <a:gd name="T13" fmla="*/ 10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5"/>
                    <a:pt x="13" y="4"/>
                    <a:pt x="13" y="5"/>
                  </a:cubicBezTo>
                  <a:cubicBezTo>
                    <a:pt x="19" y="3"/>
                    <a:pt x="21" y="4"/>
                    <a:pt x="27" y="8"/>
                  </a:cubicBezTo>
                  <a:cubicBezTo>
                    <a:pt x="32" y="5"/>
                    <a:pt x="34" y="7"/>
                    <a:pt x="41" y="7"/>
                  </a:cubicBezTo>
                  <a:cubicBezTo>
                    <a:pt x="43" y="6"/>
                    <a:pt x="43" y="8"/>
                    <a:pt x="44" y="10"/>
                  </a:cubicBezTo>
                  <a:cubicBezTo>
                    <a:pt x="46" y="9"/>
                    <a:pt x="48" y="9"/>
                    <a:pt x="48" y="11"/>
                  </a:cubicBezTo>
                  <a:cubicBezTo>
                    <a:pt x="51" y="9"/>
                    <a:pt x="55" y="14"/>
                    <a:pt x="55" y="11"/>
                  </a:cubicBezTo>
                  <a:cubicBezTo>
                    <a:pt x="60" y="11"/>
                    <a:pt x="52" y="16"/>
                    <a:pt x="56" y="15"/>
                  </a:cubicBezTo>
                  <a:cubicBezTo>
                    <a:pt x="56" y="17"/>
                    <a:pt x="55" y="15"/>
                    <a:pt x="53" y="15"/>
                  </a:cubicBezTo>
                  <a:cubicBezTo>
                    <a:pt x="43" y="17"/>
                    <a:pt x="34" y="13"/>
                    <a:pt x="25" y="11"/>
                  </a:cubicBezTo>
                  <a:cubicBezTo>
                    <a:pt x="23" y="11"/>
                    <a:pt x="21" y="11"/>
                    <a:pt x="18" y="11"/>
                  </a:cubicBezTo>
                  <a:cubicBezTo>
                    <a:pt x="15" y="10"/>
                    <a:pt x="12" y="9"/>
                    <a:pt x="8" y="8"/>
                  </a:cubicBezTo>
                  <a:cubicBezTo>
                    <a:pt x="6" y="7"/>
                    <a:pt x="2" y="8"/>
                    <a:pt x="1" y="5"/>
                  </a:cubicBezTo>
                </a:path>
              </a:pathLst>
            </a:custGeom>
            <a:grpFill/>
            <a:ln>
              <a:noFill/>
            </a:ln>
            <a:effectLst/>
            <a:extLst/>
          </p:spPr>
          <p:txBody>
            <a:bodyPr/>
            <a:lstStyle/>
            <a:p>
              <a:pPr defTabSz="1228435">
                <a:defRPr/>
              </a:pPr>
              <a:endParaRPr lang="zh-CN" altLang="en-US">
                <a:solidFill>
                  <a:prstClr val="black"/>
                </a:solidFill>
              </a:endParaRPr>
            </a:p>
          </p:txBody>
        </p:sp>
        <p:sp>
          <p:nvSpPr>
            <p:cNvPr id="97" name="Freeform 102"/>
            <p:cNvSpPr>
              <a:spLocks/>
            </p:cNvSpPr>
            <p:nvPr/>
          </p:nvSpPr>
          <p:spPr bwMode="auto">
            <a:xfrm>
              <a:off x="6931025" y="3346450"/>
              <a:ext cx="30163" cy="15875"/>
            </a:xfrm>
            <a:custGeom>
              <a:avLst/>
              <a:gdLst>
                <a:gd name="T0" fmla="*/ 3 w 8"/>
                <a:gd name="T1" fmla="*/ 2 h 4"/>
                <a:gd name="T2" fmla="*/ 8 w 8"/>
                <a:gd name="T3" fmla="*/ 4 h 4"/>
                <a:gd name="T4" fmla="*/ 3 w 8"/>
                <a:gd name="T5" fmla="*/ 4 h 4"/>
                <a:gd name="T6" fmla="*/ 1 w 8"/>
                <a:gd name="T7" fmla="*/ 2 h 4"/>
                <a:gd name="T8" fmla="*/ 3 w 8"/>
                <a:gd name="T9" fmla="*/ 2 h 4"/>
              </a:gdLst>
              <a:ahLst/>
              <a:cxnLst>
                <a:cxn ang="0">
                  <a:pos x="T0" y="T1"/>
                </a:cxn>
                <a:cxn ang="0">
                  <a:pos x="T2" y="T3"/>
                </a:cxn>
                <a:cxn ang="0">
                  <a:pos x="T4" y="T5"/>
                </a:cxn>
                <a:cxn ang="0">
                  <a:pos x="T6" y="T7"/>
                </a:cxn>
                <a:cxn ang="0">
                  <a:pos x="T8" y="T9"/>
                </a:cxn>
              </a:cxnLst>
              <a:rect l="0" t="0" r="r" b="b"/>
              <a:pathLst>
                <a:path w="8" h="4">
                  <a:moveTo>
                    <a:pt x="3" y="2"/>
                  </a:moveTo>
                  <a:cubicBezTo>
                    <a:pt x="5" y="2"/>
                    <a:pt x="8" y="2"/>
                    <a:pt x="8" y="4"/>
                  </a:cubicBezTo>
                  <a:cubicBezTo>
                    <a:pt x="3" y="4"/>
                    <a:pt x="3" y="4"/>
                    <a:pt x="3" y="4"/>
                  </a:cubicBezTo>
                  <a:cubicBezTo>
                    <a:pt x="3" y="2"/>
                    <a:pt x="2" y="3"/>
                    <a:pt x="1" y="2"/>
                  </a:cubicBezTo>
                  <a:cubicBezTo>
                    <a:pt x="0" y="0"/>
                    <a:pt x="2" y="1"/>
                    <a:pt x="3" y="2"/>
                  </a:cubicBezTo>
                </a:path>
              </a:pathLst>
            </a:custGeom>
            <a:grpFill/>
            <a:ln>
              <a:noFill/>
            </a:ln>
            <a:effectLst/>
            <a:extLst/>
          </p:spPr>
          <p:txBody>
            <a:bodyPr/>
            <a:lstStyle/>
            <a:p>
              <a:pPr defTabSz="1228435">
                <a:defRPr/>
              </a:pPr>
              <a:endParaRPr lang="zh-CN" altLang="en-US">
                <a:solidFill>
                  <a:prstClr val="black"/>
                </a:solidFill>
              </a:endParaRPr>
            </a:p>
          </p:txBody>
        </p:sp>
        <p:sp>
          <p:nvSpPr>
            <p:cNvPr id="98" name="Freeform 103"/>
            <p:cNvSpPr>
              <a:spLocks/>
            </p:cNvSpPr>
            <p:nvPr/>
          </p:nvSpPr>
          <p:spPr bwMode="auto">
            <a:xfrm>
              <a:off x="7932737" y="4070350"/>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1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8"/>
                    <a:pt x="9" y="28"/>
                    <a:pt x="9" y="28"/>
                  </a:cubicBezTo>
                  <a:cubicBezTo>
                    <a:pt x="10" y="28"/>
                    <a:pt x="10" y="25"/>
                    <a:pt x="11" y="25"/>
                  </a:cubicBezTo>
                  <a:cubicBezTo>
                    <a:pt x="13" y="24"/>
                    <a:pt x="16" y="26"/>
                    <a:pt x="16" y="24"/>
                  </a:cubicBezTo>
                  <a:cubicBezTo>
                    <a:pt x="17" y="21"/>
                    <a:pt x="16" y="22"/>
                    <a:pt x="19" y="21"/>
                  </a:cubicBezTo>
                  <a:cubicBezTo>
                    <a:pt x="22" y="21"/>
                    <a:pt x="21" y="19"/>
                    <a:pt x="22" y="17"/>
                  </a:cubicBezTo>
                  <a:cubicBezTo>
                    <a:pt x="22" y="17"/>
                    <a:pt x="26" y="20"/>
                    <a:pt x="25" y="14"/>
                  </a:cubicBezTo>
                  <a:cubicBezTo>
                    <a:pt x="27" y="14"/>
                    <a:pt x="27" y="15"/>
                    <a:pt x="29" y="15"/>
                  </a:cubicBezTo>
                  <a:cubicBezTo>
                    <a:pt x="29" y="13"/>
                    <a:pt x="27" y="12"/>
                    <a:pt x="28" y="10"/>
                  </a:cubicBezTo>
                  <a:cubicBezTo>
                    <a:pt x="33" y="11"/>
                    <a:pt x="32" y="5"/>
                    <a:pt x="33" y="3"/>
                  </a:cubicBezTo>
                  <a:cubicBezTo>
                    <a:pt x="34" y="2"/>
                    <a:pt x="38" y="3"/>
                    <a:pt x="37" y="0"/>
                  </a:cubicBezTo>
                  <a:cubicBezTo>
                    <a:pt x="39" y="1"/>
                    <a:pt x="39" y="3"/>
                    <a:pt x="42" y="3"/>
                  </a:cubicBezTo>
                  <a:cubicBezTo>
                    <a:pt x="40" y="7"/>
                    <a:pt x="44" y="6"/>
                    <a:pt x="43" y="10"/>
                  </a:cubicBezTo>
                  <a:cubicBezTo>
                    <a:pt x="41" y="10"/>
                    <a:pt x="42" y="13"/>
                    <a:pt x="42" y="14"/>
                  </a:cubicBezTo>
                  <a:cubicBezTo>
                    <a:pt x="41" y="14"/>
                    <a:pt x="39" y="14"/>
                    <a:pt x="39" y="14"/>
                  </a:cubicBezTo>
                  <a:cubicBezTo>
                    <a:pt x="38" y="15"/>
                    <a:pt x="38" y="18"/>
                    <a:pt x="37" y="21"/>
                  </a:cubicBezTo>
                  <a:cubicBezTo>
                    <a:pt x="35" y="23"/>
                    <a:pt x="35" y="20"/>
                    <a:pt x="32" y="22"/>
                  </a:cubicBezTo>
                  <a:cubicBezTo>
                    <a:pt x="28" y="24"/>
                    <a:pt x="29" y="29"/>
                    <a:pt x="28" y="32"/>
                  </a:cubicBezTo>
                  <a:cubicBezTo>
                    <a:pt x="27" y="33"/>
                    <a:pt x="23" y="33"/>
                    <a:pt x="25" y="38"/>
                  </a:cubicBezTo>
                  <a:cubicBezTo>
                    <a:pt x="22" y="37"/>
                    <a:pt x="22" y="39"/>
                    <a:pt x="22" y="41"/>
                  </a:cubicBezTo>
                  <a:cubicBezTo>
                    <a:pt x="19" y="37"/>
                    <a:pt x="11" y="44"/>
                    <a:pt x="11" y="36"/>
                  </a:cubicBezTo>
                  <a:cubicBezTo>
                    <a:pt x="10" y="37"/>
                    <a:pt x="7" y="39"/>
                    <a:pt x="5" y="38"/>
                  </a:cubicBezTo>
                  <a:cubicBezTo>
                    <a:pt x="5" y="38"/>
                    <a:pt x="4" y="35"/>
                    <a:pt x="4" y="35"/>
                  </a:cubicBezTo>
                  <a:cubicBezTo>
                    <a:pt x="1" y="35"/>
                    <a:pt x="7" y="40"/>
                    <a:pt x="1" y="38"/>
                  </a:cubicBezTo>
                </a:path>
              </a:pathLst>
            </a:custGeom>
            <a:grpFill/>
            <a:ln>
              <a:noFill/>
            </a:ln>
            <a:effectLst/>
            <a:extLst/>
          </p:spPr>
          <p:txBody>
            <a:bodyPr/>
            <a:lstStyle/>
            <a:p>
              <a:pPr defTabSz="1228435">
                <a:defRPr/>
              </a:pPr>
              <a:endParaRPr lang="zh-CN" altLang="en-US">
                <a:solidFill>
                  <a:prstClr val="black"/>
                </a:solidFill>
              </a:endParaRPr>
            </a:p>
          </p:txBody>
        </p:sp>
        <p:sp>
          <p:nvSpPr>
            <p:cNvPr id="99" name="Freeform 104"/>
            <p:cNvSpPr>
              <a:spLocks/>
            </p:cNvSpPr>
            <p:nvPr/>
          </p:nvSpPr>
          <p:spPr bwMode="auto">
            <a:xfrm>
              <a:off x="2303462" y="830262"/>
              <a:ext cx="228600" cy="168275"/>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1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1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4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10 h 45"/>
                <a:gd name="T72" fmla="*/ 8 w 61"/>
                <a:gd name="T73" fmla="*/ 5 h 45"/>
                <a:gd name="T74" fmla="*/ 11 w 61"/>
                <a:gd name="T75" fmla="*/ 5 h 45"/>
                <a:gd name="T76" fmla="*/ 14 w 61"/>
                <a:gd name="T77" fmla="*/ 3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2"/>
                    <a:pt x="39" y="11"/>
                    <a:pt x="40" y="11"/>
                  </a:cubicBezTo>
                  <a:cubicBezTo>
                    <a:pt x="41" y="11"/>
                    <a:pt x="43" y="16"/>
                    <a:pt x="49" y="14"/>
                  </a:cubicBezTo>
                  <a:cubicBezTo>
                    <a:pt x="49" y="18"/>
                    <a:pt x="49" y="18"/>
                    <a:pt x="49" y="18"/>
                  </a:cubicBezTo>
                  <a:cubicBezTo>
                    <a:pt x="50" y="19"/>
                    <a:pt x="52" y="17"/>
                    <a:pt x="53" y="18"/>
                  </a:cubicBezTo>
                  <a:cubicBezTo>
                    <a:pt x="53" y="18"/>
                    <a:pt x="52" y="20"/>
                    <a:pt x="53" y="21"/>
                  </a:cubicBezTo>
                  <a:cubicBezTo>
                    <a:pt x="55" y="23"/>
                    <a:pt x="58" y="24"/>
                    <a:pt x="61" y="26"/>
                  </a:cubicBezTo>
                  <a:cubicBezTo>
                    <a:pt x="61" y="28"/>
                    <a:pt x="61" y="30"/>
                    <a:pt x="60" y="31"/>
                  </a:cubicBezTo>
                  <a:cubicBezTo>
                    <a:pt x="58" y="31"/>
                    <a:pt x="57" y="29"/>
                    <a:pt x="57" y="29"/>
                  </a:cubicBezTo>
                  <a:cubicBezTo>
                    <a:pt x="54" y="30"/>
                    <a:pt x="53" y="33"/>
                    <a:pt x="50" y="33"/>
                  </a:cubicBezTo>
                  <a:cubicBezTo>
                    <a:pt x="49" y="34"/>
                    <a:pt x="49" y="35"/>
                    <a:pt x="49" y="36"/>
                  </a:cubicBezTo>
                  <a:cubicBezTo>
                    <a:pt x="46" y="36"/>
                    <a:pt x="46" y="37"/>
                    <a:pt x="46" y="39"/>
                  </a:cubicBezTo>
                  <a:cubicBezTo>
                    <a:pt x="41" y="40"/>
                    <a:pt x="40" y="36"/>
                    <a:pt x="37" y="39"/>
                  </a:cubicBezTo>
                  <a:cubicBezTo>
                    <a:pt x="36" y="39"/>
                    <a:pt x="37" y="41"/>
                    <a:pt x="37" y="41"/>
                  </a:cubicBezTo>
                  <a:cubicBezTo>
                    <a:pt x="37" y="45"/>
                    <a:pt x="32" y="37"/>
                    <a:pt x="32" y="42"/>
                  </a:cubicBezTo>
                  <a:cubicBezTo>
                    <a:pt x="30" y="42"/>
                    <a:pt x="31" y="40"/>
                    <a:pt x="30" y="39"/>
                  </a:cubicBezTo>
                  <a:cubicBezTo>
                    <a:pt x="27" y="42"/>
                    <a:pt x="26" y="38"/>
                    <a:pt x="22" y="39"/>
                  </a:cubicBezTo>
                  <a:cubicBezTo>
                    <a:pt x="22" y="37"/>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9"/>
                    <a:pt x="28" y="28"/>
                  </a:cubicBezTo>
                  <a:cubicBezTo>
                    <a:pt x="28" y="26"/>
                    <a:pt x="26" y="25"/>
                    <a:pt x="26" y="24"/>
                  </a:cubicBezTo>
                  <a:cubicBezTo>
                    <a:pt x="25" y="25"/>
                    <a:pt x="16" y="24"/>
                    <a:pt x="14" y="26"/>
                  </a:cubicBezTo>
                  <a:cubicBezTo>
                    <a:pt x="11" y="29"/>
                    <a:pt x="13" y="26"/>
                    <a:pt x="9" y="25"/>
                  </a:cubicBezTo>
                  <a:cubicBezTo>
                    <a:pt x="5" y="24"/>
                    <a:pt x="2" y="26"/>
                    <a:pt x="7" y="22"/>
                  </a:cubicBezTo>
                  <a:cubicBezTo>
                    <a:pt x="6" y="20"/>
                    <a:pt x="2" y="21"/>
                    <a:pt x="1" y="19"/>
                  </a:cubicBezTo>
                  <a:cubicBezTo>
                    <a:pt x="3" y="17"/>
                    <a:pt x="6" y="13"/>
                    <a:pt x="0" y="15"/>
                  </a:cubicBezTo>
                  <a:cubicBezTo>
                    <a:pt x="0" y="14"/>
                    <a:pt x="1" y="12"/>
                    <a:pt x="4" y="12"/>
                  </a:cubicBezTo>
                  <a:cubicBezTo>
                    <a:pt x="5" y="12"/>
                    <a:pt x="5" y="10"/>
                    <a:pt x="7" y="10"/>
                  </a:cubicBezTo>
                  <a:cubicBezTo>
                    <a:pt x="9" y="10"/>
                    <a:pt x="7" y="7"/>
                    <a:pt x="8" y="5"/>
                  </a:cubicBezTo>
                  <a:cubicBezTo>
                    <a:pt x="8" y="5"/>
                    <a:pt x="10" y="6"/>
                    <a:pt x="11" y="5"/>
                  </a:cubicBezTo>
                  <a:cubicBezTo>
                    <a:pt x="12" y="5"/>
                    <a:pt x="12" y="3"/>
                    <a:pt x="14" y="3"/>
                  </a:cubicBezTo>
                  <a:cubicBezTo>
                    <a:pt x="14" y="1"/>
                    <a:pt x="16" y="2"/>
                    <a:pt x="16" y="0"/>
                  </a:cubicBezTo>
                </a:path>
              </a:pathLst>
            </a:custGeom>
            <a:grpFill/>
            <a:ln>
              <a:noFill/>
            </a:ln>
            <a:effectLst/>
            <a:extLst/>
          </p:spPr>
          <p:txBody>
            <a:bodyPr/>
            <a:lstStyle/>
            <a:p>
              <a:pPr defTabSz="1228435">
                <a:defRPr/>
              </a:pPr>
              <a:endParaRPr lang="zh-CN" altLang="en-US">
                <a:solidFill>
                  <a:prstClr val="black"/>
                </a:solidFill>
              </a:endParaRPr>
            </a:p>
          </p:txBody>
        </p:sp>
        <p:sp>
          <p:nvSpPr>
            <p:cNvPr id="100" name="Freeform 105"/>
            <p:cNvSpPr>
              <a:spLocks/>
            </p:cNvSpPr>
            <p:nvPr/>
          </p:nvSpPr>
          <p:spPr bwMode="auto">
            <a:xfrm>
              <a:off x="4598987" y="893762"/>
              <a:ext cx="306388" cy="153988"/>
            </a:xfrm>
            <a:custGeom>
              <a:avLst/>
              <a:gdLst>
                <a:gd name="T0" fmla="*/ 29 w 82"/>
                <a:gd name="T1" fmla="*/ 28 h 41"/>
                <a:gd name="T2" fmla="*/ 26 w 82"/>
                <a:gd name="T3" fmla="*/ 29 h 41"/>
                <a:gd name="T4" fmla="*/ 19 w 82"/>
                <a:gd name="T5" fmla="*/ 28 h 41"/>
                <a:gd name="T6" fmla="*/ 23 w 82"/>
                <a:gd name="T7" fmla="*/ 25 h 41"/>
                <a:gd name="T8" fmla="*/ 31 w 82"/>
                <a:gd name="T9" fmla="*/ 19 h 41"/>
                <a:gd name="T10" fmla="*/ 29 w 82"/>
                <a:gd name="T11" fmla="*/ 15 h 41"/>
                <a:gd name="T12" fmla="*/ 22 w 82"/>
                <a:gd name="T13" fmla="*/ 15 h 41"/>
                <a:gd name="T14" fmla="*/ 15 w 82"/>
                <a:gd name="T15" fmla="*/ 21 h 41"/>
                <a:gd name="T16" fmla="*/ 5 w 82"/>
                <a:gd name="T17" fmla="*/ 19 h 41"/>
                <a:gd name="T18" fmla="*/ 6 w 82"/>
                <a:gd name="T19" fmla="*/ 9 h 41"/>
                <a:gd name="T20" fmla="*/ 3 w 82"/>
                <a:gd name="T21" fmla="*/ 11 h 41"/>
                <a:gd name="T22" fmla="*/ 2 w 82"/>
                <a:gd name="T23" fmla="*/ 4 h 41"/>
                <a:gd name="T24" fmla="*/ 5 w 82"/>
                <a:gd name="T25" fmla="*/ 5 h 41"/>
                <a:gd name="T26" fmla="*/ 13 w 82"/>
                <a:gd name="T27" fmla="*/ 2 h 41"/>
                <a:gd name="T28" fmla="*/ 15 w 82"/>
                <a:gd name="T29" fmla="*/ 7 h 41"/>
                <a:gd name="T30" fmla="*/ 26 w 82"/>
                <a:gd name="T31" fmla="*/ 8 h 41"/>
                <a:gd name="T32" fmla="*/ 30 w 82"/>
                <a:gd name="T33" fmla="*/ 2 h 41"/>
                <a:gd name="T34" fmla="*/ 44 w 82"/>
                <a:gd name="T35" fmla="*/ 4 h 41"/>
                <a:gd name="T36" fmla="*/ 45 w 82"/>
                <a:gd name="T37" fmla="*/ 4 h 41"/>
                <a:gd name="T38" fmla="*/ 51 w 82"/>
                <a:gd name="T39" fmla="*/ 8 h 41"/>
                <a:gd name="T40" fmla="*/ 50 w 82"/>
                <a:gd name="T41" fmla="*/ 11 h 41"/>
                <a:gd name="T42" fmla="*/ 57 w 82"/>
                <a:gd name="T43" fmla="*/ 9 h 41"/>
                <a:gd name="T44" fmla="*/ 65 w 82"/>
                <a:gd name="T45" fmla="*/ 12 h 41"/>
                <a:gd name="T46" fmla="*/ 67 w 82"/>
                <a:gd name="T47" fmla="*/ 15 h 41"/>
                <a:gd name="T48" fmla="*/ 68 w 82"/>
                <a:gd name="T49" fmla="*/ 16 h 41"/>
                <a:gd name="T50" fmla="*/ 69 w 82"/>
                <a:gd name="T51" fmla="*/ 19 h 41"/>
                <a:gd name="T52" fmla="*/ 72 w 82"/>
                <a:gd name="T53" fmla="*/ 19 h 41"/>
                <a:gd name="T54" fmla="*/ 72 w 82"/>
                <a:gd name="T55" fmla="*/ 22 h 41"/>
                <a:gd name="T56" fmla="*/ 75 w 82"/>
                <a:gd name="T57" fmla="*/ 22 h 41"/>
                <a:gd name="T58" fmla="*/ 76 w 82"/>
                <a:gd name="T59" fmla="*/ 26 h 41"/>
                <a:gd name="T60" fmla="*/ 81 w 82"/>
                <a:gd name="T61" fmla="*/ 26 h 41"/>
                <a:gd name="T62" fmla="*/ 76 w 82"/>
                <a:gd name="T63" fmla="*/ 29 h 41"/>
                <a:gd name="T64" fmla="*/ 76 w 82"/>
                <a:gd name="T65" fmla="*/ 30 h 41"/>
                <a:gd name="T66" fmla="*/ 62 w 82"/>
                <a:gd name="T67" fmla="*/ 30 h 41"/>
                <a:gd name="T68" fmla="*/ 62 w 82"/>
                <a:gd name="T69" fmla="*/ 22 h 41"/>
                <a:gd name="T70" fmla="*/ 48 w 82"/>
                <a:gd name="T71" fmla="*/ 21 h 41"/>
                <a:gd name="T72" fmla="*/ 47 w 82"/>
                <a:gd name="T73" fmla="*/ 25 h 41"/>
                <a:gd name="T74" fmla="*/ 44 w 82"/>
                <a:gd name="T75" fmla="*/ 25 h 41"/>
                <a:gd name="T76" fmla="*/ 41 w 82"/>
                <a:gd name="T77" fmla="*/ 28 h 41"/>
                <a:gd name="T78" fmla="*/ 43 w 82"/>
                <a:gd name="T79" fmla="*/ 29 h 41"/>
                <a:gd name="T80" fmla="*/ 38 w 82"/>
                <a:gd name="T81" fmla="*/ 30 h 41"/>
                <a:gd name="T82" fmla="*/ 38 w 82"/>
                <a:gd name="T83" fmla="*/ 39 h 41"/>
                <a:gd name="T84" fmla="*/ 20 w 82"/>
                <a:gd name="T85" fmla="*/ 33 h 41"/>
                <a:gd name="T86" fmla="*/ 24 w 82"/>
                <a:gd name="T87" fmla="*/ 30 h 41"/>
                <a:gd name="T88" fmla="*/ 30 w 82"/>
                <a:gd name="T89" fmla="*/ 30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29"/>
                    <a:pt x="26" y="29"/>
                  </a:cubicBezTo>
                  <a:cubicBezTo>
                    <a:pt x="24" y="29"/>
                    <a:pt x="22" y="26"/>
                    <a:pt x="19" y="28"/>
                  </a:cubicBezTo>
                  <a:cubicBezTo>
                    <a:pt x="19" y="25"/>
                    <a:pt x="21" y="26"/>
                    <a:pt x="23" y="25"/>
                  </a:cubicBezTo>
                  <a:cubicBezTo>
                    <a:pt x="26" y="23"/>
                    <a:pt x="28" y="20"/>
                    <a:pt x="31" y="19"/>
                  </a:cubicBezTo>
                  <a:cubicBezTo>
                    <a:pt x="31" y="18"/>
                    <a:pt x="28" y="18"/>
                    <a:pt x="29" y="15"/>
                  </a:cubicBezTo>
                  <a:cubicBezTo>
                    <a:pt x="26" y="14"/>
                    <a:pt x="23" y="19"/>
                    <a:pt x="22" y="15"/>
                  </a:cubicBezTo>
                  <a:cubicBezTo>
                    <a:pt x="20" y="17"/>
                    <a:pt x="17" y="19"/>
                    <a:pt x="15" y="21"/>
                  </a:cubicBezTo>
                  <a:cubicBezTo>
                    <a:pt x="10" y="21"/>
                    <a:pt x="10" y="18"/>
                    <a:pt x="5" y="19"/>
                  </a:cubicBezTo>
                  <a:cubicBezTo>
                    <a:pt x="8" y="17"/>
                    <a:pt x="8" y="14"/>
                    <a:pt x="6" y="9"/>
                  </a:cubicBezTo>
                  <a:cubicBezTo>
                    <a:pt x="5" y="9"/>
                    <a:pt x="4" y="10"/>
                    <a:pt x="3" y="11"/>
                  </a:cubicBezTo>
                  <a:cubicBezTo>
                    <a:pt x="0" y="11"/>
                    <a:pt x="3" y="6"/>
                    <a:pt x="2" y="4"/>
                  </a:cubicBezTo>
                  <a:cubicBezTo>
                    <a:pt x="4" y="4"/>
                    <a:pt x="4" y="4"/>
                    <a:pt x="5" y="5"/>
                  </a:cubicBezTo>
                  <a:cubicBezTo>
                    <a:pt x="6" y="2"/>
                    <a:pt x="13" y="6"/>
                    <a:pt x="13" y="2"/>
                  </a:cubicBezTo>
                  <a:cubicBezTo>
                    <a:pt x="15" y="3"/>
                    <a:pt x="14" y="5"/>
                    <a:pt x="15" y="7"/>
                  </a:cubicBezTo>
                  <a:cubicBezTo>
                    <a:pt x="20" y="8"/>
                    <a:pt x="25" y="0"/>
                    <a:pt x="26" y="8"/>
                  </a:cubicBezTo>
                  <a:cubicBezTo>
                    <a:pt x="30" y="8"/>
                    <a:pt x="30" y="6"/>
                    <a:pt x="30" y="2"/>
                  </a:cubicBezTo>
                  <a:cubicBezTo>
                    <a:pt x="34" y="4"/>
                    <a:pt x="38" y="3"/>
                    <a:pt x="44" y="4"/>
                  </a:cubicBezTo>
                  <a:cubicBezTo>
                    <a:pt x="45" y="4"/>
                    <a:pt x="45" y="6"/>
                    <a:pt x="45" y="4"/>
                  </a:cubicBezTo>
                  <a:cubicBezTo>
                    <a:pt x="48" y="4"/>
                    <a:pt x="46" y="10"/>
                    <a:pt x="51" y="8"/>
                  </a:cubicBezTo>
                  <a:cubicBezTo>
                    <a:pt x="51" y="9"/>
                    <a:pt x="50" y="9"/>
                    <a:pt x="50" y="11"/>
                  </a:cubicBezTo>
                  <a:cubicBezTo>
                    <a:pt x="52" y="10"/>
                    <a:pt x="57" y="12"/>
                    <a:pt x="57" y="9"/>
                  </a:cubicBezTo>
                  <a:cubicBezTo>
                    <a:pt x="58" y="11"/>
                    <a:pt x="59" y="13"/>
                    <a:pt x="65" y="12"/>
                  </a:cubicBezTo>
                  <a:cubicBezTo>
                    <a:pt x="63" y="15"/>
                    <a:pt x="64" y="14"/>
                    <a:pt x="67" y="15"/>
                  </a:cubicBezTo>
                  <a:cubicBezTo>
                    <a:pt x="67" y="15"/>
                    <a:pt x="66" y="16"/>
                    <a:pt x="68" y="16"/>
                  </a:cubicBezTo>
                  <a:cubicBezTo>
                    <a:pt x="70" y="17"/>
                    <a:pt x="68" y="18"/>
                    <a:pt x="69" y="19"/>
                  </a:cubicBezTo>
                  <a:cubicBezTo>
                    <a:pt x="70" y="20"/>
                    <a:pt x="72" y="19"/>
                    <a:pt x="72" y="19"/>
                  </a:cubicBezTo>
                  <a:cubicBezTo>
                    <a:pt x="73" y="20"/>
                    <a:pt x="72" y="22"/>
                    <a:pt x="72" y="22"/>
                  </a:cubicBezTo>
                  <a:cubicBezTo>
                    <a:pt x="73" y="23"/>
                    <a:pt x="75" y="22"/>
                    <a:pt x="75" y="22"/>
                  </a:cubicBezTo>
                  <a:cubicBezTo>
                    <a:pt x="76" y="23"/>
                    <a:pt x="75" y="25"/>
                    <a:pt x="76" y="26"/>
                  </a:cubicBezTo>
                  <a:cubicBezTo>
                    <a:pt x="79" y="27"/>
                    <a:pt x="80" y="24"/>
                    <a:pt x="81" y="26"/>
                  </a:cubicBezTo>
                  <a:cubicBezTo>
                    <a:pt x="82" y="30"/>
                    <a:pt x="77" y="28"/>
                    <a:pt x="76" y="29"/>
                  </a:cubicBezTo>
                  <a:cubicBezTo>
                    <a:pt x="76" y="29"/>
                    <a:pt x="76" y="30"/>
                    <a:pt x="76" y="30"/>
                  </a:cubicBezTo>
                  <a:cubicBezTo>
                    <a:pt x="73" y="32"/>
                    <a:pt x="67" y="30"/>
                    <a:pt x="62" y="30"/>
                  </a:cubicBezTo>
                  <a:cubicBezTo>
                    <a:pt x="61" y="26"/>
                    <a:pt x="62" y="27"/>
                    <a:pt x="62" y="22"/>
                  </a:cubicBezTo>
                  <a:cubicBezTo>
                    <a:pt x="61" y="18"/>
                    <a:pt x="51" y="18"/>
                    <a:pt x="48" y="21"/>
                  </a:cubicBezTo>
                  <a:cubicBezTo>
                    <a:pt x="46" y="21"/>
                    <a:pt x="48" y="24"/>
                    <a:pt x="47" y="25"/>
                  </a:cubicBezTo>
                  <a:cubicBezTo>
                    <a:pt x="47" y="25"/>
                    <a:pt x="44" y="24"/>
                    <a:pt x="44" y="25"/>
                  </a:cubicBezTo>
                  <a:cubicBezTo>
                    <a:pt x="43" y="26"/>
                    <a:pt x="44" y="28"/>
                    <a:pt x="41" y="28"/>
                  </a:cubicBezTo>
                  <a:cubicBezTo>
                    <a:pt x="41" y="29"/>
                    <a:pt x="42" y="29"/>
                    <a:pt x="43" y="29"/>
                  </a:cubicBezTo>
                  <a:cubicBezTo>
                    <a:pt x="42" y="31"/>
                    <a:pt x="40" y="30"/>
                    <a:pt x="38" y="30"/>
                  </a:cubicBezTo>
                  <a:cubicBezTo>
                    <a:pt x="37" y="35"/>
                    <a:pt x="38" y="34"/>
                    <a:pt x="38" y="39"/>
                  </a:cubicBezTo>
                  <a:cubicBezTo>
                    <a:pt x="34" y="40"/>
                    <a:pt x="21" y="41"/>
                    <a:pt x="20" y="33"/>
                  </a:cubicBezTo>
                  <a:cubicBezTo>
                    <a:pt x="23" y="33"/>
                    <a:pt x="24" y="32"/>
                    <a:pt x="24" y="30"/>
                  </a:cubicBezTo>
                  <a:cubicBezTo>
                    <a:pt x="28" y="30"/>
                    <a:pt x="27" y="33"/>
                    <a:pt x="30" y="30"/>
                  </a:cubicBezTo>
                  <a:cubicBezTo>
                    <a:pt x="29" y="29"/>
                    <a:pt x="26" y="28"/>
                    <a:pt x="29" y="28"/>
                  </a:cubicBezTo>
                </a:path>
              </a:pathLst>
            </a:custGeom>
            <a:grpFill/>
            <a:ln>
              <a:noFill/>
            </a:ln>
            <a:effectLst/>
            <a:extLst/>
          </p:spPr>
          <p:txBody>
            <a:bodyPr/>
            <a:lstStyle/>
            <a:p>
              <a:pPr defTabSz="1228435">
                <a:defRPr/>
              </a:pPr>
              <a:endParaRPr lang="zh-CN" altLang="en-US">
                <a:solidFill>
                  <a:prstClr val="black"/>
                </a:solidFill>
              </a:endParaRPr>
            </a:p>
          </p:txBody>
        </p:sp>
        <p:sp>
          <p:nvSpPr>
            <p:cNvPr id="101" name="Freeform 106"/>
            <p:cNvSpPr>
              <a:spLocks/>
            </p:cNvSpPr>
            <p:nvPr/>
          </p:nvSpPr>
          <p:spPr bwMode="auto">
            <a:xfrm>
              <a:off x="1736725" y="1014412"/>
              <a:ext cx="146050" cy="74613"/>
            </a:xfrm>
            <a:custGeom>
              <a:avLst/>
              <a:gdLst>
                <a:gd name="T0" fmla="*/ 38 w 39"/>
                <a:gd name="T1" fmla="*/ 3 h 20"/>
                <a:gd name="T2" fmla="*/ 38 w 39"/>
                <a:gd name="T3" fmla="*/ 7 h 20"/>
                <a:gd name="T4" fmla="*/ 36 w 39"/>
                <a:gd name="T5" fmla="*/ 7 h 20"/>
                <a:gd name="T6" fmla="*/ 36 w 39"/>
                <a:gd name="T7" fmla="*/ 11 h 20"/>
                <a:gd name="T8" fmla="*/ 31 w 39"/>
                <a:gd name="T9" fmla="*/ 14 h 20"/>
                <a:gd name="T10" fmla="*/ 27 w 39"/>
                <a:gd name="T11" fmla="*/ 10 h 20"/>
                <a:gd name="T12" fmla="*/ 23 w 39"/>
                <a:gd name="T13" fmla="*/ 13 h 20"/>
                <a:gd name="T14" fmla="*/ 17 w 39"/>
                <a:gd name="T15" fmla="*/ 18 h 20"/>
                <a:gd name="T16" fmla="*/ 2 w 39"/>
                <a:gd name="T17" fmla="*/ 18 h 20"/>
                <a:gd name="T18" fmla="*/ 0 w 39"/>
                <a:gd name="T19" fmla="*/ 13 h 20"/>
                <a:gd name="T20" fmla="*/ 6 w 39"/>
                <a:gd name="T21" fmla="*/ 14 h 20"/>
                <a:gd name="T22" fmla="*/ 12 w 39"/>
                <a:gd name="T23" fmla="*/ 10 h 20"/>
                <a:gd name="T24" fmla="*/ 14 w 39"/>
                <a:gd name="T25" fmla="*/ 7 h 20"/>
                <a:gd name="T26" fmla="*/ 19 w 39"/>
                <a:gd name="T27" fmla="*/ 6 h 20"/>
                <a:gd name="T28" fmla="*/ 20 w 39"/>
                <a:gd name="T29" fmla="*/ 6 h 20"/>
                <a:gd name="T30" fmla="*/ 23 w 39"/>
                <a:gd name="T31" fmla="*/ 3 h 20"/>
                <a:gd name="T32" fmla="*/ 28 w 39"/>
                <a:gd name="T33" fmla="*/ 3 h 20"/>
                <a:gd name="T34" fmla="*/ 38 w 3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8" y="3"/>
                  </a:moveTo>
                  <a:cubicBezTo>
                    <a:pt x="38" y="3"/>
                    <a:pt x="39" y="6"/>
                    <a:pt x="38" y="7"/>
                  </a:cubicBezTo>
                  <a:cubicBezTo>
                    <a:pt x="38" y="7"/>
                    <a:pt x="36" y="6"/>
                    <a:pt x="36" y="7"/>
                  </a:cubicBezTo>
                  <a:cubicBezTo>
                    <a:pt x="35" y="7"/>
                    <a:pt x="37" y="11"/>
                    <a:pt x="36" y="11"/>
                  </a:cubicBezTo>
                  <a:cubicBezTo>
                    <a:pt x="34" y="11"/>
                    <a:pt x="32" y="9"/>
                    <a:pt x="31" y="14"/>
                  </a:cubicBezTo>
                  <a:cubicBezTo>
                    <a:pt x="29" y="14"/>
                    <a:pt x="30" y="9"/>
                    <a:pt x="27" y="10"/>
                  </a:cubicBezTo>
                  <a:cubicBezTo>
                    <a:pt x="24" y="9"/>
                    <a:pt x="25" y="12"/>
                    <a:pt x="23" y="13"/>
                  </a:cubicBezTo>
                  <a:cubicBezTo>
                    <a:pt x="21" y="15"/>
                    <a:pt x="17" y="14"/>
                    <a:pt x="17" y="18"/>
                  </a:cubicBezTo>
                  <a:cubicBezTo>
                    <a:pt x="11" y="20"/>
                    <a:pt x="8" y="19"/>
                    <a:pt x="2" y="18"/>
                  </a:cubicBezTo>
                  <a:cubicBezTo>
                    <a:pt x="2" y="16"/>
                    <a:pt x="0" y="15"/>
                    <a:pt x="0" y="13"/>
                  </a:cubicBezTo>
                  <a:cubicBezTo>
                    <a:pt x="2" y="14"/>
                    <a:pt x="4" y="14"/>
                    <a:pt x="6" y="14"/>
                  </a:cubicBezTo>
                  <a:cubicBezTo>
                    <a:pt x="9" y="14"/>
                    <a:pt x="9" y="10"/>
                    <a:pt x="12" y="10"/>
                  </a:cubicBezTo>
                  <a:cubicBezTo>
                    <a:pt x="12" y="10"/>
                    <a:pt x="14" y="6"/>
                    <a:pt x="14" y="7"/>
                  </a:cubicBezTo>
                  <a:cubicBezTo>
                    <a:pt x="17" y="10"/>
                    <a:pt x="15" y="6"/>
                    <a:pt x="19" y="6"/>
                  </a:cubicBezTo>
                  <a:cubicBezTo>
                    <a:pt x="19" y="5"/>
                    <a:pt x="20" y="6"/>
                    <a:pt x="20" y="6"/>
                  </a:cubicBezTo>
                  <a:cubicBezTo>
                    <a:pt x="21" y="5"/>
                    <a:pt x="23" y="3"/>
                    <a:pt x="23" y="3"/>
                  </a:cubicBezTo>
                  <a:cubicBezTo>
                    <a:pt x="25" y="2"/>
                    <a:pt x="27" y="3"/>
                    <a:pt x="28" y="3"/>
                  </a:cubicBezTo>
                  <a:cubicBezTo>
                    <a:pt x="30" y="2"/>
                    <a:pt x="35" y="0"/>
                    <a:pt x="38" y="3"/>
                  </a:cubicBezTo>
                </a:path>
              </a:pathLst>
            </a:custGeom>
            <a:grpFill/>
            <a:ln>
              <a:noFill/>
            </a:ln>
            <a:effectLst/>
            <a:extLst/>
          </p:spPr>
          <p:txBody>
            <a:bodyPr/>
            <a:lstStyle/>
            <a:p>
              <a:pPr defTabSz="1228435">
                <a:defRPr/>
              </a:pPr>
              <a:endParaRPr lang="zh-CN" altLang="en-US">
                <a:solidFill>
                  <a:prstClr val="black"/>
                </a:solidFill>
              </a:endParaRPr>
            </a:p>
          </p:txBody>
        </p:sp>
        <p:sp>
          <p:nvSpPr>
            <p:cNvPr id="102" name="Freeform 107"/>
            <p:cNvSpPr>
              <a:spLocks/>
            </p:cNvSpPr>
            <p:nvPr/>
          </p:nvSpPr>
          <p:spPr bwMode="auto">
            <a:xfrm>
              <a:off x="2135187" y="1042987"/>
              <a:ext cx="146050" cy="76200"/>
            </a:xfrm>
            <a:custGeom>
              <a:avLst/>
              <a:gdLst>
                <a:gd name="T0" fmla="*/ 35 w 39"/>
                <a:gd name="T1" fmla="*/ 2 h 20"/>
                <a:gd name="T2" fmla="*/ 39 w 39"/>
                <a:gd name="T3" fmla="*/ 14 h 20"/>
                <a:gd name="T4" fmla="*/ 36 w 39"/>
                <a:gd name="T5" fmla="*/ 13 h 20"/>
                <a:gd name="T6" fmla="*/ 36 w 39"/>
                <a:gd name="T7" fmla="*/ 17 h 20"/>
                <a:gd name="T8" fmla="*/ 31 w 39"/>
                <a:gd name="T9" fmla="*/ 19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5 h 20"/>
                <a:gd name="T24" fmla="*/ 11 w 39"/>
                <a:gd name="T25" fmla="*/ 7 h 20"/>
                <a:gd name="T26" fmla="*/ 14 w 39"/>
                <a:gd name="T27" fmla="*/ 7 h 20"/>
                <a:gd name="T28" fmla="*/ 15 w 39"/>
                <a:gd name="T29" fmla="*/ 10 h 20"/>
                <a:gd name="T30" fmla="*/ 16 w 39"/>
                <a:gd name="T31" fmla="*/ 5 h 20"/>
                <a:gd name="T32" fmla="*/ 19 w 39"/>
                <a:gd name="T33" fmla="*/ 7 h 20"/>
                <a:gd name="T34" fmla="*/ 35 w 39"/>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2"/>
                  </a:moveTo>
                  <a:cubicBezTo>
                    <a:pt x="33" y="9"/>
                    <a:pt x="39" y="9"/>
                    <a:pt x="39" y="14"/>
                  </a:cubicBezTo>
                  <a:cubicBezTo>
                    <a:pt x="38" y="15"/>
                    <a:pt x="37" y="12"/>
                    <a:pt x="36" y="13"/>
                  </a:cubicBezTo>
                  <a:cubicBezTo>
                    <a:pt x="35" y="14"/>
                    <a:pt x="37" y="17"/>
                    <a:pt x="36" y="17"/>
                  </a:cubicBezTo>
                  <a:cubicBezTo>
                    <a:pt x="35" y="18"/>
                    <a:pt x="32" y="18"/>
                    <a:pt x="31" y="19"/>
                  </a:cubicBezTo>
                  <a:cubicBezTo>
                    <a:pt x="30" y="19"/>
                    <a:pt x="30" y="20"/>
                    <a:pt x="29" y="20"/>
                  </a:cubicBezTo>
                  <a:cubicBezTo>
                    <a:pt x="28" y="20"/>
                    <a:pt x="26" y="20"/>
                    <a:pt x="25" y="20"/>
                  </a:cubicBezTo>
                  <a:cubicBezTo>
                    <a:pt x="23" y="18"/>
                    <a:pt x="23" y="16"/>
                    <a:pt x="25" y="14"/>
                  </a:cubicBezTo>
                  <a:cubicBezTo>
                    <a:pt x="20" y="17"/>
                    <a:pt x="17" y="13"/>
                    <a:pt x="11" y="13"/>
                  </a:cubicBezTo>
                  <a:cubicBezTo>
                    <a:pt x="10" y="8"/>
                    <a:pt x="3" y="9"/>
                    <a:pt x="0" y="6"/>
                  </a:cubicBezTo>
                  <a:cubicBezTo>
                    <a:pt x="0" y="6"/>
                    <a:pt x="1" y="3"/>
                    <a:pt x="1" y="3"/>
                  </a:cubicBezTo>
                  <a:cubicBezTo>
                    <a:pt x="3" y="2"/>
                    <a:pt x="3" y="4"/>
                    <a:pt x="4" y="5"/>
                  </a:cubicBezTo>
                  <a:cubicBezTo>
                    <a:pt x="6" y="5"/>
                    <a:pt x="10" y="6"/>
                    <a:pt x="11" y="7"/>
                  </a:cubicBezTo>
                  <a:cubicBezTo>
                    <a:pt x="11" y="8"/>
                    <a:pt x="13" y="7"/>
                    <a:pt x="14" y="7"/>
                  </a:cubicBezTo>
                  <a:cubicBezTo>
                    <a:pt x="14" y="8"/>
                    <a:pt x="13" y="11"/>
                    <a:pt x="15" y="10"/>
                  </a:cubicBezTo>
                  <a:cubicBezTo>
                    <a:pt x="19" y="9"/>
                    <a:pt x="13" y="6"/>
                    <a:pt x="16" y="5"/>
                  </a:cubicBezTo>
                  <a:cubicBezTo>
                    <a:pt x="19" y="3"/>
                    <a:pt x="19" y="7"/>
                    <a:pt x="19" y="7"/>
                  </a:cubicBezTo>
                  <a:cubicBezTo>
                    <a:pt x="24" y="7"/>
                    <a:pt x="26" y="0"/>
                    <a:pt x="35" y="2"/>
                  </a:cubicBezTo>
                </a:path>
              </a:pathLst>
            </a:custGeom>
            <a:grpFill/>
            <a:ln>
              <a:noFill/>
            </a:ln>
            <a:effectLst/>
            <a:extLst/>
          </p:spPr>
          <p:txBody>
            <a:bodyPr/>
            <a:lstStyle/>
            <a:p>
              <a:pPr defTabSz="1228435">
                <a:defRPr/>
              </a:pPr>
              <a:endParaRPr lang="zh-CN" altLang="en-US">
                <a:solidFill>
                  <a:prstClr val="black"/>
                </a:solidFill>
              </a:endParaRPr>
            </a:p>
          </p:txBody>
        </p:sp>
        <p:sp>
          <p:nvSpPr>
            <p:cNvPr id="103" name="Freeform 108"/>
            <p:cNvSpPr>
              <a:spLocks/>
            </p:cNvSpPr>
            <p:nvPr/>
          </p:nvSpPr>
          <p:spPr bwMode="auto">
            <a:xfrm>
              <a:off x="1852612" y="1047750"/>
              <a:ext cx="258763" cy="96838"/>
            </a:xfrm>
            <a:custGeom>
              <a:avLst/>
              <a:gdLst>
                <a:gd name="T0" fmla="*/ 31 w 69"/>
                <a:gd name="T1" fmla="*/ 9 h 26"/>
                <a:gd name="T2" fmla="*/ 45 w 69"/>
                <a:gd name="T3" fmla="*/ 15 h 26"/>
                <a:gd name="T4" fmla="*/ 45 w 69"/>
                <a:gd name="T5" fmla="*/ 8 h 26"/>
                <a:gd name="T6" fmla="*/ 41 w 69"/>
                <a:gd name="T7" fmla="*/ 2 h 26"/>
                <a:gd name="T8" fmla="*/ 51 w 69"/>
                <a:gd name="T9" fmla="*/ 1 h 26"/>
                <a:gd name="T10" fmla="*/ 54 w 69"/>
                <a:gd name="T11" fmla="*/ 4 h 26"/>
                <a:gd name="T12" fmla="*/ 54 w 69"/>
                <a:gd name="T13" fmla="*/ 6 h 26"/>
                <a:gd name="T14" fmla="*/ 59 w 69"/>
                <a:gd name="T15" fmla="*/ 11 h 26"/>
                <a:gd name="T16" fmla="*/ 63 w 69"/>
                <a:gd name="T17" fmla="*/ 8 h 26"/>
                <a:gd name="T18" fmla="*/ 68 w 69"/>
                <a:gd name="T19" fmla="*/ 11 h 26"/>
                <a:gd name="T20" fmla="*/ 69 w 69"/>
                <a:gd name="T21" fmla="*/ 13 h 26"/>
                <a:gd name="T22" fmla="*/ 68 w 69"/>
                <a:gd name="T23" fmla="*/ 19 h 26"/>
                <a:gd name="T24" fmla="*/ 59 w 69"/>
                <a:gd name="T25" fmla="*/ 20 h 26"/>
                <a:gd name="T26" fmla="*/ 54 w 69"/>
                <a:gd name="T27" fmla="*/ 19 h 26"/>
                <a:gd name="T28" fmla="*/ 41 w 69"/>
                <a:gd name="T29" fmla="*/ 22 h 26"/>
                <a:gd name="T30" fmla="*/ 38 w 69"/>
                <a:gd name="T31" fmla="*/ 22 h 26"/>
                <a:gd name="T32" fmla="*/ 34 w 69"/>
                <a:gd name="T33" fmla="*/ 23 h 26"/>
                <a:gd name="T34" fmla="*/ 20 w 69"/>
                <a:gd name="T35" fmla="*/ 26 h 26"/>
                <a:gd name="T36" fmla="*/ 33 w 69"/>
                <a:gd name="T37" fmla="*/ 22 h 26"/>
                <a:gd name="T38" fmla="*/ 26 w 69"/>
                <a:gd name="T39" fmla="*/ 19 h 26"/>
                <a:gd name="T40" fmla="*/ 20 w 69"/>
                <a:gd name="T41" fmla="*/ 16 h 26"/>
                <a:gd name="T42" fmla="*/ 14 w 69"/>
                <a:gd name="T43" fmla="*/ 19 h 26"/>
                <a:gd name="T44" fmla="*/ 10 w 69"/>
                <a:gd name="T45" fmla="*/ 18 h 26"/>
                <a:gd name="T46" fmla="*/ 0 w 69"/>
                <a:gd name="T47" fmla="*/ 16 h 26"/>
                <a:gd name="T48" fmla="*/ 3 w 69"/>
                <a:gd name="T49" fmla="*/ 13 h 26"/>
                <a:gd name="T50" fmla="*/ 5 w 69"/>
                <a:gd name="T51" fmla="*/ 9 h 26"/>
                <a:gd name="T52" fmla="*/ 10 w 69"/>
                <a:gd name="T53" fmla="*/ 8 h 26"/>
                <a:gd name="T54" fmla="*/ 9 w 69"/>
                <a:gd name="T55" fmla="*/ 5 h 26"/>
                <a:gd name="T56" fmla="*/ 12 w 69"/>
                <a:gd name="T57" fmla="*/ 5 h 26"/>
                <a:gd name="T58" fmla="*/ 16 w 69"/>
                <a:gd name="T59" fmla="*/ 4 h 26"/>
                <a:gd name="T60" fmla="*/ 23 w 69"/>
                <a:gd name="T61" fmla="*/ 5 h 26"/>
                <a:gd name="T62" fmla="*/ 24 w 69"/>
                <a:gd name="T63" fmla="*/ 8 h 26"/>
                <a:gd name="T64" fmla="*/ 27 w 69"/>
                <a:gd name="T65" fmla="*/ 8 h 26"/>
                <a:gd name="T66" fmla="*/ 27 w 69"/>
                <a:gd name="T67" fmla="*/ 12 h 26"/>
                <a:gd name="T68" fmla="*/ 31 w 69"/>
                <a:gd name="T6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6">
                  <a:moveTo>
                    <a:pt x="31" y="9"/>
                  </a:moveTo>
                  <a:cubicBezTo>
                    <a:pt x="30" y="14"/>
                    <a:pt x="43" y="12"/>
                    <a:pt x="45" y="15"/>
                  </a:cubicBezTo>
                  <a:cubicBezTo>
                    <a:pt x="48" y="9"/>
                    <a:pt x="36" y="8"/>
                    <a:pt x="45" y="8"/>
                  </a:cubicBezTo>
                  <a:cubicBezTo>
                    <a:pt x="47" y="2"/>
                    <a:pt x="39" y="7"/>
                    <a:pt x="41" y="2"/>
                  </a:cubicBezTo>
                  <a:cubicBezTo>
                    <a:pt x="45" y="3"/>
                    <a:pt x="46" y="0"/>
                    <a:pt x="51" y="1"/>
                  </a:cubicBezTo>
                  <a:cubicBezTo>
                    <a:pt x="50" y="4"/>
                    <a:pt x="53" y="3"/>
                    <a:pt x="54" y="4"/>
                  </a:cubicBezTo>
                  <a:cubicBezTo>
                    <a:pt x="54" y="4"/>
                    <a:pt x="53" y="6"/>
                    <a:pt x="54" y="6"/>
                  </a:cubicBezTo>
                  <a:cubicBezTo>
                    <a:pt x="55" y="7"/>
                    <a:pt x="57" y="8"/>
                    <a:pt x="59" y="11"/>
                  </a:cubicBezTo>
                  <a:cubicBezTo>
                    <a:pt x="61" y="10"/>
                    <a:pt x="61" y="7"/>
                    <a:pt x="63" y="8"/>
                  </a:cubicBezTo>
                  <a:cubicBezTo>
                    <a:pt x="66" y="8"/>
                    <a:pt x="67" y="9"/>
                    <a:pt x="68" y="11"/>
                  </a:cubicBezTo>
                  <a:cubicBezTo>
                    <a:pt x="68" y="11"/>
                    <a:pt x="69" y="13"/>
                    <a:pt x="69" y="13"/>
                  </a:cubicBezTo>
                  <a:cubicBezTo>
                    <a:pt x="67" y="15"/>
                    <a:pt x="69" y="14"/>
                    <a:pt x="68" y="19"/>
                  </a:cubicBezTo>
                  <a:cubicBezTo>
                    <a:pt x="65" y="16"/>
                    <a:pt x="62" y="20"/>
                    <a:pt x="59" y="20"/>
                  </a:cubicBezTo>
                  <a:cubicBezTo>
                    <a:pt x="57" y="21"/>
                    <a:pt x="56" y="19"/>
                    <a:pt x="54" y="19"/>
                  </a:cubicBezTo>
                  <a:cubicBezTo>
                    <a:pt x="50" y="19"/>
                    <a:pt x="44" y="21"/>
                    <a:pt x="41" y="22"/>
                  </a:cubicBezTo>
                  <a:cubicBezTo>
                    <a:pt x="40" y="22"/>
                    <a:pt x="38" y="21"/>
                    <a:pt x="38" y="22"/>
                  </a:cubicBezTo>
                  <a:cubicBezTo>
                    <a:pt x="37" y="23"/>
                    <a:pt x="36" y="22"/>
                    <a:pt x="34" y="23"/>
                  </a:cubicBezTo>
                  <a:cubicBezTo>
                    <a:pt x="32" y="24"/>
                    <a:pt x="25" y="26"/>
                    <a:pt x="20" y="26"/>
                  </a:cubicBezTo>
                  <a:cubicBezTo>
                    <a:pt x="21" y="21"/>
                    <a:pt x="27" y="22"/>
                    <a:pt x="33" y="22"/>
                  </a:cubicBezTo>
                  <a:cubicBezTo>
                    <a:pt x="33" y="16"/>
                    <a:pt x="28" y="20"/>
                    <a:pt x="26" y="19"/>
                  </a:cubicBezTo>
                  <a:cubicBezTo>
                    <a:pt x="23" y="18"/>
                    <a:pt x="22" y="18"/>
                    <a:pt x="20" y="16"/>
                  </a:cubicBezTo>
                  <a:cubicBezTo>
                    <a:pt x="17" y="15"/>
                    <a:pt x="17" y="19"/>
                    <a:pt x="14" y="19"/>
                  </a:cubicBezTo>
                  <a:cubicBezTo>
                    <a:pt x="12" y="19"/>
                    <a:pt x="12" y="18"/>
                    <a:pt x="10" y="18"/>
                  </a:cubicBezTo>
                  <a:cubicBezTo>
                    <a:pt x="7" y="17"/>
                    <a:pt x="3" y="19"/>
                    <a:pt x="0" y="16"/>
                  </a:cubicBezTo>
                  <a:cubicBezTo>
                    <a:pt x="0" y="14"/>
                    <a:pt x="2" y="14"/>
                    <a:pt x="3" y="13"/>
                  </a:cubicBezTo>
                  <a:cubicBezTo>
                    <a:pt x="3" y="13"/>
                    <a:pt x="4" y="9"/>
                    <a:pt x="5" y="9"/>
                  </a:cubicBezTo>
                  <a:cubicBezTo>
                    <a:pt x="6" y="8"/>
                    <a:pt x="9" y="9"/>
                    <a:pt x="10" y="8"/>
                  </a:cubicBezTo>
                  <a:cubicBezTo>
                    <a:pt x="11" y="7"/>
                    <a:pt x="5" y="6"/>
                    <a:pt x="9" y="5"/>
                  </a:cubicBezTo>
                  <a:cubicBezTo>
                    <a:pt x="10" y="5"/>
                    <a:pt x="11" y="5"/>
                    <a:pt x="12" y="5"/>
                  </a:cubicBezTo>
                  <a:cubicBezTo>
                    <a:pt x="13" y="5"/>
                    <a:pt x="14" y="4"/>
                    <a:pt x="16" y="4"/>
                  </a:cubicBezTo>
                  <a:cubicBezTo>
                    <a:pt x="17" y="4"/>
                    <a:pt x="22" y="4"/>
                    <a:pt x="23" y="5"/>
                  </a:cubicBezTo>
                  <a:cubicBezTo>
                    <a:pt x="24" y="6"/>
                    <a:pt x="23" y="7"/>
                    <a:pt x="24" y="8"/>
                  </a:cubicBezTo>
                  <a:cubicBezTo>
                    <a:pt x="25" y="8"/>
                    <a:pt x="27" y="7"/>
                    <a:pt x="27" y="8"/>
                  </a:cubicBezTo>
                  <a:cubicBezTo>
                    <a:pt x="28" y="9"/>
                    <a:pt x="24" y="13"/>
                    <a:pt x="27" y="12"/>
                  </a:cubicBezTo>
                  <a:cubicBezTo>
                    <a:pt x="28" y="12"/>
                    <a:pt x="29" y="8"/>
                    <a:pt x="31" y="9"/>
                  </a:cubicBezTo>
                </a:path>
              </a:pathLst>
            </a:custGeom>
            <a:grpFill/>
            <a:ln>
              <a:noFill/>
            </a:ln>
            <a:effectLst/>
            <a:extLst/>
          </p:spPr>
          <p:txBody>
            <a:bodyPr/>
            <a:lstStyle/>
            <a:p>
              <a:pPr defTabSz="1228435">
                <a:defRPr/>
              </a:pPr>
              <a:endParaRPr lang="zh-CN" altLang="en-US">
                <a:solidFill>
                  <a:prstClr val="black"/>
                </a:solidFill>
              </a:endParaRPr>
            </a:p>
          </p:txBody>
        </p:sp>
        <p:sp>
          <p:nvSpPr>
            <p:cNvPr id="104" name="Freeform 109"/>
            <p:cNvSpPr>
              <a:spLocks/>
            </p:cNvSpPr>
            <p:nvPr/>
          </p:nvSpPr>
          <p:spPr bwMode="auto">
            <a:xfrm>
              <a:off x="1676400" y="1144587"/>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6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20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7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2"/>
                    <a:pt x="24" y="0"/>
                    <a:pt x="30" y="3"/>
                  </a:cubicBezTo>
                  <a:cubicBezTo>
                    <a:pt x="31" y="3"/>
                    <a:pt x="33" y="2"/>
                    <a:pt x="33" y="3"/>
                  </a:cubicBezTo>
                  <a:cubicBezTo>
                    <a:pt x="35" y="4"/>
                    <a:pt x="37" y="3"/>
                    <a:pt x="39" y="4"/>
                  </a:cubicBezTo>
                  <a:cubicBezTo>
                    <a:pt x="41" y="7"/>
                    <a:pt x="39" y="3"/>
                    <a:pt x="44" y="4"/>
                  </a:cubicBezTo>
                  <a:cubicBezTo>
                    <a:pt x="45" y="4"/>
                    <a:pt x="45" y="6"/>
                    <a:pt x="46" y="6"/>
                  </a:cubicBezTo>
                  <a:cubicBezTo>
                    <a:pt x="47" y="6"/>
                    <a:pt x="55" y="8"/>
                    <a:pt x="54" y="11"/>
                  </a:cubicBezTo>
                  <a:cubicBezTo>
                    <a:pt x="50" y="12"/>
                    <a:pt x="45" y="13"/>
                    <a:pt x="42" y="14"/>
                  </a:cubicBezTo>
                  <a:cubicBezTo>
                    <a:pt x="40" y="15"/>
                    <a:pt x="41" y="16"/>
                    <a:pt x="40" y="17"/>
                  </a:cubicBezTo>
                  <a:cubicBezTo>
                    <a:pt x="40" y="17"/>
                    <a:pt x="38" y="15"/>
                    <a:pt x="37" y="15"/>
                  </a:cubicBezTo>
                  <a:cubicBezTo>
                    <a:pt x="38" y="15"/>
                    <a:pt x="36" y="18"/>
                    <a:pt x="36" y="17"/>
                  </a:cubicBezTo>
                  <a:cubicBezTo>
                    <a:pt x="36" y="18"/>
                    <a:pt x="37" y="19"/>
                    <a:pt x="37" y="18"/>
                  </a:cubicBezTo>
                  <a:cubicBezTo>
                    <a:pt x="37" y="20"/>
                    <a:pt x="35" y="19"/>
                    <a:pt x="35" y="20"/>
                  </a:cubicBezTo>
                  <a:cubicBezTo>
                    <a:pt x="34" y="20"/>
                    <a:pt x="35" y="22"/>
                    <a:pt x="35" y="22"/>
                  </a:cubicBezTo>
                  <a:cubicBezTo>
                    <a:pt x="34" y="23"/>
                    <a:pt x="32" y="22"/>
                    <a:pt x="32" y="22"/>
                  </a:cubicBezTo>
                  <a:cubicBezTo>
                    <a:pt x="31" y="23"/>
                    <a:pt x="31" y="25"/>
                    <a:pt x="29" y="25"/>
                  </a:cubicBezTo>
                  <a:cubicBezTo>
                    <a:pt x="29" y="31"/>
                    <a:pt x="29" y="31"/>
                    <a:pt x="29" y="31"/>
                  </a:cubicBezTo>
                  <a:cubicBezTo>
                    <a:pt x="22" y="31"/>
                    <a:pt x="23" y="37"/>
                    <a:pt x="12" y="35"/>
                  </a:cubicBezTo>
                  <a:cubicBezTo>
                    <a:pt x="14" y="27"/>
                    <a:pt x="5" y="29"/>
                    <a:pt x="0" y="27"/>
                  </a:cubicBezTo>
                  <a:cubicBezTo>
                    <a:pt x="0" y="25"/>
                    <a:pt x="3" y="25"/>
                    <a:pt x="4" y="24"/>
                  </a:cubicBezTo>
                  <a:cubicBezTo>
                    <a:pt x="4" y="24"/>
                    <a:pt x="1" y="20"/>
                    <a:pt x="5" y="21"/>
                  </a:cubicBezTo>
                  <a:cubicBezTo>
                    <a:pt x="5" y="19"/>
                    <a:pt x="3" y="18"/>
                    <a:pt x="4" y="15"/>
                  </a:cubicBezTo>
                  <a:cubicBezTo>
                    <a:pt x="6" y="17"/>
                    <a:pt x="6" y="16"/>
                    <a:pt x="7" y="14"/>
                  </a:cubicBezTo>
                  <a:cubicBezTo>
                    <a:pt x="7" y="12"/>
                    <a:pt x="9" y="12"/>
                    <a:pt x="9" y="8"/>
                  </a:cubicBezTo>
                  <a:cubicBezTo>
                    <a:pt x="10" y="4"/>
                    <a:pt x="5" y="7"/>
                    <a:pt x="7" y="1"/>
                  </a:cubicBezTo>
                </a:path>
              </a:pathLst>
            </a:custGeom>
            <a:grpFill/>
            <a:ln>
              <a:noFill/>
            </a:ln>
            <a:effectLst/>
            <a:extLst/>
          </p:spPr>
          <p:txBody>
            <a:bodyPr/>
            <a:lstStyle/>
            <a:p>
              <a:pPr defTabSz="1228435">
                <a:defRPr/>
              </a:pPr>
              <a:endParaRPr lang="zh-CN" altLang="en-US">
                <a:solidFill>
                  <a:prstClr val="black"/>
                </a:solidFill>
              </a:endParaRPr>
            </a:p>
          </p:txBody>
        </p:sp>
        <p:sp>
          <p:nvSpPr>
            <p:cNvPr id="105" name="Freeform 110"/>
            <p:cNvSpPr>
              <a:spLocks/>
            </p:cNvSpPr>
            <p:nvPr/>
          </p:nvSpPr>
          <p:spPr bwMode="auto">
            <a:xfrm>
              <a:off x="2089150" y="1174750"/>
              <a:ext cx="46038" cy="33338"/>
            </a:xfrm>
            <a:custGeom>
              <a:avLst/>
              <a:gdLst>
                <a:gd name="T0" fmla="*/ 2 w 12"/>
                <a:gd name="T1" fmla="*/ 0 h 9"/>
                <a:gd name="T2" fmla="*/ 10 w 12"/>
                <a:gd name="T3" fmla="*/ 0 h 9"/>
                <a:gd name="T4" fmla="*/ 12 w 12"/>
                <a:gd name="T5" fmla="*/ 6 h 9"/>
                <a:gd name="T6" fmla="*/ 9 w 12"/>
                <a:gd name="T7" fmla="*/ 9 h 9"/>
                <a:gd name="T8" fmla="*/ 0 w 12"/>
                <a:gd name="T9" fmla="*/ 5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10" y="0"/>
                    <a:pt x="10" y="0"/>
                    <a:pt x="10" y="0"/>
                  </a:cubicBezTo>
                  <a:cubicBezTo>
                    <a:pt x="10" y="3"/>
                    <a:pt x="12" y="3"/>
                    <a:pt x="12" y="6"/>
                  </a:cubicBezTo>
                  <a:cubicBezTo>
                    <a:pt x="9" y="5"/>
                    <a:pt x="9" y="7"/>
                    <a:pt x="9" y="9"/>
                  </a:cubicBezTo>
                  <a:cubicBezTo>
                    <a:pt x="7" y="7"/>
                    <a:pt x="5" y="4"/>
                    <a:pt x="0" y="5"/>
                  </a:cubicBezTo>
                  <a:cubicBezTo>
                    <a:pt x="1" y="3"/>
                    <a:pt x="2" y="2"/>
                    <a:pt x="2" y="0"/>
                  </a:cubicBezTo>
                </a:path>
              </a:pathLst>
            </a:custGeom>
            <a:grpFill/>
            <a:ln>
              <a:noFill/>
            </a:ln>
            <a:effectLst/>
            <a:extLst/>
          </p:spPr>
          <p:txBody>
            <a:bodyPr/>
            <a:lstStyle/>
            <a:p>
              <a:pPr defTabSz="1228435">
                <a:defRPr/>
              </a:pPr>
              <a:endParaRPr lang="zh-CN" altLang="en-US">
                <a:solidFill>
                  <a:prstClr val="black"/>
                </a:solidFill>
              </a:endParaRPr>
            </a:p>
          </p:txBody>
        </p:sp>
        <p:sp>
          <p:nvSpPr>
            <p:cNvPr id="106" name="Freeform 111"/>
            <p:cNvSpPr>
              <a:spLocks/>
            </p:cNvSpPr>
            <p:nvPr/>
          </p:nvSpPr>
          <p:spPr bwMode="auto">
            <a:xfrm>
              <a:off x="2317750" y="1160462"/>
              <a:ext cx="106363" cy="74613"/>
            </a:xfrm>
            <a:custGeom>
              <a:avLst/>
              <a:gdLst>
                <a:gd name="T0" fmla="*/ 25 w 28"/>
                <a:gd name="T1" fmla="*/ 2 h 20"/>
                <a:gd name="T2" fmla="*/ 26 w 28"/>
                <a:gd name="T3" fmla="*/ 9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2 h 20"/>
                <a:gd name="T18" fmla="*/ 8 w 28"/>
                <a:gd name="T19" fmla="*/ 0 h 20"/>
                <a:gd name="T20" fmla="*/ 19 w 28"/>
                <a:gd name="T21" fmla="*/ 3 h 20"/>
                <a:gd name="T22" fmla="*/ 25 w 28"/>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2"/>
                  </a:moveTo>
                  <a:cubicBezTo>
                    <a:pt x="28" y="1"/>
                    <a:pt x="26" y="7"/>
                    <a:pt x="26" y="9"/>
                  </a:cubicBezTo>
                  <a:cubicBezTo>
                    <a:pt x="24" y="8"/>
                    <a:pt x="24" y="10"/>
                    <a:pt x="24" y="11"/>
                  </a:cubicBezTo>
                  <a:cubicBezTo>
                    <a:pt x="19" y="9"/>
                    <a:pt x="18" y="17"/>
                    <a:pt x="17" y="13"/>
                  </a:cubicBezTo>
                  <a:cubicBezTo>
                    <a:pt x="13" y="16"/>
                    <a:pt x="11" y="19"/>
                    <a:pt x="5" y="20"/>
                  </a:cubicBezTo>
                  <a:cubicBezTo>
                    <a:pt x="4" y="19"/>
                    <a:pt x="4" y="17"/>
                    <a:pt x="4" y="14"/>
                  </a:cubicBezTo>
                  <a:cubicBezTo>
                    <a:pt x="3" y="13"/>
                    <a:pt x="2" y="13"/>
                    <a:pt x="1" y="11"/>
                  </a:cubicBezTo>
                  <a:cubicBezTo>
                    <a:pt x="0" y="9"/>
                    <a:pt x="2" y="7"/>
                    <a:pt x="1" y="4"/>
                  </a:cubicBezTo>
                  <a:cubicBezTo>
                    <a:pt x="4" y="5"/>
                    <a:pt x="4" y="3"/>
                    <a:pt x="4" y="2"/>
                  </a:cubicBezTo>
                  <a:cubicBezTo>
                    <a:pt x="6" y="2"/>
                    <a:pt x="8" y="2"/>
                    <a:pt x="8" y="0"/>
                  </a:cubicBezTo>
                  <a:cubicBezTo>
                    <a:pt x="10" y="3"/>
                    <a:pt x="17" y="0"/>
                    <a:pt x="19" y="3"/>
                  </a:cubicBezTo>
                  <a:cubicBezTo>
                    <a:pt x="22" y="3"/>
                    <a:pt x="25" y="4"/>
                    <a:pt x="25" y="2"/>
                  </a:cubicBezTo>
                </a:path>
              </a:pathLst>
            </a:custGeom>
            <a:grpFill/>
            <a:ln>
              <a:noFill/>
            </a:ln>
            <a:effectLst/>
            <a:extLst/>
          </p:spPr>
          <p:txBody>
            <a:bodyPr/>
            <a:lstStyle/>
            <a:p>
              <a:pPr defTabSz="1228435">
                <a:defRPr/>
              </a:pPr>
              <a:endParaRPr lang="zh-CN" altLang="en-US">
                <a:solidFill>
                  <a:prstClr val="black"/>
                </a:solidFill>
              </a:endParaRPr>
            </a:p>
          </p:txBody>
        </p:sp>
        <p:sp>
          <p:nvSpPr>
            <p:cNvPr id="107" name="Freeform 112"/>
            <p:cNvSpPr>
              <a:spLocks/>
            </p:cNvSpPr>
            <p:nvPr/>
          </p:nvSpPr>
          <p:spPr bwMode="auto">
            <a:xfrm>
              <a:off x="3852862" y="1449387"/>
              <a:ext cx="223838" cy="107950"/>
            </a:xfrm>
            <a:custGeom>
              <a:avLst/>
              <a:gdLst>
                <a:gd name="T0" fmla="*/ 44 w 60"/>
                <a:gd name="T1" fmla="*/ 0 h 29"/>
                <a:gd name="T2" fmla="*/ 49 w 60"/>
                <a:gd name="T3" fmla="*/ 3 h 29"/>
                <a:gd name="T4" fmla="*/ 54 w 60"/>
                <a:gd name="T5" fmla="*/ 5 h 29"/>
                <a:gd name="T6" fmla="*/ 52 w 60"/>
                <a:gd name="T7" fmla="*/ 7 h 29"/>
                <a:gd name="T8" fmla="*/ 59 w 60"/>
                <a:gd name="T9" fmla="*/ 12 h 29"/>
                <a:gd name="T10" fmla="*/ 55 w 60"/>
                <a:gd name="T11" fmla="*/ 20 h 29"/>
                <a:gd name="T12" fmla="*/ 51 w 60"/>
                <a:gd name="T13" fmla="*/ 21 h 29"/>
                <a:gd name="T14" fmla="*/ 45 w 60"/>
                <a:gd name="T15" fmla="*/ 24 h 29"/>
                <a:gd name="T16" fmla="*/ 41 w 60"/>
                <a:gd name="T17" fmla="*/ 26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9 h 29"/>
                <a:gd name="T32" fmla="*/ 10 w 60"/>
                <a:gd name="T33" fmla="*/ 10 h 29"/>
                <a:gd name="T34" fmla="*/ 2 w 60"/>
                <a:gd name="T35" fmla="*/ 12 h 29"/>
                <a:gd name="T36" fmla="*/ 5 w 60"/>
                <a:gd name="T37" fmla="*/ 6 h 29"/>
                <a:gd name="T38" fmla="*/ 16 w 60"/>
                <a:gd name="T39" fmla="*/ 6 h 29"/>
                <a:gd name="T40" fmla="*/ 17 w 60"/>
                <a:gd name="T41" fmla="*/ 12 h 29"/>
                <a:gd name="T42" fmla="*/ 21 w 60"/>
                <a:gd name="T43" fmla="*/ 6 h 29"/>
                <a:gd name="T44" fmla="*/ 30 w 60"/>
                <a:gd name="T45" fmla="*/ 9 h 29"/>
                <a:gd name="T46" fmla="*/ 33 w 60"/>
                <a:gd name="T47" fmla="*/ 6 h 29"/>
                <a:gd name="T48" fmla="*/ 41 w 60"/>
                <a:gd name="T49" fmla="*/ 5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1"/>
                    <a:pt x="47" y="2"/>
                    <a:pt x="49" y="3"/>
                  </a:cubicBezTo>
                  <a:cubicBezTo>
                    <a:pt x="50" y="3"/>
                    <a:pt x="53" y="4"/>
                    <a:pt x="54" y="5"/>
                  </a:cubicBezTo>
                  <a:cubicBezTo>
                    <a:pt x="54" y="5"/>
                    <a:pt x="52" y="7"/>
                    <a:pt x="52" y="7"/>
                  </a:cubicBezTo>
                  <a:cubicBezTo>
                    <a:pt x="52" y="10"/>
                    <a:pt x="56" y="13"/>
                    <a:pt x="59" y="12"/>
                  </a:cubicBezTo>
                  <a:cubicBezTo>
                    <a:pt x="60" y="15"/>
                    <a:pt x="59" y="17"/>
                    <a:pt x="55" y="20"/>
                  </a:cubicBezTo>
                  <a:cubicBezTo>
                    <a:pt x="54" y="21"/>
                    <a:pt x="52" y="21"/>
                    <a:pt x="51" y="21"/>
                  </a:cubicBezTo>
                  <a:cubicBezTo>
                    <a:pt x="48" y="23"/>
                    <a:pt x="49" y="23"/>
                    <a:pt x="45" y="24"/>
                  </a:cubicBezTo>
                  <a:cubicBezTo>
                    <a:pt x="45" y="24"/>
                    <a:pt x="41" y="25"/>
                    <a:pt x="41" y="26"/>
                  </a:cubicBezTo>
                  <a:cubicBezTo>
                    <a:pt x="40" y="27"/>
                    <a:pt x="40" y="27"/>
                    <a:pt x="38" y="27"/>
                  </a:cubicBezTo>
                  <a:cubicBezTo>
                    <a:pt x="37" y="27"/>
                    <a:pt x="26" y="29"/>
                    <a:pt x="21" y="28"/>
                  </a:cubicBezTo>
                  <a:cubicBezTo>
                    <a:pt x="21" y="28"/>
                    <a:pt x="21" y="27"/>
                    <a:pt x="20" y="27"/>
                  </a:cubicBezTo>
                  <a:cubicBezTo>
                    <a:pt x="18" y="27"/>
                    <a:pt x="17" y="24"/>
                    <a:pt x="14" y="24"/>
                  </a:cubicBezTo>
                  <a:cubicBezTo>
                    <a:pt x="13" y="24"/>
                    <a:pt x="13" y="23"/>
                    <a:pt x="12" y="23"/>
                  </a:cubicBezTo>
                  <a:cubicBezTo>
                    <a:pt x="12" y="21"/>
                    <a:pt x="13" y="22"/>
                    <a:pt x="14" y="21"/>
                  </a:cubicBezTo>
                  <a:cubicBezTo>
                    <a:pt x="14" y="20"/>
                    <a:pt x="11" y="20"/>
                    <a:pt x="10" y="19"/>
                  </a:cubicBezTo>
                  <a:cubicBezTo>
                    <a:pt x="9" y="16"/>
                    <a:pt x="11" y="14"/>
                    <a:pt x="10" y="10"/>
                  </a:cubicBezTo>
                  <a:cubicBezTo>
                    <a:pt x="5" y="9"/>
                    <a:pt x="5" y="15"/>
                    <a:pt x="2" y="12"/>
                  </a:cubicBezTo>
                  <a:cubicBezTo>
                    <a:pt x="0" y="7"/>
                    <a:pt x="6" y="10"/>
                    <a:pt x="5" y="6"/>
                  </a:cubicBezTo>
                  <a:cubicBezTo>
                    <a:pt x="10" y="7"/>
                    <a:pt x="9" y="6"/>
                    <a:pt x="16" y="6"/>
                  </a:cubicBezTo>
                  <a:cubicBezTo>
                    <a:pt x="17" y="9"/>
                    <a:pt x="20" y="9"/>
                    <a:pt x="17" y="12"/>
                  </a:cubicBezTo>
                  <a:cubicBezTo>
                    <a:pt x="21" y="12"/>
                    <a:pt x="22" y="10"/>
                    <a:pt x="21" y="6"/>
                  </a:cubicBezTo>
                  <a:cubicBezTo>
                    <a:pt x="22" y="9"/>
                    <a:pt x="34" y="3"/>
                    <a:pt x="30" y="9"/>
                  </a:cubicBezTo>
                  <a:cubicBezTo>
                    <a:pt x="33" y="10"/>
                    <a:pt x="32" y="6"/>
                    <a:pt x="33" y="6"/>
                  </a:cubicBezTo>
                  <a:cubicBezTo>
                    <a:pt x="35" y="5"/>
                    <a:pt x="38" y="5"/>
                    <a:pt x="41" y="5"/>
                  </a:cubicBezTo>
                  <a:cubicBezTo>
                    <a:pt x="43" y="4"/>
                    <a:pt x="44" y="3"/>
                    <a:pt x="44" y="0"/>
                  </a:cubicBezTo>
                </a:path>
              </a:pathLst>
            </a:custGeom>
            <a:grpFill/>
            <a:ln>
              <a:noFill/>
            </a:ln>
            <a:effectLst/>
            <a:extLst/>
          </p:spPr>
          <p:txBody>
            <a:bodyPr/>
            <a:lstStyle/>
            <a:p>
              <a:pPr defTabSz="1228435">
                <a:defRPr/>
              </a:pPr>
              <a:endParaRPr lang="zh-CN" altLang="en-US">
                <a:solidFill>
                  <a:prstClr val="black"/>
                </a:solidFill>
              </a:endParaRPr>
            </a:p>
          </p:txBody>
        </p:sp>
        <p:sp>
          <p:nvSpPr>
            <p:cNvPr id="108" name="Freeform 113"/>
            <p:cNvSpPr>
              <a:spLocks/>
            </p:cNvSpPr>
            <p:nvPr/>
          </p:nvSpPr>
          <p:spPr bwMode="auto">
            <a:xfrm>
              <a:off x="2501900" y="1474787"/>
              <a:ext cx="134938" cy="98425"/>
            </a:xfrm>
            <a:custGeom>
              <a:avLst/>
              <a:gdLst>
                <a:gd name="T0" fmla="*/ 10 w 36"/>
                <a:gd name="T1" fmla="*/ 0 h 26"/>
                <a:gd name="T2" fmla="*/ 18 w 36"/>
                <a:gd name="T3" fmla="*/ 9 h 26"/>
                <a:gd name="T4" fmla="*/ 21 w 36"/>
                <a:gd name="T5" fmla="*/ 7 h 26"/>
                <a:gd name="T6" fmla="*/ 25 w 36"/>
                <a:gd name="T7" fmla="*/ 12 h 26"/>
                <a:gd name="T8" fmla="*/ 31 w 36"/>
                <a:gd name="T9" fmla="*/ 19 h 26"/>
                <a:gd name="T10" fmla="*/ 36 w 36"/>
                <a:gd name="T11" fmla="*/ 20 h 26"/>
                <a:gd name="T12" fmla="*/ 18 w 36"/>
                <a:gd name="T13" fmla="*/ 21 h 26"/>
                <a:gd name="T14" fmla="*/ 11 w 36"/>
                <a:gd name="T15" fmla="*/ 26 h 26"/>
                <a:gd name="T16" fmla="*/ 0 w 36"/>
                <a:gd name="T17" fmla="*/ 21 h 26"/>
                <a:gd name="T18" fmla="*/ 3 w 36"/>
                <a:gd name="T19" fmla="*/ 20 h 26"/>
                <a:gd name="T20" fmla="*/ 4 w 36"/>
                <a:gd name="T21" fmla="*/ 17 h 26"/>
                <a:gd name="T22" fmla="*/ 4 w 36"/>
                <a:gd name="T23" fmla="*/ 5 h 26"/>
                <a:gd name="T24" fmla="*/ 10 w 3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6">
                  <a:moveTo>
                    <a:pt x="10" y="0"/>
                  </a:moveTo>
                  <a:cubicBezTo>
                    <a:pt x="12" y="4"/>
                    <a:pt x="19" y="2"/>
                    <a:pt x="18" y="9"/>
                  </a:cubicBezTo>
                  <a:cubicBezTo>
                    <a:pt x="19" y="10"/>
                    <a:pt x="21" y="7"/>
                    <a:pt x="21" y="7"/>
                  </a:cubicBezTo>
                  <a:cubicBezTo>
                    <a:pt x="23" y="8"/>
                    <a:pt x="22" y="11"/>
                    <a:pt x="25" y="12"/>
                  </a:cubicBezTo>
                  <a:cubicBezTo>
                    <a:pt x="27" y="12"/>
                    <a:pt x="29" y="17"/>
                    <a:pt x="31" y="19"/>
                  </a:cubicBezTo>
                  <a:cubicBezTo>
                    <a:pt x="35" y="17"/>
                    <a:pt x="34" y="17"/>
                    <a:pt x="36" y="20"/>
                  </a:cubicBezTo>
                  <a:cubicBezTo>
                    <a:pt x="33" y="23"/>
                    <a:pt x="24" y="21"/>
                    <a:pt x="18" y="21"/>
                  </a:cubicBezTo>
                  <a:cubicBezTo>
                    <a:pt x="16" y="23"/>
                    <a:pt x="12" y="23"/>
                    <a:pt x="11" y="26"/>
                  </a:cubicBezTo>
                  <a:cubicBezTo>
                    <a:pt x="8" y="24"/>
                    <a:pt x="6" y="20"/>
                    <a:pt x="0" y="21"/>
                  </a:cubicBezTo>
                  <a:cubicBezTo>
                    <a:pt x="0" y="20"/>
                    <a:pt x="2" y="20"/>
                    <a:pt x="3" y="20"/>
                  </a:cubicBezTo>
                  <a:cubicBezTo>
                    <a:pt x="1" y="18"/>
                    <a:pt x="1" y="17"/>
                    <a:pt x="4" y="17"/>
                  </a:cubicBezTo>
                  <a:cubicBezTo>
                    <a:pt x="1" y="12"/>
                    <a:pt x="4" y="10"/>
                    <a:pt x="4" y="5"/>
                  </a:cubicBezTo>
                  <a:cubicBezTo>
                    <a:pt x="7" y="4"/>
                    <a:pt x="10" y="4"/>
                    <a:pt x="10" y="0"/>
                  </a:cubicBezTo>
                </a:path>
              </a:pathLst>
            </a:custGeom>
            <a:grpFill/>
            <a:ln>
              <a:noFill/>
            </a:ln>
            <a:effectLst/>
            <a:extLst/>
          </p:spPr>
          <p:txBody>
            <a:bodyPr/>
            <a:lstStyle/>
            <a:p>
              <a:pPr defTabSz="1228435">
                <a:defRPr/>
              </a:pPr>
              <a:endParaRPr lang="zh-CN" altLang="en-US">
                <a:solidFill>
                  <a:prstClr val="black"/>
                </a:solidFill>
              </a:endParaRPr>
            </a:p>
          </p:txBody>
        </p:sp>
        <p:sp>
          <p:nvSpPr>
            <p:cNvPr id="109" name="Freeform 114"/>
            <p:cNvSpPr>
              <a:spLocks/>
            </p:cNvSpPr>
            <p:nvPr/>
          </p:nvSpPr>
          <p:spPr bwMode="auto">
            <a:xfrm>
              <a:off x="6416675" y="3027363"/>
              <a:ext cx="225425" cy="239713"/>
            </a:xfrm>
            <a:custGeom>
              <a:avLst/>
              <a:gdLst>
                <a:gd name="T0" fmla="*/ 5 w 60"/>
                <a:gd name="T1" fmla="*/ 9 h 64"/>
                <a:gd name="T2" fmla="*/ 2 w 60"/>
                <a:gd name="T3" fmla="*/ 7 h 64"/>
                <a:gd name="T4" fmla="*/ 0 w 60"/>
                <a:gd name="T5" fmla="*/ 3 h 64"/>
                <a:gd name="T6" fmla="*/ 11 w 60"/>
                <a:gd name="T7" fmla="*/ 2 h 64"/>
                <a:gd name="T8" fmla="*/ 16 w 60"/>
                <a:gd name="T9" fmla="*/ 4 h 64"/>
                <a:gd name="T10" fmla="*/ 16 w 60"/>
                <a:gd name="T11" fmla="*/ 7 h 64"/>
                <a:gd name="T12" fmla="*/ 19 w 60"/>
                <a:gd name="T13" fmla="*/ 10 h 64"/>
                <a:gd name="T14" fmla="*/ 25 w 60"/>
                <a:gd name="T15" fmla="*/ 13 h 64"/>
                <a:gd name="T16" fmla="*/ 35 w 60"/>
                <a:gd name="T17" fmla="*/ 21 h 64"/>
                <a:gd name="T18" fmla="*/ 37 w 60"/>
                <a:gd name="T19" fmla="*/ 25 h 64"/>
                <a:gd name="T20" fmla="*/ 42 w 60"/>
                <a:gd name="T21" fmla="*/ 27 h 64"/>
                <a:gd name="T22" fmla="*/ 44 w 60"/>
                <a:gd name="T23" fmla="*/ 30 h 64"/>
                <a:gd name="T24" fmla="*/ 44 w 60"/>
                <a:gd name="T25" fmla="*/ 32 h 64"/>
                <a:gd name="T26" fmla="*/ 47 w 60"/>
                <a:gd name="T27" fmla="*/ 35 h 64"/>
                <a:gd name="T28" fmla="*/ 51 w 60"/>
                <a:gd name="T29" fmla="*/ 39 h 64"/>
                <a:gd name="T30" fmla="*/ 54 w 60"/>
                <a:gd name="T31" fmla="*/ 42 h 64"/>
                <a:gd name="T32" fmla="*/ 57 w 60"/>
                <a:gd name="T33" fmla="*/ 49 h 64"/>
                <a:gd name="T34" fmla="*/ 58 w 60"/>
                <a:gd name="T35" fmla="*/ 55 h 64"/>
                <a:gd name="T36" fmla="*/ 60 w 60"/>
                <a:gd name="T37" fmla="*/ 59 h 64"/>
                <a:gd name="T38" fmla="*/ 53 w 60"/>
                <a:gd name="T39" fmla="*/ 61 h 64"/>
                <a:gd name="T40" fmla="*/ 47 w 60"/>
                <a:gd name="T41" fmla="*/ 61 h 64"/>
                <a:gd name="T42" fmla="*/ 47 w 60"/>
                <a:gd name="T43" fmla="*/ 58 h 64"/>
                <a:gd name="T44" fmla="*/ 44 w 60"/>
                <a:gd name="T45" fmla="*/ 58 h 64"/>
                <a:gd name="T46" fmla="*/ 37 w 60"/>
                <a:gd name="T47" fmla="*/ 52 h 64"/>
                <a:gd name="T48" fmla="*/ 39 w 60"/>
                <a:gd name="T49" fmla="*/ 49 h 64"/>
                <a:gd name="T50" fmla="*/ 37 w 60"/>
                <a:gd name="T51" fmla="*/ 49 h 64"/>
                <a:gd name="T52" fmla="*/ 36 w 60"/>
                <a:gd name="T53" fmla="*/ 46 h 64"/>
                <a:gd name="T54" fmla="*/ 33 w 60"/>
                <a:gd name="T55" fmla="*/ 46 h 64"/>
                <a:gd name="T56" fmla="*/ 28 w 60"/>
                <a:gd name="T57" fmla="*/ 41 h 64"/>
                <a:gd name="T58" fmla="*/ 25 w 60"/>
                <a:gd name="T59" fmla="*/ 31 h 64"/>
                <a:gd name="T60" fmla="*/ 23 w 60"/>
                <a:gd name="T61" fmla="*/ 34 h 64"/>
                <a:gd name="T62" fmla="*/ 21 w 60"/>
                <a:gd name="T63" fmla="*/ 27 h 64"/>
                <a:gd name="T64" fmla="*/ 18 w 60"/>
                <a:gd name="T65" fmla="*/ 24 h 64"/>
                <a:gd name="T66" fmla="*/ 15 w 60"/>
                <a:gd name="T67" fmla="*/ 23 h 64"/>
                <a:gd name="T68" fmla="*/ 14 w 60"/>
                <a:gd name="T69" fmla="*/ 17 h 64"/>
                <a:gd name="T70" fmla="*/ 9 w 60"/>
                <a:gd name="T71" fmla="*/ 14 h 64"/>
                <a:gd name="T72" fmla="*/ 7 w 60"/>
                <a:gd name="T73" fmla="*/ 11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7"/>
                    <a:pt x="3" y="8"/>
                    <a:pt x="2" y="7"/>
                  </a:cubicBezTo>
                  <a:cubicBezTo>
                    <a:pt x="1" y="6"/>
                    <a:pt x="2" y="3"/>
                    <a:pt x="0" y="3"/>
                  </a:cubicBezTo>
                  <a:cubicBezTo>
                    <a:pt x="3" y="0"/>
                    <a:pt x="6" y="4"/>
                    <a:pt x="11" y="2"/>
                  </a:cubicBezTo>
                  <a:cubicBezTo>
                    <a:pt x="10" y="5"/>
                    <a:pt x="15" y="3"/>
                    <a:pt x="16" y="4"/>
                  </a:cubicBezTo>
                  <a:cubicBezTo>
                    <a:pt x="17" y="5"/>
                    <a:pt x="16" y="7"/>
                    <a:pt x="16" y="7"/>
                  </a:cubicBezTo>
                  <a:cubicBezTo>
                    <a:pt x="18" y="8"/>
                    <a:pt x="20" y="7"/>
                    <a:pt x="19" y="10"/>
                  </a:cubicBezTo>
                  <a:cubicBezTo>
                    <a:pt x="23" y="9"/>
                    <a:pt x="22" y="13"/>
                    <a:pt x="25" y="13"/>
                  </a:cubicBezTo>
                  <a:cubicBezTo>
                    <a:pt x="27" y="13"/>
                    <a:pt x="31" y="21"/>
                    <a:pt x="35" y="21"/>
                  </a:cubicBezTo>
                  <a:cubicBezTo>
                    <a:pt x="38" y="21"/>
                    <a:pt x="36" y="24"/>
                    <a:pt x="37" y="25"/>
                  </a:cubicBezTo>
                  <a:cubicBezTo>
                    <a:pt x="38" y="26"/>
                    <a:pt x="41" y="26"/>
                    <a:pt x="42" y="27"/>
                  </a:cubicBezTo>
                  <a:cubicBezTo>
                    <a:pt x="42" y="27"/>
                    <a:pt x="44" y="29"/>
                    <a:pt x="44" y="30"/>
                  </a:cubicBezTo>
                  <a:cubicBezTo>
                    <a:pt x="45" y="30"/>
                    <a:pt x="44" y="32"/>
                    <a:pt x="44" y="32"/>
                  </a:cubicBezTo>
                  <a:cubicBezTo>
                    <a:pt x="45" y="33"/>
                    <a:pt x="46" y="34"/>
                    <a:pt x="47" y="35"/>
                  </a:cubicBezTo>
                  <a:cubicBezTo>
                    <a:pt x="48" y="36"/>
                    <a:pt x="49" y="39"/>
                    <a:pt x="51" y="39"/>
                  </a:cubicBezTo>
                  <a:cubicBezTo>
                    <a:pt x="52" y="40"/>
                    <a:pt x="54" y="42"/>
                    <a:pt x="54" y="42"/>
                  </a:cubicBezTo>
                  <a:cubicBezTo>
                    <a:pt x="56" y="44"/>
                    <a:pt x="55" y="49"/>
                    <a:pt x="57" y="49"/>
                  </a:cubicBezTo>
                  <a:cubicBezTo>
                    <a:pt x="59" y="49"/>
                    <a:pt x="59" y="53"/>
                    <a:pt x="58" y="55"/>
                  </a:cubicBezTo>
                  <a:cubicBezTo>
                    <a:pt x="58" y="57"/>
                    <a:pt x="55" y="59"/>
                    <a:pt x="60" y="59"/>
                  </a:cubicBezTo>
                  <a:cubicBezTo>
                    <a:pt x="59" y="64"/>
                    <a:pt x="55" y="61"/>
                    <a:pt x="53" y="61"/>
                  </a:cubicBezTo>
                  <a:cubicBezTo>
                    <a:pt x="51" y="60"/>
                    <a:pt x="49" y="61"/>
                    <a:pt x="47" y="61"/>
                  </a:cubicBezTo>
                  <a:cubicBezTo>
                    <a:pt x="47" y="60"/>
                    <a:pt x="48" y="58"/>
                    <a:pt x="47" y="58"/>
                  </a:cubicBezTo>
                  <a:cubicBezTo>
                    <a:pt x="47" y="57"/>
                    <a:pt x="45" y="58"/>
                    <a:pt x="44" y="58"/>
                  </a:cubicBezTo>
                  <a:cubicBezTo>
                    <a:pt x="43" y="57"/>
                    <a:pt x="41" y="52"/>
                    <a:pt x="37" y="52"/>
                  </a:cubicBezTo>
                  <a:cubicBezTo>
                    <a:pt x="38" y="51"/>
                    <a:pt x="39" y="51"/>
                    <a:pt x="39" y="49"/>
                  </a:cubicBezTo>
                  <a:cubicBezTo>
                    <a:pt x="39" y="48"/>
                    <a:pt x="37" y="49"/>
                    <a:pt x="37" y="49"/>
                  </a:cubicBezTo>
                  <a:cubicBezTo>
                    <a:pt x="36" y="50"/>
                    <a:pt x="37" y="47"/>
                    <a:pt x="36" y="46"/>
                  </a:cubicBezTo>
                  <a:cubicBezTo>
                    <a:pt x="35" y="46"/>
                    <a:pt x="34" y="47"/>
                    <a:pt x="33" y="46"/>
                  </a:cubicBezTo>
                  <a:cubicBezTo>
                    <a:pt x="31" y="45"/>
                    <a:pt x="31" y="41"/>
                    <a:pt x="28" y="41"/>
                  </a:cubicBezTo>
                  <a:cubicBezTo>
                    <a:pt x="29" y="35"/>
                    <a:pt x="25" y="35"/>
                    <a:pt x="25" y="31"/>
                  </a:cubicBezTo>
                  <a:cubicBezTo>
                    <a:pt x="23" y="31"/>
                    <a:pt x="24" y="33"/>
                    <a:pt x="23" y="34"/>
                  </a:cubicBezTo>
                  <a:cubicBezTo>
                    <a:pt x="21" y="32"/>
                    <a:pt x="22" y="29"/>
                    <a:pt x="21" y="27"/>
                  </a:cubicBezTo>
                  <a:cubicBezTo>
                    <a:pt x="20" y="26"/>
                    <a:pt x="18" y="25"/>
                    <a:pt x="18" y="24"/>
                  </a:cubicBezTo>
                  <a:cubicBezTo>
                    <a:pt x="17" y="24"/>
                    <a:pt x="17" y="22"/>
                    <a:pt x="15" y="23"/>
                  </a:cubicBezTo>
                  <a:cubicBezTo>
                    <a:pt x="16" y="20"/>
                    <a:pt x="14" y="19"/>
                    <a:pt x="14" y="17"/>
                  </a:cubicBezTo>
                  <a:cubicBezTo>
                    <a:pt x="13" y="15"/>
                    <a:pt x="11" y="15"/>
                    <a:pt x="9" y="14"/>
                  </a:cubicBezTo>
                  <a:cubicBezTo>
                    <a:pt x="9" y="14"/>
                    <a:pt x="6" y="11"/>
                    <a:pt x="7" y="11"/>
                  </a:cubicBezTo>
                  <a:cubicBezTo>
                    <a:pt x="6" y="9"/>
                    <a:pt x="10" y="6"/>
                    <a:pt x="5" y="9"/>
                  </a:cubicBezTo>
                </a:path>
              </a:pathLst>
            </a:custGeom>
            <a:grpFill/>
            <a:ln>
              <a:noFill/>
            </a:ln>
            <a:effectLst/>
            <a:extLst/>
          </p:spPr>
          <p:txBody>
            <a:bodyPr/>
            <a:lstStyle/>
            <a:p>
              <a:pPr defTabSz="1228435">
                <a:defRPr/>
              </a:pPr>
              <a:endParaRPr lang="zh-CN" altLang="en-US">
                <a:solidFill>
                  <a:prstClr val="black"/>
                </a:solidFill>
              </a:endParaRPr>
            </a:p>
          </p:txBody>
        </p:sp>
        <p:sp>
          <p:nvSpPr>
            <p:cNvPr id="110" name="Freeform 115"/>
            <p:cNvSpPr>
              <a:spLocks/>
            </p:cNvSpPr>
            <p:nvPr/>
          </p:nvSpPr>
          <p:spPr bwMode="auto">
            <a:xfrm>
              <a:off x="5299075" y="3403600"/>
              <a:ext cx="161925" cy="295275"/>
            </a:xfrm>
            <a:custGeom>
              <a:avLst/>
              <a:gdLst>
                <a:gd name="T0" fmla="*/ 32 w 43"/>
                <a:gd name="T1" fmla="*/ 0 h 79"/>
                <a:gd name="T2" fmla="*/ 38 w 43"/>
                <a:gd name="T3" fmla="*/ 1 h 79"/>
                <a:gd name="T4" fmla="*/ 35 w 43"/>
                <a:gd name="T5" fmla="*/ 26 h 79"/>
                <a:gd name="T6" fmla="*/ 32 w 43"/>
                <a:gd name="T7" fmla="*/ 43 h 79"/>
                <a:gd name="T8" fmla="*/ 28 w 43"/>
                <a:gd name="T9" fmla="*/ 50 h 79"/>
                <a:gd name="T10" fmla="*/ 27 w 43"/>
                <a:gd name="T11" fmla="*/ 59 h 79"/>
                <a:gd name="T12" fmla="*/ 27 w 43"/>
                <a:gd name="T13" fmla="*/ 62 h 79"/>
                <a:gd name="T14" fmla="*/ 24 w 43"/>
                <a:gd name="T15" fmla="*/ 63 h 79"/>
                <a:gd name="T16" fmla="*/ 23 w 43"/>
                <a:gd name="T17" fmla="*/ 71 h 79"/>
                <a:gd name="T18" fmla="*/ 21 w 43"/>
                <a:gd name="T19" fmla="*/ 73 h 79"/>
                <a:gd name="T20" fmla="*/ 20 w 43"/>
                <a:gd name="T21" fmla="*/ 77 h 79"/>
                <a:gd name="T22" fmla="*/ 6 w 43"/>
                <a:gd name="T23" fmla="*/ 78 h 79"/>
                <a:gd name="T24" fmla="*/ 4 w 43"/>
                <a:gd name="T25" fmla="*/ 71 h 79"/>
                <a:gd name="T26" fmla="*/ 3 w 43"/>
                <a:gd name="T27" fmla="*/ 69 h 79"/>
                <a:gd name="T28" fmla="*/ 0 w 43"/>
                <a:gd name="T29" fmla="*/ 67 h 79"/>
                <a:gd name="T30" fmla="*/ 0 w 43"/>
                <a:gd name="T31" fmla="*/ 62 h 79"/>
                <a:gd name="T32" fmla="*/ 2 w 43"/>
                <a:gd name="T33" fmla="*/ 60 h 79"/>
                <a:gd name="T34" fmla="*/ 0 w 43"/>
                <a:gd name="T35" fmla="*/ 59 h 79"/>
                <a:gd name="T36" fmla="*/ 3 w 43"/>
                <a:gd name="T37" fmla="*/ 53 h 79"/>
                <a:gd name="T38" fmla="*/ 3 w 43"/>
                <a:gd name="T39" fmla="*/ 50 h 79"/>
                <a:gd name="T40" fmla="*/ 6 w 43"/>
                <a:gd name="T41" fmla="*/ 49 h 79"/>
                <a:gd name="T42" fmla="*/ 9 w 43"/>
                <a:gd name="T43" fmla="*/ 42 h 79"/>
                <a:gd name="T44" fmla="*/ 6 w 43"/>
                <a:gd name="T45" fmla="*/ 38 h 79"/>
                <a:gd name="T46" fmla="*/ 6 w 43"/>
                <a:gd name="T47" fmla="*/ 29 h 79"/>
                <a:gd name="T48" fmla="*/ 9 w 43"/>
                <a:gd name="T49" fmla="*/ 26 h 79"/>
                <a:gd name="T50" fmla="*/ 13 w 43"/>
                <a:gd name="T51" fmla="*/ 24 h 79"/>
                <a:gd name="T52" fmla="*/ 20 w 43"/>
                <a:gd name="T53" fmla="*/ 18 h 79"/>
                <a:gd name="T54" fmla="*/ 24 w 43"/>
                <a:gd name="T55" fmla="*/ 19 h 79"/>
                <a:gd name="T56" fmla="*/ 25 w 43"/>
                <a:gd name="T57" fmla="*/ 11 h 79"/>
                <a:gd name="T58" fmla="*/ 30 w 43"/>
                <a:gd name="T59" fmla="*/ 10 h 79"/>
                <a:gd name="T60" fmla="*/ 32 w 43"/>
                <a:gd name="T6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9">
                  <a:moveTo>
                    <a:pt x="32" y="0"/>
                  </a:moveTo>
                  <a:cubicBezTo>
                    <a:pt x="34" y="1"/>
                    <a:pt x="36" y="1"/>
                    <a:pt x="38" y="1"/>
                  </a:cubicBezTo>
                  <a:cubicBezTo>
                    <a:pt x="36" y="8"/>
                    <a:pt x="43" y="21"/>
                    <a:pt x="35" y="26"/>
                  </a:cubicBezTo>
                  <a:cubicBezTo>
                    <a:pt x="35" y="33"/>
                    <a:pt x="34" y="38"/>
                    <a:pt x="32" y="43"/>
                  </a:cubicBezTo>
                  <a:cubicBezTo>
                    <a:pt x="32" y="46"/>
                    <a:pt x="31" y="50"/>
                    <a:pt x="28" y="50"/>
                  </a:cubicBezTo>
                  <a:cubicBezTo>
                    <a:pt x="29" y="54"/>
                    <a:pt x="27" y="56"/>
                    <a:pt x="27" y="59"/>
                  </a:cubicBezTo>
                  <a:cubicBezTo>
                    <a:pt x="27" y="59"/>
                    <a:pt x="27" y="61"/>
                    <a:pt x="27" y="62"/>
                  </a:cubicBezTo>
                  <a:cubicBezTo>
                    <a:pt x="27" y="62"/>
                    <a:pt x="24" y="63"/>
                    <a:pt x="24" y="63"/>
                  </a:cubicBezTo>
                  <a:cubicBezTo>
                    <a:pt x="23" y="65"/>
                    <a:pt x="24" y="68"/>
                    <a:pt x="23" y="71"/>
                  </a:cubicBezTo>
                  <a:cubicBezTo>
                    <a:pt x="22" y="72"/>
                    <a:pt x="21" y="71"/>
                    <a:pt x="21" y="73"/>
                  </a:cubicBezTo>
                  <a:cubicBezTo>
                    <a:pt x="21" y="74"/>
                    <a:pt x="19" y="75"/>
                    <a:pt x="20" y="77"/>
                  </a:cubicBezTo>
                  <a:cubicBezTo>
                    <a:pt x="16" y="78"/>
                    <a:pt x="11" y="79"/>
                    <a:pt x="6" y="78"/>
                  </a:cubicBezTo>
                  <a:cubicBezTo>
                    <a:pt x="6" y="75"/>
                    <a:pt x="3" y="75"/>
                    <a:pt x="4" y="71"/>
                  </a:cubicBezTo>
                  <a:cubicBezTo>
                    <a:pt x="3" y="71"/>
                    <a:pt x="3" y="70"/>
                    <a:pt x="3" y="69"/>
                  </a:cubicBezTo>
                  <a:cubicBezTo>
                    <a:pt x="1" y="69"/>
                    <a:pt x="0" y="68"/>
                    <a:pt x="0" y="67"/>
                  </a:cubicBezTo>
                  <a:cubicBezTo>
                    <a:pt x="0" y="65"/>
                    <a:pt x="0" y="63"/>
                    <a:pt x="0" y="62"/>
                  </a:cubicBezTo>
                  <a:cubicBezTo>
                    <a:pt x="0" y="60"/>
                    <a:pt x="1" y="61"/>
                    <a:pt x="2" y="60"/>
                  </a:cubicBezTo>
                  <a:cubicBezTo>
                    <a:pt x="2" y="59"/>
                    <a:pt x="0" y="59"/>
                    <a:pt x="0" y="59"/>
                  </a:cubicBezTo>
                  <a:cubicBezTo>
                    <a:pt x="1" y="56"/>
                    <a:pt x="2" y="55"/>
                    <a:pt x="3" y="53"/>
                  </a:cubicBezTo>
                  <a:cubicBezTo>
                    <a:pt x="3" y="53"/>
                    <a:pt x="3" y="51"/>
                    <a:pt x="3" y="50"/>
                  </a:cubicBezTo>
                  <a:cubicBezTo>
                    <a:pt x="3" y="50"/>
                    <a:pt x="6" y="49"/>
                    <a:pt x="6" y="49"/>
                  </a:cubicBezTo>
                  <a:cubicBezTo>
                    <a:pt x="6" y="47"/>
                    <a:pt x="4" y="37"/>
                    <a:pt x="9" y="42"/>
                  </a:cubicBezTo>
                  <a:cubicBezTo>
                    <a:pt x="9" y="39"/>
                    <a:pt x="6" y="40"/>
                    <a:pt x="6" y="38"/>
                  </a:cubicBezTo>
                  <a:cubicBezTo>
                    <a:pt x="6" y="29"/>
                    <a:pt x="6" y="29"/>
                    <a:pt x="6" y="29"/>
                  </a:cubicBezTo>
                  <a:cubicBezTo>
                    <a:pt x="8" y="30"/>
                    <a:pt x="8" y="28"/>
                    <a:pt x="9" y="26"/>
                  </a:cubicBezTo>
                  <a:cubicBezTo>
                    <a:pt x="11" y="27"/>
                    <a:pt x="12" y="24"/>
                    <a:pt x="13" y="24"/>
                  </a:cubicBezTo>
                  <a:cubicBezTo>
                    <a:pt x="15" y="23"/>
                    <a:pt x="21" y="24"/>
                    <a:pt x="20" y="18"/>
                  </a:cubicBezTo>
                  <a:cubicBezTo>
                    <a:pt x="22" y="18"/>
                    <a:pt x="22" y="19"/>
                    <a:pt x="24" y="19"/>
                  </a:cubicBezTo>
                  <a:cubicBezTo>
                    <a:pt x="23" y="15"/>
                    <a:pt x="25" y="14"/>
                    <a:pt x="25" y="11"/>
                  </a:cubicBezTo>
                  <a:cubicBezTo>
                    <a:pt x="30" y="13"/>
                    <a:pt x="28" y="2"/>
                    <a:pt x="30" y="10"/>
                  </a:cubicBezTo>
                  <a:cubicBezTo>
                    <a:pt x="34" y="8"/>
                    <a:pt x="30" y="2"/>
                    <a:pt x="32" y="0"/>
                  </a:cubicBezTo>
                </a:path>
              </a:pathLst>
            </a:custGeom>
            <a:grpFill/>
            <a:ln>
              <a:noFill/>
            </a:ln>
            <a:effectLst/>
            <a:extLst/>
          </p:spPr>
          <p:txBody>
            <a:bodyPr/>
            <a:lstStyle/>
            <a:p>
              <a:pPr defTabSz="1228435">
                <a:defRPr/>
              </a:pPr>
              <a:endParaRPr lang="zh-CN" altLang="en-US">
                <a:solidFill>
                  <a:prstClr val="black"/>
                </a:solidFill>
              </a:endParaRPr>
            </a:p>
          </p:txBody>
        </p:sp>
        <p:sp>
          <p:nvSpPr>
            <p:cNvPr id="111" name="Freeform 116"/>
            <p:cNvSpPr>
              <a:spLocks/>
            </p:cNvSpPr>
            <p:nvPr/>
          </p:nvSpPr>
          <p:spPr bwMode="auto">
            <a:xfrm>
              <a:off x="6796087" y="3387725"/>
              <a:ext cx="866775" cy="633413"/>
            </a:xfrm>
            <a:custGeom>
              <a:avLst/>
              <a:gdLst>
                <a:gd name="T0" fmla="*/ 134 w 231"/>
                <a:gd name="T1" fmla="*/ 14 h 169"/>
                <a:gd name="T2" fmla="*/ 129 w 231"/>
                <a:gd name="T3" fmla="*/ 16 h 169"/>
                <a:gd name="T4" fmla="*/ 136 w 231"/>
                <a:gd name="T5" fmla="*/ 25 h 169"/>
                <a:gd name="T6" fmla="*/ 155 w 231"/>
                <a:gd name="T7" fmla="*/ 36 h 169"/>
                <a:gd name="T8" fmla="*/ 161 w 231"/>
                <a:gd name="T9" fmla="*/ 28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2 h 169"/>
                <a:gd name="T24" fmla="*/ 197 w 231"/>
                <a:gd name="T25" fmla="*/ 53 h 169"/>
                <a:gd name="T26" fmla="*/ 202 w 231"/>
                <a:gd name="T27" fmla="*/ 56 h 169"/>
                <a:gd name="T28" fmla="*/ 210 w 231"/>
                <a:gd name="T29" fmla="*/ 61 h 169"/>
                <a:gd name="T30" fmla="*/ 217 w 231"/>
                <a:gd name="T31" fmla="*/ 75 h 169"/>
                <a:gd name="T32" fmla="*/ 220 w 231"/>
                <a:gd name="T33" fmla="*/ 78 h 169"/>
                <a:gd name="T34" fmla="*/ 228 w 231"/>
                <a:gd name="T35" fmla="*/ 84 h 169"/>
                <a:gd name="T36" fmla="*/ 231 w 231"/>
                <a:gd name="T37" fmla="*/ 108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7 h 169"/>
                <a:gd name="T54" fmla="*/ 154 w 231"/>
                <a:gd name="T55" fmla="*/ 162 h 169"/>
                <a:gd name="T56" fmla="*/ 152 w 231"/>
                <a:gd name="T57" fmla="*/ 154 h 169"/>
                <a:gd name="T58" fmla="*/ 151 w 231"/>
                <a:gd name="T59" fmla="*/ 150 h 169"/>
                <a:gd name="T60" fmla="*/ 140 w 231"/>
                <a:gd name="T61" fmla="*/ 141 h 169"/>
                <a:gd name="T62" fmla="*/ 134 w 231"/>
                <a:gd name="T63" fmla="*/ 134 h 169"/>
                <a:gd name="T64" fmla="*/ 123 w 231"/>
                <a:gd name="T65" fmla="*/ 130 h 169"/>
                <a:gd name="T66" fmla="*/ 117 w 231"/>
                <a:gd name="T67" fmla="*/ 127 h 169"/>
                <a:gd name="T68" fmla="*/ 91 w 231"/>
                <a:gd name="T69" fmla="*/ 122 h 169"/>
                <a:gd name="T70" fmla="*/ 77 w 231"/>
                <a:gd name="T71" fmla="*/ 126 h 169"/>
                <a:gd name="T72" fmla="*/ 71 w 231"/>
                <a:gd name="T73" fmla="*/ 129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9 h 169"/>
                <a:gd name="T86" fmla="*/ 11 w 231"/>
                <a:gd name="T87" fmla="*/ 120 h 169"/>
                <a:gd name="T88" fmla="*/ 11 w 231"/>
                <a:gd name="T89" fmla="*/ 115 h 169"/>
                <a:gd name="T90" fmla="*/ 7 w 231"/>
                <a:gd name="T91" fmla="*/ 106 h 169"/>
                <a:gd name="T92" fmla="*/ 5 w 231"/>
                <a:gd name="T93" fmla="*/ 99 h 169"/>
                <a:gd name="T94" fmla="*/ 2 w 231"/>
                <a:gd name="T95" fmla="*/ 91 h 169"/>
                <a:gd name="T96" fmla="*/ 4 w 231"/>
                <a:gd name="T97" fmla="*/ 84 h 169"/>
                <a:gd name="T98" fmla="*/ 4 w 231"/>
                <a:gd name="T99" fmla="*/ 66 h 169"/>
                <a:gd name="T100" fmla="*/ 19 w 231"/>
                <a:gd name="T101" fmla="*/ 56 h 169"/>
                <a:gd name="T102" fmla="*/ 37 w 231"/>
                <a:gd name="T103" fmla="*/ 52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1 h 169"/>
                <a:gd name="T118" fmla="*/ 92 w 231"/>
                <a:gd name="T119" fmla="*/ 18 h 169"/>
                <a:gd name="T120" fmla="*/ 102 w 231"/>
                <a:gd name="T121" fmla="*/ 9 h 169"/>
                <a:gd name="T122" fmla="*/ 109 w 231"/>
                <a:gd name="T123"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7"/>
                  </a:moveTo>
                  <a:cubicBezTo>
                    <a:pt x="134" y="14"/>
                    <a:pt x="134" y="14"/>
                    <a:pt x="134" y="14"/>
                  </a:cubicBezTo>
                  <a:cubicBezTo>
                    <a:pt x="130" y="14"/>
                    <a:pt x="130" y="14"/>
                    <a:pt x="130" y="14"/>
                  </a:cubicBezTo>
                  <a:cubicBezTo>
                    <a:pt x="132" y="15"/>
                    <a:pt x="131" y="16"/>
                    <a:pt x="129" y="16"/>
                  </a:cubicBezTo>
                  <a:cubicBezTo>
                    <a:pt x="131" y="19"/>
                    <a:pt x="128" y="18"/>
                    <a:pt x="129" y="22"/>
                  </a:cubicBezTo>
                  <a:cubicBezTo>
                    <a:pt x="130" y="24"/>
                    <a:pt x="132" y="25"/>
                    <a:pt x="136" y="25"/>
                  </a:cubicBezTo>
                  <a:cubicBezTo>
                    <a:pt x="136" y="31"/>
                    <a:pt x="145" y="29"/>
                    <a:pt x="145" y="35"/>
                  </a:cubicBezTo>
                  <a:cubicBezTo>
                    <a:pt x="149" y="35"/>
                    <a:pt x="153" y="34"/>
                    <a:pt x="155" y="36"/>
                  </a:cubicBezTo>
                  <a:cubicBezTo>
                    <a:pt x="158" y="35"/>
                    <a:pt x="155" y="30"/>
                    <a:pt x="161" y="32"/>
                  </a:cubicBezTo>
                  <a:cubicBezTo>
                    <a:pt x="160" y="31"/>
                    <a:pt x="159" y="28"/>
                    <a:pt x="161" y="28"/>
                  </a:cubicBezTo>
                  <a:cubicBezTo>
                    <a:pt x="163" y="28"/>
                    <a:pt x="161" y="25"/>
                    <a:pt x="161" y="23"/>
                  </a:cubicBezTo>
                  <a:cubicBezTo>
                    <a:pt x="161" y="23"/>
                    <a:pt x="162" y="23"/>
                    <a:pt x="162" y="22"/>
                  </a:cubicBezTo>
                  <a:cubicBezTo>
                    <a:pt x="162" y="21"/>
                    <a:pt x="164" y="19"/>
                    <a:pt x="164" y="16"/>
                  </a:cubicBezTo>
                  <a:cubicBezTo>
                    <a:pt x="163" y="15"/>
                    <a:pt x="162" y="14"/>
                    <a:pt x="164" y="9"/>
                  </a:cubicBezTo>
                  <a:cubicBezTo>
                    <a:pt x="164" y="9"/>
                    <a:pt x="166" y="10"/>
                    <a:pt x="167" y="9"/>
                  </a:cubicBezTo>
                  <a:cubicBezTo>
                    <a:pt x="168" y="8"/>
                    <a:pt x="167" y="4"/>
                    <a:pt x="168" y="2"/>
                  </a:cubicBezTo>
                  <a:cubicBezTo>
                    <a:pt x="171" y="2"/>
                    <a:pt x="169" y="7"/>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2"/>
                  </a:cubicBezTo>
                  <a:cubicBezTo>
                    <a:pt x="191" y="37"/>
                    <a:pt x="188" y="41"/>
                    <a:pt x="193" y="42"/>
                  </a:cubicBezTo>
                  <a:cubicBezTo>
                    <a:pt x="194" y="44"/>
                    <a:pt x="192" y="44"/>
                    <a:pt x="192" y="46"/>
                  </a:cubicBezTo>
                  <a:cubicBezTo>
                    <a:pt x="194" y="48"/>
                    <a:pt x="198" y="48"/>
                    <a:pt x="197" y="53"/>
                  </a:cubicBezTo>
                  <a:cubicBezTo>
                    <a:pt x="198" y="53"/>
                    <a:pt x="201" y="52"/>
                    <a:pt x="202" y="53"/>
                  </a:cubicBezTo>
                  <a:cubicBezTo>
                    <a:pt x="202" y="53"/>
                    <a:pt x="201" y="55"/>
                    <a:pt x="202" y="56"/>
                  </a:cubicBezTo>
                  <a:cubicBezTo>
                    <a:pt x="202" y="56"/>
                    <a:pt x="204" y="55"/>
                    <a:pt x="204" y="56"/>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4"/>
                  </a:cubicBezTo>
                  <a:cubicBezTo>
                    <a:pt x="225" y="88"/>
                    <a:pt x="229" y="93"/>
                    <a:pt x="230" y="99"/>
                  </a:cubicBezTo>
                  <a:cubicBezTo>
                    <a:pt x="230" y="102"/>
                    <a:pt x="228" y="106"/>
                    <a:pt x="231" y="108"/>
                  </a:cubicBezTo>
                  <a:cubicBezTo>
                    <a:pt x="228" y="110"/>
                    <a:pt x="229" y="112"/>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9"/>
                    <a:pt x="216" y="138"/>
                  </a:cubicBezTo>
                  <a:cubicBezTo>
                    <a:pt x="217" y="144"/>
                    <a:pt x="213" y="146"/>
                    <a:pt x="214" y="151"/>
                  </a:cubicBezTo>
                  <a:cubicBezTo>
                    <a:pt x="208" y="150"/>
                    <a:pt x="209" y="156"/>
                    <a:pt x="209" y="159"/>
                  </a:cubicBezTo>
                  <a:cubicBezTo>
                    <a:pt x="207" y="159"/>
                    <a:pt x="204" y="159"/>
                    <a:pt x="204" y="161"/>
                  </a:cubicBezTo>
                  <a:cubicBezTo>
                    <a:pt x="204" y="163"/>
                    <a:pt x="199" y="164"/>
                    <a:pt x="196" y="165"/>
                  </a:cubicBezTo>
                  <a:cubicBezTo>
                    <a:pt x="195" y="166"/>
                    <a:pt x="194" y="167"/>
                    <a:pt x="193" y="168"/>
                  </a:cubicBezTo>
                  <a:cubicBezTo>
                    <a:pt x="192" y="169"/>
                    <a:pt x="190" y="168"/>
                    <a:pt x="190" y="169"/>
                  </a:cubicBezTo>
                  <a:cubicBezTo>
                    <a:pt x="187" y="168"/>
                    <a:pt x="186" y="165"/>
                    <a:pt x="182" y="164"/>
                  </a:cubicBezTo>
                  <a:cubicBezTo>
                    <a:pt x="179" y="162"/>
                    <a:pt x="180" y="166"/>
                    <a:pt x="179" y="167"/>
                  </a:cubicBezTo>
                  <a:cubicBezTo>
                    <a:pt x="176" y="168"/>
                    <a:pt x="171" y="166"/>
                    <a:pt x="169" y="169"/>
                  </a:cubicBezTo>
                  <a:cubicBezTo>
                    <a:pt x="164" y="167"/>
                    <a:pt x="161" y="163"/>
                    <a:pt x="154" y="162"/>
                  </a:cubicBezTo>
                  <a:cubicBezTo>
                    <a:pt x="155" y="160"/>
                    <a:pt x="155" y="159"/>
                    <a:pt x="154" y="155"/>
                  </a:cubicBezTo>
                  <a:cubicBezTo>
                    <a:pt x="154" y="155"/>
                    <a:pt x="153" y="155"/>
                    <a:pt x="152" y="154"/>
                  </a:cubicBezTo>
                  <a:cubicBezTo>
                    <a:pt x="152" y="154"/>
                    <a:pt x="153" y="153"/>
                    <a:pt x="152" y="153"/>
                  </a:cubicBezTo>
                  <a:cubicBezTo>
                    <a:pt x="152" y="151"/>
                    <a:pt x="149" y="150"/>
                    <a:pt x="151" y="150"/>
                  </a:cubicBezTo>
                  <a:cubicBezTo>
                    <a:pt x="150" y="149"/>
                    <a:pt x="145" y="145"/>
                    <a:pt x="144" y="148"/>
                  </a:cubicBezTo>
                  <a:cubicBezTo>
                    <a:pt x="142" y="147"/>
                    <a:pt x="142" y="143"/>
                    <a:pt x="140" y="141"/>
                  </a:cubicBezTo>
                  <a:cubicBezTo>
                    <a:pt x="139" y="138"/>
                    <a:pt x="141" y="138"/>
                    <a:pt x="141" y="136"/>
                  </a:cubicBezTo>
                  <a:cubicBezTo>
                    <a:pt x="140" y="134"/>
                    <a:pt x="139" y="135"/>
                    <a:pt x="134" y="134"/>
                  </a:cubicBezTo>
                  <a:cubicBezTo>
                    <a:pt x="131" y="136"/>
                    <a:pt x="132" y="141"/>
                    <a:pt x="126" y="140"/>
                  </a:cubicBezTo>
                  <a:cubicBezTo>
                    <a:pt x="127" y="134"/>
                    <a:pt x="122" y="136"/>
                    <a:pt x="123" y="130"/>
                  </a:cubicBezTo>
                  <a:cubicBezTo>
                    <a:pt x="120" y="130"/>
                    <a:pt x="119" y="128"/>
                    <a:pt x="115" y="129"/>
                  </a:cubicBezTo>
                  <a:cubicBezTo>
                    <a:pt x="115" y="127"/>
                    <a:pt x="116" y="128"/>
                    <a:pt x="117" y="127"/>
                  </a:cubicBezTo>
                  <a:cubicBezTo>
                    <a:pt x="114" y="123"/>
                    <a:pt x="110" y="127"/>
                    <a:pt x="103" y="126"/>
                  </a:cubicBezTo>
                  <a:cubicBezTo>
                    <a:pt x="99" y="125"/>
                    <a:pt x="95" y="123"/>
                    <a:pt x="91" y="122"/>
                  </a:cubicBezTo>
                  <a:cubicBezTo>
                    <a:pt x="88" y="123"/>
                    <a:pt x="83" y="122"/>
                    <a:pt x="82" y="126"/>
                  </a:cubicBezTo>
                  <a:cubicBezTo>
                    <a:pt x="80" y="126"/>
                    <a:pt x="79" y="126"/>
                    <a:pt x="77" y="126"/>
                  </a:cubicBezTo>
                  <a:cubicBezTo>
                    <a:pt x="75" y="126"/>
                    <a:pt x="76" y="127"/>
                    <a:pt x="75" y="127"/>
                  </a:cubicBezTo>
                  <a:cubicBezTo>
                    <a:pt x="73" y="128"/>
                    <a:pt x="74" y="125"/>
                    <a:pt x="71" y="129"/>
                  </a:cubicBezTo>
                  <a:cubicBezTo>
                    <a:pt x="71" y="129"/>
                    <a:pt x="69" y="130"/>
                    <a:pt x="70" y="131"/>
                  </a:cubicBezTo>
                  <a:cubicBezTo>
                    <a:pt x="68" y="129"/>
                    <a:pt x="67" y="127"/>
                    <a:pt x="67" y="133"/>
                  </a:cubicBezTo>
                  <a:cubicBezTo>
                    <a:pt x="66" y="133"/>
                    <a:pt x="66" y="131"/>
                    <a:pt x="64" y="131"/>
                  </a:cubicBezTo>
                  <a:cubicBezTo>
                    <a:pt x="62" y="131"/>
                    <a:pt x="64" y="133"/>
                    <a:pt x="64" y="133"/>
                  </a:cubicBezTo>
                  <a:cubicBezTo>
                    <a:pt x="62" y="136"/>
                    <a:pt x="58" y="134"/>
                    <a:pt x="57" y="138"/>
                  </a:cubicBezTo>
                  <a:cubicBezTo>
                    <a:pt x="53" y="136"/>
                    <a:pt x="45" y="138"/>
                    <a:pt x="39" y="137"/>
                  </a:cubicBezTo>
                  <a:cubicBezTo>
                    <a:pt x="37" y="137"/>
                    <a:pt x="38" y="139"/>
                    <a:pt x="37" y="140"/>
                  </a:cubicBezTo>
                  <a:cubicBezTo>
                    <a:pt x="37" y="140"/>
                    <a:pt x="35" y="140"/>
                    <a:pt x="35" y="140"/>
                  </a:cubicBezTo>
                  <a:cubicBezTo>
                    <a:pt x="33" y="140"/>
                    <a:pt x="32" y="141"/>
                    <a:pt x="30" y="141"/>
                  </a:cubicBezTo>
                  <a:cubicBezTo>
                    <a:pt x="26" y="142"/>
                    <a:pt x="19" y="145"/>
                    <a:pt x="11" y="144"/>
                  </a:cubicBezTo>
                  <a:cubicBezTo>
                    <a:pt x="12" y="141"/>
                    <a:pt x="11" y="136"/>
                    <a:pt x="15" y="136"/>
                  </a:cubicBezTo>
                  <a:cubicBezTo>
                    <a:pt x="14" y="134"/>
                    <a:pt x="17" y="129"/>
                    <a:pt x="14" y="129"/>
                  </a:cubicBezTo>
                  <a:cubicBezTo>
                    <a:pt x="10" y="128"/>
                    <a:pt x="15" y="127"/>
                    <a:pt x="14" y="123"/>
                  </a:cubicBezTo>
                  <a:cubicBezTo>
                    <a:pt x="12" y="120"/>
                    <a:pt x="12" y="126"/>
                    <a:pt x="11" y="120"/>
                  </a:cubicBezTo>
                  <a:cubicBezTo>
                    <a:pt x="11" y="120"/>
                    <a:pt x="11" y="118"/>
                    <a:pt x="11" y="117"/>
                  </a:cubicBezTo>
                  <a:cubicBezTo>
                    <a:pt x="9" y="116"/>
                    <a:pt x="11" y="117"/>
                    <a:pt x="11" y="115"/>
                  </a:cubicBezTo>
                  <a:cubicBezTo>
                    <a:pt x="10" y="112"/>
                    <a:pt x="7" y="109"/>
                    <a:pt x="9" y="108"/>
                  </a:cubicBezTo>
                  <a:cubicBezTo>
                    <a:pt x="10" y="106"/>
                    <a:pt x="7" y="107"/>
                    <a:pt x="7" y="106"/>
                  </a:cubicBezTo>
                  <a:cubicBezTo>
                    <a:pt x="6" y="106"/>
                    <a:pt x="7" y="104"/>
                    <a:pt x="7" y="103"/>
                  </a:cubicBezTo>
                  <a:cubicBezTo>
                    <a:pt x="7" y="103"/>
                    <a:pt x="5" y="99"/>
                    <a:pt x="5" y="99"/>
                  </a:cubicBezTo>
                  <a:cubicBezTo>
                    <a:pt x="3" y="98"/>
                    <a:pt x="6" y="99"/>
                    <a:pt x="5" y="96"/>
                  </a:cubicBezTo>
                  <a:cubicBezTo>
                    <a:pt x="5" y="94"/>
                    <a:pt x="2" y="94"/>
                    <a:pt x="2" y="91"/>
                  </a:cubicBezTo>
                  <a:cubicBezTo>
                    <a:pt x="6" y="91"/>
                    <a:pt x="4" y="86"/>
                    <a:pt x="7" y="85"/>
                  </a:cubicBezTo>
                  <a:cubicBezTo>
                    <a:pt x="7" y="83"/>
                    <a:pt x="4" y="84"/>
                    <a:pt x="4" y="84"/>
                  </a:cubicBezTo>
                  <a:cubicBezTo>
                    <a:pt x="3" y="82"/>
                    <a:pt x="5" y="79"/>
                    <a:pt x="1" y="80"/>
                  </a:cubicBezTo>
                  <a:cubicBezTo>
                    <a:pt x="0" y="73"/>
                    <a:pt x="3" y="71"/>
                    <a:pt x="4" y="66"/>
                  </a:cubicBezTo>
                  <a:cubicBezTo>
                    <a:pt x="5" y="68"/>
                    <a:pt x="11" y="66"/>
                    <a:pt x="11" y="63"/>
                  </a:cubicBezTo>
                  <a:cubicBezTo>
                    <a:pt x="11" y="60"/>
                    <a:pt x="20" y="62"/>
                    <a:pt x="19" y="56"/>
                  </a:cubicBezTo>
                  <a:cubicBezTo>
                    <a:pt x="27" y="57"/>
                    <a:pt x="31" y="53"/>
                    <a:pt x="37" y="53"/>
                  </a:cubicBezTo>
                  <a:cubicBezTo>
                    <a:pt x="39" y="53"/>
                    <a:pt x="38" y="51"/>
                    <a:pt x="37" y="52"/>
                  </a:cubicBezTo>
                  <a:cubicBezTo>
                    <a:pt x="40" y="49"/>
                    <a:pt x="44" y="51"/>
                    <a:pt x="44" y="46"/>
                  </a:cubicBezTo>
                  <a:cubicBezTo>
                    <a:pt x="46" y="46"/>
                    <a:pt x="46" y="47"/>
                    <a:pt x="47" y="47"/>
                  </a:cubicBezTo>
                  <a:cubicBezTo>
                    <a:pt x="51" y="48"/>
                    <a:pt x="46" y="41"/>
                    <a:pt x="51" y="43"/>
                  </a:cubicBezTo>
                  <a:cubicBezTo>
                    <a:pt x="50" y="37"/>
                    <a:pt x="51" y="38"/>
                    <a:pt x="51" y="32"/>
                  </a:cubicBezTo>
                  <a:cubicBezTo>
                    <a:pt x="55" y="32"/>
                    <a:pt x="57" y="34"/>
                    <a:pt x="60" y="35"/>
                  </a:cubicBezTo>
                  <a:cubicBezTo>
                    <a:pt x="61" y="34"/>
                    <a:pt x="61" y="31"/>
                    <a:pt x="64" y="32"/>
                  </a:cubicBezTo>
                  <a:cubicBezTo>
                    <a:pt x="62" y="29"/>
                    <a:pt x="68" y="27"/>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1"/>
                    <a:pt x="87" y="21"/>
                  </a:cubicBezTo>
                  <a:cubicBezTo>
                    <a:pt x="87" y="21"/>
                    <a:pt x="89" y="20"/>
                    <a:pt x="89" y="21"/>
                  </a:cubicBezTo>
                  <a:cubicBezTo>
                    <a:pt x="90" y="21"/>
                    <a:pt x="91" y="25"/>
                    <a:pt x="95" y="23"/>
                  </a:cubicBezTo>
                  <a:cubicBezTo>
                    <a:pt x="97" y="24"/>
                    <a:pt x="96" y="16"/>
                    <a:pt x="92" y="18"/>
                  </a:cubicBezTo>
                  <a:cubicBezTo>
                    <a:pt x="93" y="16"/>
                    <a:pt x="95" y="16"/>
                    <a:pt x="96" y="15"/>
                  </a:cubicBezTo>
                  <a:cubicBezTo>
                    <a:pt x="97" y="11"/>
                    <a:pt x="98" y="10"/>
                    <a:pt x="102" y="9"/>
                  </a:cubicBezTo>
                  <a:cubicBezTo>
                    <a:pt x="102" y="6"/>
                    <a:pt x="103" y="5"/>
                    <a:pt x="106" y="5"/>
                  </a:cubicBezTo>
                  <a:cubicBezTo>
                    <a:pt x="104" y="9"/>
                    <a:pt x="105" y="7"/>
                    <a:pt x="109" y="7"/>
                  </a:cubicBezTo>
                  <a:cubicBezTo>
                    <a:pt x="115" y="0"/>
                    <a:pt x="126" y="7"/>
                    <a:pt x="134" y="7"/>
                  </a:cubicBezTo>
                </a:path>
              </a:pathLst>
            </a:custGeom>
            <a:grpFill/>
            <a:ln>
              <a:noFill/>
            </a:ln>
            <a:effectLst/>
            <a:extLst/>
          </p:spPr>
          <p:txBody>
            <a:bodyPr/>
            <a:lstStyle/>
            <a:p>
              <a:pPr defTabSz="1228435">
                <a:defRPr/>
              </a:pPr>
              <a:endParaRPr lang="zh-CN" altLang="en-US">
                <a:solidFill>
                  <a:prstClr val="black"/>
                </a:solidFill>
              </a:endParaRPr>
            </a:p>
          </p:txBody>
        </p:sp>
      </p:grpSp>
      <p:sp>
        <p:nvSpPr>
          <p:cNvPr id="3" name="TextBox 2"/>
          <p:cNvSpPr txBox="1"/>
          <p:nvPr/>
        </p:nvSpPr>
        <p:spPr>
          <a:xfrm>
            <a:off x="558679" y="1096353"/>
            <a:ext cx="5287473" cy="2853232"/>
          </a:xfrm>
          <a:prstGeom prst="cloudCallout">
            <a:avLst>
              <a:gd name="adj1" fmla="val 47516"/>
              <a:gd name="adj2" fmla="val 61524"/>
            </a:avLst>
          </a:prstGeom>
          <a:solidFill>
            <a:srgbClr val="0C188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lnSpc>
                <a:spcPct val="110000"/>
              </a:lnSpc>
            </a:pPr>
            <a:r>
              <a:rPr lang="vi-VN" sz="2200" dirty="0" smtClean="0">
                <a:solidFill>
                  <a:srgbClr val="FFFFFF"/>
                </a:solidFill>
                <a:latin typeface="000 DanPanosian TB" pitchFamily="2" charset="0"/>
              </a:rPr>
              <a:t>Thế giới đã trải qua sự bùng phát nhiều đại dịch lớn. Các em cùng xem video dưới đây về đại dịch</a:t>
            </a:r>
            <a:endParaRPr lang="vi-VN" sz="2200" dirty="0">
              <a:solidFill>
                <a:srgbClr val="FFFFFF"/>
              </a:solidFill>
              <a:latin typeface="000 DanPanosian TB" pitchFamily="2" charset="0"/>
            </a:endParaRPr>
          </a:p>
        </p:txBody>
      </p:sp>
      <p:pic>
        <p:nvPicPr>
          <p:cNvPr id="1026" name="Picture 2" descr="Nobi Nobita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050" y="3023833"/>
            <a:ext cx="2286000"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90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ặc điểm cấu tạo của virus gây bệnh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594" y="226337"/>
            <a:ext cx="8020265" cy="6355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490346"/>
            <a:ext cx="4377035" cy="3416320"/>
          </a:xfrm>
          <a:prstGeom prst="rect">
            <a:avLst/>
          </a:prstGeom>
          <a:noFill/>
        </p:spPr>
        <p:txBody>
          <a:bodyPr wrap="square" rtlCol="0">
            <a:spAutoFit/>
          </a:bodyPr>
          <a:lstStyle/>
          <a:p>
            <a:pPr algn="ctr"/>
            <a:r>
              <a:rPr lang="en-US" sz="7200" dirty="0" smtClean="0">
                <a:solidFill>
                  <a:srgbClr val="FF0000"/>
                </a:solidFill>
                <a:latin typeface="#9Slide07 SVNBrandon Printed Sh" panose="02000000000000000000" pitchFamily="2" charset="0"/>
              </a:rPr>
              <a:t>ĐA DẠNG VIRUS</a:t>
            </a:r>
            <a:endParaRPr lang="en-US" sz="7200" dirty="0">
              <a:solidFill>
                <a:srgbClr val="FF0000"/>
              </a:solidFill>
              <a:latin typeface="#9Slide07 SVNBrandon Printed Sh" panose="02000000000000000000" pitchFamily="2" charset="0"/>
            </a:endParaRPr>
          </a:p>
        </p:txBody>
      </p:sp>
    </p:spTree>
    <p:extLst>
      <p:ext uri="{BB962C8B-B14F-4D97-AF65-F5344CB8AC3E}">
        <p14:creationId xmlns:p14="http://schemas.microsoft.com/office/powerpoint/2010/main" val="1339429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42" y="3099527"/>
            <a:ext cx="2351560" cy="4138746"/>
          </a:xfrm>
          <a:prstGeom prst="rect">
            <a:avLst/>
          </a:prstGeom>
        </p:spPr>
      </p:pic>
      <p:grpSp>
        <p:nvGrpSpPr>
          <p:cNvPr id="30" name="Group 1"/>
          <p:cNvGrpSpPr/>
          <p:nvPr/>
        </p:nvGrpSpPr>
        <p:grpSpPr>
          <a:xfrm>
            <a:off x="4362390" y="531212"/>
            <a:ext cx="3473610" cy="4637688"/>
            <a:chOff x="4405038" y="1368263"/>
            <a:chExt cx="3473649" cy="4637619"/>
          </a:xfrm>
        </p:grpSpPr>
        <p:grpSp>
          <p:nvGrpSpPr>
            <p:cNvPr id="31" name="Group 118"/>
            <p:cNvGrpSpPr/>
            <p:nvPr/>
          </p:nvGrpSpPr>
          <p:grpSpPr>
            <a:xfrm>
              <a:off x="5614772" y="3646594"/>
              <a:ext cx="875232" cy="2359288"/>
              <a:chOff x="5588618" y="3680520"/>
              <a:chExt cx="988675" cy="1941036"/>
            </a:xfrm>
            <a:solidFill>
              <a:schemeClr val="accent5"/>
            </a:solidFill>
          </p:grpSpPr>
          <p:cxnSp>
            <p:nvCxnSpPr>
              <p:cNvPr id="36" name="Straight Connector 119"/>
              <p:cNvCxnSpPr/>
              <p:nvPr/>
            </p:nvCxnSpPr>
            <p:spPr>
              <a:xfrm>
                <a:off x="5616754" y="3786455"/>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120"/>
              <p:cNvCxnSpPr/>
              <p:nvPr/>
            </p:nvCxnSpPr>
            <p:spPr>
              <a:xfrm>
                <a:off x="6525816" y="3783820"/>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121"/>
              <p:cNvCxnSpPr/>
              <p:nvPr/>
            </p:nvCxnSpPr>
            <p:spPr>
              <a:xfrm>
                <a:off x="5833054" y="3682011"/>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122"/>
              <p:cNvCxnSpPr/>
              <p:nvPr/>
            </p:nvCxnSpPr>
            <p:spPr>
              <a:xfrm>
                <a:off x="6328716" y="3680520"/>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Freeform: Shape 123"/>
              <p:cNvSpPr>
                <a:spLocks noChangeAspect="1"/>
              </p:cNvSpPr>
              <p:nvPr/>
            </p:nvSpPr>
            <p:spPr bwMode="auto">
              <a:xfrm>
                <a:off x="5588618" y="4770963"/>
                <a:ext cx="988675" cy="850593"/>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rgbClr val="C00000"/>
              </a:solidFill>
              <a:ln>
                <a:noFill/>
              </a:ln>
              <a:effectLst/>
              <a:scene3d>
                <a:camera prst="orthographicFront">
                  <a:rot lat="0" lon="0" rev="0"/>
                </a:camera>
                <a:lightRig rig="contrasting" dir="t">
                  <a:rot lat="0" lon="0" rev="7800000"/>
                </a:lightRig>
              </a:scene3d>
              <a:sp3d>
                <a:bevelT w="139700" h="139700"/>
              </a:sp3d>
            </p:spPr>
            <p:txBody>
              <a:bodyPr anchor="ctr"/>
              <a:lstStyle/>
              <a:p>
                <a:pPr algn="ctr" defTabSz="914400"/>
                <a:endParaRPr>
                  <a:solidFill>
                    <a:prstClr val="black"/>
                  </a:solidFill>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grpSp>
        <p:grpSp>
          <p:nvGrpSpPr>
            <p:cNvPr id="32" name="Group 124"/>
            <p:cNvGrpSpPr>
              <a:grpSpLocks noChangeAspect="1"/>
            </p:cNvGrpSpPr>
            <p:nvPr/>
          </p:nvGrpSpPr>
          <p:grpSpPr>
            <a:xfrm>
              <a:off x="4405038" y="1368263"/>
              <a:ext cx="3473649" cy="2639940"/>
              <a:chOff x="2240403" y="3001584"/>
              <a:chExt cx="3626104" cy="2741391"/>
            </a:xfrm>
          </p:grpSpPr>
          <p:sp>
            <p:nvSpPr>
              <p:cNvPr id="33" name="Freeform: Shape 125"/>
              <p:cNvSpPr/>
              <p:nvPr/>
            </p:nvSpPr>
            <p:spPr>
              <a:xfrm>
                <a:off x="2983489" y="3790960"/>
                <a:ext cx="1952014" cy="1952015"/>
              </a:xfrm>
              <a:custGeom>
                <a:avLst/>
                <a:gdLst>
                  <a:gd name="connsiteX0" fmla="*/ 0 w 1952015"/>
                  <a:gd name="connsiteY0" fmla="*/ 976008 h 1952015"/>
                  <a:gd name="connsiteX1" fmla="*/ 976008 w 1952015"/>
                  <a:gd name="connsiteY1" fmla="*/ 0 h 1952015"/>
                  <a:gd name="connsiteX2" fmla="*/ 1952016 w 1952015"/>
                  <a:gd name="connsiteY2" fmla="*/ 976008 h 1952015"/>
                  <a:gd name="connsiteX3" fmla="*/ 976008 w 1952015"/>
                  <a:gd name="connsiteY3" fmla="*/ 1952016 h 1952015"/>
                  <a:gd name="connsiteX4" fmla="*/ 0 w 1952015"/>
                  <a:gd name="connsiteY4" fmla="*/ 976008 h 195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015" h="1952015">
                    <a:moveTo>
                      <a:pt x="0" y="976008"/>
                    </a:moveTo>
                    <a:cubicBezTo>
                      <a:pt x="0" y="436974"/>
                      <a:pt x="436974" y="0"/>
                      <a:pt x="976008" y="0"/>
                    </a:cubicBezTo>
                    <a:cubicBezTo>
                      <a:pt x="1515042" y="0"/>
                      <a:pt x="1952016" y="436974"/>
                      <a:pt x="1952016" y="976008"/>
                    </a:cubicBezTo>
                    <a:cubicBezTo>
                      <a:pt x="1952016" y="1515042"/>
                      <a:pt x="1515042" y="1952016"/>
                      <a:pt x="976008" y="1952016"/>
                    </a:cubicBezTo>
                    <a:cubicBezTo>
                      <a:pt x="436974" y="1952016"/>
                      <a:pt x="0" y="1515042"/>
                      <a:pt x="0" y="976008"/>
                    </a:cubicBezTo>
                    <a:close/>
                  </a:path>
                </a:pathLst>
              </a:custGeom>
              <a:solidFill>
                <a:srgbClr val="95C1C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914400"/>
                <a:r>
                  <a:rPr lang="en-US" sz="3200" dirty="0">
                    <a:solidFill>
                      <a:prstClr val="white"/>
                    </a:solidFill>
                    <a:latin typeface="000 Marvin [TeddyBear]" panose="02000000000000000000" pitchFamily="2" charset="0"/>
                    <a:ea typeface="锐字工房云字库细圆GBK" panose="02010604000000000000" pitchFamily="2" charset="-122"/>
                    <a:cs typeface="+mn-ea"/>
                    <a:sym typeface="微软雅黑 Light" panose="020B0502040204020203" pitchFamily="34" charset="-122"/>
                  </a:rPr>
                  <a:t>Virus</a:t>
                </a:r>
                <a:endParaRPr sz="3200" dirty="0">
                  <a:solidFill>
                    <a:prstClr val="white"/>
                  </a:solidFill>
                  <a:latin typeface="000 Marvin [TeddyBear]" panose="02000000000000000000" pitchFamily="2" charset="0"/>
                  <a:ea typeface="锐字工房云字库细圆GBK" panose="02010604000000000000" pitchFamily="2" charset="-122"/>
                  <a:cs typeface="+mn-ea"/>
                  <a:sym typeface="微软雅黑 Light" panose="020B0502040204020203" pitchFamily="34" charset="-122"/>
                </a:endParaRPr>
              </a:p>
            </p:txBody>
          </p:sp>
          <p:sp>
            <p:nvSpPr>
              <p:cNvPr id="34" name="Freeform: Shape 126"/>
              <p:cNvSpPr/>
              <p:nvPr/>
            </p:nvSpPr>
            <p:spPr>
              <a:xfrm>
                <a:off x="2240403" y="3119262"/>
                <a:ext cx="1419647" cy="1419647"/>
              </a:xfrm>
              <a:custGeom>
                <a:avLst/>
                <a:gdLst>
                  <a:gd name="connsiteX0" fmla="*/ 0 w 1419647"/>
                  <a:gd name="connsiteY0" fmla="*/ 709824 h 1419647"/>
                  <a:gd name="connsiteX1" fmla="*/ 709824 w 1419647"/>
                  <a:gd name="connsiteY1" fmla="*/ 0 h 1419647"/>
                  <a:gd name="connsiteX2" fmla="*/ 1419648 w 1419647"/>
                  <a:gd name="connsiteY2" fmla="*/ 709824 h 1419647"/>
                  <a:gd name="connsiteX3" fmla="*/ 709824 w 1419647"/>
                  <a:gd name="connsiteY3" fmla="*/ 1419648 h 1419647"/>
                  <a:gd name="connsiteX4" fmla="*/ 0 w 1419647"/>
                  <a:gd name="connsiteY4" fmla="*/ 709824 h 141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47" h="1419647">
                    <a:moveTo>
                      <a:pt x="0" y="709824"/>
                    </a:moveTo>
                    <a:cubicBezTo>
                      <a:pt x="0" y="317799"/>
                      <a:pt x="317799" y="0"/>
                      <a:pt x="709824" y="0"/>
                    </a:cubicBezTo>
                    <a:cubicBezTo>
                      <a:pt x="1101849" y="0"/>
                      <a:pt x="1419648" y="317799"/>
                      <a:pt x="1419648" y="709824"/>
                    </a:cubicBezTo>
                    <a:cubicBezTo>
                      <a:pt x="1419648" y="1101849"/>
                      <a:pt x="1101849" y="1419648"/>
                      <a:pt x="709824" y="1419648"/>
                    </a:cubicBezTo>
                    <a:cubicBezTo>
                      <a:pt x="317799" y="1419648"/>
                      <a:pt x="0" y="1101849"/>
                      <a:pt x="0" y="709824"/>
                    </a:cubicBezTo>
                    <a:close/>
                  </a:path>
                </a:pathLst>
              </a:custGeom>
              <a:solidFill>
                <a:srgbClr val="0000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716791"/>
                  <a:satOff val="-17268"/>
                  <a:lumOff val="-10389"/>
                  <a:alphaOff val="0"/>
                </a:schemeClr>
              </a:fillRef>
              <a:effectRef idx="0">
                <a:schemeClr val="accent2">
                  <a:hueOff val="-716791"/>
                  <a:satOff val="-17268"/>
                  <a:lumOff val="-10389"/>
                  <a:alphaOff val="0"/>
                </a:schemeClr>
              </a:effectRef>
              <a:fontRef idx="minor">
                <a:schemeClr val="lt1"/>
              </a:fontRef>
            </p:style>
            <p:txBody>
              <a:bodyPr anchor="ctr"/>
              <a:lstStyle/>
              <a:p>
                <a:pPr algn="ctr" defTabSz="914400"/>
                <a:endParaRPr dirty="0">
                  <a:solidFill>
                    <a:prstClr val="white"/>
                  </a:solidFill>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sp>
            <p:nvSpPr>
              <p:cNvPr id="35" name="Freeform: Shape 127"/>
              <p:cNvSpPr/>
              <p:nvPr/>
            </p:nvSpPr>
            <p:spPr>
              <a:xfrm>
                <a:off x="4162929" y="3001584"/>
                <a:ext cx="1703578" cy="1703578"/>
              </a:xfrm>
              <a:custGeom>
                <a:avLst/>
                <a:gdLst>
                  <a:gd name="connsiteX0" fmla="*/ 0 w 1390964"/>
                  <a:gd name="connsiteY0" fmla="*/ 695482 h 1390964"/>
                  <a:gd name="connsiteX1" fmla="*/ 695482 w 1390964"/>
                  <a:gd name="connsiteY1" fmla="*/ 0 h 1390964"/>
                  <a:gd name="connsiteX2" fmla="*/ 1390964 w 1390964"/>
                  <a:gd name="connsiteY2" fmla="*/ 695482 h 1390964"/>
                  <a:gd name="connsiteX3" fmla="*/ 695482 w 1390964"/>
                  <a:gd name="connsiteY3" fmla="*/ 1390964 h 1390964"/>
                  <a:gd name="connsiteX4" fmla="*/ 0 w 1390964"/>
                  <a:gd name="connsiteY4" fmla="*/ 695482 h 13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64" h="1390964">
                    <a:moveTo>
                      <a:pt x="146973" y="842454"/>
                    </a:moveTo>
                    <a:cubicBezTo>
                      <a:pt x="65803" y="539522"/>
                      <a:pt x="245577" y="228144"/>
                      <a:pt x="548510" y="146973"/>
                    </a:cubicBezTo>
                    <a:cubicBezTo>
                      <a:pt x="851442" y="65803"/>
                      <a:pt x="1162820" y="245577"/>
                      <a:pt x="1243991" y="548510"/>
                    </a:cubicBezTo>
                    <a:cubicBezTo>
                      <a:pt x="1325161" y="851442"/>
                      <a:pt x="1145387" y="1162820"/>
                      <a:pt x="842454" y="1243991"/>
                    </a:cubicBezTo>
                    <a:cubicBezTo>
                      <a:pt x="539522" y="1325161"/>
                      <a:pt x="228144" y="1145387"/>
                      <a:pt x="146973" y="842454"/>
                    </a:cubicBezTo>
                    <a:close/>
                  </a:path>
                </a:pathLst>
              </a:custGeom>
              <a:solidFill>
                <a:srgbClr val="A099C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1433582"/>
                  <a:satOff val="-34540"/>
                  <a:lumOff val="-20781"/>
                  <a:alphaOff val="0"/>
                </a:schemeClr>
              </a:fillRef>
              <a:effectRef idx="0">
                <a:schemeClr val="accent2">
                  <a:hueOff val="-1433582"/>
                  <a:satOff val="-34540"/>
                  <a:lumOff val="-20781"/>
                  <a:alphaOff val="0"/>
                </a:schemeClr>
              </a:effectRef>
              <a:fontRef idx="minor">
                <a:schemeClr val="lt1"/>
              </a:fontRef>
            </p:style>
            <p:txBody>
              <a:bodyPr anchor="ctr"/>
              <a:lstStyle/>
              <a:p>
                <a:pPr algn="ctr" defTabSz="914400"/>
                <a:endParaRPr>
                  <a:solidFill>
                    <a:prstClr val="white"/>
                  </a:solidFill>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grpSp>
      </p:grpSp>
      <p:grpSp>
        <p:nvGrpSpPr>
          <p:cNvPr id="41" name="Group 137"/>
          <p:cNvGrpSpPr/>
          <p:nvPr/>
        </p:nvGrpSpPr>
        <p:grpSpPr>
          <a:xfrm>
            <a:off x="3078888" y="1798320"/>
            <a:ext cx="1444625" cy="951230"/>
            <a:chOff x="3672114" y="2961703"/>
            <a:chExt cx="1188615" cy="782652"/>
          </a:xfrm>
        </p:grpSpPr>
        <p:cxnSp>
          <p:nvCxnSpPr>
            <p:cNvPr id="42" name="Straight Connector 138"/>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39"/>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4" name="Group 140"/>
          <p:cNvGrpSpPr/>
          <p:nvPr/>
        </p:nvGrpSpPr>
        <p:grpSpPr>
          <a:xfrm flipH="1">
            <a:off x="7548653" y="1798320"/>
            <a:ext cx="1444625" cy="951230"/>
            <a:chOff x="3672114" y="2961703"/>
            <a:chExt cx="1188615" cy="782652"/>
          </a:xfrm>
        </p:grpSpPr>
        <p:cxnSp>
          <p:nvCxnSpPr>
            <p:cNvPr id="45" name="Straight Connector 141"/>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42"/>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7" name="文本框 4"/>
          <p:cNvSpPr txBox="1"/>
          <p:nvPr/>
        </p:nvSpPr>
        <p:spPr>
          <a:xfrm>
            <a:off x="9012051" y="1992645"/>
            <a:ext cx="3090993" cy="944874"/>
          </a:xfrm>
          <a:prstGeom prst="rect">
            <a:avLst/>
          </a:prstGeom>
          <a:noFill/>
        </p:spPr>
        <p:txBody>
          <a:bodyPr wrap="square" rtlCol="0">
            <a:spAutoFit/>
          </a:bodyPr>
          <a:lstStyle>
            <a:defPPr>
              <a:defRPr lang="en-US"/>
            </a:defPPr>
            <a:lvl1pPr algn="ctr">
              <a:lnSpc>
                <a:spcPct val="150000"/>
              </a:lnSpc>
              <a:defRPr sz="2000" b="1">
                <a:solidFill>
                  <a:srgbClr val="FF0000"/>
                </a:solidFill>
                <a:latin typeface="000 DanPanosian TB" pitchFamily="2" charset="0"/>
                <a:ea typeface="微软雅黑" panose="020B0503020204020204" charset="-122"/>
              </a:defRPr>
            </a:lvl1pPr>
          </a:lstStyle>
          <a:p>
            <a:pPr defTabSz="914400">
              <a:lnSpc>
                <a:spcPct val="120000"/>
              </a:lnSpc>
            </a:pPr>
            <a:r>
              <a:rPr lang="vi-VN" altLang="zh-CN" sz="2400" dirty="0" smtClean="0">
                <a:solidFill>
                  <a:prstClr val="black"/>
                </a:solidFill>
                <a:latin typeface="#9Slide03 Roboto Condensed" panose="02000000000000000000" pitchFamily="2" charset="0"/>
                <a:ea typeface="#9Slide03 Roboto Condensed" panose="02000000000000000000" pitchFamily="2" charset="0"/>
                <a:sym typeface="Arial" panose="020B0604020202020204" pitchFamily="34" charset="0"/>
              </a:rPr>
              <a:t>Kích thước siêu hiển vi (nhỏ khoảng nm)</a:t>
            </a:r>
            <a:endParaRPr lang="vi-VN" altLang="zh-CN" sz="2400" dirty="0">
              <a:solidFill>
                <a:prstClr val="black"/>
              </a:solidFill>
              <a:latin typeface="#9Slide03 Roboto Condensed" panose="02000000000000000000" pitchFamily="2" charset="0"/>
              <a:ea typeface="#9Slide03 Roboto Condensed" panose="02000000000000000000" pitchFamily="2" charset="0"/>
              <a:sym typeface="Arial" panose="020B0604020202020204" pitchFamily="34" charset="0"/>
            </a:endParaRPr>
          </a:p>
        </p:txBody>
      </p:sp>
      <p:sp>
        <p:nvSpPr>
          <p:cNvPr id="48" name="文本框 50"/>
          <p:cNvSpPr txBox="1"/>
          <p:nvPr/>
        </p:nvSpPr>
        <p:spPr>
          <a:xfrm>
            <a:off x="3268520" y="5219226"/>
            <a:ext cx="5917520" cy="944874"/>
          </a:xfrm>
          <a:prstGeom prst="rect">
            <a:avLst/>
          </a:prstGeom>
          <a:noFill/>
        </p:spPr>
        <p:txBody>
          <a:bodyPr wrap="square" rtlCol="0">
            <a:spAutoFit/>
          </a:bodyPr>
          <a:lstStyle>
            <a:defPPr>
              <a:defRPr lang="en-US"/>
            </a:defPPr>
            <a:lvl1pPr algn="ctr">
              <a:lnSpc>
                <a:spcPct val="150000"/>
              </a:lnSpc>
              <a:defRPr sz="2000" b="1">
                <a:solidFill>
                  <a:srgbClr val="0C1886"/>
                </a:solidFill>
                <a:latin typeface="000 DanPanosian TB" pitchFamily="2" charset="0"/>
                <a:ea typeface="微软雅黑" panose="020B0503020204020204" charset="-122"/>
              </a:defRPr>
            </a:lvl1pPr>
          </a:lstStyle>
          <a:p>
            <a:pPr defTabSz="914400">
              <a:lnSpc>
                <a:spcPct val="120000"/>
              </a:lnSpc>
            </a:pPr>
            <a:r>
              <a:rPr lang="vi-VN" altLang="zh-CN" sz="2400" dirty="0" smtClean="0">
                <a:solidFill>
                  <a:srgbClr val="FF0000"/>
                </a:solidFill>
                <a:latin typeface="#9Slide03 Roboto Condensed" panose="02000000000000000000" pitchFamily="2" charset="0"/>
                <a:ea typeface="#9Slide03 Roboto Condensed" panose="02000000000000000000" pitchFamily="2" charset="0"/>
                <a:sym typeface="Arial" panose="020B0604020202020204" pitchFamily="34" charset="0"/>
              </a:rPr>
              <a:t>Sống kí sinh nội bào bắt buộc, khi ra khỏi vật chủ, virus tồn tạo như một vật không sống</a:t>
            </a:r>
            <a:endParaRPr lang="vi-VN" altLang="zh-CN" sz="2400" dirty="0">
              <a:solidFill>
                <a:srgbClr val="FF0000"/>
              </a:solidFill>
              <a:latin typeface="#9Slide03 Roboto Condensed" panose="02000000000000000000" pitchFamily="2" charset="0"/>
              <a:ea typeface="#9Slide03 Roboto Condensed" panose="02000000000000000000" pitchFamily="2" charset="0"/>
              <a:sym typeface="Arial" panose="020B0604020202020204" pitchFamily="34" charset="0"/>
            </a:endParaRPr>
          </a:p>
        </p:txBody>
      </p:sp>
      <p:sp>
        <p:nvSpPr>
          <p:cNvPr id="49" name="文本框 54"/>
          <p:cNvSpPr txBox="1"/>
          <p:nvPr/>
        </p:nvSpPr>
        <p:spPr>
          <a:xfrm>
            <a:off x="215432" y="1683996"/>
            <a:ext cx="2790892" cy="1388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vi-VN" altLang="zh-CN" sz="2400" b="1" dirty="0" smtClean="0">
                <a:solidFill>
                  <a:srgbClr val="0C1886"/>
                </a:solidFill>
                <a:latin typeface="#9Slide03 Roboto Condensed" panose="02000000000000000000" pitchFamily="2" charset="0"/>
                <a:ea typeface="#9Slide03 Roboto Condensed" panose="02000000000000000000" pitchFamily="2" charset="0"/>
                <a:sym typeface="Arial" panose="020B0604020202020204" pitchFamily="34" charset="0"/>
              </a:rPr>
              <a:t>Thực thể có cấu tạo rất đơn giản, chưa có cấu tạo tế bào</a:t>
            </a:r>
            <a:endParaRPr lang="vi-VN" altLang="zh-CN" sz="2400" b="1" kern="0" dirty="0">
              <a:solidFill>
                <a:srgbClr val="0C1886"/>
              </a:solidFill>
              <a:latin typeface="#9Slide03 Roboto Condensed" panose="02000000000000000000" pitchFamily="2" charset="0"/>
              <a:ea typeface="#9Slide03 Roboto Condensed" panose="02000000000000000000" pitchFamily="2" charset="0"/>
              <a:sym typeface="Arial" panose="020B0604020202020204" pitchFamily="34" charset="0"/>
            </a:endParaRPr>
          </a:p>
        </p:txBody>
      </p:sp>
    </p:spTree>
    <p:extLst>
      <p:ext uri="{BB962C8B-B14F-4D97-AF65-F5344CB8AC3E}">
        <p14:creationId xmlns:p14="http://schemas.microsoft.com/office/powerpoint/2010/main" val="39977715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80">
                                          <p:stCondLst>
                                            <p:cond delay="0"/>
                                          </p:stCondLst>
                                        </p:cTn>
                                        <p:tgtEl>
                                          <p:spTgt spid="47"/>
                                        </p:tgtEl>
                                      </p:cBhvr>
                                    </p:animEffect>
                                    <p:anim calcmode="lin" valueType="num">
                                      <p:cBhvr>
                                        <p:cTn id="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5" dur="26">
                                          <p:stCondLst>
                                            <p:cond delay="650"/>
                                          </p:stCondLst>
                                        </p:cTn>
                                        <p:tgtEl>
                                          <p:spTgt spid="47"/>
                                        </p:tgtEl>
                                      </p:cBhvr>
                                      <p:to x="100000" y="60000"/>
                                    </p:animScale>
                                    <p:animScale>
                                      <p:cBhvr>
                                        <p:cTn id="26" dur="166" decel="50000">
                                          <p:stCondLst>
                                            <p:cond delay="676"/>
                                          </p:stCondLst>
                                        </p:cTn>
                                        <p:tgtEl>
                                          <p:spTgt spid="47"/>
                                        </p:tgtEl>
                                      </p:cBhvr>
                                      <p:to x="100000" y="100000"/>
                                    </p:animScale>
                                    <p:animScale>
                                      <p:cBhvr>
                                        <p:cTn id="27" dur="26">
                                          <p:stCondLst>
                                            <p:cond delay="1312"/>
                                          </p:stCondLst>
                                        </p:cTn>
                                        <p:tgtEl>
                                          <p:spTgt spid="47"/>
                                        </p:tgtEl>
                                      </p:cBhvr>
                                      <p:to x="100000" y="80000"/>
                                    </p:animScale>
                                    <p:animScale>
                                      <p:cBhvr>
                                        <p:cTn id="28" dur="166" decel="50000">
                                          <p:stCondLst>
                                            <p:cond delay="1338"/>
                                          </p:stCondLst>
                                        </p:cTn>
                                        <p:tgtEl>
                                          <p:spTgt spid="47"/>
                                        </p:tgtEl>
                                      </p:cBhvr>
                                      <p:to x="100000" y="100000"/>
                                    </p:animScale>
                                    <p:animScale>
                                      <p:cBhvr>
                                        <p:cTn id="29" dur="26">
                                          <p:stCondLst>
                                            <p:cond delay="1642"/>
                                          </p:stCondLst>
                                        </p:cTn>
                                        <p:tgtEl>
                                          <p:spTgt spid="47"/>
                                        </p:tgtEl>
                                      </p:cBhvr>
                                      <p:to x="100000" y="90000"/>
                                    </p:animScale>
                                    <p:animScale>
                                      <p:cBhvr>
                                        <p:cTn id="30" dur="166" decel="50000">
                                          <p:stCondLst>
                                            <p:cond delay="1668"/>
                                          </p:stCondLst>
                                        </p:cTn>
                                        <p:tgtEl>
                                          <p:spTgt spid="47"/>
                                        </p:tgtEl>
                                      </p:cBhvr>
                                      <p:to x="100000" y="100000"/>
                                    </p:animScale>
                                    <p:animScale>
                                      <p:cBhvr>
                                        <p:cTn id="31" dur="26">
                                          <p:stCondLst>
                                            <p:cond delay="1808"/>
                                          </p:stCondLst>
                                        </p:cTn>
                                        <p:tgtEl>
                                          <p:spTgt spid="47"/>
                                        </p:tgtEl>
                                      </p:cBhvr>
                                      <p:to x="100000" y="95000"/>
                                    </p:animScale>
                                    <p:animScale>
                                      <p:cBhvr>
                                        <p:cTn id="32" dur="166" decel="50000">
                                          <p:stCondLst>
                                            <p:cond delay="1834"/>
                                          </p:stCondLst>
                                        </p:cTn>
                                        <p:tgtEl>
                                          <p:spTgt spid="4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heel(1)">
                                      <p:cBhvr>
                                        <p:cTn id="3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p:nvSpPr>
        <p:spPr>
          <a:xfrm>
            <a:off x="344033" y="374899"/>
            <a:ext cx="4128380"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Acumin Pro Condensed" panose="020B0806020202020204" pitchFamily="34" charset="0"/>
              </a:rPr>
              <a:t>1. Hình dạng của virus</a:t>
            </a:r>
            <a:endParaRPr lang="vi-VN" sz="2800" dirty="0">
              <a:solidFill>
                <a:prstClr val="white"/>
              </a:solidFill>
              <a:latin typeface="Acumin Pro Condensed" panose="020B0806020202020204" pitchFamily="34" charset="0"/>
            </a:endParaRPr>
          </a:p>
        </p:txBody>
      </p:sp>
      <p:grpSp>
        <p:nvGrpSpPr>
          <p:cNvPr id="8" name="Group 7"/>
          <p:cNvGrpSpPr/>
          <p:nvPr/>
        </p:nvGrpSpPr>
        <p:grpSpPr>
          <a:xfrm>
            <a:off x="6448047" y="3580643"/>
            <a:ext cx="3367888" cy="2064190"/>
            <a:chOff x="8044006" y="1032099"/>
            <a:chExt cx="3367888" cy="2064190"/>
          </a:xfrm>
        </p:grpSpPr>
        <p:sp>
          <p:nvSpPr>
            <p:cNvPr id="6" name="Rectangle 5"/>
            <p:cNvSpPr/>
            <p:nvPr/>
          </p:nvSpPr>
          <p:spPr>
            <a:xfrm>
              <a:off x="8044006" y="1348967"/>
              <a:ext cx="3367888" cy="1747322"/>
            </a:xfrm>
            <a:prstGeom prst="rect">
              <a:avLst/>
            </a:prstGeom>
            <a:solidFill>
              <a:srgbClr val="FF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200" dirty="0" smtClean="0">
                  <a:solidFill>
                    <a:srgbClr val="002060"/>
                  </a:solidFill>
                  <a:latin typeface="#9Slide03 Roboto Condensed" panose="02000000000000000000" pitchFamily="2" charset="0"/>
                  <a:ea typeface="#9Slide03 Roboto Condensed" panose="02000000000000000000" pitchFamily="2" charset="0"/>
                </a:rPr>
                <a:t>Quan sát hình </a:t>
              </a:r>
              <a:r>
                <a:rPr lang="en-US" sz="2200" dirty="0" smtClean="0">
                  <a:solidFill>
                    <a:srgbClr val="002060"/>
                  </a:solidFill>
                  <a:latin typeface="#9Slide03 Roboto Condensed" panose="02000000000000000000" pitchFamily="2" charset="0"/>
                  <a:ea typeface="#9Slide03 Roboto Condensed" panose="02000000000000000000" pitchFamily="2" charset="0"/>
                </a:rPr>
                <a:t>29.1, </a:t>
              </a:r>
              <a:r>
                <a:rPr lang="vi-VN" sz="2200" dirty="0" smtClean="0">
                  <a:solidFill>
                    <a:srgbClr val="002060"/>
                  </a:solidFill>
                  <a:latin typeface="#9Slide03 Roboto Condensed" panose="02000000000000000000" pitchFamily="2" charset="0"/>
                  <a:ea typeface="#9Slide03 Roboto Condensed" panose="02000000000000000000" pitchFamily="2" charset="0"/>
                </a:rPr>
                <a:t>em có nhận xét gì về hình dạng của virus?</a:t>
              </a:r>
              <a:endParaRPr lang="vi-VN" sz="2200" dirty="0">
                <a:solidFill>
                  <a:srgbClr val="002060"/>
                </a:solidFill>
                <a:latin typeface="#9Slide03 Roboto Condensed" panose="02000000000000000000" pitchFamily="2" charset="0"/>
                <a:ea typeface="#9Slide03 Roboto Condensed" panose="02000000000000000000" pitchFamily="2" charset="0"/>
              </a:endParaRPr>
            </a:p>
          </p:txBody>
        </p:sp>
        <p:sp>
          <p:nvSpPr>
            <p:cNvPr id="7" name="Round Same Side Corner Rectangle 6"/>
            <p:cNvSpPr/>
            <p:nvPr/>
          </p:nvSpPr>
          <p:spPr>
            <a:xfrm>
              <a:off x="8044006" y="1032099"/>
              <a:ext cx="3367888" cy="49567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smtClean="0">
                  <a:solidFill>
                    <a:prstClr val="white"/>
                  </a:solidFill>
                  <a:latin typeface="#9Slide03 Roboto Condensed" panose="02000000000000000000" pitchFamily="2" charset="0"/>
                  <a:ea typeface="#9Slide03 Roboto Condensed" panose="02000000000000000000" pitchFamily="2" charset="0"/>
                </a:rPr>
                <a:t>Câu hỏi</a:t>
              </a:r>
              <a:endParaRPr lang="vi-VN" sz="2800" dirty="0">
                <a:solidFill>
                  <a:prstClr val="white"/>
                </a:solidFill>
                <a:latin typeface="#9Slide03 Roboto Condensed" panose="02000000000000000000" pitchFamily="2" charset="0"/>
                <a:ea typeface="#9Slide03 Roboto Condensed" panose="02000000000000000000" pitchFamily="2" charset="0"/>
              </a:endParaRPr>
            </a:p>
          </p:txBody>
        </p:sp>
      </p:grpSp>
      <p:pic>
        <p:nvPicPr>
          <p:cNvPr id="3" name="Picture 2"/>
          <p:cNvPicPr>
            <a:picLocks noChangeAspect="1"/>
          </p:cNvPicPr>
          <p:nvPr/>
        </p:nvPicPr>
        <p:blipFill>
          <a:blip r:embed="rId2"/>
          <a:stretch>
            <a:fillRect/>
          </a:stretch>
        </p:blipFill>
        <p:spPr>
          <a:xfrm>
            <a:off x="438527" y="1488116"/>
            <a:ext cx="5448300" cy="3705225"/>
          </a:xfrm>
          <a:prstGeom prst="rect">
            <a:avLst/>
          </a:prstGeom>
        </p:spPr>
      </p:pic>
      <p:sp>
        <p:nvSpPr>
          <p:cNvPr id="5" name="TextBox 4"/>
          <p:cNvSpPr txBox="1"/>
          <p:nvPr/>
        </p:nvSpPr>
        <p:spPr>
          <a:xfrm>
            <a:off x="1691018" y="3278781"/>
            <a:ext cx="1167898" cy="338554"/>
          </a:xfrm>
          <a:prstGeom prst="rect">
            <a:avLst/>
          </a:prstGeom>
          <a:solidFill>
            <a:schemeClr val="bg1"/>
          </a:solidFill>
          <a:ln>
            <a:noFill/>
          </a:ln>
        </p:spPr>
        <p:txBody>
          <a:bodyPr wrap="square" rtlCol="0">
            <a:spAutoFit/>
          </a:bodyPr>
          <a:lstStyle/>
          <a:p>
            <a:pPr algn="ctr"/>
            <a:r>
              <a:rPr lang="vi-VN" sz="1600" dirty="0" smtClean="0">
                <a:latin typeface="#9Slide03 Roboto Condensed" panose="02000000000000000000" pitchFamily="2" charset="0"/>
                <a:ea typeface="#9Slide03 Roboto Condensed" panose="02000000000000000000" pitchFamily="2" charset="0"/>
              </a:rPr>
              <a:t>Dạng khối</a:t>
            </a:r>
            <a:endParaRPr lang="vi-VN" sz="1600" dirty="0">
              <a:latin typeface="#9Slide03 Roboto Condensed" panose="02000000000000000000" pitchFamily="2" charset="0"/>
              <a:ea typeface="#9Slide03 Roboto Condensed" panose="02000000000000000000" pitchFamily="2" charset="0"/>
            </a:endParaRPr>
          </a:p>
        </p:txBody>
      </p:sp>
      <p:sp>
        <p:nvSpPr>
          <p:cNvPr id="19" name="TextBox 18"/>
          <p:cNvSpPr txBox="1"/>
          <p:nvPr/>
        </p:nvSpPr>
        <p:spPr>
          <a:xfrm>
            <a:off x="3603279" y="4709227"/>
            <a:ext cx="1865014" cy="338554"/>
          </a:xfrm>
          <a:prstGeom prst="rect">
            <a:avLst/>
          </a:prstGeom>
          <a:solidFill>
            <a:schemeClr val="bg1"/>
          </a:solidFill>
          <a:ln>
            <a:noFill/>
          </a:ln>
        </p:spPr>
        <p:txBody>
          <a:bodyPr wrap="square" rtlCol="0">
            <a:spAutoFit/>
          </a:bodyPr>
          <a:lstStyle/>
          <a:p>
            <a:pPr algn="ctr"/>
            <a:r>
              <a:rPr lang="vi-VN" sz="1600" dirty="0" smtClean="0">
                <a:latin typeface="#9Slide03 Roboto Condensed" panose="02000000000000000000" pitchFamily="2" charset="0"/>
                <a:ea typeface="#9Slide03 Roboto Condensed" panose="02000000000000000000" pitchFamily="2" charset="0"/>
              </a:rPr>
              <a:t>Dạng hỗn hợp</a:t>
            </a:r>
            <a:endParaRPr lang="vi-VN" sz="1600" dirty="0">
              <a:latin typeface="#9Slide03 Roboto Condensed" panose="02000000000000000000" pitchFamily="2" charset="0"/>
              <a:ea typeface="#9Slide03 Roboto Condensed" panose="02000000000000000000" pitchFamily="2" charset="0"/>
            </a:endParaRPr>
          </a:p>
        </p:txBody>
      </p:sp>
      <p:sp>
        <p:nvSpPr>
          <p:cNvPr id="20" name="TextBox 19"/>
          <p:cNvSpPr txBox="1"/>
          <p:nvPr/>
        </p:nvSpPr>
        <p:spPr>
          <a:xfrm>
            <a:off x="758511" y="4612738"/>
            <a:ext cx="1865014" cy="338554"/>
          </a:xfrm>
          <a:prstGeom prst="rect">
            <a:avLst/>
          </a:prstGeom>
          <a:solidFill>
            <a:schemeClr val="bg1"/>
          </a:solidFill>
          <a:ln>
            <a:noFill/>
          </a:ln>
        </p:spPr>
        <p:txBody>
          <a:bodyPr wrap="square" rtlCol="0">
            <a:spAutoFit/>
          </a:bodyPr>
          <a:lstStyle/>
          <a:p>
            <a:pPr algn="ctr"/>
            <a:r>
              <a:rPr lang="vi-VN" sz="1600" dirty="0" smtClean="0">
                <a:latin typeface="#9Slide03 Roboto Condensed" panose="02000000000000000000" pitchFamily="2" charset="0"/>
                <a:ea typeface="#9Slide03 Roboto Condensed" panose="02000000000000000000" pitchFamily="2" charset="0"/>
              </a:rPr>
              <a:t>Dạng xoắn</a:t>
            </a:r>
            <a:endParaRPr lang="vi-VN" sz="1600" dirty="0">
              <a:latin typeface="#9Slide03 Roboto Condensed" panose="02000000000000000000" pitchFamily="2" charset="0"/>
              <a:ea typeface="#9Slide03 Roboto Condensed" panose="02000000000000000000" pitchFamily="2" charset="0"/>
            </a:endParaRPr>
          </a:p>
        </p:txBody>
      </p:sp>
      <p:sp>
        <p:nvSpPr>
          <p:cNvPr id="21" name="TextBox 20"/>
          <p:cNvSpPr txBox="1"/>
          <p:nvPr/>
        </p:nvSpPr>
        <p:spPr>
          <a:xfrm>
            <a:off x="758511" y="5210494"/>
            <a:ext cx="4709782" cy="369332"/>
          </a:xfrm>
          <a:prstGeom prst="rect">
            <a:avLst/>
          </a:prstGeom>
          <a:solidFill>
            <a:schemeClr val="bg1"/>
          </a:solidFill>
          <a:ln>
            <a:noFill/>
          </a:ln>
        </p:spPr>
        <p:txBody>
          <a:bodyPr wrap="square" rtlCol="0">
            <a:spAutoFit/>
          </a:bodyPr>
          <a:lstStyle/>
          <a:p>
            <a:pPr algn="ctr"/>
            <a:r>
              <a:rPr lang="vi-VN" dirty="0" smtClean="0">
                <a:solidFill>
                  <a:srgbClr val="FF0000"/>
                </a:solidFill>
                <a:latin typeface="#9Slide03 Roboto Condensed" panose="02000000000000000000" pitchFamily="2" charset="0"/>
                <a:ea typeface="#9Slide03 Roboto Condensed" panose="02000000000000000000" pitchFamily="2" charset="0"/>
              </a:rPr>
              <a:t>Hình 29.1. Ba loại hình dạng chính của virus</a:t>
            </a:r>
            <a:endParaRPr lang="vi-VN" dirty="0">
              <a:solidFill>
                <a:srgbClr val="FF0000"/>
              </a:solidFill>
              <a:latin typeface="#9Slide03 Roboto Condensed" panose="02000000000000000000" pitchFamily="2" charset="0"/>
              <a:ea typeface="#9Slide03 Roboto Condensed" panose="02000000000000000000" pitchFamily="2" charset="0"/>
            </a:endParaRPr>
          </a:p>
        </p:txBody>
      </p:sp>
      <mc:AlternateContent xmlns:mc="http://schemas.openxmlformats.org/markup-compatibility/2006" xmlns:a14="http://schemas.microsoft.com/office/drawing/2010/main">
        <mc:Choice Requires="a14">
          <p:sp>
            <p:nvSpPr>
              <p:cNvPr id="17" name="TextBox 16"/>
              <p:cNvSpPr txBox="1"/>
              <p:nvPr/>
            </p:nvSpPr>
            <p:spPr>
              <a:xfrm>
                <a:off x="6382692" y="846120"/>
                <a:ext cx="4771177" cy="1717393"/>
              </a:xfrm>
              <a:prstGeom prst="rect">
                <a:avLst/>
              </a:prstGeom>
              <a:solidFill>
                <a:schemeClr val="accent6">
                  <a:lumMod val="20000"/>
                  <a:lumOff val="80000"/>
                </a:schemeClr>
              </a:solidFill>
            </p:spPr>
            <p:txBody>
              <a:bodyPr wrap="square" rtlCol="0">
                <a:spAutoFit/>
              </a:bodyPr>
              <a:lstStyle/>
              <a:p>
                <a:pPr algn="just" defTabSz="914400">
                  <a:lnSpc>
                    <a:spcPct val="120000"/>
                  </a:lnSpc>
                </a:pPr>
                <a:r>
                  <a:rPr lang="vi-VN" sz="2200" dirty="0" smtClean="0">
                    <a:solidFill>
                      <a:schemeClr val="tx1"/>
                    </a:solidFill>
                    <a:latin typeface="#9Slide03 Roboto Condensed" panose="02000000000000000000" pitchFamily="2" charset="0"/>
                    <a:ea typeface="#9Slide03 Roboto Condensed" panose="02000000000000000000" pitchFamily="2" charset="0"/>
                  </a:rPr>
                  <a:t>Một</a:t>
                </a:r>
                <a:r>
                  <a:rPr lang="vi-VN" sz="2200" dirty="0">
                    <a:solidFill>
                      <a:schemeClr val="tx1"/>
                    </a:solidFill>
                    <a:latin typeface="#9Slide03 Roboto Condensed" panose="02000000000000000000" pitchFamily="2" charset="0"/>
                    <a:ea typeface="#9Slide03 Roboto Condensed" panose="02000000000000000000" pitchFamily="2" charset="0"/>
                  </a:rPr>
                  <a:t> số vi khuẩn đường ruột có kích thước từ 2 - 4</a:t>
                </a:r>
                <a14:m>
                  <m:oMath xmlns:m="http://schemas.openxmlformats.org/officeDocument/2006/math">
                    <m:r>
                      <a:rPr lang="vi-VN" sz="2200">
                        <a:solidFill>
                          <a:schemeClr val="tx1"/>
                        </a:solidFill>
                        <a:latin typeface="Cambria Math" panose="02040503050406030204" pitchFamily="18" charset="0"/>
                        <a:ea typeface="#9Slide03 Roboto Condensed" panose="02000000000000000000" pitchFamily="2" charset="0"/>
                      </a:rPr>
                      <m:t>𝜇</m:t>
                    </m:r>
                  </m:oMath>
                </a14:m>
                <a:r>
                  <a:rPr lang="vi-VN" sz="2200" dirty="0">
                    <a:solidFill>
                      <a:schemeClr val="tx1"/>
                    </a:solidFill>
                    <a:latin typeface="#9Slide03 Roboto Condensed" panose="02000000000000000000" pitchFamily="2" charset="0"/>
                    <a:ea typeface="#9Slide03 Roboto Condensed" panose="02000000000000000000" pitchFamily="2" charset="0"/>
                  </a:rPr>
                  <a:t>m, kích thước đó gấp 3 lần loại virus lớn nhất và gấp 300 lần một virus cảm </a:t>
                </a:r>
                <a:r>
                  <a:rPr lang="vi-VN" sz="2200" dirty="0" smtClean="0">
                    <a:solidFill>
                      <a:schemeClr val="tx1"/>
                    </a:solidFill>
                    <a:latin typeface="#9Slide03 Roboto Condensed" panose="02000000000000000000" pitchFamily="2" charset="0"/>
                    <a:ea typeface="#9Slide03 Roboto Condensed" panose="02000000000000000000" pitchFamily="2" charset="0"/>
                  </a:rPr>
                  <a:t>lạnh</a:t>
                </a:r>
                <a:r>
                  <a:rPr lang="en-US" sz="2200" dirty="0" smtClean="0">
                    <a:solidFill>
                      <a:schemeClr val="tx1"/>
                    </a:solidFill>
                    <a:latin typeface="#9Slide03 Roboto Condensed" panose="02000000000000000000" pitchFamily="2" charset="0"/>
                    <a:ea typeface="#9Slide03 Roboto Condensed" panose="02000000000000000000" pitchFamily="2" charset="0"/>
                  </a:rPr>
                  <a:t>.</a:t>
                </a:r>
                <a:endParaRPr lang="vi-VN" sz="2200" dirty="0">
                  <a:solidFill>
                    <a:schemeClr val="tx1"/>
                  </a:solidFill>
                  <a:latin typeface="#9Slide03 Roboto Condensed" panose="02000000000000000000" pitchFamily="2" charset="0"/>
                  <a:ea typeface="#9Slide03 Roboto Condensed" panose="02000000000000000000"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382692" y="846120"/>
                <a:ext cx="4771177" cy="1717393"/>
              </a:xfrm>
              <a:prstGeom prst="rect">
                <a:avLst/>
              </a:prstGeom>
              <a:blipFill rotWithShape="0">
                <a:blip r:embed="rId3"/>
                <a:stretch>
                  <a:fillRect l="-1660" r="-1660" b="-4610"/>
                </a:stretch>
              </a:blipFill>
            </p:spPr>
            <p:txBody>
              <a:bodyPr/>
              <a:lstStyle/>
              <a:p>
                <a:r>
                  <a:rPr lang="en-US">
                    <a:noFill/>
                  </a:rPr>
                  <a:t> </a:t>
                </a:r>
              </a:p>
            </p:txBody>
          </p:sp>
        </mc:Fallback>
      </mc:AlternateContent>
    </p:spTree>
    <p:extLst>
      <p:ext uri="{BB962C8B-B14F-4D97-AF65-F5344CB8AC3E}">
        <p14:creationId xmlns:p14="http://schemas.microsoft.com/office/powerpoint/2010/main" val="4204821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16667" r="6732" b="25294"/>
          <a:stretch/>
        </p:blipFill>
        <p:spPr>
          <a:xfrm>
            <a:off x="5795682" y="685801"/>
            <a:ext cx="6396318" cy="3980329"/>
          </a:xfrm>
          <a:prstGeom prst="rect">
            <a:avLst/>
          </a:prstGeom>
        </p:spPr>
      </p:pic>
      <p:sp>
        <p:nvSpPr>
          <p:cNvPr id="3" name="文本框 2"/>
          <p:cNvSpPr txBox="1"/>
          <p:nvPr/>
        </p:nvSpPr>
        <p:spPr>
          <a:xfrm>
            <a:off x="6424272" y="2811767"/>
            <a:ext cx="4388958" cy="1200329"/>
          </a:xfrm>
          <a:prstGeom prst="rect">
            <a:avLst/>
          </a:prstGeom>
          <a:noFill/>
        </p:spPr>
        <p:txBody>
          <a:bodyPr wrap="none" rtlCol="0">
            <a:spAutoFit/>
          </a:bodyPr>
          <a:lstStyle/>
          <a:p>
            <a:pPr algn="ctr"/>
            <a:r>
              <a:rPr lang="en-US" altLang="zh-CN" sz="7200" dirty="0">
                <a:solidFill>
                  <a:schemeClr val="tx2">
                    <a:lumMod val="50000"/>
                  </a:schemeClr>
                </a:solidFill>
                <a:latin typeface="#9Slide07 SVNBrandon Printed Sh" panose="02000000000000000000" pitchFamily="2" charset="0"/>
              </a:rPr>
              <a:t>CẤU TẠO</a:t>
            </a:r>
            <a:endParaRPr lang="zh-CN" altLang="en-US" sz="7200" dirty="0">
              <a:solidFill>
                <a:schemeClr val="tx2">
                  <a:lumMod val="50000"/>
                </a:schemeClr>
              </a:solidFill>
              <a:latin typeface="#9Slide07 SVNBrandon Printed Sh" panose="02000000000000000000" pitchFamily="2"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5" y="1043761"/>
            <a:ext cx="6559296" cy="5439782"/>
          </a:xfrm>
          <a:prstGeom prst="rect">
            <a:avLst/>
          </a:prstGeom>
        </p:spPr>
      </p:pic>
    </p:spTree>
    <p:extLst>
      <p:ext uri="{BB962C8B-B14F-4D97-AF65-F5344CB8AC3E}">
        <p14:creationId xmlns:p14="http://schemas.microsoft.com/office/powerpoint/2010/main" val="1649140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10.xml><?xml version="1.0" encoding="utf-8"?>
<a:theme xmlns:a="http://schemas.openxmlformats.org/drawingml/2006/main" name="Global News Agency by Slidesgo">
  <a:themeElements>
    <a:clrScheme name="Simple Light">
      <a:dk1>
        <a:srgbClr val="E9AF46"/>
      </a:dk1>
      <a:lt1>
        <a:srgbClr val="FFFFFF"/>
      </a:lt1>
      <a:dk2>
        <a:srgbClr val="BDE9FC"/>
      </a:dk2>
      <a:lt2>
        <a:srgbClr val="23455E"/>
      </a:lt2>
      <a:accent1>
        <a:srgbClr val="7ACFD0"/>
      </a:accent1>
      <a:accent2>
        <a:srgbClr val="E9AF46"/>
      </a:accent2>
      <a:accent3>
        <a:srgbClr val="3B698C"/>
      </a:accent3>
      <a:accent4>
        <a:srgbClr val="23455E"/>
      </a:accent4>
      <a:accent5>
        <a:srgbClr val="BDE9FC"/>
      </a:accent5>
      <a:accent6>
        <a:srgbClr val="F1CF90"/>
      </a:accent6>
      <a:hlink>
        <a:srgbClr val="2345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eliac Disease by Slidesgo">
  <a:themeElements>
    <a:clrScheme name="Simple Light">
      <a:dk1>
        <a:srgbClr val="F3F3F3"/>
      </a:dk1>
      <a:lt1>
        <a:srgbClr val="332533"/>
      </a:lt1>
      <a:dk2>
        <a:srgbClr val="3A1D09"/>
      </a:dk2>
      <a:lt2>
        <a:srgbClr val="723710"/>
      </a:lt2>
      <a:accent1>
        <a:srgbClr val="D15342"/>
      </a:accent1>
      <a:accent2>
        <a:srgbClr val="F25333"/>
      </a:accent2>
      <a:accent3>
        <a:srgbClr val="DB774F"/>
      </a:accent3>
      <a:accent4>
        <a:srgbClr val="EDC29F"/>
      </a:accent4>
      <a:accent5>
        <a:srgbClr val="FFDE55"/>
      </a:accent5>
      <a:accent6>
        <a:srgbClr val="FFC530"/>
      </a:accent6>
      <a:hlink>
        <a:srgbClr val="3325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000000"/>
      </a:dk1>
      <a:lt1>
        <a:srgbClr val="FFFFFF"/>
      </a:lt1>
      <a:dk2>
        <a:srgbClr val="393536"/>
      </a:dk2>
      <a:lt2>
        <a:srgbClr val="434343"/>
      </a:lt2>
      <a:accent1>
        <a:srgbClr val="A3B4A2"/>
      </a:accent1>
      <a:accent2>
        <a:srgbClr val="000000"/>
      </a:accent2>
      <a:accent3>
        <a:srgbClr val="2589BD"/>
      </a:accent3>
      <a:accent4>
        <a:srgbClr val="187795"/>
      </a:accent4>
      <a:accent5>
        <a:srgbClr val="38686A"/>
      </a:accent5>
      <a:accent6>
        <a:srgbClr val="A3B4A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iology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318</TotalTime>
  <Words>915</Words>
  <Application>Microsoft Office PowerPoint</Application>
  <PresentationFormat>Widescreen</PresentationFormat>
  <Paragraphs>98</Paragraphs>
  <Slides>25</Slides>
  <Notes>12</Notes>
  <HiddenSlides>0</HiddenSlides>
  <MMClips>0</MMClips>
  <ScaleCrop>false</ScaleCrop>
  <HeadingPairs>
    <vt:vector size="6" baseType="variant">
      <vt:variant>
        <vt:lpstr>Fonts Used</vt:lpstr>
      </vt:variant>
      <vt:variant>
        <vt:i4>60</vt:i4>
      </vt:variant>
      <vt:variant>
        <vt:lpstr>Theme</vt:lpstr>
      </vt:variant>
      <vt:variant>
        <vt:i4>14</vt:i4>
      </vt:variant>
      <vt:variant>
        <vt:lpstr>Slide Titles</vt:lpstr>
      </vt:variant>
      <vt:variant>
        <vt:i4>25</vt:i4>
      </vt:variant>
    </vt:vector>
  </HeadingPairs>
  <TitlesOfParts>
    <vt:vector size="99" baseType="lpstr">
      <vt:lpstr>宋体</vt:lpstr>
      <vt:lpstr>微软雅黑 Light</vt:lpstr>
      <vt:lpstr>#9Slide03 AmpleSoft</vt:lpstr>
      <vt:lpstr>#9Slide03 Bebas Neue ZSmall</vt:lpstr>
      <vt:lpstr>#9Slide03 Encode SeEx Black</vt:lpstr>
      <vt:lpstr>#9Slide03 Roboto Condensed</vt:lpstr>
      <vt:lpstr>#9Slide03 Swiss 721 Black Conde</vt:lpstr>
      <vt:lpstr>#9Slide03 Swiss Condensed</vt:lpstr>
      <vt:lpstr>#9Slide03 Swiss Condensed Bold</vt:lpstr>
      <vt:lpstr>#9Slide05 FS Blonde Script</vt:lpstr>
      <vt:lpstr>#9Slide07 SFU Jamaica</vt:lpstr>
      <vt:lpstr>#9Slide07 SVNBrandon Printed Sh</vt:lpstr>
      <vt:lpstr>#9Slide07 SVNNexa Rust Slab Bla</vt:lpstr>
      <vt:lpstr>000 DanPanosian TB</vt:lpstr>
      <vt:lpstr>000 Marvin [TeddyBear]</vt:lpstr>
      <vt:lpstr>Abel</vt:lpstr>
      <vt:lpstr>Acumin Pro Condensed</vt:lpstr>
      <vt:lpstr>Alegreya Sans Medium</vt:lpstr>
      <vt:lpstr>Anton</vt:lpstr>
      <vt:lpstr>Arial</vt:lpstr>
      <vt:lpstr>Auraka方黑檀</vt:lpstr>
      <vt:lpstr>Barlow</vt:lpstr>
      <vt:lpstr>Barlow Condensed</vt:lpstr>
      <vt:lpstr>Barlow Light</vt:lpstr>
      <vt:lpstr>Barlow Semi Condensed Medium</vt:lpstr>
      <vt:lpstr>Barlow Semi Condensed SemiBold</vt:lpstr>
      <vt:lpstr>Bookman Old Style</vt:lpstr>
      <vt:lpstr>Bree Serif</vt:lpstr>
      <vt:lpstr>Calibri</vt:lpstr>
      <vt:lpstr>Calibri Light</vt:lpstr>
      <vt:lpstr>Cambria Math</vt:lpstr>
      <vt:lpstr>Dekko</vt:lpstr>
      <vt:lpstr>Denk One</vt:lpstr>
      <vt:lpstr>DM Sans</vt:lpstr>
      <vt:lpstr>Handlee</vt:lpstr>
      <vt:lpstr>Homemade Apple</vt:lpstr>
      <vt:lpstr>inpin heiti</vt:lpstr>
      <vt:lpstr>Josefin Slab</vt:lpstr>
      <vt:lpstr>Josefin Slab Thin</vt:lpstr>
      <vt:lpstr>Open Sans</vt:lpstr>
      <vt:lpstr>Oswald Regular</vt:lpstr>
      <vt:lpstr>Poppins</vt:lpstr>
      <vt:lpstr>Questrial</vt:lpstr>
      <vt:lpstr>Roboto Condensed</vt:lpstr>
      <vt:lpstr>Roboto Condensed Light</vt:lpstr>
      <vt:lpstr>Roboto Slab Regular</vt:lpstr>
      <vt:lpstr>Rockwell</vt:lpstr>
      <vt:lpstr>Rokkitt Regular</vt:lpstr>
      <vt:lpstr>Sniglet</vt:lpstr>
      <vt:lpstr>Times New Roman</vt:lpstr>
      <vt:lpstr>VnThuPhap_Unicode</vt:lpstr>
      <vt:lpstr>Walter Turncoat</vt:lpstr>
      <vt:lpstr>Wingdings</vt:lpstr>
      <vt:lpstr>幼圆</vt:lpstr>
      <vt:lpstr>义启紫水晶体</vt:lpstr>
      <vt:lpstr>杨任东竹石体-Medium</vt:lpstr>
      <vt:lpstr>等线</vt:lpstr>
      <vt:lpstr>等线 Light</vt:lpstr>
      <vt:lpstr>逐浪细阁体</vt:lpstr>
      <vt:lpstr>锐字工房云字库细圆GBK</vt:lpstr>
      <vt:lpstr>Damask</vt:lpstr>
      <vt:lpstr>SlidesMania</vt:lpstr>
      <vt:lpstr>4_Office Theme</vt:lpstr>
      <vt:lpstr>1_Office Theme</vt:lpstr>
      <vt:lpstr>1_Office 主题​​</vt:lpstr>
      <vt:lpstr>2_Office 主题</vt:lpstr>
      <vt:lpstr>3_Office Theme</vt:lpstr>
      <vt:lpstr>Biology Lesson by SlidesGo</vt:lpstr>
      <vt:lpstr>5_Office Theme</vt:lpstr>
      <vt:lpstr>Global News Agency by Slidesgo</vt:lpstr>
      <vt:lpstr>Celiac Disease by Slidesgo</vt:lpstr>
      <vt:lpstr>3_Office 主题</vt:lpstr>
      <vt:lpstr>4_Office 主题</vt:lpstr>
      <vt:lpstr>Ursula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VIRUS</vt:lpstr>
      <vt:lpstr>MỘT SỐ LỢI ÍCH CỦA VIRUS</vt:lpstr>
      <vt:lpstr>MỘT SỐ LỢI ÍCH CỦA VIRUS</vt:lpstr>
      <vt:lpstr>MỘT SỐ BỆNH DO VIRUS &amp; CÁCH PHÒNG</vt:lpstr>
      <vt:lpstr>PowerPoint Presentation</vt:lpstr>
      <vt:lpstr>PowerPoint Presentation</vt:lpstr>
      <vt:lpstr>PowerPoint Presentation</vt:lpstr>
      <vt:lpstr>PowerPoint Presentation</vt:lpstr>
      <vt:lpstr>PowerPoint Presentation</vt:lpstr>
      <vt:lpstr>PowerPoint Presentation</vt:lpstr>
      <vt:lpstr>TÌM HIỂU VACCINE</vt:lpstr>
      <vt:lpstr>Vaccine là một chế phẩm sinh học, được sử dụng với mục đích tạo ra miễn dịch</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30</cp:revision>
  <dcterms:created xsi:type="dcterms:W3CDTF">2021-08-27T07:06:45Z</dcterms:created>
  <dcterms:modified xsi:type="dcterms:W3CDTF">2024-05-28T23:38:11Z</dcterms:modified>
</cp:coreProperties>
</file>