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</p:sldMasterIdLst>
  <p:notesMasterIdLst>
    <p:notesMasterId r:id="rId22"/>
  </p:notesMasterIdLst>
  <p:sldIdLst>
    <p:sldId id="256" r:id="rId2"/>
    <p:sldId id="258" r:id="rId3"/>
    <p:sldId id="260" r:id="rId4"/>
    <p:sldId id="336" r:id="rId5"/>
    <p:sldId id="337" r:id="rId6"/>
    <p:sldId id="335" r:id="rId7"/>
    <p:sldId id="257" r:id="rId8"/>
    <p:sldId id="338" r:id="rId9"/>
    <p:sldId id="341" r:id="rId10"/>
    <p:sldId id="342" r:id="rId11"/>
    <p:sldId id="340" r:id="rId12"/>
    <p:sldId id="343" r:id="rId13"/>
    <p:sldId id="344" r:id="rId14"/>
    <p:sldId id="339" r:id="rId15"/>
    <p:sldId id="346" r:id="rId16"/>
    <p:sldId id="347" r:id="rId17"/>
    <p:sldId id="348" r:id="rId18"/>
    <p:sldId id="345" r:id="rId19"/>
    <p:sldId id="261" r:id="rId20"/>
    <p:sldId id="275" r:id="rId21"/>
  </p:sldIdLst>
  <p:sldSz cx="9144000" cy="5143500" type="screen16x9"/>
  <p:notesSz cx="6858000" cy="9144000"/>
  <p:embeddedFontLst>
    <p:embeddedFont>
      <p:font typeface="Anaheim" panose="020B0604020202020204" charset="0"/>
      <p:regular r:id="rId23"/>
      <p:bold r:id="rId24"/>
      <p:italic r:id="rId25"/>
      <p:boldItalic r:id="rId26"/>
    </p:embeddedFont>
    <p:embeddedFont>
      <p:font typeface="Bebas Neue" panose="020B0606020202050201" pitchFamily="34" charset="0"/>
      <p:regular r:id="rId27"/>
    </p:embeddedFont>
    <p:embeddedFont>
      <p:font typeface="Inter Tight" panose="020B0604020202020204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  <p:embeddedFont>
      <p:font typeface="Share" panose="020B0604020202020204" charset="0"/>
      <p:regular r:id="rId36"/>
      <p:bold r:id="rId37"/>
      <p:italic r:id="rId38"/>
      <p:boldItalic r:id="rId39"/>
    </p:embeddedFont>
    <p:embeddedFont>
      <p:font typeface="Staatliches" pitchFamily="2" charset="0"/>
      <p:regular r:id="rId40"/>
    </p:embeddedFont>
    <p:embeddedFont>
      <p:font typeface="Wingdings 3" panose="05040102010807070707" pitchFamily="18" charset="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F1F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4E8279-EFBB-4FC4-9D96-4DF1DE96395C}">
  <a:tblStyle styleId="{6E4E8279-EFBB-4FC4-9D96-4DF1DE9639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24DF96-80B1-4597-BBAB-E513B93809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7BF20-E6ED-4F6E-9E59-805B1000CA30}" type="doc">
      <dgm:prSet loTypeId="urn:microsoft.com/office/officeart/2005/8/layout/pyramid3" loCatId="pyramid" qsTypeId="urn:microsoft.com/office/officeart/2005/8/quickstyle/simple1" qsCatId="simple" csTypeId="urn:microsoft.com/office/officeart/2005/8/colors/colorful2" csCatId="colorful" phldr="1"/>
      <dgm:spPr/>
    </dgm:pt>
    <dgm:pt modelId="{21E30F01-DE6F-4619-B535-C2A7A09B606D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In (general)</a:t>
          </a:r>
        </a:p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bigger </a:t>
          </a:r>
        </a:p>
      </dgm:t>
    </dgm:pt>
    <dgm:pt modelId="{097296AC-08EC-4278-A7FF-6CD4EC7F5AA1}" type="parTrans" cxnId="{59B2535B-55F1-4772-95FA-135CD3476E3B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4762F29A-8398-4CD5-8C87-53080316202A}" type="sibTrans" cxnId="{59B2535B-55F1-4772-95FA-135CD3476E3B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503094BC-DAC0-4373-B19E-6EA4A45BBFD7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On (more specific)</a:t>
          </a:r>
        </a:p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smaller</a:t>
          </a:r>
        </a:p>
      </dgm:t>
    </dgm:pt>
    <dgm:pt modelId="{517D6518-179B-4980-A29C-2D3BE29C2E99}" type="parTrans" cxnId="{C454BB31-B40C-4805-B858-ABAE81018034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093409EE-44A2-41BA-A157-6446C3442D97}" type="sibTrans" cxnId="{C454BB31-B40C-4805-B858-ABAE81018034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E19E7F76-E0D3-4A72-BD60-0A45B5A2B2A6}">
      <dgm:prSet phldrT="[Text]"/>
      <dgm:spPr/>
      <dgm:t>
        <a:bodyPr/>
        <a:lstStyle/>
        <a:p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At (very specific)</a:t>
          </a:r>
          <a:b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</a:br>
          <a:r>
            <a:rPr lang="en-US" b="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smallest</a:t>
          </a:r>
        </a:p>
      </dgm:t>
    </dgm:pt>
    <dgm:pt modelId="{C9BDCB77-A1BD-43B1-93DD-0D5077B78BAF}" type="parTrans" cxnId="{D01217F3-50CF-47C4-BF6A-47AD07BA1F66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9E2F4F62-BB4B-48F7-A194-F48936EBF169}" type="sibTrans" cxnId="{D01217F3-50CF-47C4-BF6A-47AD07BA1F66}">
      <dgm:prSet/>
      <dgm:spPr/>
      <dgm:t>
        <a:bodyPr/>
        <a:lstStyle/>
        <a:p>
          <a:endParaRPr lang="en-US" b="0">
            <a:latin typeface="Inter Tight" panose="020B0604020202020204" charset="0"/>
            <a:ea typeface="Inter Tight" panose="020B0604020202020204" charset="0"/>
            <a:cs typeface="Inter Tight" panose="020B0604020202020204" charset="0"/>
          </a:endParaRPr>
        </a:p>
      </dgm:t>
    </dgm:pt>
    <dgm:pt modelId="{25671AD0-7231-4311-8D0D-005EF5C35398}" type="pres">
      <dgm:prSet presAssocID="{8C57BF20-E6ED-4F6E-9E59-805B1000CA30}" presName="Name0" presStyleCnt="0">
        <dgm:presLayoutVars>
          <dgm:dir/>
          <dgm:animLvl val="lvl"/>
          <dgm:resizeHandles val="exact"/>
        </dgm:presLayoutVars>
      </dgm:prSet>
      <dgm:spPr/>
    </dgm:pt>
    <dgm:pt modelId="{16556509-62C0-4888-9A5C-9E14CD730803}" type="pres">
      <dgm:prSet presAssocID="{21E30F01-DE6F-4619-B535-C2A7A09B606D}" presName="Name8" presStyleCnt="0"/>
      <dgm:spPr/>
    </dgm:pt>
    <dgm:pt modelId="{9B4290B4-D07B-461A-9EB8-B5D5F51D3AB2}" type="pres">
      <dgm:prSet presAssocID="{21E30F01-DE6F-4619-B535-C2A7A09B606D}" presName="level" presStyleLbl="node1" presStyleIdx="0" presStyleCnt="3" custScaleY="136628" custLinFactNeighborX="-172" custLinFactNeighborY="4121">
        <dgm:presLayoutVars>
          <dgm:chMax val="1"/>
          <dgm:bulletEnabled val="1"/>
        </dgm:presLayoutVars>
      </dgm:prSet>
      <dgm:spPr/>
    </dgm:pt>
    <dgm:pt modelId="{0C893C43-B429-4499-B54B-5D3470FA94BB}" type="pres">
      <dgm:prSet presAssocID="{21E30F01-DE6F-4619-B535-C2A7A09B60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50F0145-3DF0-4C11-AFBB-327E68159513}" type="pres">
      <dgm:prSet presAssocID="{503094BC-DAC0-4373-B19E-6EA4A45BBFD7}" presName="Name8" presStyleCnt="0"/>
      <dgm:spPr/>
    </dgm:pt>
    <dgm:pt modelId="{DA3ADE9B-12FE-445A-9B19-FF25946ADD15}" type="pres">
      <dgm:prSet presAssocID="{503094BC-DAC0-4373-B19E-6EA4A45BBFD7}" presName="level" presStyleLbl="node1" presStyleIdx="1" presStyleCnt="3">
        <dgm:presLayoutVars>
          <dgm:chMax val="1"/>
          <dgm:bulletEnabled val="1"/>
        </dgm:presLayoutVars>
      </dgm:prSet>
      <dgm:spPr/>
    </dgm:pt>
    <dgm:pt modelId="{41CA861B-9D53-40AC-8CB6-BC692217BEBA}" type="pres">
      <dgm:prSet presAssocID="{503094BC-DAC0-4373-B19E-6EA4A45BBFD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09821B9-E68B-4B0D-B3CF-B833E474B8BD}" type="pres">
      <dgm:prSet presAssocID="{E19E7F76-E0D3-4A72-BD60-0A45B5A2B2A6}" presName="Name8" presStyleCnt="0"/>
      <dgm:spPr/>
    </dgm:pt>
    <dgm:pt modelId="{8EA7F17F-05AF-47AB-AB19-7448F922536C}" type="pres">
      <dgm:prSet presAssocID="{E19E7F76-E0D3-4A72-BD60-0A45B5A2B2A6}" presName="level" presStyleLbl="node1" presStyleIdx="2" presStyleCnt="3">
        <dgm:presLayoutVars>
          <dgm:chMax val="1"/>
          <dgm:bulletEnabled val="1"/>
        </dgm:presLayoutVars>
      </dgm:prSet>
      <dgm:spPr/>
    </dgm:pt>
    <dgm:pt modelId="{CA465FA8-51C1-4003-97D4-877FE102A0EA}" type="pres">
      <dgm:prSet presAssocID="{E19E7F76-E0D3-4A72-BD60-0A45B5A2B2A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0939E23-2F30-4473-870C-926EC5583E75}" type="presOf" srcId="{503094BC-DAC0-4373-B19E-6EA4A45BBFD7}" destId="{41CA861B-9D53-40AC-8CB6-BC692217BEBA}" srcOrd="1" destOrd="0" presId="urn:microsoft.com/office/officeart/2005/8/layout/pyramid3"/>
    <dgm:cxn modelId="{C454BB31-B40C-4805-B858-ABAE81018034}" srcId="{8C57BF20-E6ED-4F6E-9E59-805B1000CA30}" destId="{503094BC-DAC0-4373-B19E-6EA4A45BBFD7}" srcOrd="1" destOrd="0" parTransId="{517D6518-179B-4980-A29C-2D3BE29C2E99}" sibTransId="{093409EE-44A2-41BA-A157-6446C3442D97}"/>
    <dgm:cxn modelId="{D7174340-4B18-46C6-81C2-FE722D02CABE}" type="presOf" srcId="{503094BC-DAC0-4373-B19E-6EA4A45BBFD7}" destId="{DA3ADE9B-12FE-445A-9B19-FF25946ADD15}" srcOrd="0" destOrd="0" presId="urn:microsoft.com/office/officeart/2005/8/layout/pyramid3"/>
    <dgm:cxn modelId="{59B2535B-55F1-4772-95FA-135CD3476E3B}" srcId="{8C57BF20-E6ED-4F6E-9E59-805B1000CA30}" destId="{21E30F01-DE6F-4619-B535-C2A7A09B606D}" srcOrd="0" destOrd="0" parTransId="{097296AC-08EC-4278-A7FF-6CD4EC7F5AA1}" sibTransId="{4762F29A-8398-4CD5-8C87-53080316202A}"/>
    <dgm:cxn modelId="{5C703072-BCBD-440B-88E3-8C49695580EE}" type="presOf" srcId="{21E30F01-DE6F-4619-B535-C2A7A09B606D}" destId="{9B4290B4-D07B-461A-9EB8-B5D5F51D3AB2}" srcOrd="0" destOrd="0" presId="urn:microsoft.com/office/officeart/2005/8/layout/pyramid3"/>
    <dgm:cxn modelId="{0756DE82-1F42-4D11-8E32-E946DC2D745C}" type="presOf" srcId="{E19E7F76-E0D3-4A72-BD60-0A45B5A2B2A6}" destId="{8EA7F17F-05AF-47AB-AB19-7448F922536C}" srcOrd="0" destOrd="0" presId="urn:microsoft.com/office/officeart/2005/8/layout/pyramid3"/>
    <dgm:cxn modelId="{D851A5A9-AE4A-48ED-BAF6-60F05C8673F8}" type="presOf" srcId="{E19E7F76-E0D3-4A72-BD60-0A45B5A2B2A6}" destId="{CA465FA8-51C1-4003-97D4-877FE102A0EA}" srcOrd="1" destOrd="0" presId="urn:microsoft.com/office/officeart/2005/8/layout/pyramid3"/>
    <dgm:cxn modelId="{9AB326AA-5ECD-40C8-BFC7-4A7EAA648DFE}" type="presOf" srcId="{8C57BF20-E6ED-4F6E-9E59-805B1000CA30}" destId="{25671AD0-7231-4311-8D0D-005EF5C35398}" srcOrd="0" destOrd="0" presId="urn:microsoft.com/office/officeart/2005/8/layout/pyramid3"/>
    <dgm:cxn modelId="{35A6F0AD-F39C-47D0-9B43-B495F7B0B7D5}" type="presOf" srcId="{21E30F01-DE6F-4619-B535-C2A7A09B606D}" destId="{0C893C43-B429-4499-B54B-5D3470FA94BB}" srcOrd="1" destOrd="0" presId="urn:microsoft.com/office/officeart/2005/8/layout/pyramid3"/>
    <dgm:cxn modelId="{D01217F3-50CF-47C4-BF6A-47AD07BA1F66}" srcId="{8C57BF20-E6ED-4F6E-9E59-805B1000CA30}" destId="{E19E7F76-E0D3-4A72-BD60-0A45B5A2B2A6}" srcOrd="2" destOrd="0" parTransId="{C9BDCB77-A1BD-43B1-93DD-0D5077B78BAF}" sibTransId="{9E2F4F62-BB4B-48F7-A194-F48936EBF169}"/>
    <dgm:cxn modelId="{FF8341CE-B407-438B-AF14-15294E2816E0}" type="presParOf" srcId="{25671AD0-7231-4311-8D0D-005EF5C35398}" destId="{16556509-62C0-4888-9A5C-9E14CD730803}" srcOrd="0" destOrd="0" presId="urn:microsoft.com/office/officeart/2005/8/layout/pyramid3"/>
    <dgm:cxn modelId="{FDA2F5F0-EAE9-4D99-846A-1059355726F8}" type="presParOf" srcId="{16556509-62C0-4888-9A5C-9E14CD730803}" destId="{9B4290B4-D07B-461A-9EB8-B5D5F51D3AB2}" srcOrd="0" destOrd="0" presId="urn:microsoft.com/office/officeart/2005/8/layout/pyramid3"/>
    <dgm:cxn modelId="{B16FD6B8-DD4C-49D5-8F2C-74A3AAE3F5C3}" type="presParOf" srcId="{16556509-62C0-4888-9A5C-9E14CD730803}" destId="{0C893C43-B429-4499-B54B-5D3470FA94BB}" srcOrd="1" destOrd="0" presId="urn:microsoft.com/office/officeart/2005/8/layout/pyramid3"/>
    <dgm:cxn modelId="{AB7DE8B0-BE11-460A-98C0-11829AD8A9F9}" type="presParOf" srcId="{25671AD0-7231-4311-8D0D-005EF5C35398}" destId="{A50F0145-3DF0-4C11-AFBB-327E68159513}" srcOrd="1" destOrd="0" presId="urn:microsoft.com/office/officeart/2005/8/layout/pyramid3"/>
    <dgm:cxn modelId="{A8DD0CFE-2166-4A01-BD6E-7AD8EF7A4A6C}" type="presParOf" srcId="{A50F0145-3DF0-4C11-AFBB-327E68159513}" destId="{DA3ADE9B-12FE-445A-9B19-FF25946ADD15}" srcOrd="0" destOrd="0" presId="urn:microsoft.com/office/officeart/2005/8/layout/pyramid3"/>
    <dgm:cxn modelId="{1A14C61E-98E9-45F3-9127-7057079208F0}" type="presParOf" srcId="{A50F0145-3DF0-4C11-AFBB-327E68159513}" destId="{41CA861B-9D53-40AC-8CB6-BC692217BEBA}" srcOrd="1" destOrd="0" presId="urn:microsoft.com/office/officeart/2005/8/layout/pyramid3"/>
    <dgm:cxn modelId="{41867D0A-40A5-42F1-9753-AFC5C83B1AB9}" type="presParOf" srcId="{25671AD0-7231-4311-8D0D-005EF5C35398}" destId="{909821B9-E68B-4B0D-B3CF-B833E474B8BD}" srcOrd="2" destOrd="0" presId="urn:microsoft.com/office/officeart/2005/8/layout/pyramid3"/>
    <dgm:cxn modelId="{4F383A03-473D-48C8-8419-C6872CF689B6}" type="presParOf" srcId="{909821B9-E68B-4B0D-B3CF-B833E474B8BD}" destId="{8EA7F17F-05AF-47AB-AB19-7448F922536C}" srcOrd="0" destOrd="0" presId="urn:microsoft.com/office/officeart/2005/8/layout/pyramid3"/>
    <dgm:cxn modelId="{94992015-7440-4B03-9B41-9410376F029C}" type="presParOf" srcId="{909821B9-E68B-4B0D-B3CF-B833E474B8BD}" destId="{CA465FA8-51C1-4003-97D4-877FE102A0EA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290B4-D07B-461A-9EB8-B5D5F51D3AB2}">
      <dsp:nvSpPr>
        <dsp:cNvPr id="0" name=""/>
        <dsp:cNvSpPr/>
      </dsp:nvSpPr>
      <dsp:spPr>
        <a:xfrm rot="10800000">
          <a:off x="0" y="47876"/>
          <a:ext cx="2964873" cy="1587300"/>
        </a:xfrm>
        <a:prstGeom prst="trapezoid">
          <a:avLst>
            <a:gd name="adj" fmla="val 3790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In (general)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bigger </a:t>
          </a:r>
        </a:p>
      </dsp:txBody>
      <dsp:txXfrm rot="-10800000">
        <a:off x="518852" y="47876"/>
        <a:ext cx="1927167" cy="1587300"/>
      </dsp:txXfrm>
    </dsp:sp>
    <dsp:sp modelId="{DA3ADE9B-12FE-445A-9B19-FF25946ADD15}">
      <dsp:nvSpPr>
        <dsp:cNvPr id="0" name=""/>
        <dsp:cNvSpPr/>
      </dsp:nvSpPr>
      <dsp:spPr>
        <a:xfrm rot="10800000">
          <a:off x="601679" y="1587300"/>
          <a:ext cx="1761513" cy="1161767"/>
        </a:xfrm>
        <a:prstGeom prst="trapezoid">
          <a:avLst>
            <a:gd name="adj" fmla="val 37906"/>
          </a:avLst>
        </a:prstGeom>
        <a:solidFill>
          <a:schemeClr val="accent2">
            <a:hueOff val="-8149098"/>
            <a:satOff val="18080"/>
            <a:lumOff val="-4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On (more specific)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smaller</a:t>
          </a:r>
        </a:p>
      </dsp:txBody>
      <dsp:txXfrm rot="-10800000">
        <a:off x="909944" y="1587300"/>
        <a:ext cx="1144983" cy="1161767"/>
      </dsp:txXfrm>
    </dsp:sp>
    <dsp:sp modelId="{8EA7F17F-05AF-47AB-AB19-7448F922536C}">
      <dsp:nvSpPr>
        <dsp:cNvPr id="0" name=""/>
        <dsp:cNvSpPr/>
      </dsp:nvSpPr>
      <dsp:spPr>
        <a:xfrm rot="10800000">
          <a:off x="1042058" y="2749068"/>
          <a:ext cx="880756" cy="1161767"/>
        </a:xfrm>
        <a:prstGeom prst="trapezoid">
          <a:avLst>
            <a:gd name="adj" fmla="val 50000"/>
          </a:avLst>
        </a:prstGeom>
        <a:solidFill>
          <a:schemeClr val="accent2">
            <a:hueOff val="-16298196"/>
            <a:satOff val="36161"/>
            <a:lumOff val="-84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At (very specific)</a:t>
          </a:r>
          <a:b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</a:br>
          <a:r>
            <a:rPr lang="en-US" sz="1800" b="0" kern="12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rPr>
            <a:t>smallest</a:t>
          </a:r>
        </a:p>
      </dsp:txBody>
      <dsp:txXfrm rot="-10800000">
        <a:off x="1042058" y="2749068"/>
        <a:ext cx="880756" cy="116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e1ad51d51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e1ad51d51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e1ad51d512_4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e1ad51d512_4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34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645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1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945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môt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Whose pen is it? </a:t>
            </a:r>
          </a:p>
        </p:txBody>
      </p:sp>
    </p:spTree>
    <p:extLst>
      <p:ext uri="{BB962C8B-B14F-4D97-AF65-F5344CB8AC3E}">
        <p14:creationId xmlns:p14="http://schemas.microsoft.com/office/powerpoint/2010/main" val="3201258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TtBDfr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bit.ly/2TyoMsr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bit.ly/3A1uf1Q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70150"/>
            <a:ext cx="4127400" cy="23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800" b="0">
                <a:highlight>
                  <a:srgbClr val="FFFFFF"/>
                </a:highlight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taatliches"/>
              <a:buNone/>
              <a:defRPr sz="5200">
                <a:solidFill>
                  <a:srgbClr val="191919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97550"/>
            <a:ext cx="4709700" cy="475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Condensed"/>
              <a:buNone/>
              <a:defRPr sz="18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807808" y="-7920"/>
            <a:ext cx="3317343" cy="5198745"/>
            <a:chOff x="7807808" y="-7920"/>
            <a:chExt cx="3317343" cy="5198745"/>
          </a:xfrm>
        </p:grpSpPr>
        <p:sp>
          <p:nvSpPr>
            <p:cNvPr id="12" name="Google Shape;12;p2"/>
            <p:cNvSpPr/>
            <p:nvPr/>
          </p:nvSpPr>
          <p:spPr>
            <a:xfrm>
              <a:off x="8141200" y="3052124"/>
              <a:ext cx="2983951" cy="445334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" name="Google Shape;13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14120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4;p2"/>
            <p:cNvSpPr/>
            <p:nvPr/>
          </p:nvSpPr>
          <p:spPr>
            <a:xfrm>
              <a:off x="8141200" y="1589200"/>
              <a:ext cx="2983951" cy="146291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" name="Google Shape;15;p2"/>
            <p:cNvPicPr preferRelativeResize="0"/>
            <p:nvPr/>
          </p:nvPicPr>
          <p:blipFill rotWithShape="1">
            <a:blip r:embed="rId3">
              <a:alphaModFix/>
            </a:blip>
            <a:srcRect r="36640"/>
            <a:stretch/>
          </p:blipFill>
          <p:spPr>
            <a:xfrm>
              <a:off x="8141200" y="3497550"/>
              <a:ext cx="2983950" cy="169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96734" y="1665935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7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07808" y="8623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7973502" y="36350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56075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 rot="1513685">
            <a:off x="294078" y="350782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2" hasCustomPrompt="1"/>
          </p:nvPr>
        </p:nvSpPr>
        <p:spPr>
          <a:xfrm>
            <a:off x="1505319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3" hasCustomPrompt="1"/>
          </p:nvPr>
        </p:nvSpPr>
        <p:spPr>
          <a:xfrm>
            <a:off x="1505319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594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594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869" y="1556708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7" hasCustomPrompt="1"/>
          </p:nvPr>
        </p:nvSpPr>
        <p:spPr>
          <a:xfrm>
            <a:off x="6903869" y="3196441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963175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8"/>
          </p:nvPr>
        </p:nvSpPr>
        <p:spPr>
          <a:xfrm>
            <a:off x="3662344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9"/>
          </p:nvPr>
        </p:nvSpPr>
        <p:spPr>
          <a:xfrm>
            <a:off x="6361619" y="200430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3"/>
          </p:nvPr>
        </p:nvSpPr>
        <p:spPr>
          <a:xfrm>
            <a:off x="963181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4"/>
          </p:nvPr>
        </p:nvSpPr>
        <p:spPr>
          <a:xfrm>
            <a:off x="3662350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5"/>
          </p:nvPr>
        </p:nvSpPr>
        <p:spPr>
          <a:xfrm>
            <a:off x="6361625" y="3644050"/>
            <a:ext cx="18192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2372175" y="-8"/>
            <a:ext cx="2954107" cy="5153492"/>
            <a:chOff x="-2372175" y="-8"/>
            <a:chExt cx="2954107" cy="5153492"/>
          </a:xfrm>
        </p:grpSpPr>
        <p:pic>
          <p:nvPicPr>
            <p:cNvPr id="127" name="Google Shape;12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13"/>
            <p:cNvSpPr/>
            <p:nvPr/>
          </p:nvSpPr>
          <p:spPr>
            <a:xfrm>
              <a:off x="-2372175" y="750900"/>
              <a:ext cx="2780600" cy="740975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9" name="Google Shape;129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" name="Google Shape;131;p13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43984" y="13385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3"/>
          <p:cNvSpPr/>
          <p:nvPr/>
        </p:nvSpPr>
        <p:spPr>
          <a:xfrm>
            <a:off x="8066600" y="10284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4"/>
          <p:cNvGrpSpPr/>
          <p:nvPr/>
        </p:nvGrpSpPr>
        <p:grpSpPr>
          <a:xfrm>
            <a:off x="-2372175" y="-8"/>
            <a:ext cx="2954107" cy="5153492"/>
            <a:chOff x="-2372175" y="-8"/>
            <a:chExt cx="2954107" cy="5153492"/>
          </a:xfrm>
        </p:grpSpPr>
        <p:pic>
          <p:nvPicPr>
            <p:cNvPr id="138" name="Google Shape;138;p14"/>
            <p:cNvPicPr preferRelativeResize="0"/>
            <p:nvPr/>
          </p:nvPicPr>
          <p:blipFill rotWithShape="1">
            <a:blip r:embed="rId2">
              <a:alphaModFix/>
            </a:blip>
            <a:srcRect t="29445" b="29445"/>
            <a:stretch/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14"/>
            <p:cNvSpPr/>
            <p:nvPr/>
          </p:nvSpPr>
          <p:spPr>
            <a:xfrm>
              <a:off x="-2372175" y="311750"/>
              <a:ext cx="2780600" cy="1180151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0" name="Google Shape;140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4"/>
            <p:cNvPicPr preferRelativeResize="0"/>
            <p:nvPr/>
          </p:nvPicPr>
          <p:blipFill rotWithShape="1">
            <a:blip r:embed="rId4">
              <a:alphaModFix/>
            </a:blip>
            <a:srcRect l="29445" r="29445"/>
            <a:stretch/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14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43984" y="13385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4"/>
          <p:cNvSpPr/>
          <p:nvPr/>
        </p:nvSpPr>
        <p:spPr>
          <a:xfrm>
            <a:off x="8066600" y="10284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>
            <a:spLocks noGrp="1"/>
          </p:cNvSpPr>
          <p:nvPr>
            <p:ph type="title"/>
          </p:nvPr>
        </p:nvSpPr>
        <p:spPr>
          <a:xfrm>
            <a:off x="713225" y="387100"/>
            <a:ext cx="4111200" cy="11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7"/>
          <p:cNvSpPr txBox="1">
            <a:spLocks noGrp="1"/>
          </p:cNvSpPr>
          <p:nvPr>
            <p:ph type="subTitle" idx="1"/>
          </p:nvPr>
        </p:nvSpPr>
        <p:spPr>
          <a:xfrm>
            <a:off x="713225" y="1671419"/>
            <a:ext cx="4111200" cy="130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98" name="Google Shape;298;p27"/>
          <p:cNvGrpSpPr/>
          <p:nvPr/>
        </p:nvGrpSpPr>
        <p:grpSpPr>
          <a:xfrm>
            <a:off x="7807808" y="-7920"/>
            <a:ext cx="5043015" cy="5198751"/>
            <a:chOff x="7807808" y="-7920"/>
            <a:chExt cx="5043015" cy="5198751"/>
          </a:xfrm>
        </p:grpSpPr>
        <p:pic>
          <p:nvPicPr>
            <p:cNvPr id="299" name="Google Shape;299;p27"/>
            <p:cNvPicPr preferRelativeResize="0"/>
            <p:nvPr/>
          </p:nvPicPr>
          <p:blipFill rotWithShape="1">
            <a:blip r:embed="rId2">
              <a:alphaModFix/>
            </a:blip>
            <a:srcRect t="89" b="89"/>
            <a:stretch/>
          </p:blipFill>
          <p:spPr>
            <a:xfrm>
              <a:off x="814120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0" name="Google Shape;300;p27"/>
            <p:cNvSpPr/>
            <p:nvPr/>
          </p:nvSpPr>
          <p:spPr>
            <a:xfrm>
              <a:off x="8141200" y="1589200"/>
              <a:ext cx="2983951" cy="1933693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1" name="Google Shape;301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41200" y="3497556"/>
              <a:ext cx="4709624" cy="1693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496734" y="1665935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07808" y="8623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p27"/>
            <p:cNvSpPr/>
            <p:nvPr/>
          </p:nvSpPr>
          <p:spPr>
            <a:xfrm>
              <a:off x="7973502" y="3635035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8556075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27"/>
          <p:cNvSpPr txBox="1"/>
          <p:nvPr/>
        </p:nvSpPr>
        <p:spPr>
          <a:xfrm>
            <a:off x="713225" y="3622250"/>
            <a:ext cx="398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CREDITS: This presentation template was created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, and includes icons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, and infographics &amp; images by 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 </a:t>
            </a:r>
            <a:endParaRPr sz="1200" u="sng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28"/>
          <p:cNvGrpSpPr/>
          <p:nvPr/>
        </p:nvGrpSpPr>
        <p:grpSpPr>
          <a:xfrm>
            <a:off x="-2861617" y="-8"/>
            <a:ext cx="3270042" cy="5143482"/>
            <a:chOff x="-2861617" y="-8"/>
            <a:chExt cx="3270042" cy="5143482"/>
          </a:xfrm>
        </p:grpSpPr>
        <p:pic>
          <p:nvPicPr>
            <p:cNvPr id="309" name="Google Shape;309;p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80125" y="4392574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28"/>
            <p:cNvSpPr/>
            <p:nvPr/>
          </p:nvSpPr>
          <p:spPr>
            <a:xfrm rot="10800000" flipH="1">
              <a:off x="-2372175" y="3960874"/>
              <a:ext cx="2780600" cy="431692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1" name="Google Shape;311;p28"/>
            <p:cNvPicPr preferRelativeResize="0"/>
            <p:nvPr/>
          </p:nvPicPr>
          <p:blipFill rotWithShape="1">
            <a:blip r:embed="rId3">
              <a:alphaModFix/>
            </a:blip>
            <a:srcRect t="26406" b="26406"/>
            <a:stretch/>
          </p:blipFill>
          <p:spPr>
            <a:xfrm rot="10800000" flipH="1">
              <a:off x="-2861617" y="2611315"/>
              <a:ext cx="3270042" cy="13495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p28"/>
            <p:cNvSpPr/>
            <p:nvPr/>
          </p:nvSpPr>
          <p:spPr>
            <a:xfrm rot="10800000" flipH="1">
              <a:off x="-2372175" y="-8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3" name="Google Shape;313;p28"/>
            <p:cNvPicPr preferRelativeResize="0"/>
            <p:nvPr/>
          </p:nvPicPr>
          <p:blipFill rotWithShape="1">
            <a:blip r:embed="rId4">
              <a:alphaModFix/>
            </a:blip>
            <a:srcRect l="26406" r="26406"/>
            <a:stretch/>
          </p:blipFill>
          <p:spPr>
            <a:xfrm>
              <a:off x="-2089100" y="427015"/>
              <a:ext cx="2497525" cy="2184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9"/>
          <p:cNvGrpSpPr/>
          <p:nvPr/>
        </p:nvGrpSpPr>
        <p:grpSpPr>
          <a:xfrm>
            <a:off x="7807808" y="0"/>
            <a:ext cx="3681450" cy="5143478"/>
            <a:chOff x="7807808" y="0"/>
            <a:chExt cx="3681450" cy="5143478"/>
          </a:xfrm>
        </p:grpSpPr>
        <p:pic>
          <p:nvPicPr>
            <p:cNvPr id="316" name="Google Shape;316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430775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29"/>
            <p:cNvSpPr/>
            <p:nvPr/>
          </p:nvSpPr>
          <p:spPr>
            <a:xfrm>
              <a:off x="8430775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8" name="Google Shape;318;p29"/>
            <p:cNvPicPr preferRelativeResize="0"/>
            <p:nvPr/>
          </p:nvPicPr>
          <p:blipFill rotWithShape="1">
            <a:blip r:embed="rId3">
              <a:alphaModFix/>
            </a:blip>
            <a:srcRect l="89" r="89"/>
            <a:stretch/>
          </p:blipFill>
          <p:spPr>
            <a:xfrm>
              <a:off x="8430775" y="2521200"/>
              <a:ext cx="2039250" cy="178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9"/>
            <p:cNvSpPr/>
            <p:nvPr/>
          </p:nvSpPr>
          <p:spPr>
            <a:xfrm>
              <a:off x="8430775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8527123" y="1340888"/>
              <a:ext cx="858795" cy="889116"/>
            </a:xfrm>
            <a:custGeom>
              <a:avLst/>
              <a:gdLst/>
              <a:ahLst/>
              <a:cxnLst/>
              <a:rect l="l" t="t" r="r" b="b"/>
              <a:pathLst>
                <a:path w="36282" h="37563" extrusionOk="0">
                  <a:moveTo>
                    <a:pt x="12441" y="1690"/>
                  </a:moveTo>
                  <a:lnTo>
                    <a:pt x="12441" y="1690"/>
                  </a:lnTo>
                  <a:cubicBezTo>
                    <a:pt x="13982" y="3412"/>
                    <a:pt x="17735" y="8488"/>
                    <a:pt x="20337" y="12150"/>
                  </a:cubicBezTo>
                  <a:lnTo>
                    <a:pt x="20665" y="12611"/>
                  </a:lnTo>
                  <a:lnTo>
                    <a:pt x="21131" y="12287"/>
                  </a:lnTo>
                  <a:cubicBezTo>
                    <a:pt x="24733" y="9780"/>
                    <a:pt x="28791" y="7187"/>
                    <a:pt x="30451" y="6431"/>
                  </a:cubicBezTo>
                  <a:lnTo>
                    <a:pt x="30451" y="6431"/>
                  </a:lnTo>
                  <a:cubicBezTo>
                    <a:pt x="29636" y="7965"/>
                    <a:pt x="27071" y="11528"/>
                    <a:pt x="24610" y="14674"/>
                  </a:cubicBezTo>
                  <a:lnTo>
                    <a:pt x="24251" y="15134"/>
                  </a:lnTo>
                  <a:lnTo>
                    <a:pt x="24716" y="15486"/>
                  </a:lnTo>
                  <a:cubicBezTo>
                    <a:pt x="28959" y="18681"/>
                    <a:pt x="33475" y="22353"/>
                    <a:pt x="34779" y="23799"/>
                  </a:cubicBezTo>
                  <a:cubicBezTo>
                    <a:pt x="32889" y="23578"/>
                    <a:pt x="27464" y="22001"/>
                    <a:pt x="22580" y="20366"/>
                  </a:cubicBezTo>
                  <a:lnTo>
                    <a:pt x="21744" y="20086"/>
                  </a:lnTo>
                  <a:lnTo>
                    <a:pt x="21744" y="20086"/>
                  </a:lnTo>
                  <a:lnTo>
                    <a:pt x="21828" y="20964"/>
                  </a:lnTo>
                  <a:cubicBezTo>
                    <a:pt x="22384" y="26714"/>
                    <a:pt x="22859" y="33077"/>
                    <a:pt x="22844" y="35615"/>
                  </a:cubicBezTo>
                  <a:cubicBezTo>
                    <a:pt x="21733" y="33812"/>
                    <a:pt x="19547" y="29582"/>
                    <a:pt x="17637" y="25642"/>
                  </a:cubicBezTo>
                  <a:lnTo>
                    <a:pt x="17299" y="24943"/>
                  </a:lnTo>
                  <a:lnTo>
                    <a:pt x="16731" y="25472"/>
                  </a:lnTo>
                  <a:cubicBezTo>
                    <a:pt x="13754" y="28252"/>
                    <a:pt x="10401" y="31179"/>
                    <a:pt x="8790" y="32325"/>
                  </a:cubicBezTo>
                  <a:cubicBezTo>
                    <a:pt x="8921" y="31973"/>
                    <a:pt x="9069" y="31569"/>
                    <a:pt x="9232" y="31130"/>
                  </a:cubicBezTo>
                  <a:cubicBezTo>
                    <a:pt x="12571" y="22102"/>
                    <a:pt x="12515" y="22025"/>
                    <a:pt x="12242" y="21657"/>
                  </a:cubicBezTo>
                  <a:lnTo>
                    <a:pt x="12046" y="21402"/>
                  </a:lnTo>
                  <a:lnTo>
                    <a:pt x="11778" y="21418"/>
                  </a:lnTo>
                  <a:cubicBezTo>
                    <a:pt x="10707" y="21283"/>
                    <a:pt x="3327" y="19436"/>
                    <a:pt x="1665" y="18530"/>
                  </a:cubicBezTo>
                  <a:cubicBezTo>
                    <a:pt x="2996" y="17704"/>
                    <a:pt x="8263" y="15906"/>
                    <a:pt x="13108" y="14490"/>
                  </a:cubicBezTo>
                  <a:lnTo>
                    <a:pt x="13573" y="14354"/>
                  </a:lnTo>
                  <a:lnTo>
                    <a:pt x="13516" y="13873"/>
                  </a:lnTo>
                  <a:cubicBezTo>
                    <a:pt x="12950" y="9036"/>
                    <a:pt x="12459" y="3752"/>
                    <a:pt x="12441" y="1690"/>
                  </a:cubicBezTo>
                  <a:close/>
                  <a:moveTo>
                    <a:pt x="11997" y="0"/>
                  </a:moveTo>
                  <a:cubicBezTo>
                    <a:pt x="11884" y="0"/>
                    <a:pt x="11802" y="48"/>
                    <a:pt x="11718" y="96"/>
                  </a:cubicBezTo>
                  <a:cubicBezTo>
                    <a:pt x="11340" y="315"/>
                    <a:pt x="10822" y="613"/>
                    <a:pt x="12324" y="13526"/>
                  </a:cubicBezTo>
                  <a:cubicBezTo>
                    <a:pt x="1" y="17155"/>
                    <a:pt x="202" y="18150"/>
                    <a:pt x="314" y="18687"/>
                  </a:cubicBezTo>
                  <a:cubicBezTo>
                    <a:pt x="606" y="20123"/>
                    <a:pt x="8677" y="21933"/>
                    <a:pt x="11115" y="22431"/>
                  </a:cubicBezTo>
                  <a:cubicBezTo>
                    <a:pt x="10683" y="23906"/>
                    <a:pt x="9013" y="28420"/>
                    <a:pt x="8157" y="30734"/>
                  </a:cubicBezTo>
                  <a:cubicBezTo>
                    <a:pt x="7818" y="31651"/>
                    <a:pt x="7537" y="32414"/>
                    <a:pt x="7372" y="32870"/>
                  </a:cubicBezTo>
                  <a:cubicBezTo>
                    <a:pt x="7155" y="33474"/>
                    <a:pt x="7458" y="33753"/>
                    <a:pt x="7599" y="33847"/>
                  </a:cubicBezTo>
                  <a:cubicBezTo>
                    <a:pt x="7678" y="33899"/>
                    <a:pt x="7767" y="33957"/>
                    <a:pt x="7925" y="33957"/>
                  </a:cubicBezTo>
                  <a:cubicBezTo>
                    <a:pt x="8559" y="33957"/>
                    <a:pt x="10303" y="33007"/>
                    <a:pt x="16946" y="26839"/>
                  </a:cubicBezTo>
                  <a:cubicBezTo>
                    <a:pt x="22091" y="37398"/>
                    <a:pt x="22786" y="37496"/>
                    <a:pt x="23123" y="37543"/>
                  </a:cubicBezTo>
                  <a:lnTo>
                    <a:pt x="23448" y="37563"/>
                  </a:lnTo>
                  <a:lnTo>
                    <a:pt x="23648" y="37371"/>
                  </a:lnTo>
                  <a:cubicBezTo>
                    <a:pt x="23872" y="37155"/>
                    <a:pt x="24464" y="36588"/>
                    <a:pt x="23052" y="21730"/>
                  </a:cubicBezTo>
                  <a:lnTo>
                    <a:pt x="23052" y="21730"/>
                  </a:lnTo>
                  <a:cubicBezTo>
                    <a:pt x="29453" y="23851"/>
                    <a:pt x="33529" y="24918"/>
                    <a:pt x="35216" y="24918"/>
                  </a:cubicBezTo>
                  <a:cubicBezTo>
                    <a:pt x="35591" y="24918"/>
                    <a:pt x="35848" y="24865"/>
                    <a:pt x="35986" y="24759"/>
                  </a:cubicBezTo>
                  <a:cubicBezTo>
                    <a:pt x="36179" y="24612"/>
                    <a:pt x="36281" y="24390"/>
                    <a:pt x="36267" y="24151"/>
                  </a:cubicBezTo>
                  <a:cubicBezTo>
                    <a:pt x="36197" y="22979"/>
                    <a:pt x="30683" y="18563"/>
                    <a:pt x="25871" y="14921"/>
                  </a:cubicBezTo>
                  <a:cubicBezTo>
                    <a:pt x="27947" y="12244"/>
                    <a:pt x="31932" y="6943"/>
                    <a:pt x="31859" y="5738"/>
                  </a:cubicBezTo>
                  <a:cubicBezTo>
                    <a:pt x="31844" y="5478"/>
                    <a:pt x="31698" y="5256"/>
                    <a:pt x="31468" y="5145"/>
                  </a:cubicBezTo>
                  <a:cubicBezTo>
                    <a:pt x="31412" y="5118"/>
                    <a:pt x="31335" y="5080"/>
                    <a:pt x="31185" y="5080"/>
                  </a:cubicBezTo>
                  <a:cubicBezTo>
                    <a:pt x="30536" y="5080"/>
                    <a:pt x="28521" y="5778"/>
                    <a:pt x="20943" y="11024"/>
                  </a:cubicBezTo>
                  <a:cubicBezTo>
                    <a:pt x="14041" y="1336"/>
                    <a:pt x="12594" y="0"/>
                    <a:pt x="119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1" name="Google Shape;321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807808" y="2995907"/>
              <a:ext cx="1245925" cy="5366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0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" name="Google Shape;24;p3"/>
          <p:cNvGrpSpPr/>
          <p:nvPr/>
        </p:nvGrpSpPr>
        <p:grpSpPr>
          <a:xfrm>
            <a:off x="-3707025" y="-7920"/>
            <a:ext cx="4709628" cy="5198751"/>
            <a:chOff x="-3707025" y="-7920"/>
            <a:chExt cx="4709628" cy="5198751"/>
          </a:xfrm>
        </p:grpSpPr>
        <p:pic>
          <p:nvPicPr>
            <p:cNvPr id="25" name="Google Shape;25;p3"/>
            <p:cNvPicPr preferRelativeResize="0"/>
            <p:nvPr/>
          </p:nvPicPr>
          <p:blipFill rotWithShape="1">
            <a:blip r:embed="rId2">
              <a:alphaModFix/>
            </a:blip>
            <a:srcRect t="89" b="89"/>
            <a:stretch/>
          </p:blipFill>
          <p:spPr>
            <a:xfrm>
              <a:off x="-112875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26;p3"/>
            <p:cNvSpPr/>
            <p:nvPr/>
          </p:nvSpPr>
          <p:spPr>
            <a:xfrm>
              <a:off x="-1981350" y="1589200"/>
              <a:ext cx="2983951" cy="1531649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" name="Google Shape;27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707025" y="3497556"/>
              <a:ext cx="4709624" cy="16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28;p3"/>
            <p:cNvSpPr/>
            <p:nvPr/>
          </p:nvSpPr>
          <p:spPr>
            <a:xfrm>
              <a:off x="-1981350" y="3120826"/>
              <a:ext cx="2983951" cy="376700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" name="Google Shape;29;p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3" y="2033344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30;p3"/>
            <p:cNvSpPr/>
            <p:nvPr/>
          </p:nvSpPr>
          <p:spPr>
            <a:xfrm>
              <a:off x="-5670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3"/>
          <p:cNvSpPr/>
          <p:nvPr/>
        </p:nvSpPr>
        <p:spPr>
          <a:xfrm rot="1513685">
            <a:off x="8066540" y="350782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1"/>
          </p:nvPr>
        </p:nvSpPr>
        <p:spPr>
          <a:xfrm>
            <a:off x="720001" y="1091525"/>
            <a:ext cx="77085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8570827" y="0"/>
            <a:ext cx="3227456" cy="5143478"/>
            <a:chOff x="8570827" y="0"/>
            <a:chExt cx="3227456" cy="5143478"/>
          </a:xfrm>
        </p:grpSpPr>
        <p:pic>
          <p:nvPicPr>
            <p:cNvPr id="36" name="Google Shape;36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739800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7;p4"/>
            <p:cNvSpPr/>
            <p:nvPr/>
          </p:nvSpPr>
          <p:spPr>
            <a:xfrm>
              <a:off x="8739800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Google Shape;38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39800" y="2521200"/>
              <a:ext cx="2039250" cy="1786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Google Shape;39;p4"/>
            <p:cNvSpPr/>
            <p:nvPr/>
          </p:nvSpPr>
          <p:spPr>
            <a:xfrm>
              <a:off x="8739800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865100" y="1195381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570827" y="3895173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4770736" y="2270096"/>
            <a:ext cx="25056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1486663" y="2270096"/>
            <a:ext cx="25056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1486663" y="1776904"/>
            <a:ext cx="2505600" cy="5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4770738" y="1776904"/>
            <a:ext cx="2505600" cy="5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7815275" y="0"/>
            <a:ext cx="3673983" cy="5143478"/>
            <a:chOff x="7815275" y="0"/>
            <a:chExt cx="3673983" cy="5143478"/>
          </a:xfrm>
        </p:grpSpPr>
        <p:pic>
          <p:nvPicPr>
            <p:cNvPr id="49" name="Google Shape;49;p5"/>
            <p:cNvPicPr preferRelativeResize="0"/>
            <p:nvPr/>
          </p:nvPicPr>
          <p:blipFill rotWithShape="1">
            <a:blip r:embed="rId2">
              <a:alphaModFix/>
            </a:blip>
            <a:srcRect t="29901" b="29897"/>
            <a:stretch/>
          </p:blipFill>
          <p:spPr>
            <a:xfrm>
              <a:off x="8430775" y="0"/>
              <a:ext cx="3058483" cy="1075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5"/>
            <p:cNvSpPr/>
            <p:nvPr/>
          </p:nvSpPr>
          <p:spPr>
            <a:xfrm>
              <a:off x="8430775" y="1049700"/>
              <a:ext cx="2270637" cy="1471496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8430775" y="4055875"/>
              <a:ext cx="2780600" cy="1087603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" name="Google Shape;52;p5"/>
            <p:cNvPicPr preferRelativeResize="0"/>
            <p:nvPr/>
          </p:nvPicPr>
          <p:blipFill rotWithShape="1">
            <a:blip r:embed="rId3">
              <a:alphaModFix/>
            </a:blip>
            <a:srcRect l="29482" r="29482"/>
            <a:stretch/>
          </p:blipFill>
          <p:spPr>
            <a:xfrm>
              <a:off x="8430775" y="2521200"/>
              <a:ext cx="2250425" cy="197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15275" y="271177"/>
              <a:ext cx="1245925" cy="5366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/>
            <p:nvPr/>
          </p:nvSpPr>
          <p:spPr>
            <a:xfrm>
              <a:off x="8261802" y="1616116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5"/>
          <p:cNvSpPr/>
          <p:nvPr/>
        </p:nvSpPr>
        <p:spPr>
          <a:xfrm>
            <a:off x="247988" y="4270199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9" name="Google Shape;79;p8"/>
          <p:cNvGrpSpPr/>
          <p:nvPr/>
        </p:nvGrpSpPr>
        <p:grpSpPr>
          <a:xfrm>
            <a:off x="-2372175" y="-8"/>
            <a:ext cx="2780600" cy="5153492"/>
            <a:chOff x="-2372175" y="-8"/>
            <a:chExt cx="2780600" cy="5153492"/>
          </a:xfrm>
        </p:grpSpPr>
        <p:pic>
          <p:nvPicPr>
            <p:cNvPr id="80" name="Google Shape;80;p8"/>
            <p:cNvPicPr preferRelativeResize="0"/>
            <p:nvPr/>
          </p:nvPicPr>
          <p:blipFill rotWithShape="1">
            <a:blip r:embed="rId2">
              <a:alphaModFix/>
            </a:blip>
            <a:srcRect t="29482" b="29482"/>
            <a:stretch/>
          </p:blipFill>
          <p:spPr>
            <a:xfrm>
              <a:off x="-1680125" y="-8"/>
              <a:ext cx="2088549" cy="750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8"/>
            <p:cNvSpPr/>
            <p:nvPr/>
          </p:nvSpPr>
          <p:spPr>
            <a:xfrm>
              <a:off x="-2372175" y="311750"/>
              <a:ext cx="2780600" cy="1180151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" name="Google Shape;82;p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2112225" y="1491875"/>
              <a:ext cx="2520650" cy="104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8"/>
            <p:cNvPicPr preferRelativeResize="0"/>
            <p:nvPr/>
          </p:nvPicPr>
          <p:blipFill rotWithShape="1">
            <a:blip r:embed="rId4">
              <a:alphaModFix/>
            </a:blip>
            <a:srcRect l="29445" r="29445"/>
            <a:stretch/>
          </p:blipFill>
          <p:spPr>
            <a:xfrm>
              <a:off x="-1643200" y="2532149"/>
              <a:ext cx="2051624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4" name="Google Shape;84;p8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8"/>
          <p:cNvSpPr/>
          <p:nvPr/>
        </p:nvSpPr>
        <p:spPr>
          <a:xfrm>
            <a:off x="243984" y="1338535"/>
            <a:ext cx="337948" cy="338665"/>
          </a:xfrm>
          <a:custGeom>
            <a:avLst/>
            <a:gdLst/>
            <a:ahLst/>
            <a:cxnLst/>
            <a:rect l="l" t="t" r="r" b="b"/>
            <a:pathLst>
              <a:path w="67421" h="67564" extrusionOk="0">
                <a:moveTo>
                  <a:pt x="33710" y="67564"/>
                </a:moveTo>
                <a:cubicBezTo>
                  <a:pt x="28092" y="50673"/>
                  <a:pt x="16855" y="39413"/>
                  <a:pt x="0" y="33783"/>
                </a:cubicBezTo>
                <a:cubicBezTo>
                  <a:pt x="16855" y="28151"/>
                  <a:pt x="28092" y="16891"/>
                  <a:pt x="33710" y="1"/>
                </a:cubicBezTo>
                <a:cubicBezTo>
                  <a:pt x="39328" y="16891"/>
                  <a:pt x="50565" y="28151"/>
                  <a:pt x="67420" y="33783"/>
                </a:cubicBezTo>
                <a:cubicBezTo>
                  <a:pt x="50565" y="39413"/>
                  <a:pt x="39328" y="50673"/>
                  <a:pt x="33710" y="675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90" name="Google Shape;90;p9"/>
          <p:cNvGrpSpPr/>
          <p:nvPr/>
        </p:nvGrpSpPr>
        <p:grpSpPr>
          <a:xfrm>
            <a:off x="-2372175" y="-8"/>
            <a:ext cx="2780600" cy="5153492"/>
            <a:chOff x="-2372175" y="-8"/>
            <a:chExt cx="2780600" cy="5153492"/>
          </a:xfrm>
        </p:grpSpPr>
        <p:pic>
          <p:nvPicPr>
            <p:cNvPr id="91" name="Google Shape;91;p9"/>
            <p:cNvPicPr preferRelativeResize="0"/>
            <p:nvPr/>
          </p:nvPicPr>
          <p:blipFill rotWithShape="1">
            <a:blip r:embed="rId2">
              <a:alphaModFix/>
            </a:blip>
            <a:srcRect t="29445" b="29445"/>
            <a:stretch/>
          </p:blipFill>
          <p:spPr>
            <a:xfrm>
              <a:off x="-1680125" y="-8"/>
              <a:ext cx="2088549" cy="75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9"/>
            <p:cNvSpPr/>
            <p:nvPr/>
          </p:nvSpPr>
          <p:spPr>
            <a:xfrm>
              <a:off x="-2372175" y="704775"/>
              <a:ext cx="2780600" cy="787138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" name="Google Shape;93;p9"/>
            <p:cNvPicPr preferRelativeResize="0"/>
            <p:nvPr/>
          </p:nvPicPr>
          <p:blipFill rotWithShape="1">
            <a:blip r:embed="rId3">
              <a:alphaModFix/>
            </a:blip>
            <a:srcRect t="26447" b="26451"/>
            <a:stretch/>
          </p:blipFill>
          <p:spPr>
            <a:xfrm rot="10800000" flipH="1">
              <a:off x="-2112225" y="1491876"/>
              <a:ext cx="2520650" cy="1040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9"/>
            <p:cNvPicPr preferRelativeResize="0"/>
            <p:nvPr/>
          </p:nvPicPr>
          <p:blipFill rotWithShape="1">
            <a:blip r:embed="rId4">
              <a:alphaModFix/>
            </a:blip>
            <a:srcRect l="26406" r="26406"/>
            <a:stretch/>
          </p:blipFill>
          <p:spPr>
            <a:xfrm>
              <a:off x="-1643200" y="2532149"/>
              <a:ext cx="2051625" cy="1794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9"/>
            <p:cNvSpPr/>
            <p:nvPr/>
          </p:nvSpPr>
          <p:spPr>
            <a:xfrm>
              <a:off x="-2372175" y="4326475"/>
              <a:ext cx="2780600" cy="816999"/>
            </a:xfrm>
            <a:custGeom>
              <a:avLst/>
              <a:gdLst/>
              <a:ahLst/>
              <a:cxnLst/>
              <a:rect l="l" t="t" r="r" b="b"/>
              <a:pathLst>
                <a:path w="111224" h="29639" extrusionOk="0">
                  <a:moveTo>
                    <a:pt x="1" y="0"/>
                  </a:moveTo>
                  <a:lnTo>
                    <a:pt x="111223" y="0"/>
                  </a:lnTo>
                  <a:lnTo>
                    <a:pt x="111223" y="29638"/>
                  </a:lnTo>
                  <a:lnTo>
                    <a:pt x="1" y="296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9"/>
            <p:cNvSpPr/>
            <p:nvPr/>
          </p:nvSpPr>
          <p:spPr>
            <a:xfrm>
              <a:off x="-8718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 hasCustomPrompt="1"/>
          </p:nvPr>
        </p:nvSpPr>
        <p:spPr>
          <a:xfrm>
            <a:off x="2638525" y="463300"/>
            <a:ext cx="4933800" cy="107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"/>
          </p:nvPr>
        </p:nvSpPr>
        <p:spPr>
          <a:xfrm>
            <a:off x="2638525" y="1419100"/>
            <a:ext cx="4933800" cy="43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2" name="Google Shape;102;p11"/>
          <p:cNvGrpSpPr/>
          <p:nvPr/>
        </p:nvGrpSpPr>
        <p:grpSpPr>
          <a:xfrm>
            <a:off x="-3707025" y="-7920"/>
            <a:ext cx="4876650" cy="5198751"/>
            <a:chOff x="-3707025" y="-7920"/>
            <a:chExt cx="4876650" cy="5198751"/>
          </a:xfrm>
        </p:grpSpPr>
        <p:pic>
          <p:nvPicPr>
            <p:cNvPr id="103" name="Google Shape;103;p11"/>
            <p:cNvPicPr preferRelativeResize="0"/>
            <p:nvPr/>
          </p:nvPicPr>
          <p:blipFill rotWithShape="1">
            <a:blip r:embed="rId2">
              <a:alphaModFix/>
            </a:blip>
            <a:srcRect l="26406" r="26406"/>
            <a:stretch/>
          </p:blipFill>
          <p:spPr>
            <a:xfrm flipH="1">
              <a:off x="-1128750" y="-7920"/>
              <a:ext cx="2131353" cy="1864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1"/>
            <p:cNvSpPr/>
            <p:nvPr/>
          </p:nvSpPr>
          <p:spPr>
            <a:xfrm>
              <a:off x="-1981350" y="1589200"/>
              <a:ext cx="2983951" cy="1531649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5" name="Google Shape;105;p11"/>
            <p:cNvPicPr preferRelativeResize="0"/>
            <p:nvPr/>
          </p:nvPicPr>
          <p:blipFill rotWithShape="1">
            <a:blip r:embed="rId3">
              <a:alphaModFix/>
            </a:blip>
            <a:srcRect t="29482" b="29482"/>
            <a:stretch/>
          </p:blipFill>
          <p:spPr>
            <a:xfrm>
              <a:off x="-3707025" y="3497556"/>
              <a:ext cx="4709623" cy="16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1"/>
            <p:cNvSpPr/>
            <p:nvPr/>
          </p:nvSpPr>
          <p:spPr>
            <a:xfrm>
              <a:off x="-1981350" y="3120826"/>
              <a:ext cx="2983951" cy="376700"/>
            </a:xfrm>
            <a:custGeom>
              <a:avLst/>
              <a:gdLst/>
              <a:ahLst/>
              <a:cxnLst/>
              <a:rect l="l" t="t" r="r" b="b"/>
              <a:pathLst>
                <a:path w="73424" h="39445" extrusionOk="0">
                  <a:moveTo>
                    <a:pt x="1" y="1"/>
                  </a:moveTo>
                  <a:lnTo>
                    <a:pt x="73423" y="1"/>
                  </a:lnTo>
                  <a:lnTo>
                    <a:pt x="73423" y="39444"/>
                  </a:lnTo>
                  <a:lnTo>
                    <a:pt x="1" y="394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7" name="Google Shape;107;p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-3" y="2681494"/>
              <a:ext cx="855550" cy="643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1"/>
            <p:cNvSpPr/>
            <p:nvPr/>
          </p:nvSpPr>
          <p:spPr>
            <a:xfrm>
              <a:off x="-567050" y="3973350"/>
              <a:ext cx="1175850" cy="1180134"/>
            </a:xfrm>
            <a:custGeom>
              <a:avLst/>
              <a:gdLst/>
              <a:ahLst/>
              <a:cxnLst/>
              <a:rect l="l" t="t" r="r" b="b"/>
              <a:pathLst>
                <a:path w="83438" h="83742" extrusionOk="0">
                  <a:moveTo>
                    <a:pt x="79656" y="45797"/>
                  </a:moveTo>
                  <a:lnTo>
                    <a:pt x="56414" y="45797"/>
                  </a:lnTo>
                  <a:lnTo>
                    <a:pt x="76547" y="57444"/>
                  </a:lnTo>
                  <a:cubicBezTo>
                    <a:pt x="78422" y="58528"/>
                    <a:pt x="79064" y="60928"/>
                    <a:pt x="77982" y="62807"/>
                  </a:cubicBezTo>
                  <a:cubicBezTo>
                    <a:pt x="76899" y="64685"/>
                    <a:pt x="74503" y="65328"/>
                    <a:pt x="72628" y="64244"/>
                  </a:cubicBezTo>
                  <a:lnTo>
                    <a:pt x="52494" y="52597"/>
                  </a:lnTo>
                  <a:lnTo>
                    <a:pt x="64119" y="72769"/>
                  </a:lnTo>
                  <a:cubicBezTo>
                    <a:pt x="65201" y="74648"/>
                    <a:pt x="64558" y="77048"/>
                    <a:pt x="62684" y="78133"/>
                  </a:cubicBezTo>
                  <a:cubicBezTo>
                    <a:pt x="60810" y="79217"/>
                    <a:pt x="58413" y="78574"/>
                    <a:pt x="57331" y="76696"/>
                  </a:cubicBezTo>
                  <a:lnTo>
                    <a:pt x="45703" y="56518"/>
                  </a:lnTo>
                  <a:lnTo>
                    <a:pt x="45703" y="79825"/>
                  </a:lnTo>
                  <a:cubicBezTo>
                    <a:pt x="45703" y="81987"/>
                    <a:pt x="43950" y="83741"/>
                    <a:pt x="41786" y="83741"/>
                  </a:cubicBezTo>
                  <a:cubicBezTo>
                    <a:pt x="39624" y="83741"/>
                    <a:pt x="37871" y="81987"/>
                    <a:pt x="37871" y="79825"/>
                  </a:cubicBezTo>
                  <a:lnTo>
                    <a:pt x="37871" y="56522"/>
                  </a:lnTo>
                  <a:lnTo>
                    <a:pt x="26246" y="76696"/>
                  </a:lnTo>
                  <a:cubicBezTo>
                    <a:pt x="25163" y="78574"/>
                    <a:pt x="22767" y="79217"/>
                    <a:pt x="20892" y="78133"/>
                  </a:cubicBezTo>
                  <a:cubicBezTo>
                    <a:pt x="19018" y="77048"/>
                    <a:pt x="18376" y="74648"/>
                    <a:pt x="19458" y="72769"/>
                  </a:cubicBezTo>
                  <a:lnTo>
                    <a:pt x="31081" y="52597"/>
                  </a:lnTo>
                  <a:lnTo>
                    <a:pt x="10949" y="64244"/>
                  </a:lnTo>
                  <a:cubicBezTo>
                    <a:pt x="9074" y="65328"/>
                    <a:pt x="6678" y="64685"/>
                    <a:pt x="5595" y="62807"/>
                  </a:cubicBezTo>
                  <a:cubicBezTo>
                    <a:pt x="4513" y="60928"/>
                    <a:pt x="5155" y="58528"/>
                    <a:pt x="7030" y="57444"/>
                  </a:cubicBezTo>
                  <a:lnTo>
                    <a:pt x="27163" y="45797"/>
                  </a:lnTo>
                  <a:lnTo>
                    <a:pt x="3927" y="45797"/>
                  </a:lnTo>
                  <a:cubicBezTo>
                    <a:pt x="1758" y="45797"/>
                    <a:pt x="0" y="44039"/>
                    <a:pt x="0" y="41870"/>
                  </a:cubicBezTo>
                  <a:cubicBezTo>
                    <a:pt x="0" y="39703"/>
                    <a:pt x="1758" y="37945"/>
                    <a:pt x="3927" y="37945"/>
                  </a:cubicBezTo>
                  <a:lnTo>
                    <a:pt x="27164" y="37945"/>
                  </a:lnTo>
                  <a:lnTo>
                    <a:pt x="7029" y="26297"/>
                  </a:lnTo>
                  <a:cubicBezTo>
                    <a:pt x="5155" y="25213"/>
                    <a:pt x="4513" y="22811"/>
                    <a:pt x="5595" y="20933"/>
                  </a:cubicBezTo>
                  <a:cubicBezTo>
                    <a:pt x="6678" y="19056"/>
                    <a:pt x="9074" y="18412"/>
                    <a:pt x="10949" y="19497"/>
                  </a:cubicBezTo>
                  <a:lnTo>
                    <a:pt x="31081" y="31143"/>
                  </a:lnTo>
                  <a:lnTo>
                    <a:pt x="19458" y="10971"/>
                  </a:lnTo>
                  <a:cubicBezTo>
                    <a:pt x="18376" y="9092"/>
                    <a:pt x="19018" y="6692"/>
                    <a:pt x="20892" y="5608"/>
                  </a:cubicBezTo>
                  <a:cubicBezTo>
                    <a:pt x="22767" y="4523"/>
                    <a:pt x="25163" y="5167"/>
                    <a:pt x="26246" y="7045"/>
                  </a:cubicBezTo>
                  <a:lnTo>
                    <a:pt x="37871" y="27218"/>
                  </a:lnTo>
                  <a:lnTo>
                    <a:pt x="37871" y="3917"/>
                  </a:lnTo>
                  <a:cubicBezTo>
                    <a:pt x="37871" y="1753"/>
                    <a:pt x="39623" y="1"/>
                    <a:pt x="41786" y="1"/>
                  </a:cubicBezTo>
                  <a:cubicBezTo>
                    <a:pt x="43950" y="1"/>
                    <a:pt x="45703" y="1753"/>
                    <a:pt x="45703" y="3917"/>
                  </a:cubicBezTo>
                  <a:lnTo>
                    <a:pt x="45703" y="27224"/>
                  </a:lnTo>
                  <a:lnTo>
                    <a:pt x="57331" y="7045"/>
                  </a:lnTo>
                  <a:cubicBezTo>
                    <a:pt x="58413" y="5167"/>
                    <a:pt x="60810" y="4523"/>
                    <a:pt x="62684" y="5608"/>
                  </a:cubicBezTo>
                  <a:cubicBezTo>
                    <a:pt x="64558" y="6692"/>
                    <a:pt x="65201" y="9094"/>
                    <a:pt x="64119" y="10971"/>
                  </a:cubicBezTo>
                  <a:lnTo>
                    <a:pt x="52494" y="31143"/>
                  </a:lnTo>
                  <a:lnTo>
                    <a:pt x="72628" y="19497"/>
                  </a:lnTo>
                  <a:cubicBezTo>
                    <a:pt x="74502" y="18412"/>
                    <a:pt x="76899" y="19056"/>
                    <a:pt x="77981" y="20933"/>
                  </a:cubicBezTo>
                  <a:cubicBezTo>
                    <a:pt x="79064" y="22812"/>
                    <a:pt x="78422" y="25214"/>
                    <a:pt x="76547" y="26297"/>
                  </a:cubicBezTo>
                  <a:lnTo>
                    <a:pt x="56411" y="37945"/>
                  </a:lnTo>
                  <a:lnTo>
                    <a:pt x="79656" y="37945"/>
                  </a:lnTo>
                  <a:cubicBezTo>
                    <a:pt x="81824" y="37945"/>
                    <a:pt x="83438" y="39703"/>
                    <a:pt x="83438" y="41870"/>
                  </a:cubicBezTo>
                  <a:cubicBezTo>
                    <a:pt x="83438" y="44039"/>
                    <a:pt x="81824" y="45797"/>
                    <a:pt x="79656" y="457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1677" y="1421791"/>
              <a:ext cx="337948" cy="338665"/>
            </a:xfrm>
            <a:custGeom>
              <a:avLst/>
              <a:gdLst/>
              <a:ahLst/>
              <a:cxnLst/>
              <a:rect l="l" t="t" r="r" b="b"/>
              <a:pathLst>
                <a:path w="67421" h="67564" extrusionOk="0">
                  <a:moveTo>
                    <a:pt x="33710" y="67564"/>
                  </a:moveTo>
                  <a:cubicBezTo>
                    <a:pt x="28092" y="50673"/>
                    <a:pt x="16855" y="39413"/>
                    <a:pt x="0" y="33783"/>
                  </a:cubicBezTo>
                  <a:cubicBezTo>
                    <a:pt x="16855" y="28151"/>
                    <a:pt x="28092" y="16891"/>
                    <a:pt x="33710" y="1"/>
                  </a:cubicBezTo>
                  <a:cubicBezTo>
                    <a:pt x="39328" y="16891"/>
                    <a:pt x="50565" y="28151"/>
                    <a:pt x="67420" y="33783"/>
                  </a:cubicBezTo>
                  <a:cubicBezTo>
                    <a:pt x="50565" y="39413"/>
                    <a:pt x="39328" y="50673"/>
                    <a:pt x="33710" y="675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/>
          <p:nvPr/>
        </p:nvSpPr>
        <p:spPr>
          <a:xfrm rot="1513685">
            <a:off x="8066540" y="3967107"/>
            <a:ext cx="728453" cy="754172"/>
          </a:xfrm>
          <a:custGeom>
            <a:avLst/>
            <a:gdLst/>
            <a:ahLst/>
            <a:cxnLst/>
            <a:rect l="l" t="t" r="r" b="b"/>
            <a:pathLst>
              <a:path w="36282" h="37563" extrusionOk="0">
                <a:moveTo>
                  <a:pt x="12441" y="1690"/>
                </a:moveTo>
                <a:lnTo>
                  <a:pt x="12441" y="1690"/>
                </a:lnTo>
                <a:cubicBezTo>
                  <a:pt x="13982" y="3412"/>
                  <a:pt x="17735" y="8488"/>
                  <a:pt x="20337" y="12150"/>
                </a:cubicBezTo>
                <a:lnTo>
                  <a:pt x="20665" y="12611"/>
                </a:lnTo>
                <a:lnTo>
                  <a:pt x="21131" y="12287"/>
                </a:lnTo>
                <a:cubicBezTo>
                  <a:pt x="24733" y="9780"/>
                  <a:pt x="28791" y="7187"/>
                  <a:pt x="30451" y="6431"/>
                </a:cubicBezTo>
                <a:lnTo>
                  <a:pt x="30451" y="6431"/>
                </a:lnTo>
                <a:cubicBezTo>
                  <a:pt x="29636" y="7965"/>
                  <a:pt x="27071" y="11528"/>
                  <a:pt x="24610" y="14674"/>
                </a:cubicBezTo>
                <a:lnTo>
                  <a:pt x="24251" y="15134"/>
                </a:lnTo>
                <a:lnTo>
                  <a:pt x="24716" y="15486"/>
                </a:lnTo>
                <a:cubicBezTo>
                  <a:pt x="28959" y="18681"/>
                  <a:pt x="33475" y="22353"/>
                  <a:pt x="34779" y="23799"/>
                </a:cubicBezTo>
                <a:cubicBezTo>
                  <a:pt x="32889" y="23578"/>
                  <a:pt x="27464" y="22001"/>
                  <a:pt x="22580" y="20366"/>
                </a:cubicBezTo>
                <a:lnTo>
                  <a:pt x="21744" y="20086"/>
                </a:lnTo>
                <a:lnTo>
                  <a:pt x="21744" y="20086"/>
                </a:lnTo>
                <a:lnTo>
                  <a:pt x="21828" y="20964"/>
                </a:lnTo>
                <a:cubicBezTo>
                  <a:pt x="22384" y="26714"/>
                  <a:pt x="22859" y="33077"/>
                  <a:pt x="22844" y="35615"/>
                </a:cubicBezTo>
                <a:cubicBezTo>
                  <a:pt x="21733" y="33812"/>
                  <a:pt x="19547" y="29582"/>
                  <a:pt x="17637" y="25642"/>
                </a:cubicBezTo>
                <a:lnTo>
                  <a:pt x="17299" y="24943"/>
                </a:lnTo>
                <a:lnTo>
                  <a:pt x="16731" y="25472"/>
                </a:lnTo>
                <a:cubicBezTo>
                  <a:pt x="13754" y="28252"/>
                  <a:pt x="10401" y="31179"/>
                  <a:pt x="8790" y="32325"/>
                </a:cubicBezTo>
                <a:cubicBezTo>
                  <a:pt x="8921" y="31973"/>
                  <a:pt x="9069" y="31569"/>
                  <a:pt x="9232" y="31130"/>
                </a:cubicBezTo>
                <a:cubicBezTo>
                  <a:pt x="12571" y="22102"/>
                  <a:pt x="12515" y="22025"/>
                  <a:pt x="12242" y="21657"/>
                </a:cubicBezTo>
                <a:lnTo>
                  <a:pt x="12046" y="21402"/>
                </a:lnTo>
                <a:lnTo>
                  <a:pt x="11778" y="21418"/>
                </a:lnTo>
                <a:cubicBezTo>
                  <a:pt x="10707" y="21283"/>
                  <a:pt x="3327" y="19436"/>
                  <a:pt x="1665" y="18530"/>
                </a:cubicBezTo>
                <a:cubicBezTo>
                  <a:pt x="2996" y="17704"/>
                  <a:pt x="8263" y="15906"/>
                  <a:pt x="13108" y="14490"/>
                </a:cubicBezTo>
                <a:lnTo>
                  <a:pt x="13573" y="14354"/>
                </a:lnTo>
                <a:lnTo>
                  <a:pt x="13516" y="13873"/>
                </a:lnTo>
                <a:cubicBezTo>
                  <a:pt x="12950" y="9036"/>
                  <a:pt x="12459" y="3752"/>
                  <a:pt x="12441" y="1690"/>
                </a:cubicBezTo>
                <a:close/>
                <a:moveTo>
                  <a:pt x="11997" y="0"/>
                </a:moveTo>
                <a:cubicBezTo>
                  <a:pt x="11884" y="0"/>
                  <a:pt x="11802" y="48"/>
                  <a:pt x="11718" y="96"/>
                </a:cubicBezTo>
                <a:cubicBezTo>
                  <a:pt x="11340" y="315"/>
                  <a:pt x="10822" y="613"/>
                  <a:pt x="12324" y="13526"/>
                </a:cubicBezTo>
                <a:cubicBezTo>
                  <a:pt x="1" y="17155"/>
                  <a:pt x="202" y="18150"/>
                  <a:pt x="314" y="18687"/>
                </a:cubicBezTo>
                <a:cubicBezTo>
                  <a:pt x="606" y="20123"/>
                  <a:pt x="8677" y="21933"/>
                  <a:pt x="11115" y="22431"/>
                </a:cubicBezTo>
                <a:cubicBezTo>
                  <a:pt x="10683" y="23906"/>
                  <a:pt x="9013" y="28420"/>
                  <a:pt x="8157" y="30734"/>
                </a:cubicBezTo>
                <a:cubicBezTo>
                  <a:pt x="7818" y="31651"/>
                  <a:pt x="7537" y="32414"/>
                  <a:pt x="7372" y="32870"/>
                </a:cubicBezTo>
                <a:cubicBezTo>
                  <a:pt x="7155" y="33474"/>
                  <a:pt x="7458" y="33753"/>
                  <a:pt x="7599" y="33847"/>
                </a:cubicBezTo>
                <a:cubicBezTo>
                  <a:pt x="7678" y="33899"/>
                  <a:pt x="7767" y="33957"/>
                  <a:pt x="7925" y="33957"/>
                </a:cubicBezTo>
                <a:cubicBezTo>
                  <a:pt x="8559" y="33957"/>
                  <a:pt x="10303" y="33007"/>
                  <a:pt x="16946" y="26839"/>
                </a:cubicBezTo>
                <a:cubicBezTo>
                  <a:pt x="22091" y="37398"/>
                  <a:pt x="22786" y="37496"/>
                  <a:pt x="23123" y="37543"/>
                </a:cubicBezTo>
                <a:lnTo>
                  <a:pt x="23448" y="37563"/>
                </a:lnTo>
                <a:lnTo>
                  <a:pt x="23648" y="37371"/>
                </a:lnTo>
                <a:cubicBezTo>
                  <a:pt x="23872" y="37155"/>
                  <a:pt x="24464" y="36588"/>
                  <a:pt x="23052" y="21730"/>
                </a:cubicBezTo>
                <a:lnTo>
                  <a:pt x="23052" y="21730"/>
                </a:lnTo>
                <a:cubicBezTo>
                  <a:pt x="29453" y="23851"/>
                  <a:pt x="33529" y="24918"/>
                  <a:pt x="35216" y="24918"/>
                </a:cubicBezTo>
                <a:cubicBezTo>
                  <a:pt x="35591" y="24918"/>
                  <a:pt x="35848" y="24865"/>
                  <a:pt x="35986" y="24759"/>
                </a:cubicBezTo>
                <a:cubicBezTo>
                  <a:pt x="36179" y="24612"/>
                  <a:pt x="36281" y="24390"/>
                  <a:pt x="36267" y="24151"/>
                </a:cubicBezTo>
                <a:cubicBezTo>
                  <a:pt x="36197" y="22979"/>
                  <a:pt x="30683" y="18563"/>
                  <a:pt x="25871" y="14921"/>
                </a:cubicBezTo>
                <a:cubicBezTo>
                  <a:pt x="27947" y="12244"/>
                  <a:pt x="31932" y="6943"/>
                  <a:pt x="31859" y="5738"/>
                </a:cubicBezTo>
                <a:cubicBezTo>
                  <a:pt x="31844" y="5478"/>
                  <a:pt x="31698" y="5256"/>
                  <a:pt x="31468" y="5145"/>
                </a:cubicBezTo>
                <a:cubicBezTo>
                  <a:pt x="31412" y="5118"/>
                  <a:pt x="31335" y="5080"/>
                  <a:pt x="31185" y="5080"/>
                </a:cubicBezTo>
                <a:cubicBezTo>
                  <a:pt x="30536" y="5080"/>
                  <a:pt x="28521" y="5778"/>
                  <a:pt x="20943" y="11024"/>
                </a:cubicBezTo>
                <a:cubicBezTo>
                  <a:pt x="14041" y="1336"/>
                  <a:pt x="12594" y="0"/>
                  <a:pt x="119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  <p:sldLayoutId id="2147483674" r:id="rId13"/>
    <p:sldLayoutId id="214748367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subTitle" idx="1"/>
          </p:nvPr>
        </p:nvSpPr>
        <p:spPr>
          <a:xfrm>
            <a:off x="448755" y="3497550"/>
            <a:ext cx="47097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3: A closer look 2</a:t>
            </a:r>
            <a:endParaRPr dirty="0"/>
          </a:p>
        </p:txBody>
      </p:sp>
      <p:sp>
        <p:nvSpPr>
          <p:cNvPr id="333" name="Google Shape;333;p33"/>
          <p:cNvSpPr txBox="1">
            <a:spLocks noGrp="1"/>
          </p:cNvSpPr>
          <p:nvPr>
            <p:ph type="ctrTitle"/>
          </p:nvPr>
        </p:nvSpPr>
        <p:spPr>
          <a:xfrm>
            <a:off x="375060" y="1170789"/>
            <a:ext cx="4478921" cy="23267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10</a:t>
            </a:r>
            <a:br>
              <a:rPr lang="en" dirty="0"/>
            </a:br>
            <a:r>
              <a:rPr lang="en" dirty="0">
                <a:solidFill>
                  <a:schemeClr val="lt2"/>
                </a:solidFill>
              </a:rPr>
              <a:t>Communication in the future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334" name="Google Shape;334;p33"/>
          <p:cNvGrpSpPr/>
          <p:nvPr/>
        </p:nvGrpSpPr>
        <p:grpSpPr>
          <a:xfrm>
            <a:off x="4876839" y="1336977"/>
            <a:ext cx="3642878" cy="2710632"/>
            <a:chOff x="4877014" y="1565651"/>
            <a:chExt cx="2704237" cy="2012198"/>
          </a:xfrm>
        </p:grpSpPr>
        <p:sp>
          <p:nvSpPr>
            <p:cNvPr id="335" name="Google Shape;335;p33"/>
            <p:cNvSpPr/>
            <p:nvPr/>
          </p:nvSpPr>
          <p:spPr>
            <a:xfrm flipH="1">
              <a:off x="5159280" y="3533909"/>
              <a:ext cx="5350" cy="43821"/>
            </a:xfrm>
            <a:custGeom>
              <a:avLst/>
              <a:gdLst/>
              <a:ahLst/>
              <a:cxnLst/>
              <a:rect l="l" t="t" r="r" b="b"/>
              <a:pathLst>
                <a:path w="403" h="3301" extrusionOk="0">
                  <a:moveTo>
                    <a:pt x="1" y="1"/>
                  </a:moveTo>
                  <a:lnTo>
                    <a:pt x="14" y="3296"/>
                  </a:lnTo>
                  <a:lnTo>
                    <a:pt x="403" y="3301"/>
                  </a:lnTo>
                  <a:lnTo>
                    <a:pt x="403" y="3301"/>
                  </a:lnTo>
                  <a:lnTo>
                    <a:pt x="387" y="1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3"/>
            <p:cNvSpPr/>
            <p:nvPr/>
          </p:nvSpPr>
          <p:spPr>
            <a:xfrm flipH="1">
              <a:off x="5066899" y="3428399"/>
              <a:ext cx="87947" cy="64702"/>
            </a:xfrm>
            <a:custGeom>
              <a:avLst/>
              <a:gdLst/>
              <a:ahLst/>
              <a:cxnLst/>
              <a:rect l="l" t="t" r="r" b="b"/>
              <a:pathLst>
                <a:path w="6625" h="4874" extrusionOk="0">
                  <a:moveTo>
                    <a:pt x="4964" y="0"/>
                  </a:moveTo>
                  <a:cubicBezTo>
                    <a:pt x="4910" y="0"/>
                    <a:pt x="4872" y="8"/>
                    <a:pt x="4854" y="25"/>
                  </a:cubicBezTo>
                  <a:cubicBezTo>
                    <a:pt x="4705" y="168"/>
                    <a:pt x="1" y="3709"/>
                    <a:pt x="146" y="3927"/>
                  </a:cubicBezTo>
                  <a:cubicBezTo>
                    <a:pt x="291" y="4144"/>
                    <a:pt x="947" y="4873"/>
                    <a:pt x="947" y="4873"/>
                  </a:cubicBezTo>
                  <a:lnTo>
                    <a:pt x="6625" y="408"/>
                  </a:lnTo>
                  <a:cubicBezTo>
                    <a:pt x="6625" y="408"/>
                    <a:pt x="5366" y="0"/>
                    <a:pt x="4964" y="0"/>
                  </a:cubicBezTo>
                  <a:close/>
                </a:path>
              </a:pathLst>
            </a:custGeom>
            <a:solidFill>
              <a:srgbClr val="005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3"/>
            <p:cNvSpPr/>
            <p:nvPr/>
          </p:nvSpPr>
          <p:spPr>
            <a:xfrm flipH="1">
              <a:off x="5156678" y="2303130"/>
              <a:ext cx="285306" cy="290669"/>
            </a:xfrm>
            <a:custGeom>
              <a:avLst/>
              <a:gdLst/>
              <a:ahLst/>
              <a:cxnLst/>
              <a:rect l="l" t="t" r="r" b="b"/>
              <a:pathLst>
                <a:path w="21492" h="21896" extrusionOk="0">
                  <a:moveTo>
                    <a:pt x="10802" y="1"/>
                  </a:moveTo>
                  <a:cubicBezTo>
                    <a:pt x="10734" y="1"/>
                    <a:pt x="10671" y="7"/>
                    <a:pt x="10614" y="21"/>
                  </a:cubicBezTo>
                  <a:cubicBezTo>
                    <a:pt x="8933" y="415"/>
                    <a:pt x="886" y="9500"/>
                    <a:pt x="444" y="9697"/>
                  </a:cubicBezTo>
                  <a:cubicBezTo>
                    <a:pt x="1" y="9894"/>
                    <a:pt x="531" y="21052"/>
                    <a:pt x="620" y="21645"/>
                  </a:cubicBezTo>
                  <a:cubicBezTo>
                    <a:pt x="647" y="21825"/>
                    <a:pt x="1270" y="21895"/>
                    <a:pt x="2300" y="21895"/>
                  </a:cubicBezTo>
                  <a:cubicBezTo>
                    <a:pt x="4661" y="21895"/>
                    <a:pt x="9161" y="21525"/>
                    <a:pt x="13532" y="21250"/>
                  </a:cubicBezTo>
                  <a:cubicBezTo>
                    <a:pt x="15767" y="21109"/>
                    <a:pt x="17375" y="21081"/>
                    <a:pt x="18526" y="21081"/>
                  </a:cubicBezTo>
                  <a:cubicBezTo>
                    <a:pt x="19288" y="21081"/>
                    <a:pt x="19850" y="21094"/>
                    <a:pt x="20262" y="21094"/>
                  </a:cubicBezTo>
                  <a:cubicBezTo>
                    <a:pt x="20978" y="21094"/>
                    <a:pt x="21242" y="21057"/>
                    <a:pt x="21314" y="20855"/>
                  </a:cubicBezTo>
                  <a:cubicBezTo>
                    <a:pt x="21492" y="20362"/>
                    <a:pt x="20606" y="18584"/>
                    <a:pt x="20164" y="16016"/>
                  </a:cubicBezTo>
                  <a:cubicBezTo>
                    <a:pt x="19722" y="13449"/>
                    <a:pt x="19458" y="5945"/>
                    <a:pt x="19458" y="5945"/>
                  </a:cubicBezTo>
                  <a:cubicBezTo>
                    <a:pt x="19286" y="5278"/>
                    <a:pt x="12759" y="1"/>
                    <a:pt x="10802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 flipH="1">
              <a:off x="5508280" y="2105386"/>
              <a:ext cx="91319" cy="154335"/>
            </a:xfrm>
            <a:custGeom>
              <a:avLst/>
              <a:gdLst/>
              <a:ahLst/>
              <a:cxnLst/>
              <a:rect l="l" t="t" r="r" b="b"/>
              <a:pathLst>
                <a:path w="6879" h="11626" extrusionOk="0">
                  <a:moveTo>
                    <a:pt x="4044" y="1413"/>
                  </a:moveTo>
                  <a:cubicBezTo>
                    <a:pt x="4082" y="1413"/>
                    <a:pt x="4121" y="1415"/>
                    <a:pt x="4160" y="1418"/>
                  </a:cubicBezTo>
                  <a:cubicBezTo>
                    <a:pt x="5839" y="1556"/>
                    <a:pt x="5925" y="3976"/>
                    <a:pt x="5925" y="3976"/>
                  </a:cubicBezTo>
                  <a:cubicBezTo>
                    <a:pt x="6011" y="4525"/>
                    <a:pt x="6011" y="6533"/>
                    <a:pt x="5543" y="7991"/>
                  </a:cubicBezTo>
                  <a:cubicBezTo>
                    <a:pt x="5137" y="9234"/>
                    <a:pt x="4105" y="10483"/>
                    <a:pt x="3065" y="10483"/>
                  </a:cubicBezTo>
                  <a:cubicBezTo>
                    <a:pt x="2886" y="10483"/>
                    <a:pt x="2706" y="10446"/>
                    <a:pt x="2529" y="10365"/>
                  </a:cubicBezTo>
                  <a:cubicBezTo>
                    <a:pt x="1326" y="9814"/>
                    <a:pt x="1155" y="8037"/>
                    <a:pt x="1374" y="6074"/>
                  </a:cubicBezTo>
                  <a:cubicBezTo>
                    <a:pt x="1579" y="4159"/>
                    <a:pt x="2448" y="1413"/>
                    <a:pt x="4044" y="1413"/>
                  </a:cubicBezTo>
                  <a:close/>
                  <a:moveTo>
                    <a:pt x="4102" y="0"/>
                  </a:moveTo>
                  <a:cubicBezTo>
                    <a:pt x="1831" y="0"/>
                    <a:pt x="604" y="3521"/>
                    <a:pt x="305" y="5974"/>
                  </a:cubicBezTo>
                  <a:cubicBezTo>
                    <a:pt x="0" y="8494"/>
                    <a:pt x="248" y="10777"/>
                    <a:pt x="1947" y="11474"/>
                  </a:cubicBezTo>
                  <a:cubicBezTo>
                    <a:pt x="2200" y="11578"/>
                    <a:pt x="2456" y="11626"/>
                    <a:pt x="2712" y="11626"/>
                  </a:cubicBezTo>
                  <a:cubicBezTo>
                    <a:pt x="4186" y="11626"/>
                    <a:pt x="5642" y="10032"/>
                    <a:pt x="6211" y="8430"/>
                  </a:cubicBezTo>
                  <a:cubicBezTo>
                    <a:pt x="6879" y="6560"/>
                    <a:pt x="6879" y="3984"/>
                    <a:pt x="6765" y="3288"/>
                  </a:cubicBezTo>
                  <a:cubicBezTo>
                    <a:pt x="6765" y="3288"/>
                    <a:pt x="6642" y="181"/>
                    <a:pt x="4266" y="7"/>
                  </a:cubicBezTo>
                  <a:cubicBezTo>
                    <a:pt x="4210" y="2"/>
                    <a:pt x="4156" y="0"/>
                    <a:pt x="4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3"/>
            <p:cNvSpPr/>
            <p:nvPr/>
          </p:nvSpPr>
          <p:spPr>
            <a:xfrm flipH="1">
              <a:off x="5275728" y="2053043"/>
              <a:ext cx="295329" cy="419357"/>
            </a:xfrm>
            <a:custGeom>
              <a:avLst/>
              <a:gdLst/>
              <a:ahLst/>
              <a:cxnLst/>
              <a:rect l="l" t="t" r="r" b="b"/>
              <a:pathLst>
                <a:path w="22247" h="31590" extrusionOk="0">
                  <a:moveTo>
                    <a:pt x="6368" y="0"/>
                  </a:moveTo>
                  <a:cubicBezTo>
                    <a:pt x="6368" y="0"/>
                    <a:pt x="3490" y="4690"/>
                    <a:pt x="2669" y="7751"/>
                  </a:cubicBezTo>
                  <a:cubicBezTo>
                    <a:pt x="1847" y="10812"/>
                    <a:pt x="1409" y="12708"/>
                    <a:pt x="1127" y="13825"/>
                  </a:cubicBezTo>
                  <a:cubicBezTo>
                    <a:pt x="715" y="15454"/>
                    <a:pt x="561" y="17625"/>
                    <a:pt x="561" y="17625"/>
                  </a:cubicBezTo>
                  <a:cubicBezTo>
                    <a:pt x="561" y="17625"/>
                    <a:pt x="0" y="22295"/>
                    <a:pt x="305" y="25080"/>
                  </a:cubicBezTo>
                  <a:cubicBezTo>
                    <a:pt x="715" y="28832"/>
                    <a:pt x="4723" y="31053"/>
                    <a:pt x="8733" y="31498"/>
                  </a:cubicBezTo>
                  <a:cubicBezTo>
                    <a:pt x="9296" y="31561"/>
                    <a:pt x="9830" y="31589"/>
                    <a:pt x="10337" y="31589"/>
                  </a:cubicBezTo>
                  <a:cubicBezTo>
                    <a:pt x="13440" y="31589"/>
                    <a:pt x="15554" y="30528"/>
                    <a:pt x="17365" y="29722"/>
                  </a:cubicBezTo>
                  <a:cubicBezTo>
                    <a:pt x="19472" y="28783"/>
                    <a:pt x="21630" y="25624"/>
                    <a:pt x="21939" y="24883"/>
                  </a:cubicBezTo>
                  <a:cubicBezTo>
                    <a:pt x="22246" y="24142"/>
                    <a:pt x="14076" y="12738"/>
                    <a:pt x="13716" y="11997"/>
                  </a:cubicBezTo>
                  <a:cubicBezTo>
                    <a:pt x="13357" y="11257"/>
                    <a:pt x="11918" y="10862"/>
                    <a:pt x="11712" y="10664"/>
                  </a:cubicBezTo>
                  <a:cubicBezTo>
                    <a:pt x="11506" y="10466"/>
                    <a:pt x="8115" y="6666"/>
                    <a:pt x="7395" y="4642"/>
                  </a:cubicBezTo>
                  <a:cubicBezTo>
                    <a:pt x="6677" y="2616"/>
                    <a:pt x="6368" y="0"/>
                    <a:pt x="6368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3"/>
            <p:cNvSpPr/>
            <p:nvPr/>
          </p:nvSpPr>
          <p:spPr>
            <a:xfrm flipH="1">
              <a:off x="5431616" y="2170938"/>
              <a:ext cx="154800" cy="63123"/>
            </a:xfrm>
            <a:custGeom>
              <a:avLst/>
              <a:gdLst/>
              <a:ahLst/>
              <a:cxnLst/>
              <a:rect l="l" t="t" r="r" b="b"/>
              <a:pathLst>
                <a:path w="11661" h="4755" extrusionOk="0">
                  <a:moveTo>
                    <a:pt x="236" y="0"/>
                  </a:moveTo>
                  <a:lnTo>
                    <a:pt x="0" y="1190"/>
                  </a:lnTo>
                  <a:lnTo>
                    <a:pt x="11167" y="4755"/>
                  </a:lnTo>
                  <a:lnTo>
                    <a:pt x="11660" y="3611"/>
                  </a:lnTo>
                  <a:cubicBezTo>
                    <a:pt x="10882" y="3229"/>
                    <a:pt x="236" y="0"/>
                    <a:pt x="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3"/>
            <p:cNvSpPr/>
            <p:nvPr/>
          </p:nvSpPr>
          <p:spPr>
            <a:xfrm flipH="1">
              <a:off x="5019919" y="1724447"/>
              <a:ext cx="519809" cy="666060"/>
            </a:xfrm>
            <a:custGeom>
              <a:avLst/>
              <a:gdLst/>
              <a:ahLst/>
              <a:cxnLst/>
              <a:rect l="l" t="t" r="r" b="b"/>
              <a:pathLst>
                <a:path w="39157" h="50174" extrusionOk="0">
                  <a:moveTo>
                    <a:pt x="28540" y="1"/>
                  </a:moveTo>
                  <a:cubicBezTo>
                    <a:pt x="26342" y="1"/>
                    <a:pt x="24064" y="545"/>
                    <a:pt x="22096" y="1945"/>
                  </a:cubicBezTo>
                  <a:cubicBezTo>
                    <a:pt x="16547" y="5894"/>
                    <a:pt x="15518" y="7078"/>
                    <a:pt x="14697" y="10238"/>
                  </a:cubicBezTo>
                  <a:cubicBezTo>
                    <a:pt x="13875" y="13398"/>
                    <a:pt x="13772" y="15077"/>
                    <a:pt x="15005" y="16756"/>
                  </a:cubicBezTo>
                  <a:cubicBezTo>
                    <a:pt x="16238" y="18434"/>
                    <a:pt x="17574" y="19718"/>
                    <a:pt x="17574" y="19718"/>
                  </a:cubicBezTo>
                  <a:cubicBezTo>
                    <a:pt x="17574" y="19718"/>
                    <a:pt x="14493" y="19438"/>
                    <a:pt x="11353" y="19438"/>
                  </a:cubicBezTo>
                  <a:cubicBezTo>
                    <a:pt x="9558" y="19438"/>
                    <a:pt x="7745" y="19530"/>
                    <a:pt x="6474" y="19817"/>
                  </a:cubicBezTo>
                  <a:cubicBezTo>
                    <a:pt x="2981" y="20607"/>
                    <a:pt x="0" y="24062"/>
                    <a:pt x="924" y="26729"/>
                  </a:cubicBezTo>
                  <a:cubicBezTo>
                    <a:pt x="1850" y="29395"/>
                    <a:pt x="3802" y="31665"/>
                    <a:pt x="5241" y="33344"/>
                  </a:cubicBezTo>
                  <a:cubicBezTo>
                    <a:pt x="6680" y="35022"/>
                    <a:pt x="10020" y="41490"/>
                    <a:pt x="12178" y="43070"/>
                  </a:cubicBezTo>
                  <a:cubicBezTo>
                    <a:pt x="14337" y="44650"/>
                    <a:pt x="15570" y="46699"/>
                    <a:pt x="20118" y="49217"/>
                  </a:cubicBezTo>
                  <a:cubicBezTo>
                    <a:pt x="21129" y="49777"/>
                    <a:pt x="22772" y="50173"/>
                    <a:pt x="24569" y="50173"/>
                  </a:cubicBezTo>
                  <a:cubicBezTo>
                    <a:pt x="25306" y="50173"/>
                    <a:pt x="26068" y="50107"/>
                    <a:pt x="26824" y="49958"/>
                  </a:cubicBezTo>
                  <a:cubicBezTo>
                    <a:pt x="28716" y="49583"/>
                    <a:pt x="30561" y="48572"/>
                    <a:pt x="31860" y="47364"/>
                  </a:cubicBezTo>
                  <a:cubicBezTo>
                    <a:pt x="34942" y="44502"/>
                    <a:pt x="35841" y="40417"/>
                    <a:pt x="35326" y="37257"/>
                  </a:cubicBezTo>
                  <a:cubicBezTo>
                    <a:pt x="34812" y="34098"/>
                    <a:pt x="33196" y="28110"/>
                    <a:pt x="30729" y="25742"/>
                  </a:cubicBezTo>
                  <a:cubicBezTo>
                    <a:pt x="28263" y="23372"/>
                    <a:pt x="25179" y="20705"/>
                    <a:pt x="25179" y="20705"/>
                  </a:cubicBezTo>
                  <a:cubicBezTo>
                    <a:pt x="25179" y="20705"/>
                    <a:pt x="30318" y="18829"/>
                    <a:pt x="34223" y="14781"/>
                  </a:cubicBezTo>
                  <a:cubicBezTo>
                    <a:pt x="38129" y="10733"/>
                    <a:pt x="39156" y="6190"/>
                    <a:pt x="37410" y="3524"/>
                  </a:cubicBezTo>
                  <a:cubicBezTo>
                    <a:pt x="36282" y="1803"/>
                    <a:pt x="32542" y="1"/>
                    <a:pt x="28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3"/>
            <p:cNvSpPr/>
            <p:nvPr/>
          </p:nvSpPr>
          <p:spPr>
            <a:xfrm flipH="1">
              <a:off x="5349258" y="2194806"/>
              <a:ext cx="137463" cy="159685"/>
            </a:xfrm>
            <a:custGeom>
              <a:avLst/>
              <a:gdLst/>
              <a:ahLst/>
              <a:cxnLst/>
              <a:rect l="l" t="t" r="r" b="b"/>
              <a:pathLst>
                <a:path w="10355" h="12029" extrusionOk="0">
                  <a:moveTo>
                    <a:pt x="7124" y="1"/>
                  </a:moveTo>
                  <a:cubicBezTo>
                    <a:pt x="7071" y="1"/>
                    <a:pt x="7017" y="2"/>
                    <a:pt x="6962" y="5"/>
                  </a:cubicBezTo>
                  <a:cubicBezTo>
                    <a:pt x="3725" y="163"/>
                    <a:pt x="1682" y="2887"/>
                    <a:pt x="1682" y="2887"/>
                  </a:cubicBezTo>
                  <a:cubicBezTo>
                    <a:pt x="1682" y="2887"/>
                    <a:pt x="1" y="10638"/>
                    <a:pt x="2913" y="11849"/>
                  </a:cubicBezTo>
                  <a:cubicBezTo>
                    <a:pt x="3209" y="11973"/>
                    <a:pt x="3513" y="12029"/>
                    <a:pt x="3820" y="12029"/>
                  </a:cubicBezTo>
                  <a:cubicBezTo>
                    <a:pt x="6534" y="12029"/>
                    <a:pt x="9514" y="7632"/>
                    <a:pt x="9915" y="6124"/>
                  </a:cubicBezTo>
                  <a:cubicBezTo>
                    <a:pt x="10355" y="4473"/>
                    <a:pt x="10205" y="1"/>
                    <a:pt x="7124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3"/>
            <p:cNvSpPr/>
            <p:nvPr/>
          </p:nvSpPr>
          <p:spPr>
            <a:xfrm flipH="1">
              <a:off x="5377720" y="2219458"/>
              <a:ext cx="68857" cy="99921"/>
            </a:xfrm>
            <a:custGeom>
              <a:avLst/>
              <a:gdLst/>
              <a:ahLst/>
              <a:cxnLst/>
              <a:rect l="l" t="t" r="r" b="b"/>
              <a:pathLst>
                <a:path w="5187" h="7527" extrusionOk="0">
                  <a:moveTo>
                    <a:pt x="4166" y="0"/>
                  </a:moveTo>
                  <a:cubicBezTo>
                    <a:pt x="3570" y="0"/>
                    <a:pt x="2742" y="186"/>
                    <a:pt x="1920" y="621"/>
                  </a:cubicBezTo>
                  <a:cubicBezTo>
                    <a:pt x="550" y="1346"/>
                    <a:pt x="1" y="2540"/>
                    <a:pt x="1" y="2540"/>
                  </a:cubicBezTo>
                  <a:cubicBezTo>
                    <a:pt x="1" y="2540"/>
                    <a:pt x="155" y="2446"/>
                    <a:pt x="588" y="2446"/>
                  </a:cubicBezTo>
                  <a:cubicBezTo>
                    <a:pt x="841" y="2446"/>
                    <a:pt x="1189" y="2478"/>
                    <a:pt x="1657" y="2580"/>
                  </a:cubicBezTo>
                  <a:cubicBezTo>
                    <a:pt x="2926" y="2858"/>
                    <a:pt x="3405" y="4002"/>
                    <a:pt x="2973" y="5334"/>
                  </a:cubicBezTo>
                  <a:cubicBezTo>
                    <a:pt x="2542" y="6664"/>
                    <a:pt x="920" y="7464"/>
                    <a:pt x="920" y="7464"/>
                  </a:cubicBezTo>
                  <a:cubicBezTo>
                    <a:pt x="949" y="7507"/>
                    <a:pt x="999" y="7527"/>
                    <a:pt x="1068" y="7527"/>
                  </a:cubicBezTo>
                  <a:cubicBezTo>
                    <a:pt x="1589" y="7527"/>
                    <a:pt x="3127" y="6368"/>
                    <a:pt x="3418" y="5638"/>
                  </a:cubicBezTo>
                  <a:cubicBezTo>
                    <a:pt x="3745" y="4813"/>
                    <a:pt x="3907" y="3360"/>
                    <a:pt x="2951" y="2606"/>
                  </a:cubicBezTo>
                  <a:cubicBezTo>
                    <a:pt x="2427" y="2193"/>
                    <a:pt x="1842" y="2100"/>
                    <a:pt x="1421" y="2100"/>
                  </a:cubicBezTo>
                  <a:cubicBezTo>
                    <a:pt x="1075" y="2100"/>
                    <a:pt x="840" y="2163"/>
                    <a:pt x="840" y="2163"/>
                  </a:cubicBezTo>
                  <a:cubicBezTo>
                    <a:pt x="840" y="2163"/>
                    <a:pt x="1101" y="1691"/>
                    <a:pt x="1827" y="1224"/>
                  </a:cubicBezTo>
                  <a:cubicBezTo>
                    <a:pt x="2479" y="807"/>
                    <a:pt x="3811" y="524"/>
                    <a:pt x="4270" y="524"/>
                  </a:cubicBezTo>
                  <a:cubicBezTo>
                    <a:pt x="4322" y="524"/>
                    <a:pt x="4363" y="527"/>
                    <a:pt x="4390" y="535"/>
                  </a:cubicBezTo>
                  <a:cubicBezTo>
                    <a:pt x="4469" y="557"/>
                    <a:pt x="4580" y="572"/>
                    <a:pt x="4688" y="572"/>
                  </a:cubicBezTo>
                  <a:cubicBezTo>
                    <a:pt x="4943" y="572"/>
                    <a:pt x="5186" y="490"/>
                    <a:pt x="4978" y="232"/>
                  </a:cubicBezTo>
                  <a:cubicBezTo>
                    <a:pt x="4860" y="84"/>
                    <a:pt x="4565" y="0"/>
                    <a:pt x="4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3"/>
            <p:cNvSpPr/>
            <p:nvPr/>
          </p:nvSpPr>
          <p:spPr>
            <a:xfrm flipH="1">
              <a:off x="4892227" y="2519951"/>
              <a:ext cx="884088" cy="715270"/>
            </a:xfrm>
            <a:custGeom>
              <a:avLst/>
              <a:gdLst/>
              <a:ahLst/>
              <a:cxnLst/>
              <a:rect l="l" t="t" r="r" b="b"/>
              <a:pathLst>
                <a:path w="66598" h="53881" extrusionOk="0">
                  <a:moveTo>
                    <a:pt x="46240" y="1"/>
                  </a:moveTo>
                  <a:cubicBezTo>
                    <a:pt x="44908" y="1"/>
                    <a:pt x="43512" y="68"/>
                    <a:pt x="42050" y="210"/>
                  </a:cubicBezTo>
                  <a:cubicBezTo>
                    <a:pt x="32189" y="1166"/>
                    <a:pt x="15321" y="5480"/>
                    <a:pt x="8738" y="9644"/>
                  </a:cubicBezTo>
                  <a:cubicBezTo>
                    <a:pt x="5254" y="11848"/>
                    <a:pt x="2197" y="15064"/>
                    <a:pt x="103" y="17608"/>
                  </a:cubicBezTo>
                  <a:cubicBezTo>
                    <a:pt x="95" y="17616"/>
                    <a:pt x="87" y="17631"/>
                    <a:pt x="79" y="17640"/>
                  </a:cubicBezTo>
                  <a:lnTo>
                    <a:pt x="0" y="48154"/>
                  </a:lnTo>
                  <a:lnTo>
                    <a:pt x="0" y="48264"/>
                  </a:lnTo>
                  <a:cubicBezTo>
                    <a:pt x="32" y="51425"/>
                    <a:pt x="2141" y="53867"/>
                    <a:pt x="4607" y="53881"/>
                  </a:cubicBezTo>
                  <a:lnTo>
                    <a:pt x="4646" y="53881"/>
                  </a:lnTo>
                  <a:cubicBezTo>
                    <a:pt x="4805" y="53881"/>
                    <a:pt x="4953" y="53874"/>
                    <a:pt x="5112" y="53849"/>
                  </a:cubicBezTo>
                  <a:cubicBezTo>
                    <a:pt x="5271" y="53834"/>
                    <a:pt x="5435" y="53802"/>
                    <a:pt x="5594" y="53755"/>
                  </a:cubicBezTo>
                  <a:lnTo>
                    <a:pt x="5720" y="53755"/>
                  </a:lnTo>
                  <a:lnTo>
                    <a:pt x="62908" y="41739"/>
                  </a:lnTo>
                  <a:cubicBezTo>
                    <a:pt x="65057" y="41279"/>
                    <a:pt x="66597" y="39383"/>
                    <a:pt x="66597" y="37187"/>
                  </a:cubicBezTo>
                  <a:lnTo>
                    <a:pt x="66574" y="22640"/>
                  </a:lnTo>
                  <a:lnTo>
                    <a:pt x="66550" y="8214"/>
                  </a:lnTo>
                  <a:cubicBezTo>
                    <a:pt x="66155" y="7795"/>
                    <a:pt x="65768" y="7400"/>
                    <a:pt x="65389" y="7021"/>
                  </a:cubicBezTo>
                  <a:cubicBezTo>
                    <a:pt x="61427" y="3115"/>
                    <a:pt x="55315" y="1"/>
                    <a:pt x="46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3"/>
            <p:cNvSpPr/>
            <p:nvPr/>
          </p:nvSpPr>
          <p:spPr>
            <a:xfrm flipH="1">
              <a:off x="4877014" y="1634203"/>
              <a:ext cx="914767" cy="1616231"/>
            </a:xfrm>
            <a:custGeom>
              <a:avLst/>
              <a:gdLst/>
              <a:ahLst/>
              <a:cxnLst/>
              <a:rect l="l" t="t" r="r" b="b"/>
              <a:pathLst>
                <a:path w="68909" h="121750" extrusionOk="0">
                  <a:moveTo>
                    <a:pt x="62953" y="2290"/>
                  </a:moveTo>
                  <a:cubicBezTo>
                    <a:pt x="63759" y="2290"/>
                    <a:pt x="64544" y="2569"/>
                    <a:pt x="65178" y="3094"/>
                  </a:cubicBezTo>
                  <a:cubicBezTo>
                    <a:pt x="65982" y="3759"/>
                    <a:pt x="66444" y="4739"/>
                    <a:pt x="66444" y="5782"/>
                  </a:cubicBezTo>
                  <a:lnTo>
                    <a:pt x="66569" y="74938"/>
                  </a:lnTo>
                  <a:lnTo>
                    <a:pt x="66617" y="103910"/>
                  </a:lnTo>
                  <a:cubicBezTo>
                    <a:pt x="66617" y="105555"/>
                    <a:pt x="65447" y="106997"/>
                    <a:pt x="63837" y="107340"/>
                  </a:cubicBezTo>
                  <a:lnTo>
                    <a:pt x="6673" y="119352"/>
                  </a:lnTo>
                  <a:lnTo>
                    <a:pt x="6536" y="119378"/>
                  </a:lnTo>
                  <a:cubicBezTo>
                    <a:pt x="6414" y="119402"/>
                    <a:pt x="6286" y="119421"/>
                    <a:pt x="6164" y="119432"/>
                  </a:cubicBezTo>
                  <a:lnTo>
                    <a:pt x="6108" y="119440"/>
                  </a:lnTo>
                  <a:cubicBezTo>
                    <a:pt x="6020" y="119454"/>
                    <a:pt x="5928" y="119460"/>
                    <a:pt x="5782" y="119460"/>
                  </a:cubicBezTo>
                  <a:cubicBezTo>
                    <a:pt x="3857" y="119441"/>
                    <a:pt x="2299" y="117866"/>
                    <a:pt x="2311" y="115942"/>
                  </a:cubicBezTo>
                  <a:lnTo>
                    <a:pt x="2389" y="91106"/>
                  </a:lnTo>
                  <a:lnTo>
                    <a:pt x="2651" y="16528"/>
                  </a:lnTo>
                  <a:cubicBezTo>
                    <a:pt x="2657" y="14855"/>
                    <a:pt x="3853" y="13416"/>
                    <a:pt x="5495" y="13107"/>
                  </a:cubicBezTo>
                  <a:lnTo>
                    <a:pt x="62297" y="2353"/>
                  </a:lnTo>
                  <a:cubicBezTo>
                    <a:pt x="62516" y="2312"/>
                    <a:pt x="62736" y="2290"/>
                    <a:pt x="62953" y="2290"/>
                  </a:cubicBezTo>
                  <a:close/>
                  <a:moveTo>
                    <a:pt x="62958" y="0"/>
                  </a:moveTo>
                  <a:cubicBezTo>
                    <a:pt x="62596" y="0"/>
                    <a:pt x="62232" y="34"/>
                    <a:pt x="61869" y="103"/>
                  </a:cubicBezTo>
                  <a:lnTo>
                    <a:pt x="5070" y="10855"/>
                  </a:lnTo>
                  <a:cubicBezTo>
                    <a:pt x="2351" y="11369"/>
                    <a:pt x="370" y="13751"/>
                    <a:pt x="360" y="16521"/>
                  </a:cubicBezTo>
                  <a:lnTo>
                    <a:pt x="122" y="84327"/>
                  </a:lnTo>
                  <a:lnTo>
                    <a:pt x="19" y="114877"/>
                  </a:lnTo>
                  <a:lnTo>
                    <a:pt x="19" y="115937"/>
                  </a:lnTo>
                  <a:cubicBezTo>
                    <a:pt x="1" y="119112"/>
                    <a:pt x="2575" y="121720"/>
                    <a:pt x="5761" y="121750"/>
                  </a:cubicBezTo>
                  <a:lnTo>
                    <a:pt x="5811" y="121750"/>
                  </a:lnTo>
                  <a:cubicBezTo>
                    <a:pt x="6033" y="121750"/>
                    <a:pt x="6226" y="121737"/>
                    <a:pt x="6417" y="121709"/>
                  </a:cubicBezTo>
                  <a:cubicBezTo>
                    <a:pt x="6603" y="121691"/>
                    <a:pt x="6796" y="121662"/>
                    <a:pt x="6971" y="121628"/>
                  </a:cubicBezTo>
                  <a:lnTo>
                    <a:pt x="64312" y="109582"/>
                  </a:lnTo>
                  <a:cubicBezTo>
                    <a:pt x="66974" y="109014"/>
                    <a:pt x="68908" y="106628"/>
                    <a:pt x="68908" y="103910"/>
                  </a:cubicBezTo>
                  <a:lnTo>
                    <a:pt x="68885" y="89362"/>
                  </a:lnTo>
                  <a:lnTo>
                    <a:pt x="68735" y="5779"/>
                  </a:lnTo>
                  <a:cubicBezTo>
                    <a:pt x="68735" y="4054"/>
                    <a:pt x="67970" y="2432"/>
                    <a:pt x="66638" y="1329"/>
                  </a:cubicBezTo>
                  <a:cubicBezTo>
                    <a:pt x="65590" y="462"/>
                    <a:pt x="64290" y="0"/>
                    <a:pt x="62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3"/>
            <p:cNvSpPr/>
            <p:nvPr/>
          </p:nvSpPr>
          <p:spPr>
            <a:xfrm flipH="1">
              <a:off x="5200193" y="3137305"/>
              <a:ext cx="174248" cy="196178"/>
            </a:xfrm>
            <a:custGeom>
              <a:avLst/>
              <a:gdLst/>
              <a:ahLst/>
              <a:cxnLst/>
              <a:rect l="l" t="t" r="r" b="b"/>
              <a:pathLst>
                <a:path w="13126" h="14778" extrusionOk="0">
                  <a:moveTo>
                    <a:pt x="13125" y="1"/>
                  </a:moveTo>
                  <a:lnTo>
                    <a:pt x="1" y="2320"/>
                  </a:lnTo>
                  <a:lnTo>
                    <a:pt x="7195" y="14778"/>
                  </a:lnTo>
                  <a:lnTo>
                    <a:pt x="131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3"/>
            <p:cNvSpPr/>
            <p:nvPr/>
          </p:nvSpPr>
          <p:spPr>
            <a:xfrm flipH="1">
              <a:off x="4994378" y="3321137"/>
              <a:ext cx="656608" cy="256712"/>
            </a:xfrm>
            <a:custGeom>
              <a:avLst/>
              <a:gdLst/>
              <a:ahLst/>
              <a:cxnLst/>
              <a:rect l="l" t="t" r="r" b="b"/>
              <a:pathLst>
                <a:path w="49462" h="19338" extrusionOk="0">
                  <a:moveTo>
                    <a:pt x="12046" y="0"/>
                  </a:moveTo>
                  <a:cubicBezTo>
                    <a:pt x="11316" y="0"/>
                    <a:pt x="570" y="8607"/>
                    <a:pt x="285" y="9143"/>
                  </a:cubicBezTo>
                  <a:cubicBezTo>
                    <a:pt x="1" y="9679"/>
                    <a:pt x="358" y="12168"/>
                    <a:pt x="409" y="12547"/>
                  </a:cubicBezTo>
                  <a:cubicBezTo>
                    <a:pt x="460" y="12926"/>
                    <a:pt x="18331" y="16338"/>
                    <a:pt x="24806" y="17501"/>
                  </a:cubicBezTo>
                  <a:cubicBezTo>
                    <a:pt x="30896" y="18593"/>
                    <a:pt x="35911" y="19338"/>
                    <a:pt x="36901" y="19338"/>
                  </a:cubicBezTo>
                  <a:cubicBezTo>
                    <a:pt x="36964" y="19338"/>
                    <a:pt x="37010" y="19335"/>
                    <a:pt x="37040" y="19329"/>
                  </a:cubicBezTo>
                  <a:cubicBezTo>
                    <a:pt x="37540" y="19227"/>
                    <a:pt x="49076" y="10406"/>
                    <a:pt x="49245" y="10300"/>
                  </a:cubicBezTo>
                  <a:cubicBezTo>
                    <a:pt x="49412" y="10194"/>
                    <a:pt x="49461" y="6360"/>
                    <a:pt x="49461" y="6360"/>
                  </a:cubicBezTo>
                  <a:lnTo>
                    <a:pt x="49460" y="6360"/>
                  </a:lnTo>
                  <a:cubicBezTo>
                    <a:pt x="49460" y="6360"/>
                    <a:pt x="33913" y="3409"/>
                    <a:pt x="26272" y="2286"/>
                  </a:cubicBezTo>
                  <a:cubicBezTo>
                    <a:pt x="18633" y="1164"/>
                    <a:pt x="12768" y="10"/>
                    <a:pt x="12047" y="0"/>
                  </a:cubicBezTo>
                  <a:cubicBezTo>
                    <a:pt x="12047" y="0"/>
                    <a:pt x="12047" y="0"/>
                    <a:pt x="120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3"/>
            <p:cNvSpPr/>
            <p:nvPr/>
          </p:nvSpPr>
          <p:spPr>
            <a:xfrm flipH="1">
              <a:off x="4994404" y="3404039"/>
              <a:ext cx="652134" cy="131422"/>
            </a:xfrm>
            <a:custGeom>
              <a:avLst/>
              <a:gdLst/>
              <a:ahLst/>
              <a:cxnLst/>
              <a:rect l="l" t="t" r="r" b="b"/>
              <a:pathLst>
                <a:path w="49125" h="9900" extrusionOk="0">
                  <a:moveTo>
                    <a:pt x="48627" y="0"/>
                  </a:moveTo>
                  <a:cubicBezTo>
                    <a:pt x="48627" y="0"/>
                    <a:pt x="37141" y="9255"/>
                    <a:pt x="36585" y="9355"/>
                  </a:cubicBezTo>
                  <a:cubicBezTo>
                    <a:pt x="36574" y="9357"/>
                    <a:pt x="36557" y="9358"/>
                    <a:pt x="36535" y="9358"/>
                  </a:cubicBezTo>
                  <a:cubicBezTo>
                    <a:pt x="35443" y="9358"/>
                    <a:pt x="20985" y="6928"/>
                    <a:pt x="15993" y="6125"/>
                  </a:cubicBezTo>
                  <a:cubicBezTo>
                    <a:pt x="10901" y="5304"/>
                    <a:pt x="174" y="2792"/>
                    <a:pt x="174" y="2792"/>
                  </a:cubicBezTo>
                  <a:cubicBezTo>
                    <a:pt x="174" y="2792"/>
                    <a:pt x="5" y="2952"/>
                    <a:pt x="3" y="3114"/>
                  </a:cubicBezTo>
                  <a:cubicBezTo>
                    <a:pt x="1" y="3277"/>
                    <a:pt x="7855" y="5051"/>
                    <a:pt x="14938" y="6274"/>
                  </a:cubicBezTo>
                  <a:cubicBezTo>
                    <a:pt x="21878" y="7472"/>
                    <a:pt x="35882" y="9900"/>
                    <a:pt x="36658" y="9900"/>
                  </a:cubicBezTo>
                  <a:cubicBezTo>
                    <a:pt x="36674" y="9900"/>
                    <a:pt x="36685" y="9899"/>
                    <a:pt x="36689" y="9897"/>
                  </a:cubicBezTo>
                  <a:cubicBezTo>
                    <a:pt x="36912" y="9791"/>
                    <a:pt x="49125" y="115"/>
                    <a:pt x="49125" y="115"/>
                  </a:cubicBezTo>
                  <a:lnTo>
                    <a:pt x="486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3"/>
            <p:cNvSpPr/>
            <p:nvPr/>
          </p:nvSpPr>
          <p:spPr>
            <a:xfrm flipH="1">
              <a:off x="5044650" y="3335872"/>
              <a:ext cx="547103" cy="173770"/>
            </a:xfrm>
            <a:custGeom>
              <a:avLst/>
              <a:gdLst/>
              <a:ahLst/>
              <a:cxnLst/>
              <a:rect l="l" t="t" r="r" b="b"/>
              <a:pathLst>
                <a:path w="41213" h="13090" extrusionOk="0">
                  <a:moveTo>
                    <a:pt x="9063" y="0"/>
                  </a:moveTo>
                  <a:cubicBezTo>
                    <a:pt x="8855" y="0"/>
                    <a:pt x="8679" y="26"/>
                    <a:pt x="8569" y="92"/>
                  </a:cubicBezTo>
                  <a:cubicBezTo>
                    <a:pt x="8125" y="359"/>
                    <a:pt x="558" y="6370"/>
                    <a:pt x="279" y="6693"/>
                  </a:cubicBezTo>
                  <a:cubicBezTo>
                    <a:pt x="0" y="7015"/>
                    <a:pt x="276" y="7395"/>
                    <a:pt x="276" y="7395"/>
                  </a:cubicBezTo>
                  <a:cubicBezTo>
                    <a:pt x="276" y="7395"/>
                    <a:pt x="2437" y="7781"/>
                    <a:pt x="6982" y="8557"/>
                  </a:cubicBezTo>
                  <a:cubicBezTo>
                    <a:pt x="11527" y="9332"/>
                    <a:pt x="29259" y="12918"/>
                    <a:pt x="30202" y="13031"/>
                  </a:cubicBezTo>
                  <a:cubicBezTo>
                    <a:pt x="30543" y="13071"/>
                    <a:pt x="30782" y="13090"/>
                    <a:pt x="30957" y="13090"/>
                  </a:cubicBezTo>
                  <a:cubicBezTo>
                    <a:pt x="31265" y="13090"/>
                    <a:pt x="31372" y="13031"/>
                    <a:pt x="31478" y="12928"/>
                  </a:cubicBezTo>
                  <a:cubicBezTo>
                    <a:pt x="31645" y="12766"/>
                    <a:pt x="40878" y="5730"/>
                    <a:pt x="40878" y="5730"/>
                  </a:cubicBezTo>
                  <a:cubicBezTo>
                    <a:pt x="41213" y="5407"/>
                    <a:pt x="40326" y="5188"/>
                    <a:pt x="39661" y="5022"/>
                  </a:cubicBezTo>
                  <a:cubicBezTo>
                    <a:pt x="38996" y="4858"/>
                    <a:pt x="11394" y="396"/>
                    <a:pt x="10841" y="282"/>
                  </a:cubicBezTo>
                  <a:cubicBezTo>
                    <a:pt x="10636" y="240"/>
                    <a:pt x="9701" y="0"/>
                    <a:pt x="90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3"/>
            <p:cNvSpPr/>
            <p:nvPr/>
          </p:nvSpPr>
          <p:spPr>
            <a:xfrm flipH="1">
              <a:off x="5682089" y="3134437"/>
              <a:ext cx="1427700" cy="372284"/>
            </a:xfrm>
            <a:custGeom>
              <a:avLst/>
              <a:gdLst/>
              <a:ahLst/>
              <a:cxnLst/>
              <a:rect l="l" t="t" r="r" b="b"/>
              <a:pathLst>
                <a:path w="107548" h="28044" extrusionOk="0">
                  <a:moveTo>
                    <a:pt x="75629" y="1"/>
                  </a:moveTo>
                  <a:cubicBezTo>
                    <a:pt x="75628" y="1"/>
                    <a:pt x="75626" y="1"/>
                    <a:pt x="75625" y="1"/>
                  </a:cubicBezTo>
                  <a:cubicBezTo>
                    <a:pt x="44624" y="488"/>
                    <a:pt x="44015" y="5008"/>
                    <a:pt x="42648" y="5008"/>
                  </a:cubicBezTo>
                  <a:cubicBezTo>
                    <a:pt x="42537" y="5008"/>
                    <a:pt x="42421" y="4978"/>
                    <a:pt x="42283" y="4914"/>
                  </a:cubicBezTo>
                  <a:cubicBezTo>
                    <a:pt x="41456" y="4528"/>
                    <a:pt x="39140" y="4246"/>
                    <a:pt x="35703" y="4246"/>
                  </a:cubicBezTo>
                  <a:cubicBezTo>
                    <a:pt x="28200" y="4246"/>
                    <a:pt x="15358" y="5590"/>
                    <a:pt x="1016" y="10132"/>
                  </a:cubicBezTo>
                  <a:cubicBezTo>
                    <a:pt x="1" y="10454"/>
                    <a:pt x="26615" y="27311"/>
                    <a:pt x="27963" y="27984"/>
                  </a:cubicBezTo>
                  <a:cubicBezTo>
                    <a:pt x="28044" y="28025"/>
                    <a:pt x="28242" y="28044"/>
                    <a:pt x="28545" y="28044"/>
                  </a:cubicBezTo>
                  <a:cubicBezTo>
                    <a:pt x="33282" y="28044"/>
                    <a:pt x="63441" y="23380"/>
                    <a:pt x="63441" y="23380"/>
                  </a:cubicBezTo>
                  <a:cubicBezTo>
                    <a:pt x="63441" y="23380"/>
                    <a:pt x="64115" y="24167"/>
                    <a:pt x="65800" y="24167"/>
                  </a:cubicBezTo>
                  <a:cubicBezTo>
                    <a:pt x="67483" y="24167"/>
                    <a:pt x="69168" y="22370"/>
                    <a:pt x="69168" y="22370"/>
                  </a:cubicBezTo>
                  <a:lnTo>
                    <a:pt x="92633" y="18890"/>
                  </a:lnTo>
                  <a:cubicBezTo>
                    <a:pt x="92633" y="18890"/>
                    <a:pt x="106874" y="17358"/>
                    <a:pt x="107210" y="17022"/>
                  </a:cubicBezTo>
                  <a:cubicBezTo>
                    <a:pt x="107547" y="16685"/>
                    <a:pt x="77358" y="1"/>
                    <a:pt x="756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3"/>
            <p:cNvSpPr/>
            <p:nvPr/>
          </p:nvSpPr>
          <p:spPr>
            <a:xfrm flipH="1">
              <a:off x="5741468" y="3143597"/>
              <a:ext cx="1332491" cy="346690"/>
            </a:xfrm>
            <a:custGeom>
              <a:avLst/>
              <a:gdLst/>
              <a:ahLst/>
              <a:cxnLst/>
              <a:rect l="l" t="t" r="r" b="b"/>
              <a:pathLst>
                <a:path w="100376" h="26116" extrusionOk="0">
                  <a:moveTo>
                    <a:pt x="71957" y="0"/>
                  </a:moveTo>
                  <a:cubicBezTo>
                    <a:pt x="69339" y="0"/>
                    <a:pt x="50714" y="1570"/>
                    <a:pt x="47662" y="2200"/>
                  </a:cubicBezTo>
                  <a:cubicBezTo>
                    <a:pt x="42356" y="3294"/>
                    <a:pt x="39999" y="5231"/>
                    <a:pt x="39999" y="5231"/>
                  </a:cubicBezTo>
                  <a:cubicBezTo>
                    <a:pt x="39999" y="5231"/>
                    <a:pt x="37641" y="4085"/>
                    <a:pt x="32683" y="4085"/>
                  </a:cubicBezTo>
                  <a:cubicBezTo>
                    <a:pt x="32098" y="4085"/>
                    <a:pt x="31478" y="4101"/>
                    <a:pt x="30821" y="4137"/>
                  </a:cubicBezTo>
                  <a:cubicBezTo>
                    <a:pt x="24590" y="4473"/>
                    <a:pt x="1179" y="7759"/>
                    <a:pt x="1179" y="7759"/>
                  </a:cubicBezTo>
                  <a:lnTo>
                    <a:pt x="1" y="9442"/>
                  </a:lnTo>
                  <a:lnTo>
                    <a:pt x="26778" y="26116"/>
                  </a:lnTo>
                  <a:cubicBezTo>
                    <a:pt x="26778" y="26116"/>
                    <a:pt x="48168" y="23421"/>
                    <a:pt x="53220" y="22747"/>
                  </a:cubicBezTo>
                  <a:cubicBezTo>
                    <a:pt x="58272" y="22074"/>
                    <a:pt x="63101" y="21231"/>
                    <a:pt x="63101" y="21231"/>
                  </a:cubicBezTo>
                  <a:cubicBezTo>
                    <a:pt x="63606" y="20053"/>
                    <a:pt x="67872" y="19715"/>
                    <a:pt x="75619" y="18874"/>
                  </a:cubicBezTo>
                  <a:cubicBezTo>
                    <a:pt x="83366" y="18031"/>
                    <a:pt x="100207" y="16179"/>
                    <a:pt x="100207" y="16179"/>
                  </a:cubicBezTo>
                  <a:cubicBezTo>
                    <a:pt x="100207" y="16179"/>
                    <a:pt x="100376" y="14832"/>
                    <a:pt x="100207" y="14158"/>
                  </a:cubicBezTo>
                  <a:cubicBezTo>
                    <a:pt x="100038" y="13484"/>
                    <a:pt x="73233" y="181"/>
                    <a:pt x="72224" y="12"/>
                  </a:cubicBezTo>
                  <a:cubicBezTo>
                    <a:pt x="72176" y="4"/>
                    <a:pt x="72086" y="0"/>
                    <a:pt x="71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3"/>
            <p:cNvSpPr/>
            <p:nvPr/>
          </p:nvSpPr>
          <p:spPr>
            <a:xfrm flipH="1">
              <a:off x="6227731" y="3208578"/>
              <a:ext cx="315241" cy="217989"/>
            </a:xfrm>
            <a:custGeom>
              <a:avLst/>
              <a:gdLst/>
              <a:ahLst/>
              <a:cxnLst/>
              <a:rect l="l" t="t" r="r" b="b"/>
              <a:pathLst>
                <a:path w="23747" h="16421" extrusionOk="0">
                  <a:moveTo>
                    <a:pt x="507" y="0"/>
                  </a:moveTo>
                  <a:lnTo>
                    <a:pt x="0" y="336"/>
                  </a:lnTo>
                  <a:lnTo>
                    <a:pt x="23326" y="16421"/>
                  </a:lnTo>
                  <a:lnTo>
                    <a:pt x="23747" y="15747"/>
                  </a:lnTo>
                  <a:lnTo>
                    <a:pt x="507" y="0"/>
                  </a:lnTo>
                  <a:close/>
                </a:path>
              </a:pathLst>
            </a:custGeom>
            <a:solidFill>
              <a:srgbClr val="00AB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3"/>
            <p:cNvSpPr/>
            <p:nvPr/>
          </p:nvSpPr>
          <p:spPr>
            <a:xfrm flipH="1">
              <a:off x="5820454" y="3301729"/>
              <a:ext cx="435234" cy="86460"/>
            </a:xfrm>
            <a:custGeom>
              <a:avLst/>
              <a:gdLst/>
              <a:ahLst/>
              <a:cxnLst/>
              <a:rect l="l" t="t" r="r" b="b"/>
              <a:pathLst>
                <a:path w="32786" h="6513" extrusionOk="0">
                  <a:moveTo>
                    <a:pt x="31887" y="0"/>
                  </a:moveTo>
                  <a:cubicBezTo>
                    <a:pt x="31887" y="0"/>
                    <a:pt x="15382" y="1684"/>
                    <a:pt x="9657" y="2582"/>
                  </a:cubicBezTo>
                  <a:cubicBezTo>
                    <a:pt x="3930" y="3480"/>
                    <a:pt x="0" y="5839"/>
                    <a:pt x="0" y="5839"/>
                  </a:cubicBezTo>
                  <a:lnTo>
                    <a:pt x="1012" y="6513"/>
                  </a:lnTo>
                  <a:cubicBezTo>
                    <a:pt x="1012" y="6513"/>
                    <a:pt x="1910" y="5277"/>
                    <a:pt x="8758" y="3705"/>
                  </a:cubicBezTo>
                  <a:cubicBezTo>
                    <a:pt x="15607" y="2133"/>
                    <a:pt x="32786" y="561"/>
                    <a:pt x="32786" y="561"/>
                  </a:cubicBezTo>
                  <a:lnTo>
                    <a:pt x="318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3"/>
            <p:cNvSpPr/>
            <p:nvPr/>
          </p:nvSpPr>
          <p:spPr>
            <a:xfrm flipH="1">
              <a:off x="5892007" y="3268940"/>
              <a:ext cx="406905" cy="89447"/>
            </a:xfrm>
            <a:custGeom>
              <a:avLst/>
              <a:gdLst/>
              <a:ahLst/>
              <a:cxnLst/>
              <a:rect l="l" t="t" r="r" b="b"/>
              <a:pathLst>
                <a:path w="30652" h="6738" extrusionOk="0">
                  <a:moveTo>
                    <a:pt x="29978" y="0"/>
                  </a:moveTo>
                  <a:cubicBezTo>
                    <a:pt x="29978" y="0"/>
                    <a:pt x="13362" y="1572"/>
                    <a:pt x="9769" y="2357"/>
                  </a:cubicBezTo>
                  <a:cubicBezTo>
                    <a:pt x="6176" y="3144"/>
                    <a:pt x="1" y="5950"/>
                    <a:pt x="1" y="5950"/>
                  </a:cubicBezTo>
                  <a:lnTo>
                    <a:pt x="1124" y="6737"/>
                  </a:lnTo>
                  <a:cubicBezTo>
                    <a:pt x="1124" y="6737"/>
                    <a:pt x="3930" y="4716"/>
                    <a:pt x="8984" y="3369"/>
                  </a:cubicBezTo>
                  <a:cubicBezTo>
                    <a:pt x="14036" y="2021"/>
                    <a:pt x="30652" y="674"/>
                    <a:pt x="30652" y="674"/>
                  </a:cubicBezTo>
                  <a:lnTo>
                    <a:pt x="299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3"/>
            <p:cNvSpPr/>
            <p:nvPr/>
          </p:nvSpPr>
          <p:spPr>
            <a:xfrm flipH="1">
              <a:off x="5948638" y="3242111"/>
              <a:ext cx="387524" cy="89447"/>
            </a:xfrm>
            <a:custGeom>
              <a:avLst/>
              <a:gdLst/>
              <a:ahLst/>
              <a:cxnLst/>
              <a:rect l="l" t="t" r="r" b="b"/>
              <a:pathLst>
                <a:path w="29192" h="6738" extrusionOk="0">
                  <a:moveTo>
                    <a:pt x="28518" y="0"/>
                  </a:moveTo>
                  <a:cubicBezTo>
                    <a:pt x="28518" y="0"/>
                    <a:pt x="13024" y="1123"/>
                    <a:pt x="8646" y="2246"/>
                  </a:cubicBezTo>
                  <a:cubicBezTo>
                    <a:pt x="4266" y="3369"/>
                    <a:pt x="1" y="6063"/>
                    <a:pt x="1" y="6063"/>
                  </a:cubicBezTo>
                  <a:lnTo>
                    <a:pt x="1010" y="6737"/>
                  </a:lnTo>
                  <a:cubicBezTo>
                    <a:pt x="1010" y="6737"/>
                    <a:pt x="3481" y="4603"/>
                    <a:pt x="8308" y="3144"/>
                  </a:cubicBezTo>
                  <a:cubicBezTo>
                    <a:pt x="13137" y="1685"/>
                    <a:pt x="29191" y="449"/>
                    <a:pt x="29191" y="449"/>
                  </a:cubicBezTo>
                  <a:lnTo>
                    <a:pt x="285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3"/>
            <p:cNvSpPr/>
            <p:nvPr/>
          </p:nvSpPr>
          <p:spPr>
            <a:xfrm flipH="1">
              <a:off x="6011230" y="3207835"/>
              <a:ext cx="369642" cy="96881"/>
            </a:xfrm>
            <a:custGeom>
              <a:avLst/>
              <a:gdLst/>
              <a:ahLst/>
              <a:cxnLst/>
              <a:rect l="l" t="t" r="r" b="b"/>
              <a:pathLst>
                <a:path w="27845" h="7298" extrusionOk="0">
                  <a:moveTo>
                    <a:pt x="26945" y="0"/>
                  </a:moveTo>
                  <a:cubicBezTo>
                    <a:pt x="21332" y="225"/>
                    <a:pt x="10329" y="1908"/>
                    <a:pt x="7522" y="2695"/>
                  </a:cubicBezTo>
                  <a:cubicBezTo>
                    <a:pt x="4715" y="3480"/>
                    <a:pt x="0" y="6736"/>
                    <a:pt x="0" y="6736"/>
                  </a:cubicBezTo>
                  <a:lnTo>
                    <a:pt x="1123" y="7298"/>
                  </a:lnTo>
                  <a:cubicBezTo>
                    <a:pt x="1123" y="7298"/>
                    <a:pt x="2133" y="5726"/>
                    <a:pt x="7634" y="3593"/>
                  </a:cubicBezTo>
                  <a:cubicBezTo>
                    <a:pt x="13136" y="1459"/>
                    <a:pt x="27845" y="561"/>
                    <a:pt x="27845" y="561"/>
                  </a:cubicBezTo>
                  <a:lnTo>
                    <a:pt x="26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3"/>
            <p:cNvSpPr/>
            <p:nvPr/>
          </p:nvSpPr>
          <p:spPr>
            <a:xfrm flipH="1">
              <a:off x="6064887" y="3176519"/>
              <a:ext cx="369656" cy="83486"/>
            </a:xfrm>
            <a:custGeom>
              <a:avLst/>
              <a:gdLst/>
              <a:ahLst/>
              <a:cxnLst/>
              <a:rect l="l" t="t" r="r" b="b"/>
              <a:pathLst>
                <a:path w="27846" h="6289" extrusionOk="0">
                  <a:moveTo>
                    <a:pt x="26946" y="1"/>
                  </a:moveTo>
                  <a:cubicBezTo>
                    <a:pt x="25038" y="225"/>
                    <a:pt x="11677" y="1348"/>
                    <a:pt x="9095" y="2135"/>
                  </a:cubicBezTo>
                  <a:cubicBezTo>
                    <a:pt x="6512" y="2920"/>
                    <a:pt x="1" y="5503"/>
                    <a:pt x="1" y="5503"/>
                  </a:cubicBezTo>
                  <a:lnTo>
                    <a:pt x="1235" y="6288"/>
                  </a:lnTo>
                  <a:cubicBezTo>
                    <a:pt x="1235" y="6288"/>
                    <a:pt x="3040" y="4499"/>
                    <a:pt x="8533" y="3258"/>
                  </a:cubicBezTo>
                  <a:cubicBezTo>
                    <a:pt x="17965" y="1123"/>
                    <a:pt x="27846" y="450"/>
                    <a:pt x="27846" y="450"/>
                  </a:cubicBezTo>
                  <a:lnTo>
                    <a:pt x="27844" y="450"/>
                  </a:lnTo>
                  <a:lnTo>
                    <a:pt x="26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3"/>
            <p:cNvSpPr/>
            <p:nvPr/>
          </p:nvSpPr>
          <p:spPr>
            <a:xfrm flipH="1">
              <a:off x="6118545" y="3152677"/>
              <a:ext cx="354748" cy="73052"/>
            </a:xfrm>
            <a:custGeom>
              <a:avLst/>
              <a:gdLst/>
              <a:ahLst/>
              <a:cxnLst/>
              <a:rect l="l" t="t" r="r" b="b"/>
              <a:pathLst>
                <a:path w="26723" h="5503" extrusionOk="0">
                  <a:moveTo>
                    <a:pt x="26160" y="0"/>
                  </a:moveTo>
                  <a:cubicBezTo>
                    <a:pt x="26160" y="0"/>
                    <a:pt x="10667" y="1572"/>
                    <a:pt x="6064" y="2808"/>
                  </a:cubicBezTo>
                  <a:cubicBezTo>
                    <a:pt x="1461" y="4042"/>
                    <a:pt x="1" y="5054"/>
                    <a:pt x="1" y="5054"/>
                  </a:cubicBezTo>
                  <a:lnTo>
                    <a:pt x="787" y="5503"/>
                  </a:lnTo>
                  <a:cubicBezTo>
                    <a:pt x="787" y="5503"/>
                    <a:pt x="4379" y="3593"/>
                    <a:pt x="7636" y="3032"/>
                  </a:cubicBezTo>
                  <a:cubicBezTo>
                    <a:pt x="10891" y="2470"/>
                    <a:pt x="26722" y="787"/>
                    <a:pt x="26722" y="787"/>
                  </a:cubicBezTo>
                  <a:lnTo>
                    <a:pt x="261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3"/>
            <p:cNvSpPr/>
            <p:nvPr/>
          </p:nvSpPr>
          <p:spPr>
            <a:xfrm flipH="1">
              <a:off x="6301872" y="3310636"/>
              <a:ext cx="555864" cy="150578"/>
            </a:xfrm>
            <a:custGeom>
              <a:avLst/>
              <a:gdLst/>
              <a:ahLst/>
              <a:cxnLst/>
              <a:rect l="l" t="t" r="r" b="b"/>
              <a:pathLst>
                <a:path w="41873" h="11343" extrusionOk="0">
                  <a:moveTo>
                    <a:pt x="32411" y="1"/>
                  </a:moveTo>
                  <a:cubicBezTo>
                    <a:pt x="31271" y="1"/>
                    <a:pt x="0" y="4161"/>
                    <a:pt x="555" y="4494"/>
                  </a:cubicBezTo>
                  <a:cubicBezTo>
                    <a:pt x="1116" y="4831"/>
                    <a:pt x="12007" y="11343"/>
                    <a:pt x="12007" y="11343"/>
                  </a:cubicBezTo>
                  <a:lnTo>
                    <a:pt x="41872" y="6965"/>
                  </a:lnTo>
                  <a:cubicBezTo>
                    <a:pt x="41872" y="6965"/>
                    <a:pt x="32778" y="115"/>
                    <a:pt x="32441" y="3"/>
                  </a:cubicBezTo>
                  <a:cubicBezTo>
                    <a:pt x="32436" y="2"/>
                    <a:pt x="32426" y="1"/>
                    <a:pt x="32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3"/>
            <p:cNvSpPr/>
            <p:nvPr/>
          </p:nvSpPr>
          <p:spPr>
            <a:xfrm flipH="1">
              <a:off x="6464332" y="3276374"/>
              <a:ext cx="436721" cy="71566"/>
            </a:xfrm>
            <a:custGeom>
              <a:avLst/>
              <a:gdLst/>
              <a:ahLst/>
              <a:cxnLst/>
              <a:rect l="l" t="t" r="r" b="b"/>
              <a:pathLst>
                <a:path w="32898" h="5391" extrusionOk="0">
                  <a:moveTo>
                    <a:pt x="32390" y="0"/>
                  </a:moveTo>
                  <a:cubicBezTo>
                    <a:pt x="30385" y="0"/>
                    <a:pt x="1" y="4717"/>
                    <a:pt x="1" y="4717"/>
                  </a:cubicBezTo>
                  <a:lnTo>
                    <a:pt x="1123" y="5390"/>
                  </a:lnTo>
                  <a:cubicBezTo>
                    <a:pt x="1123" y="5390"/>
                    <a:pt x="2246" y="5279"/>
                    <a:pt x="7074" y="4268"/>
                  </a:cubicBezTo>
                  <a:cubicBezTo>
                    <a:pt x="11901" y="3258"/>
                    <a:pt x="32897" y="563"/>
                    <a:pt x="32897" y="563"/>
                  </a:cubicBezTo>
                  <a:lnTo>
                    <a:pt x="32448" y="2"/>
                  </a:lnTo>
                  <a:cubicBezTo>
                    <a:pt x="32433" y="1"/>
                    <a:pt x="32413" y="0"/>
                    <a:pt x="32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3"/>
            <p:cNvSpPr/>
            <p:nvPr/>
          </p:nvSpPr>
          <p:spPr>
            <a:xfrm flipH="1">
              <a:off x="6510529" y="3245085"/>
              <a:ext cx="427800" cy="71566"/>
            </a:xfrm>
            <a:custGeom>
              <a:avLst/>
              <a:gdLst/>
              <a:ahLst/>
              <a:cxnLst/>
              <a:rect l="l" t="t" r="r" b="b"/>
              <a:pathLst>
                <a:path w="32226" h="5391" extrusionOk="0">
                  <a:moveTo>
                    <a:pt x="31888" y="1"/>
                  </a:moveTo>
                  <a:cubicBezTo>
                    <a:pt x="31888" y="1"/>
                    <a:pt x="23803" y="786"/>
                    <a:pt x="16057" y="1909"/>
                  </a:cubicBezTo>
                  <a:cubicBezTo>
                    <a:pt x="8310" y="3032"/>
                    <a:pt x="1" y="4941"/>
                    <a:pt x="1" y="4941"/>
                  </a:cubicBezTo>
                  <a:lnTo>
                    <a:pt x="1124" y="5390"/>
                  </a:lnTo>
                  <a:cubicBezTo>
                    <a:pt x="1124" y="5390"/>
                    <a:pt x="4717" y="4267"/>
                    <a:pt x="12801" y="3145"/>
                  </a:cubicBezTo>
                  <a:cubicBezTo>
                    <a:pt x="20885" y="2022"/>
                    <a:pt x="32225" y="450"/>
                    <a:pt x="32225" y="450"/>
                  </a:cubicBezTo>
                  <a:lnTo>
                    <a:pt x="318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 flipH="1">
              <a:off x="6555252" y="3219743"/>
              <a:ext cx="442681" cy="55171"/>
            </a:xfrm>
            <a:custGeom>
              <a:avLst/>
              <a:gdLst/>
              <a:ahLst/>
              <a:cxnLst/>
              <a:rect l="l" t="t" r="r" b="b"/>
              <a:pathLst>
                <a:path w="33347" h="4156" extrusionOk="0">
                  <a:moveTo>
                    <a:pt x="33122" y="0"/>
                  </a:moveTo>
                  <a:cubicBezTo>
                    <a:pt x="33122" y="0"/>
                    <a:pt x="26947" y="225"/>
                    <a:pt x="18863" y="898"/>
                  </a:cubicBezTo>
                  <a:cubicBezTo>
                    <a:pt x="10779" y="1572"/>
                    <a:pt x="1" y="3482"/>
                    <a:pt x="1" y="3482"/>
                  </a:cubicBezTo>
                  <a:lnTo>
                    <a:pt x="1124" y="4155"/>
                  </a:lnTo>
                  <a:cubicBezTo>
                    <a:pt x="1124" y="4155"/>
                    <a:pt x="1573" y="3931"/>
                    <a:pt x="9207" y="2696"/>
                  </a:cubicBezTo>
                  <a:cubicBezTo>
                    <a:pt x="16842" y="1460"/>
                    <a:pt x="33347" y="451"/>
                    <a:pt x="33347" y="451"/>
                  </a:cubicBezTo>
                  <a:lnTo>
                    <a:pt x="33347" y="449"/>
                  </a:lnTo>
                  <a:lnTo>
                    <a:pt x="331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 flipH="1">
              <a:off x="5890294" y="1981225"/>
              <a:ext cx="1690956" cy="1205596"/>
            </a:xfrm>
            <a:custGeom>
              <a:avLst/>
              <a:gdLst/>
              <a:ahLst/>
              <a:cxnLst/>
              <a:rect l="l" t="t" r="r" b="b"/>
              <a:pathLst>
                <a:path w="127379" h="90817" extrusionOk="0">
                  <a:moveTo>
                    <a:pt x="60208" y="1"/>
                  </a:moveTo>
                  <a:cubicBezTo>
                    <a:pt x="60208" y="1"/>
                    <a:pt x="33203" y="3506"/>
                    <a:pt x="22830" y="10597"/>
                  </a:cubicBezTo>
                  <a:cubicBezTo>
                    <a:pt x="0" y="26203"/>
                    <a:pt x="2216" y="52213"/>
                    <a:pt x="1829" y="67433"/>
                  </a:cubicBezTo>
                  <a:cubicBezTo>
                    <a:pt x="1445" y="82654"/>
                    <a:pt x="11001" y="88806"/>
                    <a:pt x="14276" y="90732"/>
                  </a:cubicBezTo>
                  <a:cubicBezTo>
                    <a:pt x="14374" y="90790"/>
                    <a:pt x="14516" y="90817"/>
                    <a:pt x="14704" y="90817"/>
                  </a:cubicBezTo>
                  <a:cubicBezTo>
                    <a:pt x="17265" y="90817"/>
                    <a:pt x="28292" y="85804"/>
                    <a:pt x="49030" y="83606"/>
                  </a:cubicBezTo>
                  <a:cubicBezTo>
                    <a:pt x="59182" y="82531"/>
                    <a:pt x="70798" y="76054"/>
                    <a:pt x="80958" y="75348"/>
                  </a:cubicBezTo>
                  <a:cubicBezTo>
                    <a:pt x="85805" y="75011"/>
                    <a:pt x="90768" y="74906"/>
                    <a:pt x="95500" y="74906"/>
                  </a:cubicBezTo>
                  <a:cubicBezTo>
                    <a:pt x="103203" y="74906"/>
                    <a:pt x="110293" y="75183"/>
                    <a:pt x="115273" y="75183"/>
                  </a:cubicBezTo>
                  <a:cubicBezTo>
                    <a:pt x="119164" y="75183"/>
                    <a:pt x="121768" y="75014"/>
                    <a:pt x="122370" y="74412"/>
                  </a:cubicBezTo>
                  <a:cubicBezTo>
                    <a:pt x="127379" y="69403"/>
                    <a:pt x="110878" y="40653"/>
                    <a:pt x="104713" y="29479"/>
                  </a:cubicBezTo>
                  <a:cubicBezTo>
                    <a:pt x="98547" y="18304"/>
                    <a:pt x="91709" y="9874"/>
                    <a:pt x="86988" y="8285"/>
                  </a:cubicBezTo>
                  <a:cubicBezTo>
                    <a:pt x="82267" y="6696"/>
                    <a:pt x="60208" y="1"/>
                    <a:pt x="60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 flipH="1">
              <a:off x="6442455" y="1655018"/>
              <a:ext cx="358744" cy="396538"/>
            </a:xfrm>
            <a:custGeom>
              <a:avLst/>
              <a:gdLst/>
              <a:ahLst/>
              <a:cxnLst/>
              <a:rect l="l" t="t" r="r" b="b"/>
              <a:pathLst>
                <a:path w="27024" h="29871" extrusionOk="0">
                  <a:moveTo>
                    <a:pt x="17789" y="0"/>
                  </a:moveTo>
                  <a:cubicBezTo>
                    <a:pt x="12732" y="0"/>
                    <a:pt x="4656" y="1726"/>
                    <a:pt x="2747" y="4812"/>
                  </a:cubicBezTo>
                  <a:cubicBezTo>
                    <a:pt x="579" y="8313"/>
                    <a:pt x="1" y="15859"/>
                    <a:pt x="1012" y="19496"/>
                  </a:cubicBezTo>
                  <a:cubicBezTo>
                    <a:pt x="2025" y="23133"/>
                    <a:pt x="4336" y="26905"/>
                    <a:pt x="7805" y="28521"/>
                  </a:cubicBezTo>
                  <a:cubicBezTo>
                    <a:pt x="9600" y="29358"/>
                    <a:pt x="12364" y="29870"/>
                    <a:pt x="15094" y="29870"/>
                  </a:cubicBezTo>
                  <a:cubicBezTo>
                    <a:pt x="17636" y="29870"/>
                    <a:pt x="20148" y="29426"/>
                    <a:pt x="21821" y="28387"/>
                  </a:cubicBezTo>
                  <a:cubicBezTo>
                    <a:pt x="25288" y="26231"/>
                    <a:pt x="26734" y="21247"/>
                    <a:pt x="26879" y="14780"/>
                  </a:cubicBezTo>
                  <a:cubicBezTo>
                    <a:pt x="27023" y="8315"/>
                    <a:pt x="26155" y="3060"/>
                    <a:pt x="26155" y="3060"/>
                  </a:cubicBezTo>
                  <a:cubicBezTo>
                    <a:pt x="25577" y="2117"/>
                    <a:pt x="24277" y="635"/>
                    <a:pt x="19652" y="96"/>
                  </a:cubicBezTo>
                  <a:cubicBezTo>
                    <a:pt x="19102" y="32"/>
                    <a:pt x="18473" y="0"/>
                    <a:pt x="1778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 flipH="1">
              <a:off x="6329299" y="1565651"/>
              <a:ext cx="982138" cy="308989"/>
            </a:xfrm>
            <a:custGeom>
              <a:avLst/>
              <a:gdLst/>
              <a:ahLst/>
              <a:cxnLst/>
              <a:rect l="l" t="t" r="r" b="b"/>
              <a:pathLst>
                <a:path w="73984" h="23276" extrusionOk="0">
                  <a:moveTo>
                    <a:pt x="55141" y="0"/>
                  </a:moveTo>
                  <a:cubicBezTo>
                    <a:pt x="54589" y="0"/>
                    <a:pt x="54065" y="55"/>
                    <a:pt x="53610" y="188"/>
                  </a:cubicBezTo>
                  <a:cubicBezTo>
                    <a:pt x="51153" y="911"/>
                    <a:pt x="50719" y="1922"/>
                    <a:pt x="50719" y="1922"/>
                  </a:cubicBezTo>
                  <a:cubicBezTo>
                    <a:pt x="50719" y="1922"/>
                    <a:pt x="48500" y="627"/>
                    <a:pt x="45319" y="627"/>
                  </a:cubicBezTo>
                  <a:cubicBezTo>
                    <a:pt x="44524" y="627"/>
                    <a:pt x="43668" y="708"/>
                    <a:pt x="42772" y="911"/>
                  </a:cubicBezTo>
                  <a:cubicBezTo>
                    <a:pt x="38292" y="1922"/>
                    <a:pt x="37714" y="7124"/>
                    <a:pt x="37714" y="7124"/>
                  </a:cubicBezTo>
                  <a:cubicBezTo>
                    <a:pt x="37714" y="7124"/>
                    <a:pt x="35692" y="3368"/>
                    <a:pt x="33235" y="3079"/>
                  </a:cubicBezTo>
                  <a:lnTo>
                    <a:pt x="30779" y="2790"/>
                  </a:lnTo>
                  <a:cubicBezTo>
                    <a:pt x="30779" y="2790"/>
                    <a:pt x="28124" y="1197"/>
                    <a:pt x="24727" y="1197"/>
                  </a:cubicBezTo>
                  <a:cubicBezTo>
                    <a:pt x="24161" y="1197"/>
                    <a:pt x="23574" y="1241"/>
                    <a:pt x="22976" y="1344"/>
                  </a:cubicBezTo>
                  <a:cubicBezTo>
                    <a:pt x="18785" y="2066"/>
                    <a:pt x="17341" y="5246"/>
                    <a:pt x="17341" y="5246"/>
                  </a:cubicBezTo>
                  <a:cubicBezTo>
                    <a:pt x="17341" y="5246"/>
                    <a:pt x="16291" y="4974"/>
                    <a:pt x="14959" y="4974"/>
                  </a:cubicBezTo>
                  <a:cubicBezTo>
                    <a:pt x="13722" y="4974"/>
                    <a:pt x="12240" y="5209"/>
                    <a:pt x="11127" y="6113"/>
                  </a:cubicBezTo>
                  <a:cubicBezTo>
                    <a:pt x="8814" y="7991"/>
                    <a:pt x="9392" y="9293"/>
                    <a:pt x="9392" y="9293"/>
                  </a:cubicBezTo>
                  <a:cubicBezTo>
                    <a:pt x="9392" y="9293"/>
                    <a:pt x="9114" y="9231"/>
                    <a:pt x="8704" y="9231"/>
                  </a:cubicBezTo>
                  <a:cubicBezTo>
                    <a:pt x="7577" y="9231"/>
                    <a:pt x="5453" y="9697"/>
                    <a:pt x="5347" y="13193"/>
                  </a:cubicBezTo>
                  <a:cubicBezTo>
                    <a:pt x="5347" y="13193"/>
                    <a:pt x="0" y="15071"/>
                    <a:pt x="3323" y="19840"/>
                  </a:cubicBezTo>
                  <a:cubicBezTo>
                    <a:pt x="4826" y="21996"/>
                    <a:pt x="6801" y="22587"/>
                    <a:pt x="8515" y="22587"/>
                  </a:cubicBezTo>
                  <a:cubicBezTo>
                    <a:pt x="10591" y="22587"/>
                    <a:pt x="12283" y="21719"/>
                    <a:pt x="12283" y="21719"/>
                  </a:cubicBezTo>
                  <a:cubicBezTo>
                    <a:pt x="12283" y="21719"/>
                    <a:pt x="13547" y="23276"/>
                    <a:pt x="16875" y="23276"/>
                  </a:cubicBezTo>
                  <a:cubicBezTo>
                    <a:pt x="17603" y="23276"/>
                    <a:pt x="18429" y="23201"/>
                    <a:pt x="19363" y="23020"/>
                  </a:cubicBezTo>
                  <a:cubicBezTo>
                    <a:pt x="24565" y="22008"/>
                    <a:pt x="24854" y="20562"/>
                    <a:pt x="24854" y="20562"/>
                  </a:cubicBezTo>
                  <a:cubicBezTo>
                    <a:pt x="24854" y="20562"/>
                    <a:pt x="25633" y="21554"/>
                    <a:pt x="27440" y="21554"/>
                  </a:cubicBezTo>
                  <a:cubicBezTo>
                    <a:pt x="28213" y="21554"/>
                    <a:pt x="29175" y="21372"/>
                    <a:pt x="30345" y="20853"/>
                  </a:cubicBezTo>
                  <a:cubicBezTo>
                    <a:pt x="34246" y="19118"/>
                    <a:pt x="35259" y="17095"/>
                    <a:pt x="35259" y="17095"/>
                  </a:cubicBezTo>
                  <a:cubicBezTo>
                    <a:pt x="35259" y="17095"/>
                    <a:pt x="39075" y="18572"/>
                    <a:pt x="39775" y="18572"/>
                  </a:cubicBezTo>
                  <a:cubicBezTo>
                    <a:pt x="39834" y="18572"/>
                    <a:pt x="39870" y="18562"/>
                    <a:pt x="39881" y="18540"/>
                  </a:cubicBezTo>
                  <a:cubicBezTo>
                    <a:pt x="40026" y="18251"/>
                    <a:pt x="41183" y="15795"/>
                    <a:pt x="41616" y="15217"/>
                  </a:cubicBezTo>
                  <a:cubicBezTo>
                    <a:pt x="42050" y="14638"/>
                    <a:pt x="44506" y="13049"/>
                    <a:pt x="46528" y="11893"/>
                  </a:cubicBezTo>
                  <a:cubicBezTo>
                    <a:pt x="48552" y="10737"/>
                    <a:pt x="50430" y="9581"/>
                    <a:pt x="50430" y="9581"/>
                  </a:cubicBezTo>
                  <a:cubicBezTo>
                    <a:pt x="50430" y="9581"/>
                    <a:pt x="52052" y="11310"/>
                    <a:pt x="54453" y="11310"/>
                  </a:cubicBezTo>
                  <a:cubicBezTo>
                    <a:pt x="54828" y="11310"/>
                    <a:pt x="55223" y="11268"/>
                    <a:pt x="55633" y="11171"/>
                  </a:cubicBezTo>
                  <a:cubicBezTo>
                    <a:pt x="58668" y="10448"/>
                    <a:pt x="58668" y="10015"/>
                    <a:pt x="58668" y="10015"/>
                  </a:cubicBezTo>
                  <a:cubicBezTo>
                    <a:pt x="58668" y="10015"/>
                    <a:pt x="60016" y="11042"/>
                    <a:pt x="61771" y="11042"/>
                  </a:cubicBezTo>
                  <a:cubicBezTo>
                    <a:pt x="62649" y="11042"/>
                    <a:pt x="63629" y="10785"/>
                    <a:pt x="64592" y="10015"/>
                  </a:cubicBezTo>
                  <a:cubicBezTo>
                    <a:pt x="64592" y="10015"/>
                    <a:pt x="65736" y="11471"/>
                    <a:pt x="68289" y="11471"/>
                  </a:cubicBezTo>
                  <a:cubicBezTo>
                    <a:pt x="68745" y="11471"/>
                    <a:pt x="69246" y="11424"/>
                    <a:pt x="69793" y="11315"/>
                  </a:cubicBezTo>
                  <a:cubicBezTo>
                    <a:pt x="73406" y="10593"/>
                    <a:pt x="73984" y="9437"/>
                    <a:pt x="73117" y="7124"/>
                  </a:cubicBezTo>
                  <a:cubicBezTo>
                    <a:pt x="72250" y="4813"/>
                    <a:pt x="67915" y="3657"/>
                    <a:pt x="67915" y="3657"/>
                  </a:cubicBezTo>
                  <a:cubicBezTo>
                    <a:pt x="67915" y="3657"/>
                    <a:pt x="67048" y="766"/>
                    <a:pt x="64157" y="622"/>
                  </a:cubicBezTo>
                  <a:cubicBezTo>
                    <a:pt x="63836" y="606"/>
                    <a:pt x="63542" y="599"/>
                    <a:pt x="63273" y="599"/>
                  </a:cubicBezTo>
                  <a:cubicBezTo>
                    <a:pt x="61117" y="599"/>
                    <a:pt x="60546" y="1055"/>
                    <a:pt x="60546" y="1055"/>
                  </a:cubicBezTo>
                  <a:cubicBezTo>
                    <a:pt x="60546" y="1055"/>
                    <a:pt x="57571" y="0"/>
                    <a:pt x="55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 flipH="1">
              <a:off x="6395156" y="1754448"/>
              <a:ext cx="90177" cy="117763"/>
            </a:xfrm>
            <a:custGeom>
              <a:avLst/>
              <a:gdLst/>
              <a:ahLst/>
              <a:cxnLst/>
              <a:rect l="l" t="t" r="r" b="b"/>
              <a:pathLst>
                <a:path w="6793" h="8871" extrusionOk="0">
                  <a:moveTo>
                    <a:pt x="3312" y="1"/>
                  </a:moveTo>
                  <a:cubicBezTo>
                    <a:pt x="873" y="1"/>
                    <a:pt x="1" y="1235"/>
                    <a:pt x="1" y="1235"/>
                  </a:cubicBezTo>
                  <a:cubicBezTo>
                    <a:pt x="1" y="1235"/>
                    <a:pt x="1" y="8613"/>
                    <a:pt x="579" y="8833"/>
                  </a:cubicBezTo>
                  <a:cubicBezTo>
                    <a:pt x="643" y="8858"/>
                    <a:pt x="731" y="8870"/>
                    <a:pt x="838" y="8870"/>
                  </a:cubicBezTo>
                  <a:cubicBezTo>
                    <a:pt x="1690" y="8870"/>
                    <a:pt x="3743" y="8098"/>
                    <a:pt x="4770" y="6631"/>
                  </a:cubicBezTo>
                  <a:cubicBezTo>
                    <a:pt x="5925" y="4979"/>
                    <a:pt x="6792" y="244"/>
                    <a:pt x="3903" y="24"/>
                  </a:cubicBezTo>
                  <a:cubicBezTo>
                    <a:pt x="3696" y="8"/>
                    <a:pt x="3499" y="1"/>
                    <a:pt x="3312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 flipH="1">
              <a:off x="6592728" y="1851395"/>
              <a:ext cx="318441" cy="298634"/>
            </a:xfrm>
            <a:custGeom>
              <a:avLst/>
              <a:gdLst/>
              <a:ahLst/>
              <a:cxnLst/>
              <a:rect l="l" t="t" r="r" b="b"/>
              <a:pathLst>
                <a:path w="23988" h="22496" extrusionOk="0">
                  <a:moveTo>
                    <a:pt x="8839" y="0"/>
                  </a:moveTo>
                  <a:cubicBezTo>
                    <a:pt x="8831" y="0"/>
                    <a:pt x="8823" y="1"/>
                    <a:pt x="8815" y="1"/>
                  </a:cubicBezTo>
                  <a:cubicBezTo>
                    <a:pt x="7514" y="130"/>
                    <a:pt x="1156" y="12350"/>
                    <a:pt x="578" y="12992"/>
                  </a:cubicBezTo>
                  <a:cubicBezTo>
                    <a:pt x="0" y="13635"/>
                    <a:pt x="5491" y="19809"/>
                    <a:pt x="10982" y="21481"/>
                  </a:cubicBezTo>
                  <a:cubicBezTo>
                    <a:pt x="13627" y="22286"/>
                    <a:pt x="15702" y="22495"/>
                    <a:pt x="17142" y="22495"/>
                  </a:cubicBezTo>
                  <a:cubicBezTo>
                    <a:pt x="18692" y="22495"/>
                    <a:pt x="19507" y="22253"/>
                    <a:pt x="19507" y="22253"/>
                  </a:cubicBezTo>
                  <a:cubicBezTo>
                    <a:pt x="19507" y="22253"/>
                    <a:pt x="20230" y="19680"/>
                    <a:pt x="21531" y="16722"/>
                  </a:cubicBezTo>
                  <a:cubicBezTo>
                    <a:pt x="22832" y="13764"/>
                    <a:pt x="23987" y="10934"/>
                    <a:pt x="23987" y="10934"/>
                  </a:cubicBezTo>
                  <a:cubicBezTo>
                    <a:pt x="23987" y="10934"/>
                    <a:pt x="10276" y="0"/>
                    <a:pt x="883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 flipH="1">
              <a:off x="6641965" y="1683692"/>
              <a:ext cx="120856" cy="83978"/>
            </a:xfrm>
            <a:custGeom>
              <a:avLst/>
              <a:gdLst/>
              <a:ahLst/>
              <a:cxnLst/>
              <a:rect l="l" t="t" r="r" b="b"/>
              <a:pathLst>
                <a:path w="9104" h="6326" extrusionOk="0">
                  <a:moveTo>
                    <a:pt x="6911" y="1"/>
                  </a:moveTo>
                  <a:cubicBezTo>
                    <a:pt x="5942" y="1"/>
                    <a:pt x="4708" y="352"/>
                    <a:pt x="3323" y="1556"/>
                  </a:cubicBezTo>
                  <a:cubicBezTo>
                    <a:pt x="1" y="4446"/>
                    <a:pt x="289" y="6325"/>
                    <a:pt x="289" y="6325"/>
                  </a:cubicBezTo>
                  <a:cubicBezTo>
                    <a:pt x="289" y="6325"/>
                    <a:pt x="2023" y="6181"/>
                    <a:pt x="5347" y="4301"/>
                  </a:cubicBezTo>
                  <a:cubicBezTo>
                    <a:pt x="8670" y="2423"/>
                    <a:pt x="9103" y="689"/>
                    <a:pt x="9103" y="689"/>
                  </a:cubicBezTo>
                  <a:cubicBezTo>
                    <a:pt x="9103" y="689"/>
                    <a:pt x="8267" y="1"/>
                    <a:pt x="6911" y="1"/>
                  </a:cubicBezTo>
                  <a:close/>
                </a:path>
              </a:pathLst>
            </a:custGeom>
            <a:solidFill>
              <a:srgbClr val="2D2C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 flipH="1">
              <a:off x="6465394" y="1772489"/>
              <a:ext cx="24094" cy="33028"/>
            </a:xfrm>
            <a:custGeom>
              <a:avLst/>
              <a:gdLst/>
              <a:ahLst/>
              <a:cxnLst/>
              <a:rect l="l" t="t" r="r" b="b"/>
              <a:pathLst>
                <a:path w="1815" h="2488" extrusionOk="0">
                  <a:moveTo>
                    <a:pt x="904" y="1"/>
                  </a:moveTo>
                  <a:cubicBezTo>
                    <a:pt x="759" y="1"/>
                    <a:pt x="621" y="48"/>
                    <a:pt x="494" y="141"/>
                  </a:cubicBezTo>
                  <a:cubicBezTo>
                    <a:pt x="428" y="184"/>
                    <a:pt x="371" y="240"/>
                    <a:pt x="325" y="308"/>
                  </a:cubicBezTo>
                  <a:cubicBezTo>
                    <a:pt x="274" y="384"/>
                    <a:pt x="226" y="466"/>
                    <a:pt x="179" y="547"/>
                  </a:cubicBezTo>
                  <a:cubicBezTo>
                    <a:pt x="172" y="559"/>
                    <a:pt x="165" y="573"/>
                    <a:pt x="158" y="586"/>
                  </a:cubicBezTo>
                  <a:cubicBezTo>
                    <a:pt x="152" y="599"/>
                    <a:pt x="146" y="612"/>
                    <a:pt x="142" y="626"/>
                  </a:cubicBezTo>
                  <a:cubicBezTo>
                    <a:pt x="108" y="717"/>
                    <a:pt x="76" y="810"/>
                    <a:pt x="49" y="906"/>
                  </a:cubicBezTo>
                  <a:cubicBezTo>
                    <a:pt x="45" y="920"/>
                    <a:pt x="41" y="936"/>
                    <a:pt x="38" y="952"/>
                  </a:cubicBezTo>
                  <a:cubicBezTo>
                    <a:pt x="21" y="1051"/>
                    <a:pt x="10" y="1189"/>
                    <a:pt x="3" y="1262"/>
                  </a:cubicBezTo>
                  <a:cubicBezTo>
                    <a:pt x="0" y="1294"/>
                    <a:pt x="0" y="1325"/>
                    <a:pt x="2" y="1358"/>
                  </a:cubicBezTo>
                  <a:cubicBezTo>
                    <a:pt x="9" y="1481"/>
                    <a:pt x="21" y="1607"/>
                    <a:pt x="43" y="1729"/>
                  </a:cubicBezTo>
                  <a:lnTo>
                    <a:pt x="125" y="1976"/>
                  </a:lnTo>
                  <a:cubicBezTo>
                    <a:pt x="176" y="2096"/>
                    <a:pt x="247" y="2192"/>
                    <a:pt x="335" y="2265"/>
                  </a:cubicBezTo>
                  <a:cubicBezTo>
                    <a:pt x="387" y="2329"/>
                    <a:pt x="447" y="2374"/>
                    <a:pt x="515" y="2398"/>
                  </a:cubicBezTo>
                  <a:cubicBezTo>
                    <a:pt x="605" y="2457"/>
                    <a:pt x="700" y="2487"/>
                    <a:pt x="802" y="2487"/>
                  </a:cubicBezTo>
                  <a:cubicBezTo>
                    <a:pt x="811" y="2487"/>
                    <a:pt x="820" y="2487"/>
                    <a:pt x="829" y="2487"/>
                  </a:cubicBezTo>
                  <a:cubicBezTo>
                    <a:pt x="912" y="2482"/>
                    <a:pt x="1015" y="2460"/>
                    <a:pt x="1080" y="2447"/>
                  </a:cubicBezTo>
                  <a:cubicBezTo>
                    <a:pt x="1092" y="2444"/>
                    <a:pt x="1103" y="2441"/>
                    <a:pt x="1113" y="2438"/>
                  </a:cubicBezTo>
                  <a:cubicBezTo>
                    <a:pt x="1191" y="2411"/>
                    <a:pt x="1265" y="2362"/>
                    <a:pt x="1334" y="2322"/>
                  </a:cubicBezTo>
                  <a:cubicBezTo>
                    <a:pt x="1342" y="2318"/>
                    <a:pt x="1349" y="2312"/>
                    <a:pt x="1358" y="2305"/>
                  </a:cubicBezTo>
                  <a:cubicBezTo>
                    <a:pt x="1514" y="2175"/>
                    <a:pt x="1577" y="2093"/>
                    <a:pt x="1680" y="1897"/>
                  </a:cubicBezTo>
                  <a:cubicBezTo>
                    <a:pt x="1713" y="1834"/>
                    <a:pt x="1775" y="1619"/>
                    <a:pt x="1774" y="1619"/>
                  </a:cubicBezTo>
                  <a:lnTo>
                    <a:pt x="1774" y="1619"/>
                  </a:lnTo>
                  <a:cubicBezTo>
                    <a:pt x="1774" y="1619"/>
                    <a:pt x="1773" y="1622"/>
                    <a:pt x="1771" y="1629"/>
                  </a:cubicBezTo>
                  <a:cubicBezTo>
                    <a:pt x="1774" y="1619"/>
                    <a:pt x="1777" y="1610"/>
                    <a:pt x="1778" y="1601"/>
                  </a:cubicBezTo>
                  <a:cubicBezTo>
                    <a:pt x="1808" y="1408"/>
                    <a:pt x="1814" y="1320"/>
                    <a:pt x="1801" y="1187"/>
                  </a:cubicBezTo>
                  <a:cubicBezTo>
                    <a:pt x="1801" y="1172"/>
                    <a:pt x="1806" y="1161"/>
                    <a:pt x="1806" y="1146"/>
                  </a:cubicBezTo>
                  <a:cubicBezTo>
                    <a:pt x="1796" y="1055"/>
                    <a:pt x="1786" y="963"/>
                    <a:pt x="1776" y="872"/>
                  </a:cubicBezTo>
                  <a:cubicBezTo>
                    <a:pt x="1767" y="829"/>
                    <a:pt x="1750" y="792"/>
                    <a:pt x="1737" y="752"/>
                  </a:cubicBezTo>
                  <a:cubicBezTo>
                    <a:pt x="1670" y="503"/>
                    <a:pt x="1540" y="281"/>
                    <a:pt x="1356" y="152"/>
                  </a:cubicBezTo>
                  <a:cubicBezTo>
                    <a:pt x="1292" y="108"/>
                    <a:pt x="1215" y="58"/>
                    <a:pt x="1138" y="39"/>
                  </a:cubicBezTo>
                  <a:cubicBezTo>
                    <a:pt x="1062" y="21"/>
                    <a:pt x="983" y="11"/>
                    <a:pt x="9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 flipH="1">
              <a:off x="6615667" y="1772489"/>
              <a:ext cx="24094" cy="33028"/>
            </a:xfrm>
            <a:custGeom>
              <a:avLst/>
              <a:gdLst/>
              <a:ahLst/>
              <a:cxnLst/>
              <a:rect l="l" t="t" r="r" b="b"/>
              <a:pathLst>
                <a:path w="1815" h="2488" extrusionOk="0">
                  <a:moveTo>
                    <a:pt x="906" y="1"/>
                  </a:moveTo>
                  <a:cubicBezTo>
                    <a:pt x="759" y="1"/>
                    <a:pt x="621" y="48"/>
                    <a:pt x="494" y="141"/>
                  </a:cubicBezTo>
                  <a:cubicBezTo>
                    <a:pt x="428" y="184"/>
                    <a:pt x="373" y="240"/>
                    <a:pt x="327" y="308"/>
                  </a:cubicBezTo>
                  <a:cubicBezTo>
                    <a:pt x="274" y="384"/>
                    <a:pt x="227" y="466"/>
                    <a:pt x="179" y="547"/>
                  </a:cubicBezTo>
                  <a:cubicBezTo>
                    <a:pt x="172" y="559"/>
                    <a:pt x="165" y="573"/>
                    <a:pt x="159" y="586"/>
                  </a:cubicBezTo>
                  <a:cubicBezTo>
                    <a:pt x="154" y="599"/>
                    <a:pt x="148" y="612"/>
                    <a:pt x="142" y="626"/>
                  </a:cubicBezTo>
                  <a:cubicBezTo>
                    <a:pt x="109" y="717"/>
                    <a:pt x="76" y="810"/>
                    <a:pt x="49" y="906"/>
                  </a:cubicBezTo>
                  <a:cubicBezTo>
                    <a:pt x="45" y="920"/>
                    <a:pt x="42" y="936"/>
                    <a:pt x="39" y="952"/>
                  </a:cubicBezTo>
                  <a:cubicBezTo>
                    <a:pt x="21" y="1051"/>
                    <a:pt x="12" y="1189"/>
                    <a:pt x="5" y="1262"/>
                  </a:cubicBezTo>
                  <a:cubicBezTo>
                    <a:pt x="2" y="1294"/>
                    <a:pt x="1" y="1325"/>
                    <a:pt x="2" y="1358"/>
                  </a:cubicBezTo>
                  <a:cubicBezTo>
                    <a:pt x="9" y="1481"/>
                    <a:pt x="21" y="1607"/>
                    <a:pt x="44" y="1729"/>
                  </a:cubicBezTo>
                  <a:cubicBezTo>
                    <a:pt x="71" y="1812"/>
                    <a:pt x="99" y="1893"/>
                    <a:pt x="127" y="1976"/>
                  </a:cubicBezTo>
                  <a:cubicBezTo>
                    <a:pt x="178" y="2096"/>
                    <a:pt x="248" y="2192"/>
                    <a:pt x="337" y="2265"/>
                  </a:cubicBezTo>
                  <a:cubicBezTo>
                    <a:pt x="387" y="2329"/>
                    <a:pt x="447" y="2374"/>
                    <a:pt x="517" y="2398"/>
                  </a:cubicBezTo>
                  <a:cubicBezTo>
                    <a:pt x="605" y="2457"/>
                    <a:pt x="702" y="2487"/>
                    <a:pt x="804" y="2487"/>
                  </a:cubicBezTo>
                  <a:cubicBezTo>
                    <a:pt x="812" y="2487"/>
                    <a:pt x="821" y="2487"/>
                    <a:pt x="830" y="2487"/>
                  </a:cubicBezTo>
                  <a:cubicBezTo>
                    <a:pt x="913" y="2482"/>
                    <a:pt x="1016" y="2460"/>
                    <a:pt x="1082" y="2447"/>
                  </a:cubicBezTo>
                  <a:cubicBezTo>
                    <a:pt x="1093" y="2444"/>
                    <a:pt x="1103" y="2441"/>
                    <a:pt x="1115" y="2438"/>
                  </a:cubicBezTo>
                  <a:cubicBezTo>
                    <a:pt x="1191" y="2411"/>
                    <a:pt x="1265" y="2362"/>
                    <a:pt x="1335" y="2322"/>
                  </a:cubicBezTo>
                  <a:cubicBezTo>
                    <a:pt x="1344" y="2318"/>
                    <a:pt x="1351" y="2312"/>
                    <a:pt x="1360" y="2305"/>
                  </a:cubicBezTo>
                  <a:cubicBezTo>
                    <a:pt x="1515" y="2175"/>
                    <a:pt x="1578" y="2093"/>
                    <a:pt x="1681" y="1897"/>
                  </a:cubicBezTo>
                  <a:cubicBezTo>
                    <a:pt x="1715" y="1834"/>
                    <a:pt x="1776" y="1619"/>
                    <a:pt x="1776" y="1619"/>
                  </a:cubicBezTo>
                  <a:lnTo>
                    <a:pt x="1776" y="1619"/>
                  </a:lnTo>
                  <a:cubicBezTo>
                    <a:pt x="1776" y="1619"/>
                    <a:pt x="1775" y="1622"/>
                    <a:pt x="1773" y="1629"/>
                  </a:cubicBezTo>
                  <a:cubicBezTo>
                    <a:pt x="1776" y="1619"/>
                    <a:pt x="1777" y="1610"/>
                    <a:pt x="1779" y="1601"/>
                  </a:cubicBezTo>
                  <a:cubicBezTo>
                    <a:pt x="1810" y="1408"/>
                    <a:pt x="1814" y="1320"/>
                    <a:pt x="1803" y="1187"/>
                  </a:cubicBezTo>
                  <a:lnTo>
                    <a:pt x="1801" y="1187"/>
                  </a:lnTo>
                  <a:cubicBezTo>
                    <a:pt x="1803" y="1172"/>
                    <a:pt x="1806" y="1161"/>
                    <a:pt x="1806" y="1146"/>
                  </a:cubicBezTo>
                  <a:lnTo>
                    <a:pt x="1777" y="872"/>
                  </a:lnTo>
                  <a:cubicBezTo>
                    <a:pt x="1767" y="829"/>
                    <a:pt x="1750" y="792"/>
                    <a:pt x="1737" y="752"/>
                  </a:cubicBezTo>
                  <a:cubicBezTo>
                    <a:pt x="1671" y="503"/>
                    <a:pt x="1540" y="281"/>
                    <a:pt x="1357" y="152"/>
                  </a:cubicBezTo>
                  <a:cubicBezTo>
                    <a:pt x="1294" y="108"/>
                    <a:pt x="1216" y="58"/>
                    <a:pt x="1139" y="39"/>
                  </a:cubicBezTo>
                  <a:cubicBezTo>
                    <a:pt x="1062" y="21"/>
                    <a:pt x="985" y="1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 flipH="1">
              <a:off x="6450367" y="1735730"/>
              <a:ext cx="58144" cy="14642"/>
            </a:xfrm>
            <a:custGeom>
              <a:avLst/>
              <a:gdLst/>
              <a:ahLst/>
              <a:cxnLst/>
              <a:rect l="l" t="t" r="r" b="b"/>
              <a:pathLst>
                <a:path w="4380" h="1103" extrusionOk="0">
                  <a:moveTo>
                    <a:pt x="2406" y="0"/>
                  </a:moveTo>
                  <a:cubicBezTo>
                    <a:pt x="2210" y="0"/>
                    <a:pt x="2002" y="15"/>
                    <a:pt x="1781" y="51"/>
                  </a:cubicBezTo>
                  <a:cubicBezTo>
                    <a:pt x="392" y="274"/>
                    <a:pt x="0" y="1039"/>
                    <a:pt x="552" y="1098"/>
                  </a:cubicBezTo>
                  <a:cubicBezTo>
                    <a:pt x="585" y="1101"/>
                    <a:pt x="618" y="1103"/>
                    <a:pt x="651" y="1103"/>
                  </a:cubicBezTo>
                  <a:cubicBezTo>
                    <a:pt x="1098" y="1103"/>
                    <a:pt x="1630" y="806"/>
                    <a:pt x="2365" y="806"/>
                  </a:cubicBezTo>
                  <a:cubicBezTo>
                    <a:pt x="2507" y="806"/>
                    <a:pt x="2656" y="817"/>
                    <a:pt x="2814" y="843"/>
                  </a:cubicBezTo>
                  <a:cubicBezTo>
                    <a:pt x="3244" y="915"/>
                    <a:pt x="3621" y="981"/>
                    <a:pt x="3881" y="981"/>
                  </a:cubicBezTo>
                  <a:cubicBezTo>
                    <a:pt x="4247" y="981"/>
                    <a:pt x="4380" y="850"/>
                    <a:pt x="4100" y="421"/>
                  </a:cubicBezTo>
                  <a:cubicBezTo>
                    <a:pt x="4100" y="421"/>
                    <a:pt x="3442" y="0"/>
                    <a:pt x="2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 flipH="1">
              <a:off x="6584962" y="1737337"/>
              <a:ext cx="74871" cy="17165"/>
            </a:xfrm>
            <a:custGeom>
              <a:avLst/>
              <a:gdLst/>
              <a:ahLst/>
              <a:cxnLst/>
              <a:rect l="l" t="t" r="r" b="b"/>
              <a:pathLst>
                <a:path w="5640" h="1293" extrusionOk="0">
                  <a:moveTo>
                    <a:pt x="2676" y="0"/>
                  </a:moveTo>
                  <a:cubicBezTo>
                    <a:pt x="1142" y="0"/>
                    <a:pt x="0" y="1007"/>
                    <a:pt x="350" y="1240"/>
                  </a:cubicBezTo>
                  <a:cubicBezTo>
                    <a:pt x="405" y="1277"/>
                    <a:pt x="477" y="1292"/>
                    <a:pt x="563" y="1292"/>
                  </a:cubicBezTo>
                  <a:cubicBezTo>
                    <a:pt x="1031" y="1292"/>
                    <a:pt x="1910" y="837"/>
                    <a:pt x="2715" y="837"/>
                  </a:cubicBezTo>
                  <a:cubicBezTo>
                    <a:pt x="2757" y="837"/>
                    <a:pt x="2799" y="838"/>
                    <a:pt x="2840" y="841"/>
                  </a:cubicBezTo>
                  <a:cubicBezTo>
                    <a:pt x="3727" y="896"/>
                    <a:pt x="4589" y="1126"/>
                    <a:pt x="5066" y="1126"/>
                  </a:cubicBezTo>
                  <a:cubicBezTo>
                    <a:pt x="5118" y="1126"/>
                    <a:pt x="5166" y="1123"/>
                    <a:pt x="5209" y="1117"/>
                  </a:cubicBezTo>
                  <a:cubicBezTo>
                    <a:pt x="5639" y="1055"/>
                    <a:pt x="5209" y="502"/>
                    <a:pt x="5209" y="502"/>
                  </a:cubicBezTo>
                  <a:cubicBezTo>
                    <a:pt x="5209" y="502"/>
                    <a:pt x="4594" y="133"/>
                    <a:pt x="2933" y="10"/>
                  </a:cubicBezTo>
                  <a:cubicBezTo>
                    <a:pt x="2846" y="3"/>
                    <a:pt x="2760" y="0"/>
                    <a:pt x="26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 flipH="1">
              <a:off x="6512812" y="1738850"/>
              <a:ext cx="49078" cy="100040"/>
            </a:xfrm>
            <a:custGeom>
              <a:avLst/>
              <a:gdLst/>
              <a:ahLst/>
              <a:cxnLst/>
              <a:rect l="l" t="t" r="r" b="b"/>
              <a:pathLst>
                <a:path w="3697" h="7536" extrusionOk="0">
                  <a:moveTo>
                    <a:pt x="2023" y="1"/>
                  </a:moveTo>
                  <a:cubicBezTo>
                    <a:pt x="1965" y="1"/>
                    <a:pt x="1897" y="44"/>
                    <a:pt x="1819" y="162"/>
                  </a:cubicBezTo>
                  <a:cubicBezTo>
                    <a:pt x="1530" y="595"/>
                    <a:pt x="3119" y="6015"/>
                    <a:pt x="3119" y="6448"/>
                  </a:cubicBezTo>
                  <a:cubicBezTo>
                    <a:pt x="3119" y="6812"/>
                    <a:pt x="2407" y="6972"/>
                    <a:pt x="1837" y="6972"/>
                  </a:cubicBezTo>
                  <a:cubicBezTo>
                    <a:pt x="1727" y="6972"/>
                    <a:pt x="1623" y="6966"/>
                    <a:pt x="1530" y="6955"/>
                  </a:cubicBezTo>
                  <a:cubicBezTo>
                    <a:pt x="1257" y="6920"/>
                    <a:pt x="855" y="6854"/>
                    <a:pt x="553" y="6854"/>
                  </a:cubicBezTo>
                  <a:cubicBezTo>
                    <a:pt x="215" y="6854"/>
                    <a:pt x="1" y="6937"/>
                    <a:pt x="229" y="7242"/>
                  </a:cubicBezTo>
                  <a:cubicBezTo>
                    <a:pt x="384" y="7449"/>
                    <a:pt x="870" y="7536"/>
                    <a:pt x="1431" y="7536"/>
                  </a:cubicBezTo>
                  <a:cubicBezTo>
                    <a:pt x="2441" y="7536"/>
                    <a:pt x="3697" y="7253"/>
                    <a:pt x="3697" y="6882"/>
                  </a:cubicBezTo>
                  <a:cubicBezTo>
                    <a:pt x="3697" y="6304"/>
                    <a:pt x="2252" y="308"/>
                    <a:pt x="2252" y="308"/>
                  </a:cubicBezTo>
                  <a:lnTo>
                    <a:pt x="2252" y="306"/>
                  </a:lnTo>
                  <a:cubicBezTo>
                    <a:pt x="2252" y="306"/>
                    <a:pt x="2176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 flipH="1">
              <a:off x="6741713" y="1744054"/>
              <a:ext cx="110979" cy="144445"/>
            </a:xfrm>
            <a:custGeom>
              <a:avLst/>
              <a:gdLst/>
              <a:ahLst/>
              <a:cxnLst/>
              <a:rect l="l" t="t" r="r" b="b"/>
              <a:pathLst>
                <a:path w="8360" h="10881" extrusionOk="0">
                  <a:moveTo>
                    <a:pt x="4469" y="0"/>
                  </a:moveTo>
                  <a:cubicBezTo>
                    <a:pt x="4282" y="0"/>
                    <a:pt x="4088" y="12"/>
                    <a:pt x="3886" y="36"/>
                  </a:cubicBezTo>
                  <a:cubicBezTo>
                    <a:pt x="942" y="389"/>
                    <a:pt x="1" y="3450"/>
                    <a:pt x="471" y="5568"/>
                  </a:cubicBezTo>
                  <a:cubicBezTo>
                    <a:pt x="942" y="7688"/>
                    <a:pt x="2944" y="10279"/>
                    <a:pt x="5535" y="10749"/>
                  </a:cubicBezTo>
                  <a:cubicBezTo>
                    <a:pt x="6053" y="10843"/>
                    <a:pt x="6476" y="10881"/>
                    <a:pt x="6823" y="10881"/>
                  </a:cubicBezTo>
                  <a:cubicBezTo>
                    <a:pt x="8209" y="10881"/>
                    <a:pt x="8360" y="10279"/>
                    <a:pt x="8360" y="10279"/>
                  </a:cubicBezTo>
                  <a:lnTo>
                    <a:pt x="8124" y="2076"/>
                  </a:lnTo>
                  <a:cubicBezTo>
                    <a:pt x="8124" y="2076"/>
                    <a:pt x="7001" y="0"/>
                    <a:pt x="4469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 flipH="1">
              <a:off x="6760776" y="1761524"/>
              <a:ext cx="60693" cy="94797"/>
            </a:xfrm>
            <a:custGeom>
              <a:avLst/>
              <a:gdLst/>
              <a:ahLst/>
              <a:cxnLst/>
              <a:rect l="l" t="t" r="r" b="b"/>
              <a:pathLst>
                <a:path w="4572" h="7141" extrusionOk="0">
                  <a:moveTo>
                    <a:pt x="1269" y="0"/>
                  </a:moveTo>
                  <a:cubicBezTo>
                    <a:pt x="711" y="0"/>
                    <a:pt x="216" y="169"/>
                    <a:pt x="65" y="412"/>
                  </a:cubicBezTo>
                  <a:cubicBezTo>
                    <a:pt x="7" y="505"/>
                    <a:pt x="0" y="611"/>
                    <a:pt x="46" y="702"/>
                  </a:cubicBezTo>
                  <a:cubicBezTo>
                    <a:pt x="103" y="817"/>
                    <a:pt x="216" y="874"/>
                    <a:pt x="382" y="874"/>
                  </a:cubicBezTo>
                  <a:cubicBezTo>
                    <a:pt x="464" y="874"/>
                    <a:pt x="571" y="860"/>
                    <a:pt x="700" y="843"/>
                  </a:cubicBezTo>
                  <a:cubicBezTo>
                    <a:pt x="866" y="820"/>
                    <a:pt x="1072" y="790"/>
                    <a:pt x="1308" y="790"/>
                  </a:cubicBezTo>
                  <a:cubicBezTo>
                    <a:pt x="1817" y="790"/>
                    <a:pt x="2272" y="934"/>
                    <a:pt x="2694" y="1229"/>
                  </a:cubicBezTo>
                  <a:cubicBezTo>
                    <a:pt x="3424" y="1741"/>
                    <a:pt x="3579" y="2070"/>
                    <a:pt x="3608" y="2216"/>
                  </a:cubicBezTo>
                  <a:cubicBezTo>
                    <a:pt x="3138" y="2230"/>
                    <a:pt x="1898" y="2394"/>
                    <a:pt x="1333" y="3695"/>
                  </a:cubicBezTo>
                  <a:cubicBezTo>
                    <a:pt x="939" y="4603"/>
                    <a:pt x="927" y="5544"/>
                    <a:pt x="1305" y="6215"/>
                  </a:cubicBezTo>
                  <a:cubicBezTo>
                    <a:pt x="1598" y="6734"/>
                    <a:pt x="2086" y="7055"/>
                    <a:pt x="2718" y="7140"/>
                  </a:cubicBezTo>
                  <a:cubicBezTo>
                    <a:pt x="2708" y="7139"/>
                    <a:pt x="1835" y="6558"/>
                    <a:pt x="1719" y="5116"/>
                  </a:cubicBezTo>
                  <a:cubicBezTo>
                    <a:pt x="1661" y="4386"/>
                    <a:pt x="1963" y="3892"/>
                    <a:pt x="2227" y="3607"/>
                  </a:cubicBezTo>
                  <a:cubicBezTo>
                    <a:pt x="2623" y="3177"/>
                    <a:pt x="3206" y="2921"/>
                    <a:pt x="3783" y="2921"/>
                  </a:cubicBezTo>
                  <a:cubicBezTo>
                    <a:pt x="3879" y="2921"/>
                    <a:pt x="3975" y="2928"/>
                    <a:pt x="4070" y="2942"/>
                  </a:cubicBezTo>
                  <a:lnTo>
                    <a:pt x="4253" y="2971"/>
                  </a:lnTo>
                  <a:lnTo>
                    <a:pt x="4297" y="2792"/>
                  </a:lnTo>
                  <a:cubicBezTo>
                    <a:pt x="4308" y="2743"/>
                    <a:pt x="4572" y="1609"/>
                    <a:pt x="3053" y="574"/>
                  </a:cubicBezTo>
                  <a:cubicBezTo>
                    <a:pt x="2356" y="99"/>
                    <a:pt x="1698" y="0"/>
                    <a:pt x="12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 flipH="1">
              <a:off x="6487231" y="1844652"/>
              <a:ext cx="133998" cy="75495"/>
            </a:xfrm>
            <a:custGeom>
              <a:avLst/>
              <a:gdLst/>
              <a:ahLst/>
              <a:cxnLst/>
              <a:rect l="l" t="t" r="r" b="b"/>
              <a:pathLst>
                <a:path w="10094" h="5687" extrusionOk="0">
                  <a:moveTo>
                    <a:pt x="2094" y="0"/>
                  </a:moveTo>
                  <a:cubicBezTo>
                    <a:pt x="1963" y="0"/>
                    <a:pt x="1827" y="9"/>
                    <a:pt x="1683" y="29"/>
                  </a:cubicBezTo>
                  <a:cubicBezTo>
                    <a:pt x="260" y="223"/>
                    <a:pt x="1" y="2359"/>
                    <a:pt x="970" y="3911"/>
                  </a:cubicBezTo>
                  <a:cubicBezTo>
                    <a:pt x="1717" y="5104"/>
                    <a:pt x="4066" y="5686"/>
                    <a:pt x="5849" y="5686"/>
                  </a:cubicBezTo>
                  <a:cubicBezTo>
                    <a:pt x="6386" y="5686"/>
                    <a:pt x="6872" y="5633"/>
                    <a:pt x="7247" y="5528"/>
                  </a:cubicBezTo>
                  <a:cubicBezTo>
                    <a:pt x="8865" y="5076"/>
                    <a:pt x="10093" y="3135"/>
                    <a:pt x="10093" y="1905"/>
                  </a:cubicBezTo>
                  <a:cubicBezTo>
                    <a:pt x="10093" y="793"/>
                    <a:pt x="9139" y="740"/>
                    <a:pt x="8958" y="740"/>
                  </a:cubicBezTo>
                  <a:cubicBezTo>
                    <a:pt x="8939" y="740"/>
                    <a:pt x="8929" y="741"/>
                    <a:pt x="8929" y="741"/>
                  </a:cubicBezTo>
                  <a:cubicBezTo>
                    <a:pt x="8929" y="741"/>
                    <a:pt x="7700" y="1098"/>
                    <a:pt x="6422" y="1098"/>
                  </a:cubicBezTo>
                  <a:cubicBezTo>
                    <a:pt x="6067" y="1098"/>
                    <a:pt x="5708" y="1070"/>
                    <a:pt x="5370" y="1000"/>
                  </a:cubicBezTo>
                  <a:cubicBezTo>
                    <a:pt x="3975" y="709"/>
                    <a:pt x="3258" y="0"/>
                    <a:pt x="2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 flipH="1">
              <a:off x="6930483" y="2240579"/>
              <a:ext cx="486887" cy="824762"/>
            </a:xfrm>
            <a:custGeom>
              <a:avLst/>
              <a:gdLst/>
              <a:ahLst/>
              <a:cxnLst/>
              <a:rect l="l" t="t" r="r" b="b"/>
              <a:pathLst>
                <a:path w="36677" h="62129" extrusionOk="0">
                  <a:moveTo>
                    <a:pt x="13457" y="1"/>
                  </a:moveTo>
                  <a:cubicBezTo>
                    <a:pt x="12883" y="1"/>
                    <a:pt x="12526" y="39"/>
                    <a:pt x="12460" y="127"/>
                  </a:cubicBezTo>
                  <a:cubicBezTo>
                    <a:pt x="11934" y="828"/>
                    <a:pt x="7410" y="11050"/>
                    <a:pt x="5616" y="19254"/>
                  </a:cubicBezTo>
                  <a:cubicBezTo>
                    <a:pt x="0" y="44931"/>
                    <a:pt x="294" y="54525"/>
                    <a:pt x="294" y="54525"/>
                  </a:cubicBezTo>
                  <a:lnTo>
                    <a:pt x="36676" y="62128"/>
                  </a:lnTo>
                  <a:cubicBezTo>
                    <a:pt x="36676" y="62128"/>
                    <a:pt x="33692" y="6093"/>
                    <a:pt x="32113" y="1882"/>
                  </a:cubicBezTo>
                  <a:lnTo>
                    <a:pt x="32113" y="1880"/>
                  </a:lnTo>
                  <a:cubicBezTo>
                    <a:pt x="32113" y="1880"/>
                    <a:pt x="17473" y="1"/>
                    <a:pt x="13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 flipH="1">
              <a:off x="5927663" y="2714655"/>
              <a:ext cx="744090" cy="399445"/>
            </a:xfrm>
            <a:custGeom>
              <a:avLst/>
              <a:gdLst/>
              <a:ahLst/>
              <a:cxnLst/>
              <a:rect l="l" t="t" r="r" b="b"/>
              <a:pathLst>
                <a:path w="56052" h="30090" extrusionOk="0">
                  <a:moveTo>
                    <a:pt x="35598" y="0"/>
                  </a:moveTo>
                  <a:cubicBezTo>
                    <a:pt x="33480" y="0"/>
                    <a:pt x="31164" y="220"/>
                    <a:pt x="28655" y="737"/>
                  </a:cubicBezTo>
                  <a:cubicBezTo>
                    <a:pt x="15584" y="3432"/>
                    <a:pt x="1" y="8148"/>
                    <a:pt x="1" y="8148"/>
                  </a:cubicBezTo>
                  <a:lnTo>
                    <a:pt x="9351" y="19280"/>
                  </a:lnTo>
                  <a:cubicBezTo>
                    <a:pt x="9351" y="19280"/>
                    <a:pt x="18797" y="26946"/>
                    <a:pt x="28472" y="28522"/>
                  </a:cubicBezTo>
                  <a:cubicBezTo>
                    <a:pt x="34348" y="29480"/>
                    <a:pt x="38193" y="30090"/>
                    <a:pt x="41182" y="30090"/>
                  </a:cubicBezTo>
                  <a:cubicBezTo>
                    <a:pt x="44765" y="30090"/>
                    <a:pt x="47119" y="29214"/>
                    <a:pt x="50270" y="27010"/>
                  </a:cubicBezTo>
                  <a:cubicBezTo>
                    <a:pt x="56052" y="22968"/>
                    <a:pt x="54796" y="14547"/>
                    <a:pt x="54796" y="14547"/>
                  </a:cubicBezTo>
                  <a:cubicBezTo>
                    <a:pt x="54796" y="14547"/>
                    <a:pt x="54041" y="8148"/>
                    <a:pt x="51779" y="5791"/>
                  </a:cubicBezTo>
                  <a:cubicBezTo>
                    <a:pt x="49951" y="3885"/>
                    <a:pt x="44514" y="0"/>
                    <a:pt x="35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 flipH="1">
              <a:off x="6941223" y="2252340"/>
              <a:ext cx="576427" cy="968305"/>
            </a:xfrm>
            <a:custGeom>
              <a:avLst/>
              <a:gdLst/>
              <a:ahLst/>
              <a:cxnLst/>
              <a:rect l="l" t="t" r="r" b="b"/>
              <a:pathLst>
                <a:path w="43422" h="72942" extrusionOk="0">
                  <a:moveTo>
                    <a:pt x="20641" y="0"/>
                  </a:moveTo>
                  <a:cubicBezTo>
                    <a:pt x="20641" y="0"/>
                    <a:pt x="16222" y="7371"/>
                    <a:pt x="12465" y="29780"/>
                  </a:cubicBezTo>
                  <a:cubicBezTo>
                    <a:pt x="11012" y="38450"/>
                    <a:pt x="8757" y="43733"/>
                    <a:pt x="8423" y="48831"/>
                  </a:cubicBezTo>
                  <a:lnTo>
                    <a:pt x="1" y="60461"/>
                  </a:lnTo>
                  <a:cubicBezTo>
                    <a:pt x="1" y="60461"/>
                    <a:pt x="4649" y="69601"/>
                    <a:pt x="12741" y="71711"/>
                  </a:cubicBezTo>
                  <a:cubicBezTo>
                    <a:pt x="14603" y="72196"/>
                    <a:pt x="17547" y="72718"/>
                    <a:pt x="19099" y="72941"/>
                  </a:cubicBezTo>
                  <a:cubicBezTo>
                    <a:pt x="25457" y="72765"/>
                    <a:pt x="31054" y="72286"/>
                    <a:pt x="33797" y="71159"/>
                  </a:cubicBezTo>
                  <a:cubicBezTo>
                    <a:pt x="39577" y="68788"/>
                    <a:pt x="41688" y="63703"/>
                    <a:pt x="42555" y="57639"/>
                  </a:cubicBezTo>
                  <a:cubicBezTo>
                    <a:pt x="43422" y="51576"/>
                    <a:pt x="41713" y="33658"/>
                    <a:pt x="41135" y="24959"/>
                  </a:cubicBezTo>
                  <a:cubicBezTo>
                    <a:pt x="40556" y="16258"/>
                    <a:pt x="39232" y="1582"/>
                    <a:pt x="38366" y="1582"/>
                  </a:cubicBezTo>
                  <a:cubicBezTo>
                    <a:pt x="37499" y="1582"/>
                    <a:pt x="20641" y="0"/>
                    <a:pt x="20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 flipH="1">
              <a:off x="6357840" y="2323401"/>
              <a:ext cx="106771" cy="426685"/>
            </a:xfrm>
            <a:custGeom>
              <a:avLst/>
              <a:gdLst/>
              <a:ahLst/>
              <a:cxnLst/>
              <a:rect l="l" t="t" r="r" b="b"/>
              <a:pathLst>
                <a:path w="8043" h="32142" extrusionOk="0">
                  <a:moveTo>
                    <a:pt x="1840" y="0"/>
                  </a:moveTo>
                  <a:cubicBezTo>
                    <a:pt x="1808" y="0"/>
                    <a:pt x="1780" y="10"/>
                    <a:pt x="1755" y="30"/>
                  </a:cubicBezTo>
                  <a:cubicBezTo>
                    <a:pt x="1755" y="30"/>
                    <a:pt x="6317" y="10733"/>
                    <a:pt x="5616" y="14594"/>
                  </a:cubicBezTo>
                  <a:cubicBezTo>
                    <a:pt x="4914" y="18454"/>
                    <a:pt x="0" y="19156"/>
                    <a:pt x="0" y="19156"/>
                  </a:cubicBezTo>
                  <a:lnTo>
                    <a:pt x="2691" y="32141"/>
                  </a:lnTo>
                  <a:lnTo>
                    <a:pt x="4211" y="31674"/>
                  </a:lnTo>
                  <a:lnTo>
                    <a:pt x="1579" y="20209"/>
                  </a:lnTo>
                  <a:cubicBezTo>
                    <a:pt x="1579" y="20209"/>
                    <a:pt x="5966" y="18805"/>
                    <a:pt x="7019" y="15120"/>
                  </a:cubicBezTo>
                  <a:cubicBezTo>
                    <a:pt x="8042" y="11539"/>
                    <a:pt x="2932" y="0"/>
                    <a:pt x="18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 flipH="1">
              <a:off x="6461504" y="2834210"/>
              <a:ext cx="572630" cy="486117"/>
            </a:xfrm>
            <a:custGeom>
              <a:avLst/>
              <a:gdLst/>
              <a:ahLst/>
              <a:cxnLst/>
              <a:rect l="l" t="t" r="r" b="b"/>
              <a:pathLst>
                <a:path w="43136" h="36619" extrusionOk="0">
                  <a:moveTo>
                    <a:pt x="37052" y="0"/>
                  </a:moveTo>
                  <a:cubicBezTo>
                    <a:pt x="37052" y="0"/>
                    <a:pt x="28055" y="1998"/>
                    <a:pt x="22079" y="3489"/>
                  </a:cubicBezTo>
                  <a:cubicBezTo>
                    <a:pt x="16102" y="4981"/>
                    <a:pt x="9761" y="8671"/>
                    <a:pt x="7232" y="12254"/>
                  </a:cubicBezTo>
                  <a:cubicBezTo>
                    <a:pt x="4705" y="15836"/>
                    <a:pt x="2885" y="19863"/>
                    <a:pt x="1752" y="23831"/>
                  </a:cubicBezTo>
                  <a:cubicBezTo>
                    <a:pt x="621" y="27799"/>
                    <a:pt x="0" y="31010"/>
                    <a:pt x="454" y="32302"/>
                  </a:cubicBezTo>
                  <a:cubicBezTo>
                    <a:pt x="660" y="32891"/>
                    <a:pt x="995" y="33155"/>
                    <a:pt x="1332" y="33155"/>
                  </a:cubicBezTo>
                  <a:cubicBezTo>
                    <a:pt x="1733" y="33155"/>
                    <a:pt x="2138" y="32780"/>
                    <a:pt x="2335" y="32133"/>
                  </a:cubicBezTo>
                  <a:cubicBezTo>
                    <a:pt x="2695" y="30946"/>
                    <a:pt x="5431" y="25746"/>
                    <a:pt x="5431" y="25745"/>
                  </a:cubicBezTo>
                  <a:lnTo>
                    <a:pt x="5431" y="25745"/>
                  </a:lnTo>
                  <a:cubicBezTo>
                    <a:pt x="5274" y="26959"/>
                    <a:pt x="3632" y="31684"/>
                    <a:pt x="3423" y="33303"/>
                  </a:cubicBezTo>
                  <a:cubicBezTo>
                    <a:pt x="3244" y="34690"/>
                    <a:pt x="3942" y="36342"/>
                    <a:pt x="4722" y="36342"/>
                  </a:cubicBezTo>
                  <a:cubicBezTo>
                    <a:pt x="4852" y="36342"/>
                    <a:pt x="4984" y="36296"/>
                    <a:pt x="5115" y="36195"/>
                  </a:cubicBezTo>
                  <a:cubicBezTo>
                    <a:pt x="5479" y="35916"/>
                    <a:pt x="6139" y="34350"/>
                    <a:pt x="6802" y="32561"/>
                  </a:cubicBezTo>
                  <a:lnTo>
                    <a:pt x="6802" y="32561"/>
                  </a:lnTo>
                  <a:cubicBezTo>
                    <a:pt x="6431" y="33835"/>
                    <a:pt x="6183" y="34928"/>
                    <a:pt x="6267" y="35359"/>
                  </a:cubicBezTo>
                  <a:cubicBezTo>
                    <a:pt x="6410" y="36104"/>
                    <a:pt x="6642" y="36618"/>
                    <a:pt x="7081" y="36618"/>
                  </a:cubicBezTo>
                  <a:cubicBezTo>
                    <a:pt x="7415" y="36618"/>
                    <a:pt x="7870" y="36321"/>
                    <a:pt x="8498" y="35603"/>
                  </a:cubicBezTo>
                  <a:cubicBezTo>
                    <a:pt x="8986" y="35045"/>
                    <a:pt x="9607" y="33994"/>
                    <a:pt x="10217" y="32844"/>
                  </a:cubicBezTo>
                  <a:lnTo>
                    <a:pt x="10217" y="32844"/>
                  </a:lnTo>
                  <a:cubicBezTo>
                    <a:pt x="10127" y="33096"/>
                    <a:pt x="10054" y="33329"/>
                    <a:pt x="10004" y="33535"/>
                  </a:cubicBezTo>
                  <a:cubicBezTo>
                    <a:pt x="9606" y="35163"/>
                    <a:pt x="9817" y="36023"/>
                    <a:pt x="11114" y="36023"/>
                  </a:cubicBezTo>
                  <a:cubicBezTo>
                    <a:pt x="11246" y="36023"/>
                    <a:pt x="11389" y="36014"/>
                    <a:pt x="11545" y="35996"/>
                  </a:cubicBezTo>
                  <a:cubicBezTo>
                    <a:pt x="13222" y="35801"/>
                    <a:pt x="17182" y="27055"/>
                    <a:pt x="20090" y="23728"/>
                  </a:cubicBezTo>
                  <a:cubicBezTo>
                    <a:pt x="22999" y="20400"/>
                    <a:pt x="25691" y="19835"/>
                    <a:pt x="28493" y="18889"/>
                  </a:cubicBezTo>
                  <a:lnTo>
                    <a:pt x="28493" y="18888"/>
                  </a:lnTo>
                  <a:cubicBezTo>
                    <a:pt x="31791" y="17777"/>
                    <a:pt x="43135" y="13433"/>
                    <a:pt x="43135" y="13433"/>
                  </a:cubicBezTo>
                  <a:cubicBezTo>
                    <a:pt x="43135" y="13433"/>
                    <a:pt x="42435" y="9572"/>
                    <a:pt x="41625" y="7788"/>
                  </a:cubicBezTo>
                  <a:cubicBezTo>
                    <a:pt x="39853" y="3879"/>
                    <a:pt x="37052" y="0"/>
                    <a:pt x="37052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 flipH="1">
              <a:off x="6222355" y="2706332"/>
              <a:ext cx="360283" cy="133825"/>
            </a:xfrm>
            <a:custGeom>
              <a:avLst/>
              <a:gdLst/>
              <a:ahLst/>
              <a:cxnLst/>
              <a:rect l="l" t="t" r="r" b="b"/>
              <a:pathLst>
                <a:path w="27140" h="10081" extrusionOk="0">
                  <a:moveTo>
                    <a:pt x="25446" y="1"/>
                  </a:moveTo>
                  <a:cubicBezTo>
                    <a:pt x="23894" y="1"/>
                    <a:pt x="13109" y="1863"/>
                    <a:pt x="9124" y="3413"/>
                  </a:cubicBezTo>
                  <a:cubicBezTo>
                    <a:pt x="4913" y="5050"/>
                    <a:pt x="702" y="9145"/>
                    <a:pt x="351" y="9613"/>
                  </a:cubicBezTo>
                  <a:lnTo>
                    <a:pt x="0" y="10081"/>
                  </a:lnTo>
                  <a:lnTo>
                    <a:pt x="1755" y="9379"/>
                  </a:lnTo>
                  <a:cubicBezTo>
                    <a:pt x="1755" y="9379"/>
                    <a:pt x="3393" y="7038"/>
                    <a:pt x="8891" y="4816"/>
                  </a:cubicBezTo>
                  <a:cubicBezTo>
                    <a:pt x="14390" y="2593"/>
                    <a:pt x="27140" y="605"/>
                    <a:pt x="27140" y="605"/>
                  </a:cubicBezTo>
                  <a:cubicBezTo>
                    <a:pt x="27140" y="605"/>
                    <a:pt x="26087" y="254"/>
                    <a:pt x="25619" y="20"/>
                  </a:cubicBezTo>
                  <a:cubicBezTo>
                    <a:pt x="25594" y="7"/>
                    <a:pt x="25535" y="1"/>
                    <a:pt x="2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 flipH="1">
              <a:off x="6977357" y="1711809"/>
              <a:ext cx="378603" cy="563988"/>
            </a:xfrm>
            <a:custGeom>
              <a:avLst/>
              <a:gdLst/>
              <a:ahLst/>
              <a:cxnLst/>
              <a:rect l="l" t="t" r="r" b="b"/>
              <a:pathLst>
                <a:path w="28520" h="42485" extrusionOk="0">
                  <a:moveTo>
                    <a:pt x="11235" y="1"/>
                  </a:moveTo>
                  <a:cubicBezTo>
                    <a:pt x="10545" y="1"/>
                    <a:pt x="10005" y="632"/>
                    <a:pt x="9907" y="1870"/>
                  </a:cubicBezTo>
                  <a:cubicBezTo>
                    <a:pt x="9739" y="3968"/>
                    <a:pt x="12670" y="14295"/>
                    <a:pt x="12670" y="14295"/>
                  </a:cubicBezTo>
                  <a:cubicBezTo>
                    <a:pt x="12670" y="14295"/>
                    <a:pt x="8731" y="4828"/>
                    <a:pt x="7192" y="3530"/>
                  </a:cubicBezTo>
                  <a:cubicBezTo>
                    <a:pt x="6827" y="3223"/>
                    <a:pt x="6487" y="3089"/>
                    <a:pt x="6180" y="3089"/>
                  </a:cubicBezTo>
                  <a:cubicBezTo>
                    <a:pt x="5192" y="3089"/>
                    <a:pt x="4536" y="4469"/>
                    <a:pt x="4421" y="5892"/>
                  </a:cubicBezTo>
                  <a:cubicBezTo>
                    <a:pt x="4273" y="7757"/>
                    <a:pt x="8426" y="17478"/>
                    <a:pt x="8426" y="17478"/>
                  </a:cubicBezTo>
                  <a:cubicBezTo>
                    <a:pt x="8426" y="17478"/>
                    <a:pt x="4265" y="8289"/>
                    <a:pt x="2141" y="8289"/>
                  </a:cubicBezTo>
                  <a:cubicBezTo>
                    <a:pt x="2134" y="8289"/>
                    <a:pt x="2126" y="8289"/>
                    <a:pt x="2119" y="8289"/>
                  </a:cubicBezTo>
                  <a:cubicBezTo>
                    <a:pt x="0" y="8355"/>
                    <a:pt x="1514" y="12935"/>
                    <a:pt x="2316" y="14643"/>
                  </a:cubicBezTo>
                  <a:cubicBezTo>
                    <a:pt x="3118" y="16349"/>
                    <a:pt x="6169" y="22227"/>
                    <a:pt x="7058" y="25818"/>
                  </a:cubicBezTo>
                  <a:cubicBezTo>
                    <a:pt x="7944" y="29410"/>
                    <a:pt x="9745" y="33309"/>
                    <a:pt x="9615" y="34941"/>
                  </a:cubicBezTo>
                  <a:cubicBezTo>
                    <a:pt x="9485" y="36573"/>
                    <a:pt x="9831" y="41060"/>
                    <a:pt x="9831" y="41060"/>
                  </a:cubicBezTo>
                  <a:lnTo>
                    <a:pt x="24738" y="42485"/>
                  </a:lnTo>
                  <a:lnTo>
                    <a:pt x="25246" y="38889"/>
                  </a:lnTo>
                  <a:cubicBezTo>
                    <a:pt x="25246" y="38889"/>
                    <a:pt x="26200" y="27110"/>
                    <a:pt x="26312" y="25711"/>
                  </a:cubicBezTo>
                  <a:cubicBezTo>
                    <a:pt x="26423" y="24312"/>
                    <a:pt x="28520" y="12743"/>
                    <a:pt x="27577" y="9851"/>
                  </a:cubicBezTo>
                  <a:cubicBezTo>
                    <a:pt x="27268" y="8903"/>
                    <a:pt x="26888" y="8530"/>
                    <a:pt x="26502" y="8530"/>
                  </a:cubicBezTo>
                  <a:cubicBezTo>
                    <a:pt x="25712" y="8530"/>
                    <a:pt x="24899" y="10096"/>
                    <a:pt x="24629" y="11495"/>
                  </a:cubicBezTo>
                  <a:cubicBezTo>
                    <a:pt x="24229" y="13574"/>
                    <a:pt x="22924" y="18164"/>
                    <a:pt x="22924" y="18164"/>
                  </a:cubicBezTo>
                  <a:cubicBezTo>
                    <a:pt x="22924" y="18164"/>
                    <a:pt x="21308" y="6065"/>
                    <a:pt x="19702" y="2651"/>
                  </a:cubicBezTo>
                  <a:cubicBezTo>
                    <a:pt x="18850" y="839"/>
                    <a:pt x="18106" y="160"/>
                    <a:pt x="17506" y="160"/>
                  </a:cubicBezTo>
                  <a:cubicBezTo>
                    <a:pt x="16976" y="160"/>
                    <a:pt x="16558" y="691"/>
                    <a:pt x="16278" y="1439"/>
                  </a:cubicBezTo>
                  <a:cubicBezTo>
                    <a:pt x="15681" y="3034"/>
                    <a:pt x="17679" y="13287"/>
                    <a:pt x="17679" y="13287"/>
                  </a:cubicBezTo>
                  <a:cubicBezTo>
                    <a:pt x="17679" y="13287"/>
                    <a:pt x="14086" y="2438"/>
                    <a:pt x="12799" y="927"/>
                  </a:cubicBezTo>
                  <a:cubicBezTo>
                    <a:pt x="12270" y="307"/>
                    <a:pt x="11716" y="1"/>
                    <a:pt x="11235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 flipH="1">
              <a:off x="6675803" y="2594769"/>
              <a:ext cx="226750" cy="50910"/>
            </a:xfrm>
            <a:custGeom>
              <a:avLst/>
              <a:gdLst/>
              <a:ahLst/>
              <a:cxnLst/>
              <a:rect l="l" t="t" r="r" b="b"/>
              <a:pathLst>
                <a:path w="17081" h="3835" extrusionOk="0">
                  <a:moveTo>
                    <a:pt x="16846" y="0"/>
                  </a:moveTo>
                  <a:cubicBezTo>
                    <a:pt x="16846" y="0"/>
                    <a:pt x="12353" y="2697"/>
                    <a:pt x="6124" y="2697"/>
                  </a:cubicBezTo>
                  <a:cubicBezTo>
                    <a:pt x="4567" y="2697"/>
                    <a:pt x="2901" y="2528"/>
                    <a:pt x="1171" y="2107"/>
                  </a:cubicBezTo>
                  <a:cubicBezTo>
                    <a:pt x="1171" y="2107"/>
                    <a:pt x="1" y="2107"/>
                    <a:pt x="936" y="3043"/>
                  </a:cubicBezTo>
                  <a:cubicBezTo>
                    <a:pt x="1430" y="3536"/>
                    <a:pt x="3682" y="3835"/>
                    <a:pt x="6215" y="3835"/>
                  </a:cubicBezTo>
                  <a:cubicBezTo>
                    <a:pt x="8483" y="3835"/>
                    <a:pt x="10977" y="3595"/>
                    <a:pt x="12635" y="3043"/>
                  </a:cubicBezTo>
                  <a:cubicBezTo>
                    <a:pt x="16144" y="1873"/>
                    <a:pt x="17080" y="1170"/>
                    <a:pt x="168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E92DC019-D9A2-ACB8-89D5-D56B3B6E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684"/>
            <a:ext cx="7704000" cy="572700"/>
          </a:xfrm>
        </p:spPr>
        <p:txBody>
          <a:bodyPr/>
          <a:lstStyle/>
          <a:p>
            <a:pPr algn="ctr"/>
            <a:r>
              <a:rPr lang="en-US" sz="3700" dirty="0"/>
              <a:t>Prepositions of place</a:t>
            </a:r>
          </a:p>
        </p:txBody>
      </p:sp>
      <p:sp>
        <p:nvSpPr>
          <p:cNvPr id="671" name="Google Shape;671;p44"/>
          <p:cNvSpPr txBox="1">
            <a:spLocks/>
          </p:cNvSpPr>
          <p:nvPr/>
        </p:nvSpPr>
        <p:spPr>
          <a:xfrm>
            <a:off x="1488730" y="759384"/>
            <a:ext cx="7516725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in + a length of time: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khoảng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thời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gian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ở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tương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lai</a:t>
            </a:r>
            <a:endParaRPr lang="en-US" sz="25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672" name="Google Shape;672;p44"/>
          <p:cNvSpPr txBox="1">
            <a:spLocks/>
          </p:cNvSpPr>
          <p:nvPr/>
        </p:nvSpPr>
        <p:spPr>
          <a:xfrm>
            <a:off x="1488730" y="1274681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Robots will replace human shop assistants in ten years.</a:t>
            </a:r>
          </a:p>
          <a:p>
            <a:pPr marL="0" indent="0">
              <a:lnSpc>
                <a:spcPct val="150000"/>
              </a:lnSpc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Rô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bốt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thay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thế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trợ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lý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bán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hàng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trong</a:t>
            </a:r>
            <a:r>
              <a:rPr lang="en-US" sz="2000" i="1" dirty="0">
                <a:solidFill>
                  <a:schemeClr val="dk2"/>
                </a:solidFill>
              </a:rPr>
              <a:t> 10 </a:t>
            </a:r>
            <a:r>
              <a:rPr lang="en-US" sz="2000" i="1" dirty="0" err="1">
                <a:solidFill>
                  <a:schemeClr val="dk2"/>
                </a:solidFill>
              </a:rPr>
              <a:t>năm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tới</a:t>
            </a:r>
            <a:r>
              <a:rPr lang="en-US" sz="2000" i="1" dirty="0">
                <a:solidFill>
                  <a:schemeClr val="dk2"/>
                </a:solidFill>
              </a:rPr>
              <a:t>)</a:t>
            </a:r>
          </a:p>
        </p:txBody>
      </p:sp>
      <p:sp>
        <p:nvSpPr>
          <p:cNvPr id="673" name="Google Shape;673;p44"/>
          <p:cNvSpPr/>
          <p:nvPr/>
        </p:nvSpPr>
        <p:spPr>
          <a:xfrm>
            <a:off x="1153031" y="952434"/>
            <a:ext cx="183300" cy="18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69;p44">
            <a:extLst>
              <a:ext uri="{FF2B5EF4-FFF2-40B4-BE49-F238E27FC236}">
                <a16:creationId xmlns:a16="http://schemas.microsoft.com/office/drawing/2014/main" id="{8352E528-0EB8-C104-865A-9B6506EF82F0}"/>
              </a:ext>
            </a:extLst>
          </p:cNvPr>
          <p:cNvSpPr txBox="1">
            <a:spLocks/>
          </p:cNvSpPr>
          <p:nvPr/>
        </p:nvSpPr>
        <p:spPr>
          <a:xfrm>
            <a:off x="1488730" y="2215801"/>
            <a:ext cx="7682979" cy="5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for + a length of time: 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một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cái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gì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đó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diễn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ra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bao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lâu</a:t>
            </a:r>
            <a:endParaRPr lang="en-US" sz="2500" dirty="0"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6" name="Google Shape;674;p44">
            <a:extLst>
              <a:ext uri="{FF2B5EF4-FFF2-40B4-BE49-F238E27FC236}">
                <a16:creationId xmlns:a16="http://schemas.microsoft.com/office/drawing/2014/main" id="{6882DE82-F36B-3258-6BDC-1FA2A4DEA712}"/>
              </a:ext>
            </a:extLst>
          </p:cNvPr>
          <p:cNvSpPr/>
          <p:nvPr/>
        </p:nvSpPr>
        <p:spPr>
          <a:xfrm>
            <a:off x="1153030" y="2307660"/>
            <a:ext cx="183300" cy="18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72;p44">
            <a:extLst>
              <a:ext uri="{FF2B5EF4-FFF2-40B4-BE49-F238E27FC236}">
                <a16:creationId xmlns:a16="http://schemas.microsoft.com/office/drawing/2014/main" id="{76CB5FAB-80E4-A45E-D126-61CE6874A9B6}"/>
              </a:ext>
            </a:extLst>
          </p:cNvPr>
          <p:cNvSpPr txBox="1">
            <a:spLocks/>
          </p:cNvSpPr>
          <p:nvPr/>
        </p:nvSpPr>
        <p:spPr>
          <a:xfrm>
            <a:off x="1488730" y="2677932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It rained for three hours yesterday. </a:t>
            </a:r>
          </a:p>
          <a:p>
            <a:pPr marL="0" indent="0"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Trời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mưa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suốt</a:t>
            </a:r>
            <a:r>
              <a:rPr lang="en-US" sz="2000" i="1" dirty="0">
                <a:solidFill>
                  <a:schemeClr val="dk2"/>
                </a:solidFill>
              </a:rPr>
              <a:t> 3 </a:t>
            </a:r>
            <a:r>
              <a:rPr lang="en-US" sz="2000" i="1" dirty="0" err="1">
                <a:solidFill>
                  <a:schemeClr val="dk2"/>
                </a:solidFill>
              </a:rPr>
              <a:t>tiếng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ngày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hôm</a:t>
            </a:r>
            <a:r>
              <a:rPr lang="en-US" sz="2000" i="1" dirty="0">
                <a:solidFill>
                  <a:schemeClr val="dk2"/>
                </a:solidFill>
              </a:rPr>
              <a:t> qua.)</a:t>
            </a:r>
          </a:p>
        </p:txBody>
      </p:sp>
      <p:sp>
        <p:nvSpPr>
          <p:cNvPr id="8" name="Google Shape;669;p44">
            <a:extLst>
              <a:ext uri="{FF2B5EF4-FFF2-40B4-BE49-F238E27FC236}">
                <a16:creationId xmlns:a16="http://schemas.microsoft.com/office/drawing/2014/main" id="{C0CFF99B-8F04-D8EF-7B4F-F1FAFA0550A1}"/>
              </a:ext>
            </a:extLst>
          </p:cNvPr>
          <p:cNvSpPr txBox="1">
            <a:spLocks/>
          </p:cNvSpPr>
          <p:nvPr/>
        </p:nvSpPr>
        <p:spPr>
          <a:xfrm>
            <a:off x="1488730" y="3658344"/>
            <a:ext cx="7682979" cy="50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2500" dirty="0"/>
              <a:t>by + a specific time: 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1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thời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điểm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cụ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500" dirty="0" err="1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thể</a:t>
            </a:r>
            <a:r>
              <a:rPr lang="en-US" sz="25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</a:p>
        </p:txBody>
      </p:sp>
      <p:sp>
        <p:nvSpPr>
          <p:cNvPr id="9" name="Google Shape;674;p44">
            <a:extLst>
              <a:ext uri="{FF2B5EF4-FFF2-40B4-BE49-F238E27FC236}">
                <a16:creationId xmlns:a16="http://schemas.microsoft.com/office/drawing/2014/main" id="{800B532A-4E24-3683-3CE9-8A1F6E5D10A6}"/>
              </a:ext>
            </a:extLst>
          </p:cNvPr>
          <p:cNvSpPr/>
          <p:nvPr/>
        </p:nvSpPr>
        <p:spPr>
          <a:xfrm>
            <a:off x="1153030" y="3750203"/>
            <a:ext cx="183300" cy="18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72;p44">
            <a:extLst>
              <a:ext uri="{FF2B5EF4-FFF2-40B4-BE49-F238E27FC236}">
                <a16:creationId xmlns:a16="http://schemas.microsoft.com/office/drawing/2014/main" id="{1E60DC23-0FCF-A374-6DB1-BFCB8A594594}"/>
              </a:ext>
            </a:extLst>
          </p:cNvPr>
          <p:cNvSpPr txBox="1">
            <a:spLocks/>
          </p:cNvSpPr>
          <p:nvPr/>
        </p:nvSpPr>
        <p:spPr>
          <a:xfrm>
            <a:off x="1488730" y="4120475"/>
            <a:ext cx="6422215" cy="88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●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○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Char char="■"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buFont typeface="Inter Tight"/>
              <a:buNone/>
            </a:pPr>
            <a:r>
              <a:rPr lang="en-US" sz="2000" dirty="0">
                <a:solidFill>
                  <a:schemeClr val="dk2"/>
                </a:solidFill>
              </a:rPr>
              <a:t>We’ll be there by 6 p.m.</a:t>
            </a:r>
          </a:p>
          <a:p>
            <a:pPr marL="0" indent="0">
              <a:buFont typeface="Inter Tight"/>
              <a:buNone/>
            </a:pPr>
            <a:r>
              <a:rPr lang="en-US" sz="2000" i="1" dirty="0">
                <a:solidFill>
                  <a:schemeClr val="dk2"/>
                </a:solidFill>
              </a:rPr>
              <a:t>(</a:t>
            </a:r>
            <a:r>
              <a:rPr lang="en-US" sz="2000" i="1" dirty="0" err="1">
                <a:solidFill>
                  <a:schemeClr val="dk2"/>
                </a:solidFill>
              </a:rPr>
              <a:t>Chúng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tôi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sẽ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tới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đó</a:t>
            </a:r>
            <a:r>
              <a:rPr lang="en-US" sz="2000" i="1" dirty="0">
                <a:solidFill>
                  <a:schemeClr val="dk2"/>
                </a:solidFill>
              </a:rPr>
              <a:t> </a:t>
            </a:r>
            <a:r>
              <a:rPr lang="en-US" sz="2000" i="1" dirty="0" err="1">
                <a:solidFill>
                  <a:schemeClr val="dk2"/>
                </a:solidFill>
              </a:rPr>
              <a:t>trước</a:t>
            </a:r>
            <a:r>
              <a:rPr lang="en-US" sz="2000" i="1" dirty="0">
                <a:solidFill>
                  <a:schemeClr val="dk2"/>
                </a:solidFill>
              </a:rPr>
              <a:t> 6 </a:t>
            </a:r>
            <a:r>
              <a:rPr lang="en-US" sz="2000" i="1" dirty="0" err="1">
                <a:solidFill>
                  <a:schemeClr val="dk2"/>
                </a:solidFill>
              </a:rPr>
              <a:t>giờ</a:t>
            </a:r>
            <a:r>
              <a:rPr lang="en-US" sz="2000" i="1" dirty="0">
                <a:solidFill>
                  <a:schemeClr val="dk2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1352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" grpId="0"/>
      <p:bldP spid="672" grpId="0"/>
      <p:bldP spid="673" grpId="0" animBg="1"/>
      <p:bldP spid="5" grpId="0"/>
      <p:bldP spid="6" grpId="0" animBg="1"/>
      <p:bldP spid="7" grpId="0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>
            <a:spLocks noGrp="1"/>
          </p:cNvSpPr>
          <p:nvPr>
            <p:ph type="title"/>
          </p:nvPr>
        </p:nvSpPr>
        <p:spPr>
          <a:xfrm>
            <a:off x="472339" y="155475"/>
            <a:ext cx="8293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2. (p.107) </a:t>
            </a:r>
            <a:r>
              <a:rPr lang="en-US" sz="2400" dirty="0"/>
              <a:t>Circle the correct preposition in each sentence.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1"/>
          </p:nvPr>
        </p:nvSpPr>
        <p:spPr>
          <a:xfrm>
            <a:off x="472340" y="568904"/>
            <a:ext cx="5578748" cy="42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1. Let’s get ready </a:t>
            </a:r>
            <a:r>
              <a:rPr lang="en-US" sz="2000" b="1" i="1" dirty="0">
                <a:highlight>
                  <a:srgbClr val="FFFFFF"/>
                </a:highlight>
              </a:rPr>
              <a:t>by / on / for</a:t>
            </a:r>
            <a:r>
              <a:rPr lang="en-US" sz="2000" dirty="0">
                <a:highlight>
                  <a:srgbClr val="FFFFFF"/>
                </a:highlight>
              </a:rPr>
              <a:t> 10 a.m. We are meeting Dr Saito at 10:15.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2. The first camera phone appeared </a:t>
            </a:r>
            <a:r>
              <a:rPr lang="en-US" sz="2000" b="1" i="1" dirty="0">
                <a:highlight>
                  <a:srgbClr val="FFFFFF"/>
                </a:highlight>
              </a:rPr>
              <a:t>on / at / in </a:t>
            </a:r>
            <a:r>
              <a:rPr lang="en-US" sz="2000" dirty="0">
                <a:highlight>
                  <a:srgbClr val="FFFFFF"/>
                </a:highlight>
              </a:rPr>
              <a:t>May 1999 in Japan.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3. We will be away </a:t>
            </a:r>
            <a:r>
              <a:rPr lang="en-US" sz="2000" b="1" i="1" dirty="0">
                <a:highlight>
                  <a:srgbClr val="FFFFFF"/>
                </a:highlight>
              </a:rPr>
              <a:t>on / for / by </a:t>
            </a:r>
            <a:r>
              <a:rPr lang="en-US" sz="2000" dirty="0">
                <a:highlight>
                  <a:srgbClr val="FFFFFF"/>
                </a:highlight>
              </a:rPr>
              <a:t>two weeks.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4. In the UK, supermarkets always close early </a:t>
            </a:r>
            <a:r>
              <a:rPr lang="en-US" sz="2000" b="1" i="1" dirty="0">
                <a:highlight>
                  <a:srgbClr val="FFFFFF"/>
                </a:highlight>
              </a:rPr>
              <a:t>in / by / on </a:t>
            </a:r>
            <a:r>
              <a:rPr lang="en-US" sz="2000" dirty="0">
                <a:highlight>
                  <a:srgbClr val="FFFFFF"/>
                </a:highlight>
              </a:rPr>
              <a:t>Sundays.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5. I think language barriers will disappear </a:t>
            </a:r>
            <a:r>
              <a:rPr lang="en-US" sz="2000" b="1" i="1" dirty="0">
                <a:highlight>
                  <a:srgbClr val="FFFFFF"/>
                </a:highlight>
              </a:rPr>
              <a:t>in / for / by</a:t>
            </a:r>
            <a:r>
              <a:rPr lang="en-US" sz="2000" dirty="0">
                <a:highlight>
                  <a:srgbClr val="FFFFFF"/>
                </a:highlight>
              </a:rPr>
              <a:t> 30 years.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-110421" y="98857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1ED74-CF40-5088-990E-D50C221F712C}"/>
              </a:ext>
            </a:extLst>
          </p:cNvPr>
          <p:cNvSpPr txBox="1"/>
          <p:nvPr/>
        </p:nvSpPr>
        <p:spPr>
          <a:xfrm>
            <a:off x="5763491" y="700857"/>
            <a:ext cx="3103036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By + time: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mấy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giờ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4863F-9053-0C25-D356-1FBA83D7E5FE}"/>
              </a:ext>
            </a:extLst>
          </p:cNvPr>
          <p:cNvSpPr txBox="1"/>
          <p:nvPr/>
        </p:nvSpPr>
        <p:spPr>
          <a:xfrm>
            <a:off x="5763491" y="157969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tháng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năm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8DCBB-9E49-B726-60B9-E08EF0B9047B}"/>
              </a:ext>
            </a:extLst>
          </p:cNvPr>
          <p:cNvSpPr txBox="1"/>
          <p:nvPr/>
        </p:nvSpPr>
        <p:spPr>
          <a:xfrm>
            <a:off x="5763490" y="2493069"/>
            <a:ext cx="3002137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For + time: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khoảng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8726B-2E92-B6C3-6BE0-97DA19E8A20F}"/>
              </a:ext>
            </a:extLst>
          </p:cNvPr>
          <p:cNvSpPr txBox="1"/>
          <p:nvPr/>
        </p:nvSpPr>
        <p:spPr>
          <a:xfrm>
            <a:off x="5779088" y="3205772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ngày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695C9-E95E-C3AC-DC78-BB76EFFEFCBC}"/>
              </a:ext>
            </a:extLst>
          </p:cNvPr>
          <p:cNvSpPr txBox="1"/>
          <p:nvPr/>
        </p:nvSpPr>
        <p:spPr>
          <a:xfrm>
            <a:off x="5706989" y="4165066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+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năm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sắp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tới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58C099-BB68-14C0-5539-A0F12D2CD259}"/>
              </a:ext>
            </a:extLst>
          </p:cNvPr>
          <p:cNvSpPr/>
          <p:nvPr/>
        </p:nvSpPr>
        <p:spPr>
          <a:xfrm>
            <a:off x="2394297" y="71438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42A8FA-C78C-ECB9-00A1-88BB9928B038}"/>
              </a:ext>
            </a:extLst>
          </p:cNvPr>
          <p:cNvSpPr/>
          <p:nvPr/>
        </p:nvSpPr>
        <p:spPr>
          <a:xfrm>
            <a:off x="5332487" y="1652231"/>
            <a:ext cx="374502" cy="3745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20CB81-020C-3979-A120-5C3F826E64CF}"/>
              </a:ext>
            </a:extLst>
          </p:cNvPr>
          <p:cNvSpPr/>
          <p:nvPr/>
        </p:nvSpPr>
        <p:spPr>
          <a:xfrm>
            <a:off x="3092914" y="253910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1262502-8C11-68C9-BBE1-2CC6B9510F15}"/>
              </a:ext>
            </a:extLst>
          </p:cNvPr>
          <p:cNvSpPr/>
          <p:nvPr/>
        </p:nvSpPr>
        <p:spPr>
          <a:xfrm>
            <a:off x="962341" y="3455744"/>
            <a:ext cx="427220" cy="4272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F887AA-0C4D-5164-6945-26773E06E3D4}"/>
              </a:ext>
            </a:extLst>
          </p:cNvPr>
          <p:cNvSpPr/>
          <p:nvPr/>
        </p:nvSpPr>
        <p:spPr>
          <a:xfrm>
            <a:off x="4957986" y="3931051"/>
            <a:ext cx="374501" cy="3745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050"/>
          </a:p>
        </p:txBody>
      </p:sp>
    </p:spTree>
    <p:extLst>
      <p:ext uri="{BB962C8B-B14F-4D97-AF65-F5344CB8AC3E}">
        <p14:creationId xmlns:p14="http://schemas.microsoft.com/office/powerpoint/2010/main" val="27754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90;p34">
            <a:extLst>
              <a:ext uri="{FF2B5EF4-FFF2-40B4-BE49-F238E27FC236}">
                <a16:creationId xmlns:a16="http://schemas.microsoft.com/office/drawing/2014/main" id="{2004F52E-D44E-062F-33AE-2B7E0C4ACF5A}"/>
              </a:ext>
            </a:extLst>
          </p:cNvPr>
          <p:cNvSpPr txBox="1">
            <a:spLocks/>
          </p:cNvSpPr>
          <p:nvPr/>
        </p:nvSpPr>
        <p:spPr>
          <a:xfrm>
            <a:off x="472339" y="1839578"/>
            <a:ext cx="8199321" cy="288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en-US" sz="2000">
                <a:highlight>
                  <a:srgbClr val="FFFFFF"/>
                </a:highlight>
              </a:rPr>
              <a:t>I think smartphones will change a lot (1) ______ the near future. They will be much thinner. (2) ______ 2035, we might be able to roll a phone like a sheet of paper. They will become much smarter, too. They will be able to charge their battery automatically when we are (3) ______ home. They might check the latest news (4) ______ the Internet. We won’t have to wait (5) ______ a long time for these super smartphones. </a:t>
            </a:r>
          </a:p>
          <a:p>
            <a:pPr marL="0" indent="0">
              <a:lnSpc>
                <a:spcPct val="150000"/>
              </a:lnSpc>
            </a:pPr>
            <a:endParaRPr lang="en-US" sz="2000" dirty="0">
              <a:highlight>
                <a:srgbClr val="FFFFFF"/>
              </a:highlight>
            </a:endParaRPr>
          </a:p>
        </p:txBody>
      </p:sp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6B7C961A-ED6E-F603-52B8-4334D4B6FD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3. (p.107) </a:t>
            </a:r>
            <a:r>
              <a:rPr lang="en-US" sz="2400" dirty="0"/>
              <a:t>Complete the text with the prepositions from the box. Use each preposition only ONCE.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0665BDA6-882E-6956-72E3-DBE33D4A02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835728"/>
            <a:ext cx="8199321" cy="330777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I think smartphones will change a lot (1) ______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the</a:t>
            </a:r>
            <a:r>
              <a:rPr lang="en-US" sz="2000" dirty="0">
                <a:solidFill>
                  <a:schemeClr val="bg2"/>
                </a:solidFill>
                <a:highlight>
                  <a:srgbClr val="FFFFFF"/>
                </a:highlight>
              </a:rPr>
              <a:t> near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future</a:t>
            </a:r>
            <a:r>
              <a:rPr lang="en-US" sz="2000" dirty="0">
                <a:highlight>
                  <a:srgbClr val="FFFFFF"/>
                </a:highlight>
              </a:rPr>
              <a:t>. They will be much thinner. (2) ______ </a:t>
            </a:r>
            <a:r>
              <a:rPr lang="en-US" sz="2000" dirty="0">
                <a:highlight>
                  <a:srgbClr val="C5F1FB"/>
                </a:highlight>
              </a:rPr>
              <a:t>2035</a:t>
            </a:r>
            <a:r>
              <a:rPr lang="en-US" sz="2000" dirty="0">
                <a:highlight>
                  <a:srgbClr val="FFFFFF"/>
                </a:highlight>
              </a:rPr>
              <a:t>, we might be able to roll a phone like a sheet of paper. They will become much smarter, too. They will be able to charge their battery automatically when we are (3) ______ </a:t>
            </a:r>
            <a:r>
              <a:rPr lang="en-US" sz="2000" dirty="0">
                <a:highlight>
                  <a:srgbClr val="C5F1FB"/>
                </a:highlight>
              </a:rPr>
              <a:t>home</a:t>
            </a:r>
            <a:r>
              <a:rPr lang="en-US" sz="2000" dirty="0">
                <a:highlight>
                  <a:srgbClr val="FFFFFF"/>
                </a:highlight>
              </a:rPr>
              <a:t>. They might check the latest news (4) ______ the </a:t>
            </a:r>
            <a:r>
              <a:rPr lang="en-US" sz="2000" dirty="0">
                <a:highlight>
                  <a:srgbClr val="C5F1FB"/>
                </a:highlight>
              </a:rPr>
              <a:t>Internet</a:t>
            </a:r>
            <a:r>
              <a:rPr lang="en-US" sz="2000" dirty="0">
                <a:highlight>
                  <a:srgbClr val="FFFFFF"/>
                </a:highlight>
              </a:rPr>
              <a:t>. We won’t have to wait (5) ______ </a:t>
            </a:r>
            <a:r>
              <a:rPr lang="en-US" sz="2000" dirty="0">
                <a:highlight>
                  <a:srgbClr val="C5F1FB"/>
                </a:highlight>
              </a:rPr>
              <a:t>a long time </a:t>
            </a:r>
            <a:r>
              <a:rPr lang="en-US" sz="2000" dirty="0">
                <a:highlight>
                  <a:srgbClr val="FFFFFF"/>
                </a:highlight>
              </a:rPr>
              <a:t>for these super smartphones.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9C9BBE-00D9-94E7-248B-4A324BA234CC}"/>
              </a:ext>
            </a:extLst>
          </p:cNvPr>
          <p:cNvSpPr/>
          <p:nvPr/>
        </p:nvSpPr>
        <p:spPr>
          <a:xfrm>
            <a:off x="609600" y="1080653"/>
            <a:ext cx="7924800" cy="6511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		on 		at 		for 		by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BEDA3-D30F-D28E-4465-86D0B7F915C1}"/>
              </a:ext>
            </a:extLst>
          </p:cNvPr>
          <p:cNvSpPr txBox="1"/>
          <p:nvPr/>
        </p:nvSpPr>
        <p:spPr>
          <a:xfrm>
            <a:off x="4972862" y="1807054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824E7-1E2C-AB18-A7D1-8CCD2126F763}"/>
              </a:ext>
            </a:extLst>
          </p:cNvPr>
          <p:cNvSpPr txBox="1"/>
          <p:nvPr/>
        </p:nvSpPr>
        <p:spPr>
          <a:xfrm>
            <a:off x="2520059" y="2255117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By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6161E-BF2D-66C3-57E9-0F193BFCC6B9}"/>
              </a:ext>
            </a:extLst>
          </p:cNvPr>
          <p:cNvSpPr txBox="1"/>
          <p:nvPr/>
        </p:nvSpPr>
        <p:spPr>
          <a:xfrm>
            <a:off x="6192197" y="3167245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E539F-DE25-13A9-4A4F-41ED8B8ADCFD}"/>
              </a:ext>
            </a:extLst>
          </p:cNvPr>
          <p:cNvSpPr txBox="1"/>
          <p:nvPr/>
        </p:nvSpPr>
        <p:spPr>
          <a:xfrm>
            <a:off x="4083802" y="3623829"/>
            <a:ext cx="74213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3CB70-6067-C79E-B571-89F84CFD3A18}"/>
              </a:ext>
            </a:extLst>
          </p:cNvPr>
          <p:cNvSpPr txBox="1"/>
          <p:nvPr/>
        </p:nvSpPr>
        <p:spPr>
          <a:xfrm>
            <a:off x="934068" y="4075546"/>
            <a:ext cx="742137" cy="58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302416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  <p:bldP spid="10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B33C1826-03A1-36F5-CFE7-3ACD3FB52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4. (p.108) </a:t>
            </a:r>
            <a:r>
              <a:rPr lang="en-US" sz="2400" dirty="0"/>
              <a:t>Complete the text with the prepositions from the box. Use each preposition only ONCE. </a:t>
            </a:r>
            <a:br>
              <a:rPr lang="en-US" sz="2400" dirty="0"/>
            </a:b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1F1C63EB-D531-0A66-B705-800B5D99BF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835728"/>
            <a:ext cx="8199321" cy="330777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I think smartphones will change a lot (1) ______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the</a:t>
            </a:r>
            <a:r>
              <a:rPr lang="en-US" sz="2000" dirty="0">
                <a:solidFill>
                  <a:schemeClr val="bg2"/>
                </a:solidFill>
                <a:highlight>
                  <a:srgbClr val="FFFFFF"/>
                </a:highlight>
              </a:rPr>
              <a:t> near </a:t>
            </a:r>
            <a:r>
              <a:rPr lang="en-US" sz="2000" dirty="0">
                <a:solidFill>
                  <a:schemeClr val="bg2"/>
                </a:solidFill>
                <a:highlight>
                  <a:srgbClr val="C5F1FB"/>
                </a:highlight>
              </a:rPr>
              <a:t>future</a:t>
            </a:r>
            <a:r>
              <a:rPr lang="en-US" sz="2000" dirty="0">
                <a:highlight>
                  <a:srgbClr val="FFFFFF"/>
                </a:highlight>
              </a:rPr>
              <a:t>. They will be much thinner. (2) ______ </a:t>
            </a:r>
            <a:r>
              <a:rPr lang="en-US" sz="2000" dirty="0">
                <a:highlight>
                  <a:srgbClr val="C5F1FB"/>
                </a:highlight>
              </a:rPr>
              <a:t>2035</a:t>
            </a:r>
            <a:r>
              <a:rPr lang="en-US" sz="2000" dirty="0">
                <a:highlight>
                  <a:srgbClr val="FFFFFF"/>
                </a:highlight>
              </a:rPr>
              <a:t>, we might be able to roll a phone like a sheet of paper. They will become much smarter, too. They will be able to charge their battery automatically when we are (3) ______ </a:t>
            </a:r>
            <a:r>
              <a:rPr lang="en-US" sz="2000" dirty="0">
                <a:highlight>
                  <a:srgbClr val="C5F1FB"/>
                </a:highlight>
              </a:rPr>
              <a:t>home</a:t>
            </a:r>
            <a:r>
              <a:rPr lang="en-US" sz="2000" dirty="0">
                <a:highlight>
                  <a:srgbClr val="FFFFFF"/>
                </a:highlight>
              </a:rPr>
              <a:t>. They might check the latest news (4) ______ the </a:t>
            </a:r>
            <a:r>
              <a:rPr lang="en-US" sz="2000" dirty="0">
                <a:highlight>
                  <a:srgbClr val="C5F1FB"/>
                </a:highlight>
              </a:rPr>
              <a:t>Internet</a:t>
            </a:r>
            <a:r>
              <a:rPr lang="en-US" sz="2000" dirty="0">
                <a:highlight>
                  <a:srgbClr val="FFFFFF"/>
                </a:highlight>
              </a:rPr>
              <a:t>. We won’t have to wait (5) ______ </a:t>
            </a:r>
            <a:r>
              <a:rPr lang="en-US" sz="2000" dirty="0">
                <a:highlight>
                  <a:srgbClr val="C5F1FB"/>
                </a:highlight>
              </a:rPr>
              <a:t>a long time </a:t>
            </a:r>
            <a:r>
              <a:rPr lang="en-US" sz="2000" dirty="0">
                <a:highlight>
                  <a:srgbClr val="FFFFFF"/>
                </a:highlight>
              </a:rPr>
              <a:t>for these super smartphones.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8221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Possessive pronouns </a:t>
            </a:r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609" name="Google Shape;609;p43"/>
          <p:cNvGrpSpPr/>
          <p:nvPr/>
        </p:nvGrpSpPr>
        <p:grpSpPr>
          <a:xfrm>
            <a:off x="1481797" y="1052596"/>
            <a:ext cx="2592078" cy="3279066"/>
            <a:chOff x="3809361" y="2313360"/>
            <a:chExt cx="2592078" cy="3279066"/>
          </a:xfrm>
        </p:grpSpPr>
        <p:sp>
          <p:nvSpPr>
            <p:cNvPr id="610" name="Google Shape;610;p43"/>
            <p:cNvSpPr/>
            <p:nvPr/>
          </p:nvSpPr>
          <p:spPr>
            <a:xfrm>
              <a:off x="5332419" y="5157872"/>
              <a:ext cx="247270" cy="54399"/>
            </a:xfrm>
            <a:custGeom>
              <a:avLst/>
              <a:gdLst/>
              <a:ahLst/>
              <a:cxnLst/>
              <a:rect l="l" t="t" r="r" b="b"/>
              <a:pathLst>
                <a:path w="15800" h="3476" extrusionOk="0">
                  <a:moveTo>
                    <a:pt x="6435" y="0"/>
                  </a:moveTo>
                  <a:cubicBezTo>
                    <a:pt x="6305" y="0"/>
                    <a:pt x="6178" y="3"/>
                    <a:pt x="6054" y="8"/>
                  </a:cubicBezTo>
                  <a:cubicBezTo>
                    <a:pt x="2953" y="148"/>
                    <a:pt x="0" y="427"/>
                    <a:pt x="148" y="1404"/>
                  </a:cubicBezTo>
                  <a:cubicBezTo>
                    <a:pt x="213" y="1838"/>
                    <a:pt x="452" y="1969"/>
                    <a:pt x="930" y="1969"/>
                  </a:cubicBezTo>
                  <a:cubicBezTo>
                    <a:pt x="1530" y="1969"/>
                    <a:pt x="2507" y="1762"/>
                    <a:pt x="3987" y="1684"/>
                  </a:cubicBezTo>
                  <a:cubicBezTo>
                    <a:pt x="4220" y="1672"/>
                    <a:pt x="4455" y="1666"/>
                    <a:pt x="4691" y="1666"/>
                  </a:cubicBezTo>
                  <a:cubicBezTo>
                    <a:pt x="7153" y="1666"/>
                    <a:pt x="9766" y="2292"/>
                    <a:pt x="11517" y="2802"/>
                  </a:cubicBezTo>
                  <a:cubicBezTo>
                    <a:pt x="12674" y="3138"/>
                    <a:pt x="13778" y="3475"/>
                    <a:pt x="14537" y="3475"/>
                  </a:cubicBezTo>
                  <a:cubicBezTo>
                    <a:pt x="15036" y="3475"/>
                    <a:pt x="15386" y="3329"/>
                    <a:pt x="15503" y="2941"/>
                  </a:cubicBezTo>
                  <a:cubicBezTo>
                    <a:pt x="15799" y="1964"/>
                    <a:pt x="14470" y="1545"/>
                    <a:pt x="14470" y="1545"/>
                  </a:cubicBezTo>
                  <a:cubicBezTo>
                    <a:pt x="14470" y="1545"/>
                    <a:pt x="9570" y="0"/>
                    <a:pt x="6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926032" y="2617846"/>
              <a:ext cx="2324635" cy="1538301"/>
            </a:xfrm>
            <a:custGeom>
              <a:avLst/>
              <a:gdLst/>
              <a:ahLst/>
              <a:cxnLst/>
              <a:rect l="l" t="t" r="r" b="b"/>
              <a:pathLst>
                <a:path w="148539" h="98294" extrusionOk="0">
                  <a:moveTo>
                    <a:pt x="85781" y="1"/>
                  </a:moveTo>
                  <a:cubicBezTo>
                    <a:pt x="81641" y="1"/>
                    <a:pt x="63234" y="1750"/>
                    <a:pt x="63234" y="1750"/>
                  </a:cubicBezTo>
                  <a:cubicBezTo>
                    <a:pt x="63234" y="1750"/>
                    <a:pt x="59138" y="2338"/>
                    <a:pt x="55981" y="3315"/>
                  </a:cubicBezTo>
                  <a:cubicBezTo>
                    <a:pt x="55480" y="3472"/>
                    <a:pt x="55003" y="3633"/>
                    <a:pt x="54569" y="3809"/>
                  </a:cubicBezTo>
                  <a:cubicBezTo>
                    <a:pt x="53134" y="4378"/>
                    <a:pt x="50647" y="5603"/>
                    <a:pt x="48133" y="6898"/>
                  </a:cubicBezTo>
                  <a:cubicBezTo>
                    <a:pt x="45092" y="8467"/>
                    <a:pt x="42015" y="10148"/>
                    <a:pt x="40740" y="10929"/>
                  </a:cubicBezTo>
                  <a:cubicBezTo>
                    <a:pt x="39959" y="11406"/>
                    <a:pt x="38305" y="12396"/>
                    <a:pt x="36348" y="13587"/>
                  </a:cubicBezTo>
                  <a:cubicBezTo>
                    <a:pt x="34614" y="14648"/>
                    <a:pt x="32640" y="15867"/>
                    <a:pt x="30830" y="17036"/>
                  </a:cubicBezTo>
                  <a:cubicBezTo>
                    <a:pt x="28569" y="18490"/>
                    <a:pt x="26562" y="19867"/>
                    <a:pt x="25578" y="20742"/>
                  </a:cubicBezTo>
                  <a:cubicBezTo>
                    <a:pt x="25198" y="21079"/>
                    <a:pt x="24731" y="21526"/>
                    <a:pt x="24195" y="22059"/>
                  </a:cubicBezTo>
                  <a:cubicBezTo>
                    <a:pt x="23366" y="22885"/>
                    <a:pt x="22379" y="23913"/>
                    <a:pt x="21327" y="25043"/>
                  </a:cubicBezTo>
                  <a:cubicBezTo>
                    <a:pt x="19534" y="26969"/>
                    <a:pt x="17552" y="29189"/>
                    <a:pt x="15832" y="31204"/>
                  </a:cubicBezTo>
                  <a:cubicBezTo>
                    <a:pt x="14884" y="32313"/>
                    <a:pt x="14018" y="33361"/>
                    <a:pt x="13303" y="34264"/>
                  </a:cubicBezTo>
                  <a:cubicBezTo>
                    <a:pt x="13107" y="34518"/>
                    <a:pt x="12920" y="34757"/>
                    <a:pt x="12746" y="34987"/>
                  </a:cubicBezTo>
                  <a:cubicBezTo>
                    <a:pt x="11526" y="36601"/>
                    <a:pt x="10330" y="38711"/>
                    <a:pt x="9197" y="40925"/>
                  </a:cubicBezTo>
                  <a:cubicBezTo>
                    <a:pt x="8681" y="41936"/>
                    <a:pt x="8176" y="42969"/>
                    <a:pt x="7687" y="43986"/>
                  </a:cubicBezTo>
                  <a:cubicBezTo>
                    <a:pt x="6620" y="46206"/>
                    <a:pt x="5629" y="48350"/>
                    <a:pt x="4748" y="50022"/>
                  </a:cubicBezTo>
                  <a:cubicBezTo>
                    <a:pt x="4322" y="50833"/>
                    <a:pt x="3888" y="51734"/>
                    <a:pt x="3469" y="52698"/>
                  </a:cubicBezTo>
                  <a:cubicBezTo>
                    <a:pt x="3040" y="53679"/>
                    <a:pt x="2624" y="54721"/>
                    <a:pt x="2246" y="55792"/>
                  </a:cubicBezTo>
                  <a:cubicBezTo>
                    <a:pt x="1362" y="58279"/>
                    <a:pt x="655" y="60922"/>
                    <a:pt x="379" y="63315"/>
                  </a:cubicBezTo>
                  <a:cubicBezTo>
                    <a:pt x="297" y="64029"/>
                    <a:pt x="251" y="64718"/>
                    <a:pt x="251" y="65376"/>
                  </a:cubicBezTo>
                  <a:cubicBezTo>
                    <a:pt x="251" y="65715"/>
                    <a:pt x="248" y="66052"/>
                    <a:pt x="241" y="66389"/>
                  </a:cubicBezTo>
                  <a:cubicBezTo>
                    <a:pt x="196" y="68950"/>
                    <a:pt x="1" y="71342"/>
                    <a:pt x="40" y="73358"/>
                  </a:cubicBezTo>
                  <a:cubicBezTo>
                    <a:pt x="62" y="74503"/>
                    <a:pt x="159" y="75523"/>
                    <a:pt x="402" y="76383"/>
                  </a:cubicBezTo>
                  <a:cubicBezTo>
                    <a:pt x="456" y="76574"/>
                    <a:pt x="517" y="76753"/>
                    <a:pt x="584" y="76929"/>
                  </a:cubicBezTo>
                  <a:cubicBezTo>
                    <a:pt x="1331" y="78824"/>
                    <a:pt x="2826" y="82585"/>
                    <a:pt x="3952" y="85151"/>
                  </a:cubicBezTo>
                  <a:cubicBezTo>
                    <a:pt x="4328" y="86013"/>
                    <a:pt x="4664" y="86738"/>
                    <a:pt x="4915" y="87217"/>
                  </a:cubicBezTo>
                  <a:cubicBezTo>
                    <a:pt x="5057" y="87485"/>
                    <a:pt x="5323" y="87819"/>
                    <a:pt x="5680" y="88194"/>
                  </a:cubicBezTo>
                  <a:cubicBezTo>
                    <a:pt x="7828" y="90444"/>
                    <a:pt x="13318" y="94224"/>
                    <a:pt x="15747" y="95446"/>
                  </a:cubicBezTo>
                  <a:cubicBezTo>
                    <a:pt x="18579" y="96870"/>
                    <a:pt x="25743" y="98294"/>
                    <a:pt x="27574" y="98294"/>
                  </a:cubicBezTo>
                  <a:lnTo>
                    <a:pt x="38904" y="98294"/>
                  </a:lnTo>
                  <a:cubicBezTo>
                    <a:pt x="39870" y="98294"/>
                    <a:pt x="75750" y="87189"/>
                    <a:pt x="82176" y="84741"/>
                  </a:cubicBezTo>
                  <a:cubicBezTo>
                    <a:pt x="82393" y="84659"/>
                    <a:pt x="82579" y="84585"/>
                    <a:pt x="82727" y="84524"/>
                  </a:cubicBezTo>
                  <a:cubicBezTo>
                    <a:pt x="84642" y="83715"/>
                    <a:pt x="91560" y="82653"/>
                    <a:pt x="99298" y="81669"/>
                  </a:cubicBezTo>
                  <a:cubicBezTo>
                    <a:pt x="109756" y="80343"/>
                    <a:pt x="121722" y="79167"/>
                    <a:pt x="124882" y="78986"/>
                  </a:cubicBezTo>
                  <a:cubicBezTo>
                    <a:pt x="125089" y="78974"/>
                    <a:pt x="125300" y="78968"/>
                    <a:pt x="125514" y="78968"/>
                  </a:cubicBezTo>
                  <a:cubicBezTo>
                    <a:pt x="129921" y="78968"/>
                    <a:pt x="135763" y="81404"/>
                    <a:pt x="139545" y="81559"/>
                  </a:cubicBezTo>
                  <a:cubicBezTo>
                    <a:pt x="139549" y="81561"/>
                    <a:pt x="139552" y="81561"/>
                    <a:pt x="139555" y="81561"/>
                  </a:cubicBezTo>
                  <a:cubicBezTo>
                    <a:pt x="139558" y="81561"/>
                    <a:pt x="139560" y="81561"/>
                    <a:pt x="139563" y="81559"/>
                  </a:cubicBezTo>
                  <a:cubicBezTo>
                    <a:pt x="139672" y="81563"/>
                    <a:pt x="139779" y="81565"/>
                    <a:pt x="139884" y="81565"/>
                  </a:cubicBezTo>
                  <a:cubicBezTo>
                    <a:pt x="140116" y="81565"/>
                    <a:pt x="140339" y="81555"/>
                    <a:pt x="140551" y="81534"/>
                  </a:cubicBezTo>
                  <a:cubicBezTo>
                    <a:pt x="141051" y="81490"/>
                    <a:pt x="141494" y="81382"/>
                    <a:pt x="141876" y="81201"/>
                  </a:cubicBezTo>
                  <a:cubicBezTo>
                    <a:pt x="143968" y="80209"/>
                    <a:pt x="145862" y="76788"/>
                    <a:pt x="147063" y="73358"/>
                  </a:cubicBezTo>
                  <a:cubicBezTo>
                    <a:pt x="147443" y="72282"/>
                    <a:pt x="147752" y="71207"/>
                    <a:pt x="147979" y="70205"/>
                  </a:cubicBezTo>
                  <a:cubicBezTo>
                    <a:pt x="148181" y="69309"/>
                    <a:pt x="148319" y="68472"/>
                    <a:pt x="148376" y="67750"/>
                  </a:cubicBezTo>
                  <a:lnTo>
                    <a:pt x="148376" y="67749"/>
                  </a:lnTo>
                  <a:cubicBezTo>
                    <a:pt x="148539" y="65728"/>
                    <a:pt x="148380" y="63710"/>
                    <a:pt x="148040" y="61654"/>
                  </a:cubicBezTo>
                  <a:cubicBezTo>
                    <a:pt x="147878" y="60662"/>
                    <a:pt x="147670" y="59664"/>
                    <a:pt x="147438" y="58652"/>
                  </a:cubicBezTo>
                  <a:cubicBezTo>
                    <a:pt x="147168" y="57483"/>
                    <a:pt x="146859" y="56297"/>
                    <a:pt x="146542" y="55088"/>
                  </a:cubicBezTo>
                  <a:cubicBezTo>
                    <a:pt x="146317" y="54239"/>
                    <a:pt x="146082" y="53440"/>
                    <a:pt x="145832" y="52665"/>
                  </a:cubicBezTo>
                  <a:cubicBezTo>
                    <a:pt x="145502" y="51632"/>
                    <a:pt x="145143" y="50650"/>
                    <a:pt x="144752" y="49673"/>
                  </a:cubicBezTo>
                  <a:cubicBezTo>
                    <a:pt x="143926" y="47602"/>
                    <a:pt x="142962" y="45550"/>
                    <a:pt x="141804" y="43094"/>
                  </a:cubicBezTo>
                  <a:lnTo>
                    <a:pt x="141711" y="42900"/>
                  </a:lnTo>
                  <a:cubicBezTo>
                    <a:pt x="141281" y="41985"/>
                    <a:pt x="140781" y="41023"/>
                    <a:pt x="140237" y="40040"/>
                  </a:cubicBezTo>
                  <a:cubicBezTo>
                    <a:pt x="138760" y="37351"/>
                    <a:pt x="136965" y="34484"/>
                    <a:pt x="135337" y="31851"/>
                  </a:cubicBezTo>
                  <a:cubicBezTo>
                    <a:pt x="134710" y="30831"/>
                    <a:pt x="134105" y="29847"/>
                    <a:pt x="133556" y="28923"/>
                  </a:cubicBezTo>
                  <a:cubicBezTo>
                    <a:pt x="133438" y="28727"/>
                    <a:pt x="133324" y="28530"/>
                    <a:pt x="133211" y="28341"/>
                  </a:cubicBezTo>
                  <a:cubicBezTo>
                    <a:pt x="132431" y="27012"/>
                    <a:pt x="131156" y="25311"/>
                    <a:pt x="129678" y="23535"/>
                  </a:cubicBezTo>
                  <a:cubicBezTo>
                    <a:pt x="128901" y="22602"/>
                    <a:pt x="128066" y="21643"/>
                    <a:pt x="127223" y="20709"/>
                  </a:cubicBezTo>
                  <a:cubicBezTo>
                    <a:pt x="124690" y="17903"/>
                    <a:pt x="122052" y="15288"/>
                    <a:pt x="120509" y="14010"/>
                  </a:cubicBezTo>
                  <a:cubicBezTo>
                    <a:pt x="120407" y="13927"/>
                    <a:pt x="120310" y="13850"/>
                    <a:pt x="120218" y="13778"/>
                  </a:cubicBezTo>
                  <a:cubicBezTo>
                    <a:pt x="119178" y="12965"/>
                    <a:pt x="117642" y="11980"/>
                    <a:pt x="115979" y="11008"/>
                  </a:cubicBezTo>
                  <a:cubicBezTo>
                    <a:pt x="113106" y="9327"/>
                    <a:pt x="109845" y="7674"/>
                    <a:pt x="108054" y="6972"/>
                  </a:cubicBezTo>
                  <a:cubicBezTo>
                    <a:pt x="107222" y="6648"/>
                    <a:pt x="106060" y="6172"/>
                    <a:pt x="104755" y="5633"/>
                  </a:cubicBezTo>
                  <a:cubicBezTo>
                    <a:pt x="102181" y="4574"/>
                    <a:pt x="99055" y="3266"/>
                    <a:pt x="96846" y="2402"/>
                  </a:cubicBezTo>
                  <a:cubicBezTo>
                    <a:pt x="96369" y="2215"/>
                    <a:pt x="95932" y="2047"/>
                    <a:pt x="95556" y="1909"/>
                  </a:cubicBezTo>
                  <a:cubicBezTo>
                    <a:pt x="92558" y="801"/>
                    <a:pt x="89223" y="166"/>
                    <a:pt x="86226" y="11"/>
                  </a:cubicBezTo>
                  <a:cubicBezTo>
                    <a:pt x="86104" y="4"/>
                    <a:pt x="85955" y="1"/>
                    <a:pt x="85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09361" y="3770672"/>
              <a:ext cx="2312882" cy="1198743"/>
            </a:xfrm>
            <a:custGeom>
              <a:avLst/>
              <a:gdLst/>
              <a:ahLst/>
              <a:cxnLst/>
              <a:rect l="l" t="t" r="r" b="b"/>
              <a:pathLst>
                <a:path w="147788" h="76597" extrusionOk="0">
                  <a:moveTo>
                    <a:pt x="143927" y="1"/>
                  </a:moveTo>
                  <a:lnTo>
                    <a:pt x="29341" y="3861"/>
                  </a:lnTo>
                  <a:cubicBezTo>
                    <a:pt x="28878" y="3861"/>
                    <a:pt x="22083" y="6641"/>
                    <a:pt x="18377" y="9111"/>
                  </a:cubicBezTo>
                  <a:cubicBezTo>
                    <a:pt x="14671" y="11583"/>
                    <a:pt x="7876" y="18686"/>
                    <a:pt x="6640" y="20230"/>
                  </a:cubicBezTo>
                  <a:cubicBezTo>
                    <a:pt x="5404" y="21775"/>
                    <a:pt x="3861" y="24400"/>
                    <a:pt x="2470" y="28260"/>
                  </a:cubicBezTo>
                  <a:cubicBezTo>
                    <a:pt x="1081" y="32121"/>
                    <a:pt x="309" y="36291"/>
                    <a:pt x="155" y="38917"/>
                  </a:cubicBezTo>
                  <a:cubicBezTo>
                    <a:pt x="0" y="41542"/>
                    <a:pt x="0" y="44785"/>
                    <a:pt x="927" y="47255"/>
                  </a:cubicBezTo>
                  <a:cubicBezTo>
                    <a:pt x="1852" y="49727"/>
                    <a:pt x="3088" y="52661"/>
                    <a:pt x="4015" y="54050"/>
                  </a:cubicBezTo>
                  <a:cubicBezTo>
                    <a:pt x="4942" y="55440"/>
                    <a:pt x="7567" y="57757"/>
                    <a:pt x="8803" y="59301"/>
                  </a:cubicBezTo>
                  <a:cubicBezTo>
                    <a:pt x="10037" y="60846"/>
                    <a:pt x="11428" y="62080"/>
                    <a:pt x="14362" y="64243"/>
                  </a:cubicBezTo>
                  <a:cubicBezTo>
                    <a:pt x="17295" y="66404"/>
                    <a:pt x="18531" y="67486"/>
                    <a:pt x="22238" y="67949"/>
                  </a:cubicBezTo>
                  <a:cubicBezTo>
                    <a:pt x="25944" y="68413"/>
                    <a:pt x="29032" y="70574"/>
                    <a:pt x="32431" y="71810"/>
                  </a:cubicBezTo>
                  <a:cubicBezTo>
                    <a:pt x="35828" y="73044"/>
                    <a:pt x="43395" y="74744"/>
                    <a:pt x="45556" y="74898"/>
                  </a:cubicBezTo>
                  <a:cubicBezTo>
                    <a:pt x="47718" y="75053"/>
                    <a:pt x="53741" y="75362"/>
                    <a:pt x="57911" y="75362"/>
                  </a:cubicBezTo>
                  <a:cubicBezTo>
                    <a:pt x="61386" y="75362"/>
                    <a:pt x="68935" y="74825"/>
                    <a:pt x="72427" y="74825"/>
                  </a:cubicBezTo>
                  <a:cubicBezTo>
                    <a:pt x="73126" y="74825"/>
                    <a:pt x="73662" y="74847"/>
                    <a:pt x="73971" y="74898"/>
                  </a:cubicBezTo>
                  <a:cubicBezTo>
                    <a:pt x="74297" y="74953"/>
                    <a:pt x="74882" y="74973"/>
                    <a:pt x="75634" y="74973"/>
                  </a:cubicBezTo>
                  <a:cubicBezTo>
                    <a:pt x="78118" y="74973"/>
                    <a:pt x="82426" y="74746"/>
                    <a:pt x="85285" y="74746"/>
                  </a:cubicBezTo>
                  <a:cubicBezTo>
                    <a:pt x="86479" y="74746"/>
                    <a:pt x="87420" y="74786"/>
                    <a:pt x="87870" y="74898"/>
                  </a:cubicBezTo>
                  <a:cubicBezTo>
                    <a:pt x="89722" y="75362"/>
                    <a:pt x="104238" y="76287"/>
                    <a:pt x="105474" y="76442"/>
                  </a:cubicBezTo>
                  <a:cubicBezTo>
                    <a:pt x="106710" y="76596"/>
                    <a:pt x="110262" y="76596"/>
                    <a:pt x="110262" y="76596"/>
                  </a:cubicBezTo>
                  <a:cubicBezTo>
                    <a:pt x="110262" y="76596"/>
                    <a:pt x="124160" y="72426"/>
                    <a:pt x="127248" y="70111"/>
                  </a:cubicBezTo>
                  <a:cubicBezTo>
                    <a:pt x="130338" y="67795"/>
                    <a:pt x="135897" y="62544"/>
                    <a:pt x="137596" y="59455"/>
                  </a:cubicBezTo>
                  <a:cubicBezTo>
                    <a:pt x="139294" y="56367"/>
                    <a:pt x="140221" y="53433"/>
                    <a:pt x="140993" y="50343"/>
                  </a:cubicBezTo>
                  <a:cubicBezTo>
                    <a:pt x="141764" y="47255"/>
                    <a:pt x="142846" y="45094"/>
                    <a:pt x="144545" y="39534"/>
                  </a:cubicBezTo>
                  <a:cubicBezTo>
                    <a:pt x="146243" y="33975"/>
                    <a:pt x="146552" y="31194"/>
                    <a:pt x="146861" y="28724"/>
                  </a:cubicBezTo>
                  <a:cubicBezTo>
                    <a:pt x="147170" y="26253"/>
                    <a:pt x="147479" y="22084"/>
                    <a:pt x="147633" y="17760"/>
                  </a:cubicBezTo>
                  <a:cubicBezTo>
                    <a:pt x="147788" y="13435"/>
                    <a:pt x="146243" y="7877"/>
                    <a:pt x="145780" y="6023"/>
                  </a:cubicBezTo>
                  <a:cubicBezTo>
                    <a:pt x="145318" y="4169"/>
                    <a:pt x="143927" y="1"/>
                    <a:pt x="143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938693" y="2637221"/>
              <a:ext cx="2298406" cy="1518958"/>
            </a:xfrm>
            <a:custGeom>
              <a:avLst/>
              <a:gdLst/>
              <a:ahLst/>
              <a:cxnLst/>
              <a:rect l="l" t="t" r="r" b="b"/>
              <a:pathLst>
                <a:path w="146863" h="97058" extrusionOk="0">
                  <a:moveTo>
                    <a:pt x="84815" y="0"/>
                  </a:moveTo>
                  <a:cubicBezTo>
                    <a:pt x="80727" y="0"/>
                    <a:pt x="62519" y="1727"/>
                    <a:pt x="62519" y="1727"/>
                  </a:cubicBezTo>
                  <a:cubicBezTo>
                    <a:pt x="62519" y="1727"/>
                    <a:pt x="58471" y="2308"/>
                    <a:pt x="55349" y="3272"/>
                  </a:cubicBezTo>
                  <a:cubicBezTo>
                    <a:pt x="54854" y="3427"/>
                    <a:pt x="54382" y="3587"/>
                    <a:pt x="53952" y="3759"/>
                  </a:cubicBezTo>
                  <a:cubicBezTo>
                    <a:pt x="52534" y="4321"/>
                    <a:pt x="50076" y="5532"/>
                    <a:pt x="47589" y="6811"/>
                  </a:cubicBezTo>
                  <a:cubicBezTo>
                    <a:pt x="44582" y="8359"/>
                    <a:pt x="41540" y="10019"/>
                    <a:pt x="40279" y="10790"/>
                  </a:cubicBezTo>
                  <a:cubicBezTo>
                    <a:pt x="39508" y="11262"/>
                    <a:pt x="37873" y="12239"/>
                    <a:pt x="35937" y="13415"/>
                  </a:cubicBezTo>
                  <a:cubicBezTo>
                    <a:pt x="34222" y="14462"/>
                    <a:pt x="32271" y="15666"/>
                    <a:pt x="30481" y="16821"/>
                  </a:cubicBezTo>
                  <a:cubicBezTo>
                    <a:pt x="28246" y="18257"/>
                    <a:pt x="26263" y="19615"/>
                    <a:pt x="25289" y="20481"/>
                  </a:cubicBezTo>
                  <a:cubicBezTo>
                    <a:pt x="24914" y="20814"/>
                    <a:pt x="24451" y="21255"/>
                    <a:pt x="23922" y="21781"/>
                  </a:cubicBezTo>
                  <a:cubicBezTo>
                    <a:pt x="23102" y="22598"/>
                    <a:pt x="22125" y="23611"/>
                    <a:pt x="21085" y="24726"/>
                  </a:cubicBezTo>
                  <a:cubicBezTo>
                    <a:pt x="19312" y="26629"/>
                    <a:pt x="17353" y="28822"/>
                    <a:pt x="15653" y="30811"/>
                  </a:cubicBezTo>
                  <a:cubicBezTo>
                    <a:pt x="14715" y="31906"/>
                    <a:pt x="13859" y="32940"/>
                    <a:pt x="13152" y="33832"/>
                  </a:cubicBezTo>
                  <a:cubicBezTo>
                    <a:pt x="12959" y="34083"/>
                    <a:pt x="12774" y="34319"/>
                    <a:pt x="12603" y="34546"/>
                  </a:cubicBezTo>
                  <a:cubicBezTo>
                    <a:pt x="11396" y="36140"/>
                    <a:pt x="10213" y="38223"/>
                    <a:pt x="9094" y="40410"/>
                  </a:cubicBezTo>
                  <a:cubicBezTo>
                    <a:pt x="8583" y="41408"/>
                    <a:pt x="8084" y="42428"/>
                    <a:pt x="7601" y="43431"/>
                  </a:cubicBezTo>
                  <a:cubicBezTo>
                    <a:pt x="6544" y="45623"/>
                    <a:pt x="5565" y="47740"/>
                    <a:pt x="4693" y="49392"/>
                  </a:cubicBezTo>
                  <a:cubicBezTo>
                    <a:pt x="4273" y="50194"/>
                    <a:pt x="3844" y="51083"/>
                    <a:pt x="3430" y="52035"/>
                  </a:cubicBezTo>
                  <a:cubicBezTo>
                    <a:pt x="3007" y="53002"/>
                    <a:pt x="2596" y="54031"/>
                    <a:pt x="2220" y="55090"/>
                  </a:cubicBezTo>
                  <a:cubicBezTo>
                    <a:pt x="1346" y="57545"/>
                    <a:pt x="647" y="60155"/>
                    <a:pt x="376" y="62516"/>
                  </a:cubicBezTo>
                  <a:cubicBezTo>
                    <a:pt x="294" y="63222"/>
                    <a:pt x="248" y="63903"/>
                    <a:pt x="248" y="64553"/>
                  </a:cubicBezTo>
                  <a:cubicBezTo>
                    <a:pt x="248" y="64888"/>
                    <a:pt x="245" y="65221"/>
                    <a:pt x="240" y="65553"/>
                  </a:cubicBezTo>
                  <a:cubicBezTo>
                    <a:pt x="194" y="68082"/>
                    <a:pt x="0" y="70444"/>
                    <a:pt x="39" y="72433"/>
                  </a:cubicBezTo>
                  <a:cubicBezTo>
                    <a:pt x="60" y="73564"/>
                    <a:pt x="158" y="74572"/>
                    <a:pt x="397" y="75421"/>
                  </a:cubicBezTo>
                  <a:cubicBezTo>
                    <a:pt x="451" y="75609"/>
                    <a:pt x="511" y="75787"/>
                    <a:pt x="578" y="75959"/>
                  </a:cubicBezTo>
                  <a:cubicBezTo>
                    <a:pt x="1316" y="77831"/>
                    <a:pt x="2795" y="81546"/>
                    <a:pt x="3907" y="84080"/>
                  </a:cubicBezTo>
                  <a:cubicBezTo>
                    <a:pt x="4280" y="84929"/>
                    <a:pt x="4613" y="85646"/>
                    <a:pt x="4860" y="86118"/>
                  </a:cubicBezTo>
                  <a:cubicBezTo>
                    <a:pt x="5000" y="86384"/>
                    <a:pt x="5263" y="86714"/>
                    <a:pt x="5616" y="87082"/>
                  </a:cubicBezTo>
                  <a:cubicBezTo>
                    <a:pt x="7740" y="89305"/>
                    <a:pt x="13168" y="93038"/>
                    <a:pt x="15569" y="94244"/>
                  </a:cubicBezTo>
                  <a:cubicBezTo>
                    <a:pt x="18370" y="95650"/>
                    <a:pt x="25453" y="97057"/>
                    <a:pt x="27263" y="97057"/>
                  </a:cubicBezTo>
                  <a:lnTo>
                    <a:pt x="38466" y="97057"/>
                  </a:lnTo>
                  <a:cubicBezTo>
                    <a:pt x="39420" y="97057"/>
                    <a:pt x="74895" y="86091"/>
                    <a:pt x="81248" y="83674"/>
                  </a:cubicBezTo>
                  <a:cubicBezTo>
                    <a:pt x="81464" y="83593"/>
                    <a:pt x="81648" y="83519"/>
                    <a:pt x="81794" y="83460"/>
                  </a:cubicBezTo>
                  <a:cubicBezTo>
                    <a:pt x="83687" y="82661"/>
                    <a:pt x="90527" y="81611"/>
                    <a:pt x="98179" y="80641"/>
                  </a:cubicBezTo>
                  <a:cubicBezTo>
                    <a:pt x="108518" y="79332"/>
                    <a:pt x="120350" y="78170"/>
                    <a:pt x="123473" y="77991"/>
                  </a:cubicBezTo>
                  <a:cubicBezTo>
                    <a:pt x="123677" y="77980"/>
                    <a:pt x="123885" y="77974"/>
                    <a:pt x="124096" y="77974"/>
                  </a:cubicBezTo>
                  <a:cubicBezTo>
                    <a:pt x="128454" y="77974"/>
                    <a:pt x="134230" y="80379"/>
                    <a:pt x="137971" y="80533"/>
                  </a:cubicBezTo>
                  <a:cubicBezTo>
                    <a:pt x="137974" y="80534"/>
                    <a:pt x="137977" y="80535"/>
                    <a:pt x="137980" y="80535"/>
                  </a:cubicBezTo>
                  <a:cubicBezTo>
                    <a:pt x="137983" y="80535"/>
                    <a:pt x="137986" y="80534"/>
                    <a:pt x="137989" y="80533"/>
                  </a:cubicBezTo>
                  <a:cubicBezTo>
                    <a:pt x="138096" y="80536"/>
                    <a:pt x="138201" y="80538"/>
                    <a:pt x="138304" y="80538"/>
                  </a:cubicBezTo>
                  <a:cubicBezTo>
                    <a:pt x="138534" y="80538"/>
                    <a:pt x="138755" y="80529"/>
                    <a:pt x="138966" y="80508"/>
                  </a:cubicBezTo>
                  <a:cubicBezTo>
                    <a:pt x="139459" y="80463"/>
                    <a:pt x="139897" y="80357"/>
                    <a:pt x="140275" y="80178"/>
                  </a:cubicBezTo>
                  <a:cubicBezTo>
                    <a:pt x="142344" y="79198"/>
                    <a:pt x="144217" y="75820"/>
                    <a:pt x="145404" y="72433"/>
                  </a:cubicBezTo>
                  <a:cubicBezTo>
                    <a:pt x="145780" y="71372"/>
                    <a:pt x="146085" y="70310"/>
                    <a:pt x="146309" y="69321"/>
                  </a:cubicBezTo>
                  <a:cubicBezTo>
                    <a:pt x="146508" y="68436"/>
                    <a:pt x="146644" y="67609"/>
                    <a:pt x="146703" y="66896"/>
                  </a:cubicBezTo>
                  <a:cubicBezTo>
                    <a:pt x="146863" y="64900"/>
                    <a:pt x="146705" y="62907"/>
                    <a:pt x="146369" y="60878"/>
                  </a:cubicBezTo>
                  <a:cubicBezTo>
                    <a:pt x="146209" y="59899"/>
                    <a:pt x="146004" y="58912"/>
                    <a:pt x="145773" y="57914"/>
                  </a:cubicBezTo>
                  <a:cubicBezTo>
                    <a:pt x="145507" y="56759"/>
                    <a:pt x="145202" y="55588"/>
                    <a:pt x="144888" y="54394"/>
                  </a:cubicBezTo>
                  <a:cubicBezTo>
                    <a:pt x="144666" y="53556"/>
                    <a:pt x="144434" y="52767"/>
                    <a:pt x="144186" y="52002"/>
                  </a:cubicBezTo>
                  <a:cubicBezTo>
                    <a:pt x="143859" y="50983"/>
                    <a:pt x="143506" y="50011"/>
                    <a:pt x="143117" y="49047"/>
                  </a:cubicBezTo>
                  <a:cubicBezTo>
                    <a:pt x="142302" y="47002"/>
                    <a:pt x="141349" y="44976"/>
                    <a:pt x="140203" y="42552"/>
                  </a:cubicBezTo>
                  <a:cubicBezTo>
                    <a:pt x="140172" y="42488"/>
                    <a:pt x="140142" y="42424"/>
                    <a:pt x="140113" y="42361"/>
                  </a:cubicBezTo>
                  <a:cubicBezTo>
                    <a:pt x="139685" y="41456"/>
                    <a:pt x="139193" y="40507"/>
                    <a:pt x="138654" y="39536"/>
                  </a:cubicBezTo>
                  <a:cubicBezTo>
                    <a:pt x="137194" y="36880"/>
                    <a:pt x="135418" y="34051"/>
                    <a:pt x="133809" y="31450"/>
                  </a:cubicBezTo>
                  <a:cubicBezTo>
                    <a:pt x="133190" y="30442"/>
                    <a:pt x="132592" y="29472"/>
                    <a:pt x="132050" y="28558"/>
                  </a:cubicBezTo>
                  <a:cubicBezTo>
                    <a:pt x="131932" y="28364"/>
                    <a:pt x="131819" y="28171"/>
                    <a:pt x="131708" y="27984"/>
                  </a:cubicBezTo>
                  <a:cubicBezTo>
                    <a:pt x="130937" y="26672"/>
                    <a:pt x="129676" y="24992"/>
                    <a:pt x="128215" y="23238"/>
                  </a:cubicBezTo>
                  <a:cubicBezTo>
                    <a:pt x="127446" y="22315"/>
                    <a:pt x="126621" y="21369"/>
                    <a:pt x="125786" y="20448"/>
                  </a:cubicBezTo>
                  <a:cubicBezTo>
                    <a:pt x="123282" y="17677"/>
                    <a:pt x="120675" y="15094"/>
                    <a:pt x="119149" y="13833"/>
                  </a:cubicBezTo>
                  <a:cubicBezTo>
                    <a:pt x="119048" y="13752"/>
                    <a:pt x="118951" y="13675"/>
                    <a:pt x="118861" y="13603"/>
                  </a:cubicBezTo>
                  <a:cubicBezTo>
                    <a:pt x="117832" y="12801"/>
                    <a:pt x="116315" y="11829"/>
                    <a:pt x="114669" y="10870"/>
                  </a:cubicBezTo>
                  <a:cubicBezTo>
                    <a:pt x="111829" y="9209"/>
                    <a:pt x="108606" y="7575"/>
                    <a:pt x="106833" y="6884"/>
                  </a:cubicBezTo>
                  <a:cubicBezTo>
                    <a:pt x="106010" y="6562"/>
                    <a:pt x="104862" y="6095"/>
                    <a:pt x="103573" y="5562"/>
                  </a:cubicBezTo>
                  <a:cubicBezTo>
                    <a:pt x="101027" y="4515"/>
                    <a:pt x="97937" y="3225"/>
                    <a:pt x="95753" y="2372"/>
                  </a:cubicBezTo>
                  <a:cubicBezTo>
                    <a:pt x="95281" y="2186"/>
                    <a:pt x="94849" y="2021"/>
                    <a:pt x="94477" y="1884"/>
                  </a:cubicBezTo>
                  <a:cubicBezTo>
                    <a:pt x="91512" y="789"/>
                    <a:pt x="88217" y="164"/>
                    <a:pt x="85252" y="10"/>
                  </a:cubicBezTo>
                  <a:cubicBezTo>
                    <a:pt x="85133" y="3"/>
                    <a:pt x="84986" y="0"/>
                    <a:pt x="84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4431918" y="3673986"/>
              <a:ext cx="318180" cy="206486"/>
            </a:xfrm>
            <a:custGeom>
              <a:avLst/>
              <a:gdLst/>
              <a:ahLst/>
              <a:cxnLst/>
              <a:rect l="l" t="t" r="r" b="b"/>
              <a:pathLst>
                <a:path w="20331" h="13194" extrusionOk="0">
                  <a:moveTo>
                    <a:pt x="17576" y="1"/>
                  </a:moveTo>
                  <a:cubicBezTo>
                    <a:pt x="17576" y="1"/>
                    <a:pt x="13082" y="1919"/>
                    <a:pt x="10074" y="3289"/>
                  </a:cubicBezTo>
                  <a:cubicBezTo>
                    <a:pt x="7068" y="4662"/>
                    <a:pt x="5750" y="6225"/>
                    <a:pt x="4278" y="7911"/>
                  </a:cubicBezTo>
                  <a:cubicBezTo>
                    <a:pt x="2804" y="9598"/>
                    <a:pt x="1" y="10424"/>
                    <a:pt x="1" y="10424"/>
                  </a:cubicBezTo>
                  <a:cubicBezTo>
                    <a:pt x="1" y="10424"/>
                    <a:pt x="2423" y="13194"/>
                    <a:pt x="7240" y="13194"/>
                  </a:cubicBezTo>
                  <a:cubicBezTo>
                    <a:pt x="7698" y="13194"/>
                    <a:pt x="8178" y="13169"/>
                    <a:pt x="8680" y="13114"/>
                  </a:cubicBezTo>
                  <a:cubicBezTo>
                    <a:pt x="14455" y="12483"/>
                    <a:pt x="20330" y="8440"/>
                    <a:pt x="20330" y="8440"/>
                  </a:cubicBezTo>
                  <a:lnTo>
                    <a:pt x="17576" y="1"/>
                  </a:ln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5472111" y="3506938"/>
              <a:ext cx="282780" cy="355584"/>
            </a:xfrm>
            <a:custGeom>
              <a:avLst/>
              <a:gdLst/>
              <a:ahLst/>
              <a:cxnLst/>
              <a:rect l="l" t="t" r="r" b="b"/>
              <a:pathLst>
                <a:path w="18069" h="22721" extrusionOk="0">
                  <a:moveTo>
                    <a:pt x="12277" y="1"/>
                  </a:moveTo>
                  <a:cubicBezTo>
                    <a:pt x="12156" y="1"/>
                    <a:pt x="12040" y="7"/>
                    <a:pt x="11931" y="19"/>
                  </a:cubicBezTo>
                  <a:cubicBezTo>
                    <a:pt x="9962" y="252"/>
                    <a:pt x="8340" y="1525"/>
                    <a:pt x="8340" y="2916"/>
                  </a:cubicBezTo>
                  <a:cubicBezTo>
                    <a:pt x="8340" y="4305"/>
                    <a:pt x="8804" y="4768"/>
                    <a:pt x="8804" y="4768"/>
                  </a:cubicBezTo>
                  <a:cubicBezTo>
                    <a:pt x="8804" y="4768"/>
                    <a:pt x="7891" y="3909"/>
                    <a:pt x="6540" y="3909"/>
                  </a:cubicBezTo>
                  <a:cubicBezTo>
                    <a:pt x="5907" y="3909"/>
                    <a:pt x="5178" y="4098"/>
                    <a:pt x="4402" y="4653"/>
                  </a:cubicBezTo>
                  <a:cubicBezTo>
                    <a:pt x="1970" y="6389"/>
                    <a:pt x="3128" y="7316"/>
                    <a:pt x="3476" y="8707"/>
                  </a:cubicBezTo>
                  <a:cubicBezTo>
                    <a:pt x="3823" y="10096"/>
                    <a:pt x="5213" y="11023"/>
                    <a:pt x="5213" y="11023"/>
                  </a:cubicBezTo>
                  <a:cubicBezTo>
                    <a:pt x="5213" y="11023"/>
                    <a:pt x="4935" y="10949"/>
                    <a:pt x="4490" y="10949"/>
                  </a:cubicBezTo>
                  <a:cubicBezTo>
                    <a:pt x="3823" y="10949"/>
                    <a:pt x="2781" y="11115"/>
                    <a:pt x="1738" y="11950"/>
                  </a:cubicBezTo>
                  <a:cubicBezTo>
                    <a:pt x="1" y="13339"/>
                    <a:pt x="232" y="14381"/>
                    <a:pt x="811" y="16119"/>
                  </a:cubicBezTo>
                  <a:cubicBezTo>
                    <a:pt x="1391" y="17856"/>
                    <a:pt x="3938" y="18435"/>
                    <a:pt x="5097" y="19478"/>
                  </a:cubicBezTo>
                  <a:cubicBezTo>
                    <a:pt x="6255" y="20520"/>
                    <a:pt x="8571" y="22720"/>
                    <a:pt x="8571" y="22720"/>
                  </a:cubicBezTo>
                  <a:lnTo>
                    <a:pt x="18069" y="1758"/>
                  </a:lnTo>
                  <a:cubicBezTo>
                    <a:pt x="18069" y="1758"/>
                    <a:pt x="14348" y="1"/>
                    <a:pt x="12277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5161537" y="2369637"/>
              <a:ext cx="116921" cy="238271"/>
            </a:xfrm>
            <a:custGeom>
              <a:avLst/>
              <a:gdLst/>
              <a:ahLst/>
              <a:cxnLst/>
              <a:rect l="l" t="t" r="r" b="b"/>
              <a:pathLst>
                <a:path w="7471" h="15225" extrusionOk="0">
                  <a:moveTo>
                    <a:pt x="1825" y="1"/>
                  </a:moveTo>
                  <a:cubicBezTo>
                    <a:pt x="879" y="1"/>
                    <a:pt x="1" y="515"/>
                    <a:pt x="1" y="515"/>
                  </a:cubicBezTo>
                  <a:cubicBezTo>
                    <a:pt x="1" y="515"/>
                    <a:pt x="290" y="5264"/>
                    <a:pt x="928" y="7233"/>
                  </a:cubicBezTo>
                  <a:cubicBezTo>
                    <a:pt x="1564" y="9203"/>
                    <a:pt x="2665" y="15225"/>
                    <a:pt x="2665" y="15225"/>
                  </a:cubicBezTo>
                  <a:lnTo>
                    <a:pt x="5270" y="14877"/>
                  </a:lnTo>
                  <a:cubicBezTo>
                    <a:pt x="5270" y="14877"/>
                    <a:pt x="6081" y="13545"/>
                    <a:pt x="6545" y="12792"/>
                  </a:cubicBezTo>
                  <a:cubicBezTo>
                    <a:pt x="7008" y="12039"/>
                    <a:pt x="7239" y="10535"/>
                    <a:pt x="7355" y="9782"/>
                  </a:cubicBezTo>
                  <a:cubicBezTo>
                    <a:pt x="7470" y="9029"/>
                    <a:pt x="7470" y="7638"/>
                    <a:pt x="7239" y="6654"/>
                  </a:cubicBezTo>
                  <a:cubicBezTo>
                    <a:pt x="7007" y="5669"/>
                    <a:pt x="7007" y="4800"/>
                    <a:pt x="6138" y="3643"/>
                  </a:cubicBezTo>
                  <a:cubicBezTo>
                    <a:pt x="5270" y="2485"/>
                    <a:pt x="4112" y="1037"/>
                    <a:pt x="2896" y="284"/>
                  </a:cubicBezTo>
                  <a:cubicBezTo>
                    <a:pt x="2559" y="76"/>
                    <a:pt x="2187" y="1"/>
                    <a:pt x="18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4796297" y="2444757"/>
              <a:ext cx="119629" cy="247442"/>
            </a:xfrm>
            <a:custGeom>
              <a:avLst/>
              <a:gdLst/>
              <a:ahLst/>
              <a:cxnLst/>
              <a:rect l="l" t="t" r="r" b="b"/>
              <a:pathLst>
                <a:path w="7644" h="15811" extrusionOk="0">
                  <a:moveTo>
                    <a:pt x="1737" y="0"/>
                  </a:moveTo>
                  <a:cubicBezTo>
                    <a:pt x="1737" y="0"/>
                    <a:pt x="695" y="1680"/>
                    <a:pt x="348" y="3765"/>
                  </a:cubicBezTo>
                  <a:cubicBezTo>
                    <a:pt x="0" y="5850"/>
                    <a:pt x="233" y="7123"/>
                    <a:pt x="290" y="8109"/>
                  </a:cubicBezTo>
                  <a:cubicBezTo>
                    <a:pt x="348" y="9093"/>
                    <a:pt x="753" y="9903"/>
                    <a:pt x="1043" y="10483"/>
                  </a:cubicBezTo>
                  <a:cubicBezTo>
                    <a:pt x="1332" y="11062"/>
                    <a:pt x="1970" y="12162"/>
                    <a:pt x="2375" y="12741"/>
                  </a:cubicBezTo>
                  <a:cubicBezTo>
                    <a:pt x="2780" y="13320"/>
                    <a:pt x="4980" y="15115"/>
                    <a:pt x="4980" y="15115"/>
                  </a:cubicBezTo>
                  <a:lnTo>
                    <a:pt x="7644" y="15811"/>
                  </a:lnTo>
                  <a:lnTo>
                    <a:pt x="6196" y="1101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4859742" y="2361374"/>
              <a:ext cx="398778" cy="542742"/>
            </a:xfrm>
            <a:custGeom>
              <a:avLst/>
              <a:gdLst/>
              <a:ahLst/>
              <a:cxnLst/>
              <a:rect l="l" t="t" r="r" b="b"/>
              <a:pathLst>
                <a:path w="25481" h="34680" extrusionOk="0">
                  <a:moveTo>
                    <a:pt x="16216" y="1"/>
                  </a:moveTo>
                  <a:cubicBezTo>
                    <a:pt x="16216" y="1"/>
                    <a:pt x="10656" y="233"/>
                    <a:pt x="9093" y="349"/>
                  </a:cubicBezTo>
                  <a:cubicBezTo>
                    <a:pt x="7529" y="464"/>
                    <a:pt x="3533" y="2780"/>
                    <a:pt x="2664" y="3823"/>
                  </a:cubicBezTo>
                  <a:cubicBezTo>
                    <a:pt x="1796" y="4865"/>
                    <a:pt x="116" y="8688"/>
                    <a:pt x="116" y="10020"/>
                  </a:cubicBezTo>
                  <a:cubicBezTo>
                    <a:pt x="116" y="11352"/>
                    <a:pt x="1" y="15000"/>
                    <a:pt x="175" y="15984"/>
                  </a:cubicBezTo>
                  <a:cubicBezTo>
                    <a:pt x="348" y="16969"/>
                    <a:pt x="869" y="20153"/>
                    <a:pt x="1391" y="21370"/>
                  </a:cubicBezTo>
                  <a:cubicBezTo>
                    <a:pt x="1911" y="22586"/>
                    <a:pt x="2490" y="23977"/>
                    <a:pt x="2664" y="24902"/>
                  </a:cubicBezTo>
                  <a:cubicBezTo>
                    <a:pt x="2838" y="25829"/>
                    <a:pt x="3417" y="27566"/>
                    <a:pt x="4286" y="28898"/>
                  </a:cubicBezTo>
                  <a:cubicBezTo>
                    <a:pt x="5154" y="30230"/>
                    <a:pt x="5966" y="31505"/>
                    <a:pt x="6891" y="32258"/>
                  </a:cubicBezTo>
                  <a:cubicBezTo>
                    <a:pt x="7818" y="33011"/>
                    <a:pt x="9903" y="33936"/>
                    <a:pt x="11176" y="34284"/>
                  </a:cubicBezTo>
                  <a:cubicBezTo>
                    <a:pt x="12051" y="34523"/>
                    <a:pt x="13388" y="34679"/>
                    <a:pt x="14702" y="34679"/>
                  </a:cubicBezTo>
                  <a:cubicBezTo>
                    <a:pt x="15304" y="34679"/>
                    <a:pt x="15901" y="34647"/>
                    <a:pt x="16447" y="34573"/>
                  </a:cubicBezTo>
                  <a:cubicBezTo>
                    <a:pt x="18184" y="34342"/>
                    <a:pt x="19342" y="33763"/>
                    <a:pt x="20501" y="33068"/>
                  </a:cubicBezTo>
                  <a:cubicBezTo>
                    <a:pt x="21659" y="32373"/>
                    <a:pt x="23744" y="29825"/>
                    <a:pt x="24090" y="28667"/>
                  </a:cubicBezTo>
                  <a:cubicBezTo>
                    <a:pt x="24438" y="27509"/>
                    <a:pt x="25191" y="26061"/>
                    <a:pt x="25248" y="24787"/>
                  </a:cubicBezTo>
                  <a:cubicBezTo>
                    <a:pt x="25307" y="23513"/>
                    <a:pt x="25481" y="19690"/>
                    <a:pt x="25481" y="18706"/>
                  </a:cubicBezTo>
                  <a:cubicBezTo>
                    <a:pt x="25481" y="17722"/>
                    <a:pt x="24728" y="15000"/>
                    <a:pt x="24554" y="14188"/>
                  </a:cubicBezTo>
                  <a:cubicBezTo>
                    <a:pt x="24380" y="13378"/>
                    <a:pt x="23975" y="10773"/>
                    <a:pt x="23859" y="10310"/>
                  </a:cubicBezTo>
                  <a:cubicBezTo>
                    <a:pt x="23744" y="9846"/>
                    <a:pt x="22643" y="7008"/>
                    <a:pt x="21949" y="5213"/>
                  </a:cubicBezTo>
                  <a:cubicBezTo>
                    <a:pt x="21254" y="3418"/>
                    <a:pt x="19979" y="2086"/>
                    <a:pt x="19979" y="2086"/>
                  </a:cubicBezTo>
                  <a:cubicBezTo>
                    <a:pt x="18416" y="523"/>
                    <a:pt x="16216" y="1"/>
                    <a:pt x="16216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5229489" y="2562242"/>
              <a:ext cx="114214" cy="138111"/>
            </a:xfrm>
            <a:custGeom>
              <a:avLst/>
              <a:gdLst/>
              <a:ahLst/>
              <a:cxnLst/>
              <a:rect l="l" t="t" r="r" b="b"/>
              <a:pathLst>
                <a:path w="7298" h="8825" extrusionOk="0">
                  <a:moveTo>
                    <a:pt x="3673" y="0"/>
                  </a:moveTo>
                  <a:cubicBezTo>
                    <a:pt x="3116" y="0"/>
                    <a:pt x="2565" y="117"/>
                    <a:pt x="1913" y="254"/>
                  </a:cubicBezTo>
                  <a:cubicBezTo>
                    <a:pt x="812" y="486"/>
                    <a:pt x="1" y="1760"/>
                    <a:pt x="1" y="1760"/>
                  </a:cubicBezTo>
                  <a:lnTo>
                    <a:pt x="697" y="8824"/>
                  </a:lnTo>
                  <a:cubicBezTo>
                    <a:pt x="697" y="8824"/>
                    <a:pt x="2492" y="8478"/>
                    <a:pt x="3187" y="8361"/>
                  </a:cubicBezTo>
                  <a:cubicBezTo>
                    <a:pt x="3881" y="8245"/>
                    <a:pt x="4867" y="7551"/>
                    <a:pt x="5561" y="6972"/>
                  </a:cubicBezTo>
                  <a:cubicBezTo>
                    <a:pt x="6256" y="6393"/>
                    <a:pt x="6835" y="5234"/>
                    <a:pt x="7008" y="4598"/>
                  </a:cubicBezTo>
                  <a:cubicBezTo>
                    <a:pt x="7182" y="3960"/>
                    <a:pt x="7298" y="2744"/>
                    <a:pt x="6951" y="1934"/>
                  </a:cubicBezTo>
                  <a:cubicBezTo>
                    <a:pt x="6603" y="1122"/>
                    <a:pt x="5909" y="543"/>
                    <a:pt x="4867" y="197"/>
                  </a:cubicBezTo>
                  <a:cubicBezTo>
                    <a:pt x="4442" y="55"/>
                    <a:pt x="4056" y="0"/>
                    <a:pt x="3673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4794481" y="2642542"/>
              <a:ext cx="123275" cy="125795"/>
            </a:xfrm>
            <a:custGeom>
              <a:avLst/>
              <a:gdLst/>
              <a:ahLst/>
              <a:cxnLst/>
              <a:rect l="l" t="t" r="r" b="b"/>
              <a:pathLst>
                <a:path w="7877" h="8038" extrusionOk="0">
                  <a:moveTo>
                    <a:pt x="3542" y="0"/>
                  </a:moveTo>
                  <a:cubicBezTo>
                    <a:pt x="3044" y="0"/>
                    <a:pt x="2510" y="84"/>
                    <a:pt x="2027" y="335"/>
                  </a:cubicBezTo>
                  <a:cubicBezTo>
                    <a:pt x="580" y="1088"/>
                    <a:pt x="116" y="2246"/>
                    <a:pt x="59" y="2999"/>
                  </a:cubicBezTo>
                  <a:cubicBezTo>
                    <a:pt x="1" y="3752"/>
                    <a:pt x="232" y="4968"/>
                    <a:pt x="521" y="5547"/>
                  </a:cubicBezTo>
                  <a:cubicBezTo>
                    <a:pt x="811" y="6126"/>
                    <a:pt x="1796" y="6938"/>
                    <a:pt x="2260" y="7169"/>
                  </a:cubicBezTo>
                  <a:cubicBezTo>
                    <a:pt x="2723" y="7400"/>
                    <a:pt x="3592" y="7748"/>
                    <a:pt x="4171" y="7806"/>
                  </a:cubicBezTo>
                  <a:cubicBezTo>
                    <a:pt x="4750" y="7863"/>
                    <a:pt x="5270" y="8037"/>
                    <a:pt x="6081" y="8037"/>
                  </a:cubicBezTo>
                  <a:cubicBezTo>
                    <a:pt x="6891" y="8037"/>
                    <a:pt x="7877" y="7748"/>
                    <a:pt x="7877" y="7748"/>
                  </a:cubicBezTo>
                  <a:lnTo>
                    <a:pt x="6428" y="1551"/>
                  </a:lnTo>
                  <a:cubicBezTo>
                    <a:pt x="6428" y="1551"/>
                    <a:pt x="6486" y="509"/>
                    <a:pt x="5387" y="335"/>
                  </a:cubicBezTo>
                  <a:cubicBezTo>
                    <a:pt x="5387" y="335"/>
                    <a:pt x="4538" y="0"/>
                    <a:pt x="3542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4775451" y="2313360"/>
              <a:ext cx="433239" cy="205751"/>
            </a:xfrm>
            <a:custGeom>
              <a:avLst/>
              <a:gdLst/>
              <a:ahLst/>
              <a:cxnLst/>
              <a:rect l="l" t="t" r="r" b="b"/>
              <a:pathLst>
                <a:path w="27683" h="13147" extrusionOk="0">
                  <a:moveTo>
                    <a:pt x="16969" y="0"/>
                  </a:moveTo>
                  <a:cubicBezTo>
                    <a:pt x="16157" y="0"/>
                    <a:pt x="13957" y="116"/>
                    <a:pt x="12856" y="405"/>
                  </a:cubicBezTo>
                  <a:cubicBezTo>
                    <a:pt x="11757" y="694"/>
                    <a:pt x="10540" y="1621"/>
                    <a:pt x="9730" y="2433"/>
                  </a:cubicBezTo>
                  <a:cubicBezTo>
                    <a:pt x="8919" y="3243"/>
                    <a:pt x="8629" y="3127"/>
                    <a:pt x="7992" y="3243"/>
                  </a:cubicBezTo>
                  <a:cubicBezTo>
                    <a:pt x="7356" y="3358"/>
                    <a:pt x="7008" y="3475"/>
                    <a:pt x="5966" y="3706"/>
                  </a:cubicBezTo>
                  <a:cubicBezTo>
                    <a:pt x="5015" y="3917"/>
                    <a:pt x="4546" y="4177"/>
                    <a:pt x="3812" y="4177"/>
                  </a:cubicBezTo>
                  <a:cubicBezTo>
                    <a:pt x="3741" y="4177"/>
                    <a:pt x="3668" y="4175"/>
                    <a:pt x="3591" y="4170"/>
                  </a:cubicBezTo>
                  <a:cubicBezTo>
                    <a:pt x="3272" y="4148"/>
                    <a:pt x="2993" y="4135"/>
                    <a:pt x="2741" y="4135"/>
                  </a:cubicBezTo>
                  <a:cubicBezTo>
                    <a:pt x="2305" y="4135"/>
                    <a:pt x="1952" y="4175"/>
                    <a:pt x="1622" y="4285"/>
                  </a:cubicBezTo>
                  <a:cubicBezTo>
                    <a:pt x="1101" y="4459"/>
                    <a:pt x="753" y="4459"/>
                    <a:pt x="464" y="4980"/>
                  </a:cubicBezTo>
                  <a:cubicBezTo>
                    <a:pt x="174" y="5502"/>
                    <a:pt x="0" y="6775"/>
                    <a:pt x="0" y="7586"/>
                  </a:cubicBezTo>
                  <a:cubicBezTo>
                    <a:pt x="0" y="8396"/>
                    <a:pt x="233" y="9323"/>
                    <a:pt x="812" y="10192"/>
                  </a:cubicBezTo>
                  <a:cubicBezTo>
                    <a:pt x="1391" y="11060"/>
                    <a:pt x="2077" y="11539"/>
                    <a:pt x="3128" y="12103"/>
                  </a:cubicBezTo>
                  <a:cubicBezTo>
                    <a:pt x="4851" y="13029"/>
                    <a:pt x="6671" y="13146"/>
                    <a:pt x="7261" y="13146"/>
                  </a:cubicBezTo>
                  <a:cubicBezTo>
                    <a:pt x="7297" y="13146"/>
                    <a:pt x="7329" y="13146"/>
                    <a:pt x="7356" y="13145"/>
                  </a:cubicBezTo>
                  <a:cubicBezTo>
                    <a:pt x="7604" y="13139"/>
                    <a:pt x="7841" y="13138"/>
                    <a:pt x="8068" y="13138"/>
                  </a:cubicBezTo>
                  <a:cubicBezTo>
                    <a:pt x="8216" y="13138"/>
                    <a:pt x="8359" y="13138"/>
                    <a:pt x="8500" y="13138"/>
                  </a:cubicBezTo>
                  <a:cubicBezTo>
                    <a:pt x="9196" y="13138"/>
                    <a:pt x="9812" y="13125"/>
                    <a:pt x="10425" y="12973"/>
                  </a:cubicBezTo>
                  <a:cubicBezTo>
                    <a:pt x="11352" y="12740"/>
                    <a:pt x="11583" y="12625"/>
                    <a:pt x="12568" y="12335"/>
                  </a:cubicBezTo>
                  <a:cubicBezTo>
                    <a:pt x="13552" y="12046"/>
                    <a:pt x="15058" y="11467"/>
                    <a:pt x="15926" y="10945"/>
                  </a:cubicBezTo>
                  <a:cubicBezTo>
                    <a:pt x="16795" y="10424"/>
                    <a:pt x="17837" y="10018"/>
                    <a:pt x="18706" y="9845"/>
                  </a:cubicBezTo>
                  <a:cubicBezTo>
                    <a:pt x="19574" y="9671"/>
                    <a:pt x="20270" y="9787"/>
                    <a:pt x="21833" y="9613"/>
                  </a:cubicBezTo>
                  <a:cubicBezTo>
                    <a:pt x="23397" y="9439"/>
                    <a:pt x="23976" y="9382"/>
                    <a:pt x="24845" y="8975"/>
                  </a:cubicBezTo>
                  <a:cubicBezTo>
                    <a:pt x="25713" y="8570"/>
                    <a:pt x="26234" y="8050"/>
                    <a:pt x="26930" y="6949"/>
                  </a:cubicBezTo>
                  <a:cubicBezTo>
                    <a:pt x="27624" y="5848"/>
                    <a:pt x="27682" y="4807"/>
                    <a:pt x="27682" y="4807"/>
                  </a:cubicBezTo>
                  <a:cubicBezTo>
                    <a:pt x="27624" y="3937"/>
                    <a:pt x="26292" y="3301"/>
                    <a:pt x="25887" y="2895"/>
                  </a:cubicBezTo>
                  <a:cubicBezTo>
                    <a:pt x="25481" y="2490"/>
                    <a:pt x="24612" y="1042"/>
                    <a:pt x="23513" y="868"/>
                  </a:cubicBezTo>
                  <a:cubicBezTo>
                    <a:pt x="22412" y="694"/>
                    <a:pt x="20558" y="289"/>
                    <a:pt x="19690" y="232"/>
                  </a:cubicBezTo>
                  <a:cubicBezTo>
                    <a:pt x="18821" y="174"/>
                    <a:pt x="17779" y="0"/>
                    <a:pt x="16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5000201" y="2622275"/>
              <a:ext cx="85214" cy="103666"/>
            </a:xfrm>
            <a:custGeom>
              <a:avLst/>
              <a:gdLst/>
              <a:ahLst/>
              <a:cxnLst/>
              <a:rect l="l" t="t" r="r" b="b"/>
              <a:pathLst>
                <a:path w="5445" h="6624" extrusionOk="0">
                  <a:moveTo>
                    <a:pt x="1502" y="0"/>
                  </a:moveTo>
                  <a:cubicBezTo>
                    <a:pt x="1486" y="0"/>
                    <a:pt x="1468" y="3"/>
                    <a:pt x="1448" y="9"/>
                  </a:cubicBezTo>
                  <a:cubicBezTo>
                    <a:pt x="1448" y="9"/>
                    <a:pt x="523" y="2383"/>
                    <a:pt x="290" y="3251"/>
                  </a:cubicBezTo>
                  <a:cubicBezTo>
                    <a:pt x="59" y="4120"/>
                    <a:pt x="1" y="5162"/>
                    <a:pt x="116" y="5915"/>
                  </a:cubicBezTo>
                  <a:cubicBezTo>
                    <a:pt x="192" y="6404"/>
                    <a:pt x="486" y="6624"/>
                    <a:pt x="921" y="6624"/>
                  </a:cubicBezTo>
                  <a:cubicBezTo>
                    <a:pt x="1157" y="6624"/>
                    <a:pt x="1433" y="6559"/>
                    <a:pt x="1739" y="6437"/>
                  </a:cubicBezTo>
                  <a:cubicBezTo>
                    <a:pt x="2608" y="6089"/>
                    <a:pt x="4345" y="4757"/>
                    <a:pt x="4576" y="4468"/>
                  </a:cubicBezTo>
                  <a:cubicBezTo>
                    <a:pt x="4808" y="4178"/>
                    <a:pt x="5444" y="3947"/>
                    <a:pt x="5213" y="3830"/>
                  </a:cubicBezTo>
                  <a:cubicBezTo>
                    <a:pt x="5189" y="3818"/>
                    <a:pt x="5160" y="3813"/>
                    <a:pt x="5127" y="3813"/>
                  </a:cubicBezTo>
                  <a:cubicBezTo>
                    <a:pt x="4837" y="3813"/>
                    <a:pt x="4208" y="4244"/>
                    <a:pt x="3533" y="4816"/>
                  </a:cubicBezTo>
                  <a:cubicBezTo>
                    <a:pt x="2883" y="5366"/>
                    <a:pt x="1884" y="5961"/>
                    <a:pt x="1289" y="5961"/>
                  </a:cubicBezTo>
                  <a:cubicBezTo>
                    <a:pt x="1196" y="5961"/>
                    <a:pt x="1114" y="5946"/>
                    <a:pt x="1043" y="5915"/>
                  </a:cubicBezTo>
                  <a:cubicBezTo>
                    <a:pt x="523" y="5684"/>
                    <a:pt x="523" y="4816"/>
                    <a:pt x="580" y="4294"/>
                  </a:cubicBezTo>
                  <a:cubicBezTo>
                    <a:pt x="638" y="3773"/>
                    <a:pt x="928" y="2499"/>
                    <a:pt x="1159" y="1746"/>
                  </a:cubicBezTo>
                  <a:cubicBezTo>
                    <a:pt x="1380" y="1030"/>
                    <a:pt x="181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5137780" y="2590490"/>
              <a:ext cx="36621" cy="46715"/>
            </a:xfrm>
            <a:custGeom>
              <a:avLst/>
              <a:gdLst/>
              <a:ahLst/>
              <a:cxnLst/>
              <a:rect l="l" t="t" r="r" b="b"/>
              <a:pathLst>
                <a:path w="2340" h="2985" extrusionOk="0">
                  <a:moveTo>
                    <a:pt x="1027" y="0"/>
                  </a:moveTo>
                  <a:cubicBezTo>
                    <a:pt x="785" y="0"/>
                    <a:pt x="544" y="88"/>
                    <a:pt x="365" y="269"/>
                  </a:cubicBezTo>
                  <a:cubicBezTo>
                    <a:pt x="85" y="550"/>
                    <a:pt x="0" y="981"/>
                    <a:pt x="52" y="1363"/>
                  </a:cubicBezTo>
                  <a:cubicBezTo>
                    <a:pt x="82" y="1582"/>
                    <a:pt x="153" y="1792"/>
                    <a:pt x="254" y="1987"/>
                  </a:cubicBezTo>
                  <a:cubicBezTo>
                    <a:pt x="306" y="2120"/>
                    <a:pt x="369" y="2247"/>
                    <a:pt x="453" y="2358"/>
                  </a:cubicBezTo>
                  <a:cubicBezTo>
                    <a:pt x="599" y="2552"/>
                    <a:pt x="774" y="2712"/>
                    <a:pt x="995" y="2811"/>
                  </a:cubicBezTo>
                  <a:cubicBezTo>
                    <a:pt x="1019" y="2825"/>
                    <a:pt x="1044" y="2839"/>
                    <a:pt x="1069" y="2851"/>
                  </a:cubicBezTo>
                  <a:cubicBezTo>
                    <a:pt x="1215" y="2933"/>
                    <a:pt x="1375" y="2984"/>
                    <a:pt x="1548" y="2984"/>
                  </a:cubicBezTo>
                  <a:cubicBezTo>
                    <a:pt x="1593" y="2984"/>
                    <a:pt x="1639" y="2981"/>
                    <a:pt x="1686" y="2974"/>
                  </a:cubicBezTo>
                  <a:cubicBezTo>
                    <a:pt x="1959" y="2930"/>
                    <a:pt x="2164" y="2736"/>
                    <a:pt x="2259" y="2482"/>
                  </a:cubicBezTo>
                  <a:cubicBezTo>
                    <a:pt x="2340" y="2264"/>
                    <a:pt x="2319" y="1998"/>
                    <a:pt x="2301" y="1770"/>
                  </a:cubicBezTo>
                  <a:cubicBezTo>
                    <a:pt x="2280" y="1515"/>
                    <a:pt x="2238" y="1260"/>
                    <a:pt x="2174" y="1013"/>
                  </a:cubicBezTo>
                  <a:cubicBezTo>
                    <a:pt x="2163" y="971"/>
                    <a:pt x="2144" y="933"/>
                    <a:pt x="2119" y="898"/>
                  </a:cubicBezTo>
                  <a:cubicBezTo>
                    <a:pt x="2024" y="612"/>
                    <a:pt x="1864" y="357"/>
                    <a:pt x="1594" y="173"/>
                  </a:cubicBezTo>
                  <a:cubicBezTo>
                    <a:pt x="1424" y="59"/>
                    <a:pt x="1225" y="0"/>
                    <a:pt x="10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4921622" y="2628770"/>
              <a:ext cx="35698" cy="49798"/>
            </a:xfrm>
            <a:custGeom>
              <a:avLst/>
              <a:gdLst/>
              <a:ahLst/>
              <a:cxnLst/>
              <a:rect l="l" t="t" r="r" b="b"/>
              <a:pathLst>
                <a:path w="2281" h="3182" extrusionOk="0">
                  <a:moveTo>
                    <a:pt x="1124" y="0"/>
                  </a:moveTo>
                  <a:cubicBezTo>
                    <a:pt x="1059" y="0"/>
                    <a:pt x="992" y="9"/>
                    <a:pt x="926" y="26"/>
                  </a:cubicBezTo>
                  <a:cubicBezTo>
                    <a:pt x="453" y="152"/>
                    <a:pt x="187" y="656"/>
                    <a:pt x="99" y="1100"/>
                  </a:cubicBezTo>
                  <a:cubicBezTo>
                    <a:pt x="1" y="1599"/>
                    <a:pt x="7" y="2168"/>
                    <a:pt x="248" y="2628"/>
                  </a:cubicBezTo>
                  <a:cubicBezTo>
                    <a:pt x="415" y="2946"/>
                    <a:pt x="734" y="3182"/>
                    <a:pt x="1072" y="3182"/>
                  </a:cubicBezTo>
                  <a:cubicBezTo>
                    <a:pt x="1211" y="3182"/>
                    <a:pt x="1354" y="3142"/>
                    <a:pt x="1490" y="3051"/>
                  </a:cubicBezTo>
                  <a:cubicBezTo>
                    <a:pt x="1775" y="2860"/>
                    <a:pt x="1980" y="2529"/>
                    <a:pt x="2105" y="2188"/>
                  </a:cubicBezTo>
                  <a:cubicBezTo>
                    <a:pt x="2108" y="2181"/>
                    <a:pt x="2112" y="2174"/>
                    <a:pt x="2113" y="2166"/>
                  </a:cubicBezTo>
                  <a:cubicBezTo>
                    <a:pt x="2161" y="2036"/>
                    <a:pt x="2197" y="1907"/>
                    <a:pt x="2219" y="1781"/>
                  </a:cubicBezTo>
                  <a:cubicBezTo>
                    <a:pt x="2264" y="1544"/>
                    <a:pt x="2280" y="1303"/>
                    <a:pt x="2254" y="1061"/>
                  </a:cubicBezTo>
                  <a:cubicBezTo>
                    <a:pt x="2236" y="903"/>
                    <a:pt x="2142" y="749"/>
                    <a:pt x="1992" y="700"/>
                  </a:cubicBezTo>
                  <a:cubicBezTo>
                    <a:pt x="1917" y="523"/>
                    <a:pt x="1824" y="351"/>
                    <a:pt x="1680" y="220"/>
                  </a:cubicBezTo>
                  <a:cubicBezTo>
                    <a:pt x="1525" y="81"/>
                    <a:pt x="1328" y="0"/>
                    <a:pt x="1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5108061" y="2552100"/>
              <a:ext cx="96075" cy="28702"/>
            </a:xfrm>
            <a:custGeom>
              <a:avLst/>
              <a:gdLst/>
              <a:ahLst/>
              <a:cxnLst/>
              <a:rect l="l" t="t" r="r" b="b"/>
              <a:pathLst>
                <a:path w="6139" h="1834" extrusionOk="0">
                  <a:moveTo>
                    <a:pt x="3287" y="0"/>
                  </a:moveTo>
                  <a:cubicBezTo>
                    <a:pt x="2994" y="0"/>
                    <a:pt x="2704" y="27"/>
                    <a:pt x="2432" y="92"/>
                  </a:cubicBezTo>
                  <a:cubicBezTo>
                    <a:pt x="985" y="438"/>
                    <a:pt x="1" y="1134"/>
                    <a:pt x="116" y="1655"/>
                  </a:cubicBezTo>
                  <a:cubicBezTo>
                    <a:pt x="145" y="1782"/>
                    <a:pt x="200" y="1834"/>
                    <a:pt x="282" y="1834"/>
                  </a:cubicBezTo>
                  <a:cubicBezTo>
                    <a:pt x="535" y="1834"/>
                    <a:pt x="1037" y="1339"/>
                    <a:pt x="1738" y="1076"/>
                  </a:cubicBezTo>
                  <a:cubicBezTo>
                    <a:pt x="2433" y="815"/>
                    <a:pt x="2770" y="685"/>
                    <a:pt x="3213" y="685"/>
                  </a:cubicBezTo>
                  <a:cubicBezTo>
                    <a:pt x="3360" y="685"/>
                    <a:pt x="3519" y="699"/>
                    <a:pt x="3707" y="728"/>
                  </a:cubicBezTo>
                  <a:cubicBezTo>
                    <a:pt x="4313" y="822"/>
                    <a:pt x="5069" y="1140"/>
                    <a:pt x="5462" y="1140"/>
                  </a:cubicBezTo>
                  <a:cubicBezTo>
                    <a:pt x="5557" y="1140"/>
                    <a:pt x="5631" y="1121"/>
                    <a:pt x="5677" y="1076"/>
                  </a:cubicBezTo>
                  <a:cubicBezTo>
                    <a:pt x="5908" y="845"/>
                    <a:pt x="6139" y="554"/>
                    <a:pt x="5849" y="497"/>
                  </a:cubicBezTo>
                  <a:cubicBezTo>
                    <a:pt x="5849" y="497"/>
                    <a:pt x="4551" y="0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4980278" y="2687504"/>
              <a:ext cx="201838" cy="96232"/>
            </a:xfrm>
            <a:custGeom>
              <a:avLst/>
              <a:gdLst/>
              <a:ahLst/>
              <a:cxnLst/>
              <a:rect l="l" t="t" r="r" b="b"/>
              <a:pathLst>
                <a:path w="12897" h="6149" extrusionOk="0">
                  <a:moveTo>
                    <a:pt x="7136" y="0"/>
                  </a:moveTo>
                  <a:cubicBezTo>
                    <a:pt x="7100" y="0"/>
                    <a:pt x="7072" y="4"/>
                    <a:pt x="7058" y="13"/>
                  </a:cubicBezTo>
                  <a:cubicBezTo>
                    <a:pt x="6920" y="17"/>
                    <a:pt x="6549" y="102"/>
                    <a:pt x="6488" y="102"/>
                  </a:cubicBezTo>
                  <a:cubicBezTo>
                    <a:pt x="6487" y="102"/>
                    <a:pt x="6487" y="102"/>
                    <a:pt x="6486" y="102"/>
                  </a:cubicBezTo>
                  <a:cubicBezTo>
                    <a:pt x="6440" y="102"/>
                    <a:pt x="6401" y="111"/>
                    <a:pt x="6364" y="122"/>
                  </a:cubicBezTo>
                  <a:cubicBezTo>
                    <a:pt x="5310" y="201"/>
                    <a:pt x="4449" y="990"/>
                    <a:pt x="3634" y="1672"/>
                  </a:cubicBezTo>
                  <a:cubicBezTo>
                    <a:pt x="2602" y="2538"/>
                    <a:pt x="1497" y="3367"/>
                    <a:pt x="673" y="4457"/>
                  </a:cubicBezTo>
                  <a:cubicBezTo>
                    <a:pt x="362" y="4866"/>
                    <a:pt x="1" y="5506"/>
                    <a:pt x="495" y="5942"/>
                  </a:cubicBezTo>
                  <a:cubicBezTo>
                    <a:pt x="673" y="6098"/>
                    <a:pt x="964" y="6149"/>
                    <a:pt x="1275" y="6149"/>
                  </a:cubicBezTo>
                  <a:cubicBezTo>
                    <a:pt x="1690" y="6149"/>
                    <a:pt x="2141" y="6059"/>
                    <a:pt x="2411" y="6005"/>
                  </a:cubicBezTo>
                  <a:cubicBezTo>
                    <a:pt x="3413" y="5806"/>
                    <a:pt x="4045" y="5472"/>
                    <a:pt x="4982" y="5060"/>
                  </a:cubicBezTo>
                  <a:cubicBezTo>
                    <a:pt x="5065" y="5037"/>
                    <a:pt x="5981" y="4880"/>
                    <a:pt x="6300" y="4659"/>
                  </a:cubicBezTo>
                  <a:cubicBezTo>
                    <a:pt x="6341" y="4660"/>
                    <a:pt x="6383" y="4660"/>
                    <a:pt x="6425" y="4660"/>
                  </a:cubicBezTo>
                  <a:cubicBezTo>
                    <a:pt x="6467" y="4660"/>
                    <a:pt x="6508" y="4660"/>
                    <a:pt x="6550" y="4659"/>
                  </a:cubicBezTo>
                  <a:cubicBezTo>
                    <a:pt x="6654" y="4678"/>
                    <a:pt x="8575" y="4740"/>
                    <a:pt x="9439" y="4741"/>
                  </a:cubicBezTo>
                  <a:cubicBezTo>
                    <a:pt x="9738" y="4741"/>
                    <a:pt x="9977" y="4779"/>
                    <a:pt x="10261" y="4779"/>
                  </a:cubicBezTo>
                  <a:cubicBezTo>
                    <a:pt x="10339" y="4779"/>
                    <a:pt x="10419" y="4776"/>
                    <a:pt x="10505" y="4769"/>
                  </a:cubicBezTo>
                  <a:cubicBezTo>
                    <a:pt x="10573" y="4781"/>
                    <a:pt x="10653" y="4787"/>
                    <a:pt x="10739" y="4787"/>
                  </a:cubicBezTo>
                  <a:cubicBezTo>
                    <a:pt x="10974" y="4787"/>
                    <a:pt x="11254" y="4741"/>
                    <a:pt x="11453" y="4645"/>
                  </a:cubicBezTo>
                  <a:cubicBezTo>
                    <a:pt x="12112" y="4596"/>
                    <a:pt x="12897" y="4378"/>
                    <a:pt x="12486" y="3699"/>
                  </a:cubicBezTo>
                  <a:cubicBezTo>
                    <a:pt x="12462" y="3658"/>
                    <a:pt x="12436" y="3622"/>
                    <a:pt x="12408" y="3589"/>
                  </a:cubicBezTo>
                  <a:cubicBezTo>
                    <a:pt x="12377" y="3456"/>
                    <a:pt x="12309" y="3342"/>
                    <a:pt x="12215" y="3255"/>
                  </a:cubicBezTo>
                  <a:cubicBezTo>
                    <a:pt x="12119" y="2982"/>
                    <a:pt x="11881" y="2737"/>
                    <a:pt x="11691" y="2549"/>
                  </a:cubicBezTo>
                  <a:cubicBezTo>
                    <a:pt x="11484" y="2344"/>
                    <a:pt x="11251" y="2168"/>
                    <a:pt x="11002" y="2023"/>
                  </a:cubicBezTo>
                  <a:cubicBezTo>
                    <a:pt x="10575" y="1615"/>
                    <a:pt x="10645" y="1821"/>
                    <a:pt x="10235" y="1401"/>
                  </a:cubicBezTo>
                  <a:cubicBezTo>
                    <a:pt x="10187" y="1349"/>
                    <a:pt x="9508" y="893"/>
                    <a:pt x="9460" y="841"/>
                  </a:cubicBezTo>
                  <a:cubicBezTo>
                    <a:pt x="9300" y="670"/>
                    <a:pt x="9057" y="591"/>
                    <a:pt x="8847" y="509"/>
                  </a:cubicBezTo>
                  <a:cubicBezTo>
                    <a:pt x="8844" y="507"/>
                    <a:pt x="8840" y="506"/>
                    <a:pt x="8835" y="504"/>
                  </a:cubicBezTo>
                  <a:cubicBezTo>
                    <a:pt x="8510" y="325"/>
                    <a:pt x="7709" y="90"/>
                    <a:pt x="7629" y="74"/>
                  </a:cubicBezTo>
                  <a:cubicBezTo>
                    <a:pt x="7587" y="67"/>
                    <a:pt x="7289" y="0"/>
                    <a:pt x="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5265593" y="2582774"/>
              <a:ext cx="64979" cy="87671"/>
            </a:xfrm>
            <a:custGeom>
              <a:avLst/>
              <a:gdLst/>
              <a:ahLst/>
              <a:cxnLst/>
              <a:rect l="l" t="t" r="r" b="b"/>
              <a:pathLst>
                <a:path w="4152" h="5602" extrusionOk="0">
                  <a:moveTo>
                    <a:pt x="1496" y="0"/>
                  </a:moveTo>
                  <a:cubicBezTo>
                    <a:pt x="853" y="0"/>
                    <a:pt x="445" y="245"/>
                    <a:pt x="445" y="245"/>
                  </a:cubicBezTo>
                  <a:cubicBezTo>
                    <a:pt x="445" y="245"/>
                    <a:pt x="156" y="303"/>
                    <a:pt x="272" y="477"/>
                  </a:cubicBezTo>
                  <a:cubicBezTo>
                    <a:pt x="291" y="506"/>
                    <a:pt x="326" y="518"/>
                    <a:pt x="373" y="518"/>
                  </a:cubicBezTo>
                  <a:cubicBezTo>
                    <a:pt x="599" y="518"/>
                    <a:pt x="1106" y="243"/>
                    <a:pt x="1552" y="243"/>
                  </a:cubicBezTo>
                  <a:cubicBezTo>
                    <a:pt x="1569" y="243"/>
                    <a:pt x="1586" y="244"/>
                    <a:pt x="1603" y="245"/>
                  </a:cubicBezTo>
                  <a:cubicBezTo>
                    <a:pt x="2153" y="274"/>
                    <a:pt x="3109" y="737"/>
                    <a:pt x="3485" y="1258"/>
                  </a:cubicBezTo>
                  <a:cubicBezTo>
                    <a:pt x="3862" y="1780"/>
                    <a:pt x="3718" y="2562"/>
                    <a:pt x="3485" y="3227"/>
                  </a:cubicBezTo>
                  <a:cubicBezTo>
                    <a:pt x="3254" y="3894"/>
                    <a:pt x="2182" y="4501"/>
                    <a:pt x="1343" y="5052"/>
                  </a:cubicBezTo>
                  <a:cubicBezTo>
                    <a:pt x="504" y="5601"/>
                    <a:pt x="127" y="5341"/>
                    <a:pt x="40" y="5486"/>
                  </a:cubicBezTo>
                  <a:cubicBezTo>
                    <a:pt x="1" y="5552"/>
                    <a:pt x="165" y="5600"/>
                    <a:pt x="421" y="5600"/>
                  </a:cubicBezTo>
                  <a:cubicBezTo>
                    <a:pt x="728" y="5600"/>
                    <a:pt x="1167" y="5531"/>
                    <a:pt x="1546" y="5341"/>
                  </a:cubicBezTo>
                  <a:cubicBezTo>
                    <a:pt x="2241" y="4993"/>
                    <a:pt x="2761" y="4588"/>
                    <a:pt x="3313" y="4039"/>
                  </a:cubicBezTo>
                  <a:cubicBezTo>
                    <a:pt x="3862" y="3487"/>
                    <a:pt x="4152" y="2591"/>
                    <a:pt x="4007" y="1750"/>
                  </a:cubicBezTo>
                  <a:cubicBezTo>
                    <a:pt x="3862" y="911"/>
                    <a:pt x="3254" y="389"/>
                    <a:pt x="2212" y="100"/>
                  </a:cubicBezTo>
                  <a:cubicBezTo>
                    <a:pt x="1951" y="27"/>
                    <a:pt x="1710" y="0"/>
                    <a:pt x="1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4809427" y="2663184"/>
              <a:ext cx="63915" cy="84776"/>
            </a:xfrm>
            <a:custGeom>
              <a:avLst/>
              <a:gdLst/>
              <a:ahLst/>
              <a:cxnLst/>
              <a:rect l="l" t="t" r="r" b="b"/>
              <a:pathLst>
                <a:path w="4084" h="5417" extrusionOk="0">
                  <a:moveTo>
                    <a:pt x="2463" y="0"/>
                  </a:moveTo>
                  <a:cubicBezTo>
                    <a:pt x="2463" y="0"/>
                    <a:pt x="1275" y="29"/>
                    <a:pt x="667" y="493"/>
                  </a:cubicBezTo>
                  <a:cubicBezTo>
                    <a:pt x="59" y="956"/>
                    <a:pt x="1" y="2028"/>
                    <a:pt x="1" y="2635"/>
                  </a:cubicBezTo>
                  <a:cubicBezTo>
                    <a:pt x="1" y="3243"/>
                    <a:pt x="580" y="3996"/>
                    <a:pt x="812" y="4256"/>
                  </a:cubicBezTo>
                  <a:cubicBezTo>
                    <a:pt x="1043" y="4518"/>
                    <a:pt x="1941" y="5067"/>
                    <a:pt x="2463" y="5212"/>
                  </a:cubicBezTo>
                  <a:cubicBezTo>
                    <a:pt x="2831" y="5315"/>
                    <a:pt x="3489" y="5417"/>
                    <a:pt x="3843" y="5417"/>
                  </a:cubicBezTo>
                  <a:cubicBezTo>
                    <a:pt x="3990" y="5417"/>
                    <a:pt x="4084" y="5399"/>
                    <a:pt x="4084" y="5357"/>
                  </a:cubicBezTo>
                  <a:cubicBezTo>
                    <a:pt x="4084" y="5212"/>
                    <a:pt x="3012" y="5183"/>
                    <a:pt x="2289" y="4864"/>
                  </a:cubicBezTo>
                  <a:lnTo>
                    <a:pt x="2289" y="4866"/>
                  </a:lnTo>
                  <a:cubicBezTo>
                    <a:pt x="1565" y="4547"/>
                    <a:pt x="927" y="4141"/>
                    <a:pt x="609" y="3649"/>
                  </a:cubicBezTo>
                  <a:cubicBezTo>
                    <a:pt x="290" y="3157"/>
                    <a:pt x="204" y="2259"/>
                    <a:pt x="290" y="1795"/>
                  </a:cubicBezTo>
                  <a:cubicBezTo>
                    <a:pt x="378" y="1332"/>
                    <a:pt x="407" y="956"/>
                    <a:pt x="841" y="753"/>
                  </a:cubicBezTo>
                  <a:cubicBezTo>
                    <a:pt x="1275" y="550"/>
                    <a:pt x="1854" y="232"/>
                    <a:pt x="2115" y="232"/>
                  </a:cubicBezTo>
                  <a:cubicBezTo>
                    <a:pt x="2310" y="232"/>
                    <a:pt x="2505" y="329"/>
                    <a:pt x="2615" y="329"/>
                  </a:cubicBezTo>
                  <a:cubicBezTo>
                    <a:pt x="2652" y="329"/>
                    <a:pt x="2679" y="318"/>
                    <a:pt x="2694" y="290"/>
                  </a:cubicBezTo>
                  <a:cubicBezTo>
                    <a:pt x="2752" y="174"/>
                    <a:pt x="2463" y="0"/>
                    <a:pt x="2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082692" y="2524995"/>
              <a:ext cx="208442" cy="173308"/>
            </a:xfrm>
            <a:custGeom>
              <a:avLst/>
              <a:gdLst/>
              <a:ahLst/>
              <a:cxnLst/>
              <a:rect l="l" t="t" r="r" b="b"/>
              <a:pathLst>
                <a:path w="13319" h="11074" extrusionOk="0">
                  <a:moveTo>
                    <a:pt x="3894" y="877"/>
                  </a:moveTo>
                  <a:cubicBezTo>
                    <a:pt x="3984" y="877"/>
                    <a:pt x="4076" y="881"/>
                    <a:pt x="4170" y="889"/>
                  </a:cubicBezTo>
                  <a:cubicBezTo>
                    <a:pt x="4170" y="889"/>
                    <a:pt x="6198" y="891"/>
                    <a:pt x="7934" y="1469"/>
                  </a:cubicBezTo>
                  <a:cubicBezTo>
                    <a:pt x="9672" y="2049"/>
                    <a:pt x="10714" y="3090"/>
                    <a:pt x="11469" y="4134"/>
                  </a:cubicBezTo>
                  <a:cubicBezTo>
                    <a:pt x="12217" y="5177"/>
                    <a:pt x="12393" y="6855"/>
                    <a:pt x="12279" y="7491"/>
                  </a:cubicBezTo>
                  <a:cubicBezTo>
                    <a:pt x="12160" y="8129"/>
                    <a:pt x="11235" y="9520"/>
                    <a:pt x="10192" y="9868"/>
                  </a:cubicBezTo>
                  <a:cubicBezTo>
                    <a:pt x="9782" y="10004"/>
                    <a:pt x="9282" y="10068"/>
                    <a:pt x="8741" y="10068"/>
                  </a:cubicBezTo>
                  <a:cubicBezTo>
                    <a:pt x="7909" y="10068"/>
                    <a:pt x="6981" y="9915"/>
                    <a:pt x="6140" y="9634"/>
                  </a:cubicBezTo>
                  <a:cubicBezTo>
                    <a:pt x="4748" y="9172"/>
                    <a:pt x="3242" y="8534"/>
                    <a:pt x="2202" y="7203"/>
                  </a:cubicBezTo>
                  <a:cubicBezTo>
                    <a:pt x="1158" y="5870"/>
                    <a:pt x="696" y="4539"/>
                    <a:pt x="868" y="3552"/>
                  </a:cubicBezTo>
                  <a:cubicBezTo>
                    <a:pt x="1035" y="2613"/>
                    <a:pt x="1942" y="877"/>
                    <a:pt x="3894" y="877"/>
                  </a:cubicBezTo>
                  <a:close/>
                  <a:moveTo>
                    <a:pt x="3915" y="0"/>
                  </a:moveTo>
                  <a:cubicBezTo>
                    <a:pt x="3608" y="0"/>
                    <a:pt x="3329" y="22"/>
                    <a:pt x="3128" y="79"/>
                  </a:cubicBezTo>
                  <a:cubicBezTo>
                    <a:pt x="2316" y="311"/>
                    <a:pt x="1" y="1469"/>
                    <a:pt x="115" y="3554"/>
                  </a:cubicBezTo>
                  <a:cubicBezTo>
                    <a:pt x="233" y="5640"/>
                    <a:pt x="463" y="6102"/>
                    <a:pt x="2084" y="8186"/>
                  </a:cubicBezTo>
                  <a:cubicBezTo>
                    <a:pt x="3708" y="10273"/>
                    <a:pt x="5444" y="10273"/>
                    <a:pt x="6835" y="10851"/>
                  </a:cubicBezTo>
                  <a:cubicBezTo>
                    <a:pt x="7218" y="11011"/>
                    <a:pt x="7628" y="11074"/>
                    <a:pt x="8037" y="11074"/>
                  </a:cubicBezTo>
                  <a:cubicBezTo>
                    <a:pt x="9112" y="11074"/>
                    <a:pt x="10186" y="10639"/>
                    <a:pt x="10773" y="10387"/>
                  </a:cubicBezTo>
                  <a:cubicBezTo>
                    <a:pt x="11583" y="10041"/>
                    <a:pt x="13318" y="8534"/>
                    <a:pt x="12972" y="6332"/>
                  </a:cubicBezTo>
                  <a:cubicBezTo>
                    <a:pt x="12624" y="4134"/>
                    <a:pt x="12394" y="3554"/>
                    <a:pt x="10773" y="2047"/>
                  </a:cubicBezTo>
                  <a:cubicBezTo>
                    <a:pt x="9151" y="543"/>
                    <a:pt x="6024" y="197"/>
                    <a:pt x="6024" y="197"/>
                  </a:cubicBezTo>
                  <a:cubicBezTo>
                    <a:pt x="6024" y="197"/>
                    <a:pt x="4845" y="0"/>
                    <a:pt x="3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4823450" y="2567015"/>
              <a:ext cx="200320" cy="160162"/>
            </a:xfrm>
            <a:custGeom>
              <a:avLst/>
              <a:gdLst/>
              <a:ahLst/>
              <a:cxnLst/>
              <a:rect l="l" t="t" r="r" b="b"/>
              <a:pathLst>
                <a:path w="12800" h="10234" extrusionOk="0">
                  <a:moveTo>
                    <a:pt x="7937" y="638"/>
                  </a:moveTo>
                  <a:cubicBezTo>
                    <a:pt x="8922" y="638"/>
                    <a:pt x="9849" y="986"/>
                    <a:pt x="9849" y="986"/>
                  </a:cubicBezTo>
                  <a:cubicBezTo>
                    <a:pt x="9849" y="986"/>
                    <a:pt x="11237" y="1796"/>
                    <a:pt x="11355" y="3069"/>
                  </a:cubicBezTo>
                  <a:cubicBezTo>
                    <a:pt x="11469" y="4343"/>
                    <a:pt x="11179" y="4980"/>
                    <a:pt x="10832" y="5906"/>
                  </a:cubicBezTo>
                  <a:lnTo>
                    <a:pt x="10832" y="5907"/>
                  </a:lnTo>
                  <a:cubicBezTo>
                    <a:pt x="10484" y="6835"/>
                    <a:pt x="9731" y="7413"/>
                    <a:pt x="8919" y="7993"/>
                  </a:cubicBezTo>
                  <a:cubicBezTo>
                    <a:pt x="8109" y="8571"/>
                    <a:pt x="6488" y="9091"/>
                    <a:pt x="5387" y="9210"/>
                  </a:cubicBezTo>
                  <a:cubicBezTo>
                    <a:pt x="5113" y="9238"/>
                    <a:pt x="4846" y="9252"/>
                    <a:pt x="4591" y="9252"/>
                  </a:cubicBezTo>
                  <a:cubicBezTo>
                    <a:pt x="3822" y="9252"/>
                    <a:pt x="3159" y="9123"/>
                    <a:pt x="2723" y="8862"/>
                  </a:cubicBezTo>
                  <a:cubicBezTo>
                    <a:pt x="2146" y="8514"/>
                    <a:pt x="1683" y="7875"/>
                    <a:pt x="1393" y="7065"/>
                  </a:cubicBezTo>
                  <a:cubicBezTo>
                    <a:pt x="1102" y="6255"/>
                    <a:pt x="988" y="5444"/>
                    <a:pt x="1045" y="4691"/>
                  </a:cubicBezTo>
                  <a:cubicBezTo>
                    <a:pt x="1103" y="3938"/>
                    <a:pt x="1393" y="3128"/>
                    <a:pt x="2378" y="2492"/>
                  </a:cubicBezTo>
                  <a:cubicBezTo>
                    <a:pt x="3362" y="1854"/>
                    <a:pt x="3942" y="1449"/>
                    <a:pt x="4868" y="1215"/>
                  </a:cubicBezTo>
                  <a:cubicBezTo>
                    <a:pt x="5793" y="986"/>
                    <a:pt x="6951" y="638"/>
                    <a:pt x="7937" y="638"/>
                  </a:cubicBezTo>
                  <a:close/>
                  <a:moveTo>
                    <a:pt x="8228" y="0"/>
                  </a:moveTo>
                  <a:cubicBezTo>
                    <a:pt x="7302" y="0"/>
                    <a:pt x="4229" y="348"/>
                    <a:pt x="3476" y="753"/>
                  </a:cubicBezTo>
                  <a:cubicBezTo>
                    <a:pt x="2723" y="1158"/>
                    <a:pt x="1277" y="2316"/>
                    <a:pt x="754" y="3012"/>
                  </a:cubicBezTo>
                  <a:cubicBezTo>
                    <a:pt x="235" y="3708"/>
                    <a:pt x="1" y="5792"/>
                    <a:pt x="524" y="7122"/>
                  </a:cubicBezTo>
                  <a:cubicBezTo>
                    <a:pt x="1045" y="8455"/>
                    <a:pt x="2146" y="9672"/>
                    <a:pt x="3304" y="10020"/>
                  </a:cubicBezTo>
                  <a:cubicBezTo>
                    <a:pt x="3805" y="10170"/>
                    <a:pt x="4296" y="10234"/>
                    <a:pt x="4771" y="10234"/>
                  </a:cubicBezTo>
                  <a:cubicBezTo>
                    <a:pt x="5393" y="10234"/>
                    <a:pt x="5988" y="10125"/>
                    <a:pt x="6545" y="9963"/>
                  </a:cubicBezTo>
                  <a:cubicBezTo>
                    <a:pt x="7532" y="9672"/>
                    <a:pt x="9443" y="8628"/>
                    <a:pt x="10195" y="8109"/>
                  </a:cubicBezTo>
                  <a:cubicBezTo>
                    <a:pt x="10948" y="7588"/>
                    <a:pt x="11642" y="6430"/>
                    <a:pt x="11931" y="5907"/>
                  </a:cubicBezTo>
                  <a:cubicBezTo>
                    <a:pt x="12222" y="5387"/>
                    <a:pt x="12799" y="4229"/>
                    <a:pt x="12279" y="2375"/>
                  </a:cubicBezTo>
                  <a:lnTo>
                    <a:pt x="12280" y="2373"/>
                  </a:lnTo>
                  <a:cubicBezTo>
                    <a:pt x="11760" y="521"/>
                    <a:pt x="10195" y="176"/>
                    <a:pt x="10195" y="176"/>
                  </a:cubicBezTo>
                  <a:cubicBezTo>
                    <a:pt x="10195" y="176"/>
                    <a:pt x="9153" y="0"/>
                    <a:pt x="8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5013801" y="2595044"/>
              <a:ext cx="83399" cy="49924"/>
            </a:xfrm>
            <a:custGeom>
              <a:avLst/>
              <a:gdLst/>
              <a:ahLst/>
              <a:cxnLst/>
              <a:rect l="l" t="t" r="r" b="b"/>
              <a:pathLst>
                <a:path w="5329" h="3190" extrusionOk="0">
                  <a:moveTo>
                    <a:pt x="3316" y="0"/>
                  </a:moveTo>
                  <a:cubicBezTo>
                    <a:pt x="3255" y="0"/>
                    <a:pt x="3192" y="2"/>
                    <a:pt x="3128" y="5"/>
                  </a:cubicBezTo>
                  <a:cubicBezTo>
                    <a:pt x="1911" y="63"/>
                    <a:pt x="1391" y="63"/>
                    <a:pt x="927" y="642"/>
                  </a:cubicBezTo>
                  <a:cubicBezTo>
                    <a:pt x="464" y="1221"/>
                    <a:pt x="59" y="2031"/>
                    <a:pt x="59" y="2031"/>
                  </a:cubicBezTo>
                  <a:lnTo>
                    <a:pt x="59" y="2669"/>
                  </a:lnTo>
                  <a:lnTo>
                    <a:pt x="0" y="3189"/>
                  </a:lnTo>
                  <a:cubicBezTo>
                    <a:pt x="0" y="3189"/>
                    <a:pt x="696" y="2379"/>
                    <a:pt x="927" y="1916"/>
                  </a:cubicBezTo>
                  <a:cubicBezTo>
                    <a:pt x="1160" y="1452"/>
                    <a:pt x="1739" y="815"/>
                    <a:pt x="2492" y="815"/>
                  </a:cubicBezTo>
                  <a:cubicBezTo>
                    <a:pt x="3243" y="815"/>
                    <a:pt x="3765" y="930"/>
                    <a:pt x="4113" y="1047"/>
                  </a:cubicBezTo>
                  <a:cubicBezTo>
                    <a:pt x="4460" y="1163"/>
                    <a:pt x="5328" y="1973"/>
                    <a:pt x="5328" y="1973"/>
                  </a:cubicBezTo>
                  <a:lnTo>
                    <a:pt x="4982" y="468"/>
                  </a:lnTo>
                  <a:cubicBezTo>
                    <a:pt x="4982" y="468"/>
                    <a:pt x="4410" y="0"/>
                    <a:pt x="3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5368790" y="4590262"/>
              <a:ext cx="1032650" cy="465838"/>
            </a:xfrm>
            <a:custGeom>
              <a:avLst/>
              <a:gdLst/>
              <a:ahLst/>
              <a:cxnLst/>
              <a:rect l="l" t="t" r="r" b="b"/>
              <a:pathLst>
                <a:path w="65984" h="29766" extrusionOk="0">
                  <a:moveTo>
                    <a:pt x="19153" y="0"/>
                  </a:moveTo>
                  <a:cubicBezTo>
                    <a:pt x="17507" y="0"/>
                    <a:pt x="14466" y="408"/>
                    <a:pt x="12983" y="3202"/>
                  </a:cubicBezTo>
                  <a:cubicBezTo>
                    <a:pt x="9122" y="10471"/>
                    <a:pt x="0" y="19513"/>
                    <a:pt x="1195" y="19513"/>
                  </a:cubicBezTo>
                  <a:cubicBezTo>
                    <a:pt x="1202" y="19513"/>
                    <a:pt x="1211" y="19513"/>
                    <a:pt x="1219" y="19512"/>
                  </a:cubicBezTo>
                  <a:cubicBezTo>
                    <a:pt x="1258" y="19509"/>
                    <a:pt x="1300" y="19507"/>
                    <a:pt x="1347" y="19507"/>
                  </a:cubicBezTo>
                  <a:cubicBezTo>
                    <a:pt x="3808" y="19507"/>
                    <a:pt x="17616" y="24140"/>
                    <a:pt x="20298" y="24390"/>
                  </a:cubicBezTo>
                  <a:cubicBezTo>
                    <a:pt x="23031" y="24645"/>
                    <a:pt x="29036" y="26634"/>
                    <a:pt x="33707" y="27498"/>
                  </a:cubicBezTo>
                  <a:cubicBezTo>
                    <a:pt x="38378" y="28362"/>
                    <a:pt x="44530" y="28812"/>
                    <a:pt x="48223" y="29621"/>
                  </a:cubicBezTo>
                  <a:cubicBezTo>
                    <a:pt x="48672" y="29719"/>
                    <a:pt x="49165" y="29765"/>
                    <a:pt x="49690" y="29765"/>
                  </a:cubicBezTo>
                  <a:cubicBezTo>
                    <a:pt x="53482" y="29765"/>
                    <a:pt x="58952" y="27356"/>
                    <a:pt x="61782" y="24797"/>
                  </a:cubicBezTo>
                  <a:cubicBezTo>
                    <a:pt x="65005" y="21884"/>
                    <a:pt x="65983" y="18744"/>
                    <a:pt x="64337" y="15054"/>
                  </a:cubicBezTo>
                  <a:cubicBezTo>
                    <a:pt x="62689" y="11365"/>
                    <a:pt x="60020" y="9117"/>
                    <a:pt x="54495" y="7405"/>
                  </a:cubicBezTo>
                  <a:cubicBezTo>
                    <a:pt x="48969" y="5693"/>
                    <a:pt x="38467" y="3499"/>
                    <a:pt x="33125" y="2197"/>
                  </a:cubicBezTo>
                  <a:cubicBezTo>
                    <a:pt x="27783" y="896"/>
                    <a:pt x="20273" y="69"/>
                    <a:pt x="20273" y="69"/>
                  </a:cubicBezTo>
                  <a:cubicBezTo>
                    <a:pt x="20273" y="69"/>
                    <a:pt x="19831" y="0"/>
                    <a:pt x="19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379776" y="4606445"/>
              <a:ext cx="999832" cy="436103"/>
            </a:xfrm>
            <a:custGeom>
              <a:avLst/>
              <a:gdLst/>
              <a:ahLst/>
              <a:cxnLst/>
              <a:rect l="l" t="t" r="r" b="b"/>
              <a:pathLst>
                <a:path w="63887" h="27866" extrusionOk="0">
                  <a:moveTo>
                    <a:pt x="18870" y="1"/>
                  </a:moveTo>
                  <a:cubicBezTo>
                    <a:pt x="17305" y="1"/>
                    <a:pt x="14248" y="375"/>
                    <a:pt x="12744" y="3105"/>
                  </a:cubicBezTo>
                  <a:cubicBezTo>
                    <a:pt x="8926" y="10034"/>
                    <a:pt x="1" y="18701"/>
                    <a:pt x="1141" y="18701"/>
                  </a:cubicBezTo>
                  <a:cubicBezTo>
                    <a:pt x="1149" y="18701"/>
                    <a:pt x="1158" y="18700"/>
                    <a:pt x="1167" y="18700"/>
                  </a:cubicBezTo>
                  <a:cubicBezTo>
                    <a:pt x="1211" y="18695"/>
                    <a:pt x="1260" y="18693"/>
                    <a:pt x="1315" y="18693"/>
                  </a:cubicBezTo>
                  <a:cubicBezTo>
                    <a:pt x="3762" y="18693"/>
                    <a:pt x="17002" y="22900"/>
                    <a:pt x="19586" y="23106"/>
                  </a:cubicBezTo>
                  <a:cubicBezTo>
                    <a:pt x="22229" y="23316"/>
                    <a:pt x="28023" y="25132"/>
                    <a:pt x="32535" y="25899"/>
                  </a:cubicBezTo>
                  <a:cubicBezTo>
                    <a:pt x="37048" y="26665"/>
                    <a:pt x="42999" y="27021"/>
                    <a:pt x="46567" y="27745"/>
                  </a:cubicBezTo>
                  <a:cubicBezTo>
                    <a:pt x="46971" y="27827"/>
                    <a:pt x="47414" y="27866"/>
                    <a:pt x="47884" y="27866"/>
                  </a:cubicBezTo>
                  <a:cubicBezTo>
                    <a:pt x="51558" y="27866"/>
                    <a:pt x="56955" y="25499"/>
                    <a:pt x="59749" y="23018"/>
                  </a:cubicBezTo>
                  <a:cubicBezTo>
                    <a:pt x="62903" y="20221"/>
                    <a:pt x="63887" y="17233"/>
                    <a:pt x="62334" y="13755"/>
                  </a:cubicBezTo>
                  <a:cubicBezTo>
                    <a:pt x="60782" y="10278"/>
                    <a:pt x="58221" y="8176"/>
                    <a:pt x="52891" y="6616"/>
                  </a:cubicBezTo>
                  <a:cubicBezTo>
                    <a:pt x="47560" y="5058"/>
                    <a:pt x="37417" y="3097"/>
                    <a:pt x="32259" y="1923"/>
                  </a:cubicBezTo>
                  <a:cubicBezTo>
                    <a:pt x="27101" y="750"/>
                    <a:pt x="19839" y="54"/>
                    <a:pt x="19839" y="54"/>
                  </a:cubicBezTo>
                  <a:cubicBezTo>
                    <a:pt x="19839" y="54"/>
                    <a:pt x="19461" y="1"/>
                    <a:pt x="18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541894" y="4681737"/>
              <a:ext cx="602682" cy="241605"/>
            </a:xfrm>
            <a:custGeom>
              <a:avLst/>
              <a:gdLst/>
              <a:ahLst/>
              <a:cxnLst/>
              <a:rect l="l" t="t" r="r" b="b"/>
              <a:pathLst>
                <a:path w="38510" h="15438" extrusionOk="0">
                  <a:moveTo>
                    <a:pt x="10883" y="0"/>
                  </a:moveTo>
                  <a:cubicBezTo>
                    <a:pt x="10173" y="0"/>
                    <a:pt x="9734" y="63"/>
                    <a:pt x="9734" y="63"/>
                  </a:cubicBezTo>
                  <a:cubicBezTo>
                    <a:pt x="9734" y="63"/>
                    <a:pt x="11850" y="1192"/>
                    <a:pt x="13120" y="1473"/>
                  </a:cubicBezTo>
                  <a:cubicBezTo>
                    <a:pt x="14389" y="1755"/>
                    <a:pt x="19891" y="2672"/>
                    <a:pt x="22570" y="3236"/>
                  </a:cubicBezTo>
                  <a:cubicBezTo>
                    <a:pt x="24183" y="3576"/>
                    <a:pt x="28524" y="4859"/>
                    <a:pt x="31943" y="6013"/>
                  </a:cubicBezTo>
                  <a:cubicBezTo>
                    <a:pt x="34209" y="6777"/>
                    <a:pt x="36071" y="7484"/>
                    <a:pt x="36465" y="7820"/>
                  </a:cubicBezTo>
                  <a:cubicBezTo>
                    <a:pt x="37452" y="8668"/>
                    <a:pt x="37663" y="10784"/>
                    <a:pt x="36394" y="12053"/>
                  </a:cubicBezTo>
                  <a:cubicBezTo>
                    <a:pt x="35125" y="13322"/>
                    <a:pt x="33855" y="14028"/>
                    <a:pt x="30892" y="14168"/>
                  </a:cubicBezTo>
                  <a:cubicBezTo>
                    <a:pt x="30669" y="14179"/>
                    <a:pt x="30446" y="14184"/>
                    <a:pt x="30224" y="14184"/>
                  </a:cubicBezTo>
                  <a:cubicBezTo>
                    <a:pt x="27504" y="14184"/>
                    <a:pt x="24886" y="13421"/>
                    <a:pt x="22147" y="12899"/>
                  </a:cubicBezTo>
                  <a:cubicBezTo>
                    <a:pt x="19185" y="12335"/>
                    <a:pt x="14035" y="11066"/>
                    <a:pt x="11285" y="10501"/>
                  </a:cubicBezTo>
                  <a:cubicBezTo>
                    <a:pt x="8535" y="9937"/>
                    <a:pt x="4374" y="8103"/>
                    <a:pt x="2964" y="8103"/>
                  </a:cubicBezTo>
                  <a:cubicBezTo>
                    <a:pt x="1553" y="8103"/>
                    <a:pt x="1" y="8386"/>
                    <a:pt x="1" y="8386"/>
                  </a:cubicBezTo>
                  <a:cubicBezTo>
                    <a:pt x="1" y="8386"/>
                    <a:pt x="5503" y="9655"/>
                    <a:pt x="7195" y="10218"/>
                  </a:cubicBezTo>
                  <a:cubicBezTo>
                    <a:pt x="8887" y="10784"/>
                    <a:pt x="14530" y="12476"/>
                    <a:pt x="17351" y="13040"/>
                  </a:cubicBezTo>
                  <a:cubicBezTo>
                    <a:pt x="20173" y="13605"/>
                    <a:pt x="27085" y="15438"/>
                    <a:pt x="30611" y="15438"/>
                  </a:cubicBezTo>
                  <a:cubicBezTo>
                    <a:pt x="34138" y="15438"/>
                    <a:pt x="35971" y="14733"/>
                    <a:pt x="37240" y="12476"/>
                  </a:cubicBezTo>
                  <a:cubicBezTo>
                    <a:pt x="38509" y="10218"/>
                    <a:pt x="38369" y="8244"/>
                    <a:pt x="37240" y="7397"/>
                  </a:cubicBezTo>
                  <a:cubicBezTo>
                    <a:pt x="36111" y="6551"/>
                    <a:pt x="33573" y="4718"/>
                    <a:pt x="30611" y="4153"/>
                  </a:cubicBezTo>
                  <a:cubicBezTo>
                    <a:pt x="27648" y="3590"/>
                    <a:pt x="23558" y="2601"/>
                    <a:pt x="20314" y="1755"/>
                  </a:cubicBezTo>
                  <a:cubicBezTo>
                    <a:pt x="17069" y="909"/>
                    <a:pt x="12132" y="63"/>
                    <a:pt x="12132" y="63"/>
                  </a:cubicBezTo>
                  <a:cubicBezTo>
                    <a:pt x="11662" y="16"/>
                    <a:pt x="11238" y="0"/>
                    <a:pt x="10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5682431" y="4673442"/>
              <a:ext cx="126608" cy="219210"/>
            </a:xfrm>
            <a:custGeom>
              <a:avLst/>
              <a:gdLst/>
              <a:ahLst/>
              <a:cxnLst/>
              <a:rect l="l" t="t" r="r" b="b"/>
              <a:pathLst>
                <a:path w="8090" h="14007" extrusionOk="0">
                  <a:moveTo>
                    <a:pt x="6846" y="1"/>
                  </a:moveTo>
                  <a:cubicBezTo>
                    <a:pt x="5933" y="1"/>
                    <a:pt x="4657" y="1786"/>
                    <a:pt x="3999" y="2708"/>
                  </a:cubicBezTo>
                  <a:cubicBezTo>
                    <a:pt x="3293" y="3696"/>
                    <a:pt x="684" y="9762"/>
                    <a:pt x="330" y="11454"/>
                  </a:cubicBezTo>
                  <a:cubicBezTo>
                    <a:pt x="1" y="13039"/>
                    <a:pt x="351" y="14006"/>
                    <a:pt x="1265" y="14006"/>
                  </a:cubicBezTo>
                  <a:cubicBezTo>
                    <a:pt x="1327" y="14006"/>
                    <a:pt x="1392" y="14002"/>
                    <a:pt x="1459" y="13993"/>
                  </a:cubicBezTo>
                  <a:cubicBezTo>
                    <a:pt x="2517" y="13852"/>
                    <a:pt x="2305" y="13358"/>
                    <a:pt x="2659" y="11877"/>
                  </a:cubicBezTo>
                  <a:cubicBezTo>
                    <a:pt x="3011" y="10396"/>
                    <a:pt x="3999" y="8845"/>
                    <a:pt x="4774" y="6658"/>
                  </a:cubicBezTo>
                  <a:cubicBezTo>
                    <a:pt x="5551" y="4472"/>
                    <a:pt x="7384" y="2427"/>
                    <a:pt x="7737" y="1439"/>
                  </a:cubicBezTo>
                  <a:cubicBezTo>
                    <a:pt x="8089" y="452"/>
                    <a:pt x="7032" y="29"/>
                    <a:pt x="7032" y="29"/>
                  </a:cubicBezTo>
                  <a:lnTo>
                    <a:pt x="7032" y="28"/>
                  </a:lnTo>
                  <a:cubicBezTo>
                    <a:pt x="6972" y="9"/>
                    <a:pt x="6910" y="1"/>
                    <a:pt x="68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5960485" y="4725259"/>
              <a:ext cx="93509" cy="225861"/>
            </a:xfrm>
            <a:custGeom>
              <a:avLst/>
              <a:gdLst/>
              <a:ahLst/>
              <a:cxnLst/>
              <a:rect l="l" t="t" r="r" b="b"/>
              <a:pathLst>
                <a:path w="5975" h="14432" extrusionOk="0">
                  <a:moveTo>
                    <a:pt x="5027" y="1"/>
                  </a:moveTo>
                  <a:cubicBezTo>
                    <a:pt x="4724" y="1"/>
                    <a:pt x="4382" y="144"/>
                    <a:pt x="4076" y="526"/>
                  </a:cubicBezTo>
                  <a:cubicBezTo>
                    <a:pt x="3230" y="1584"/>
                    <a:pt x="3088" y="2712"/>
                    <a:pt x="2383" y="4970"/>
                  </a:cubicBezTo>
                  <a:cubicBezTo>
                    <a:pt x="1678" y="7226"/>
                    <a:pt x="549" y="9554"/>
                    <a:pt x="267" y="11458"/>
                  </a:cubicBezTo>
                  <a:cubicBezTo>
                    <a:pt x="0" y="13260"/>
                    <a:pt x="302" y="14431"/>
                    <a:pt x="992" y="14431"/>
                  </a:cubicBezTo>
                  <a:cubicBezTo>
                    <a:pt x="1031" y="14431"/>
                    <a:pt x="1071" y="14428"/>
                    <a:pt x="1113" y="14420"/>
                  </a:cubicBezTo>
                  <a:cubicBezTo>
                    <a:pt x="1889" y="14279"/>
                    <a:pt x="1959" y="13574"/>
                    <a:pt x="2101" y="12657"/>
                  </a:cubicBezTo>
                  <a:cubicBezTo>
                    <a:pt x="2241" y="11741"/>
                    <a:pt x="3018" y="8707"/>
                    <a:pt x="3864" y="6309"/>
                  </a:cubicBezTo>
                  <a:cubicBezTo>
                    <a:pt x="4710" y="3911"/>
                    <a:pt x="5839" y="809"/>
                    <a:pt x="5839" y="809"/>
                  </a:cubicBezTo>
                  <a:cubicBezTo>
                    <a:pt x="5974" y="448"/>
                    <a:pt x="5563" y="1"/>
                    <a:pt x="5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5864222" y="4700235"/>
              <a:ext cx="106451" cy="232465"/>
            </a:xfrm>
            <a:custGeom>
              <a:avLst/>
              <a:gdLst/>
              <a:ahLst/>
              <a:cxnLst/>
              <a:rect l="l" t="t" r="r" b="b"/>
              <a:pathLst>
                <a:path w="6802" h="14854" extrusionOk="0">
                  <a:moveTo>
                    <a:pt x="6027" y="0"/>
                  </a:moveTo>
                  <a:cubicBezTo>
                    <a:pt x="5540" y="0"/>
                    <a:pt x="4873" y="283"/>
                    <a:pt x="4443" y="785"/>
                  </a:cubicBezTo>
                  <a:cubicBezTo>
                    <a:pt x="3596" y="1773"/>
                    <a:pt x="2821" y="4735"/>
                    <a:pt x="1481" y="8402"/>
                  </a:cubicBezTo>
                  <a:cubicBezTo>
                    <a:pt x="141" y="12069"/>
                    <a:pt x="0" y="13340"/>
                    <a:pt x="352" y="14327"/>
                  </a:cubicBezTo>
                  <a:cubicBezTo>
                    <a:pt x="487" y="14703"/>
                    <a:pt x="764" y="14854"/>
                    <a:pt x="1072" y="14854"/>
                  </a:cubicBezTo>
                  <a:cubicBezTo>
                    <a:pt x="1572" y="14854"/>
                    <a:pt x="2152" y="14454"/>
                    <a:pt x="2327" y="13974"/>
                  </a:cubicBezTo>
                  <a:cubicBezTo>
                    <a:pt x="2610" y="13198"/>
                    <a:pt x="2891" y="10448"/>
                    <a:pt x="4302" y="6569"/>
                  </a:cubicBezTo>
                  <a:cubicBezTo>
                    <a:pt x="5713" y="2690"/>
                    <a:pt x="6560" y="856"/>
                    <a:pt x="6560" y="856"/>
                  </a:cubicBezTo>
                  <a:cubicBezTo>
                    <a:pt x="6802" y="266"/>
                    <a:pt x="6499" y="0"/>
                    <a:pt x="60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5781433" y="4678998"/>
              <a:ext cx="111804" cy="231636"/>
            </a:xfrm>
            <a:custGeom>
              <a:avLst/>
              <a:gdLst/>
              <a:ahLst/>
              <a:cxnLst/>
              <a:rect l="l" t="t" r="r" b="b"/>
              <a:pathLst>
                <a:path w="7144" h="14801" extrusionOk="0">
                  <a:moveTo>
                    <a:pt x="5911" y="0"/>
                  </a:moveTo>
                  <a:cubicBezTo>
                    <a:pt x="5415" y="0"/>
                    <a:pt x="4867" y="208"/>
                    <a:pt x="4656" y="661"/>
                  </a:cubicBezTo>
                  <a:cubicBezTo>
                    <a:pt x="4161" y="1719"/>
                    <a:pt x="2469" y="5386"/>
                    <a:pt x="1834" y="7714"/>
                  </a:cubicBezTo>
                  <a:cubicBezTo>
                    <a:pt x="1198" y="10041"/>
                    <a:pt x="0" y="13639"/>
                    <a:pt x="635" y="14343"/>
                  </a:cubicBezTo>
                  <a:cubicBezTo>
                    <a:pt x="903" y="14641"/>
                    <a:pt x="1208" y="14801"/>
                    <a:pt x="1488" y="14801"/>
                  </a:cubicBezTo>
                  <a:cubicBezTo>
                    <a:pt x="1871" y="14801"/>
                    <a:pt x="2205" y="14502"/>
                    <a:pt x="2327" y="13851"/>
                  </a:cubicBezTo>
                  <a:cubicBezTo>
                    <a:pt x="2539" y="12722"/>
                    <a:pt x="3033" y="10464"/>
                    <a:pt x="3950" y="7432"/>
                  </a:cubicBezTo>
                  <a:cubicBezTo>
                    <a:pt x="4867" y="4399"/>
                    <a:pt x="6700" y="1013"/>
                    <a:pt x="6700" y="1013"/>
                  </a:cubicBezTo>
                  <a:cubicBezTo>
                    <a:pt x="7144" y="369"/>
                    <a:pt x="6574" y="0"/>
                    <a:pt x="5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5175355" y="4679123"/>
              <a:ext cx="471237" cy="913303"/>
            </a:xfrm>
            <a:custGeom>
              <a:avLst/>
              <a:gdLst/>
              <a:ahLst/>
              <a:cxnLst/>
              <a:rect l="l" t="t" r="r" b="b"/>
              <a:pathLst>
                <a:path w="30111" h="58358" extrusionOk="0">
                  <a:moveTo>
                    <a:pt x="11351" y="0"/>
                  </a:moveTo>
                  <a:cubicBezTo>
                    <a:pt x="11351" y="0"/>
                    <a:pt x="6977" y="7567"/>
                    <a:pt x="5916" y="9226"/>
                  </a:cubicBezTo>
                  <a:cubicBezTo>
                    <a:pt x="4857" y="10884"/>
                    <a:pt x="3646" y="17006"/>
                    <a:pt x="3070" y="21997"/>
                  </a:cubicBezTo>
                  <a:cubicBezTo>
                    <a:pt x="2496" y="26988"/>
                    <a:pt x="1012" y="29174"/>
                    <a:pt x="507" y="34641"/>
                  </a:cubicBezTo>
                  <a:cubicBezTo>
                    <a:pt x="0" y="40108"/>
                    <a:pt x="68" y="41260"/>
                    <a:pt x="1816" y="46394"/>
                  </a:cubicBezTo>
                  <a:cubicBezTo>
                    <a:pt x="3563" y="51527"/>
                    <a:pt x="5307" y="54173"/>
                    <a:pt x="10438" y="57114"/>
                  </a:cubicBezTo>
                  <a:cubicBezTo>
                    <a:pt x="11984" y="57999"/>
                    <a:pt x="13602" y="58357"/>
                    <a:pt x="15178" y="58357"/>
                  </a:cubicBezTo>
                  <a:cubicBezTo>
                    <a:pt x="18835" y="58357"/>
                    <a:pt x="22265" y="56430"/>
                    <a:pt x="24040" y="54689"/>
                  </a:cubicBezTo>
                  <a:cubicBezTo>
                    <a:pt x="26580" y="52198"/>
                    <a:pt x="27550" y="41753"/>
                    <a:pt x="27064" y="39097"/>
                  </a:cubicBezTo>
                  <a:cubicBezTo>
                    <a:pt x="26577" y="36442"/>
                    <a:pt x="27401" y="32391"/>
                    <a:pt x="26989" y="28180"/>
                  </a:cubicBezTo>
                  <a:cubicBezTo>
                    <a:pt x="26577" y="23969"/>
                    <a:pt x="27436" y="18175"/>
                    <a:pt x="27436" y="18175"/>
                  </a:cubicBezTo>
                  <a:cubicBezTo>
                    <a:pt x="27436" y="18175"/>
                    <a:pt x="30111" y="5958"/>
                    <a:pt x="29902" y="5207"/>
                  </a:cubicBezTo>
                  <a:cubicBezTo>
                    <a:pt x="29692" y="4457"/>
                    <a:pt x="11351" y="0"/>
                    <a:pt x="113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3"/>
            <p:cNvSpPr/>
            <p:nvPr/>
          </p:nvSpPr>
          <p:spPr>
            <a:xfrm>
              <a:off x="5188987" y="4683192"/>
              <a:ext cx="451612" cy="892739"/>
            </a:xfrm>
            <a:custGeom>
              <a:avLst/>
              <a:gdLst/>
              <a:ahLst/>
              <a:cxnLst/>
              <a:rect l="l" t="t" r="r" b="b"/>
              <a:pathLst>
                <a:path w="28857" h="57044" extrusionOk="0">
                  <a:moveTo>
                    <a:pt x="11285" y="0"/>
                  </a:moveTo>
                  <a:cubicBezTo>
                    <a:pt x="11285" y="0"/>
                    <a:pt x="7052" y="7470"/>
                    <a:pt x="6031" y="9108"/>
                  </a:cubicBezTo>
                  <a:cubicBezTo>
                    <a:pt x="5008" y="10746"/>
                    <a:pt x="3776" y="16754"/>
                    <a:pt x="3161" y="21645"/>
                  </a:cubicBezTo>
                  <a:cubicBezTo>
                    <a:pt x="2544" y="26537"/>
                    <a:pt x="1115" y="28698"/>
                    <a:pt x="558" y="34055"/>
                  </a:cubicBezTo>
                  <a:cubicBezTo>
                    <a:pt x="0" y="39412"/>
                    <a:pt x="46" y="40540"/>
                    <a:pt x="1616" y="45536"/>
                  </a:cubicBezTo>
                  <a:cubicBezTo>
                    <a:pt x="3185" y="50532"/>
                    <a:pt x="4787" y="53096"/>
                    <a:pt x="9574" y="55896"/>
                  </a:cubicBezTo>
                  <a:cubicBezTo>
                    <a:pt x="10968" y="56711"/>
                    <a:pt x="12432" y="57044"/>
                    <a:pt x="13868" y="57044"/>
                  </a:cubicBezTo>
                  <a:cubicBezTo>
                    <a:pt x="17365" y="57044"/>
                    <a:pt x="20693" y="55075"/>
                    <a:pt x="22415" y="53320"/>
                  </a:cubicBezTo>
                  <a:cubicBezTo>
                    <a:pt x="24843" y="50846"/>
                    <a:pt x="25912" y="40612"/>
                    <a:pt x="25495" y="38020"/>
                  </a:cubicBezTo>
                  <a:lnTo>
                    <a:pt x="25493" y="38020"/>
                  </a:lnTo>
                  <a:cubicBezTo>
                    <a:pt x="25076" y="35429"/>
                    <a:pt x="25912" y="31453"/>
                    <a:pt x="25586" y="27339"/>
                  </a:cubicBezTo>
                  <a:cubicBezTo>
                    <a:pt x="25261" y="23226"/>
                    <a:pt x="26156" y="17544"/>
                    <a:pt x="26156" y="17544"/>
                  </a:cubicBezTo>
                  <a:cubicBezTo>
                    <a:pt x="26156" y="17544"/>
                    <a:pt x="28857" y="5551"/>
                    <a:pt x="28671" y="4819"/>
                  </a:cubicBezTo>
                  <a:cubicBezTo>
                    <a:pt x="28485" y="4087"/>
                    <a:pt x="11285" y="0"/>
                    <a:pt x="11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3"/>
            <p:cNvSpPr/>
            <p:nvPr/>
          </p:nvSpPr>
          <p:spPr>
            <a:xfrm>
              <a:off x="5366192" y="4743398"/>
              <a:ext cx="219616" cy="575059"/>
            </a:xfrm>
            <a:custGeom>
              <a:avLst/>
              <a:gdLst/>
              <a:ahLst/>
              <a:cxnLst/>
              <a:rect l="l" t="t" r="r" b="b"/>
              <a:pathLst>
                <a:path w="14033" h="36745" extrusionOk="0">
                  <a:moveTo>
                    <a:pt x="4682" y="1"/>
                  </a:moveTo>
                  <a:cubicBezTo>
                    <a:pt x="4463" y="1"/>
                    <a:pt x="4207" y="215"/>
                    <a:pt x="4207" y="215"/>
                  </a:cubicBezTo>
                  <a:cubicBezTo>
                    <a:pt x="4207" y="215"/>
                    <a:pt x="2442" y="2952"/>
                    <a:pt x="2034" y="6991"/>
                  </a:cubicBezTo>
                  <a:cubicBezTo>
                    <a:pt x="1626" y="11030"/>
                    <a:pt x="588" y="17284"/>
                    <a:pt x="503" y="19937"/>
                  </a:cubicBezTo>
                  <a:cubicBezTo>
                    <a:pt x="418" y="22588"/>
                    <a:pt x="1" y="26907"/>
                    <a:pt x="475" y="29576"/>
                  </a:cubicBezTo>
                  <a:cubicBezTo>
                    <a:pt x="948" y="32247"/>
                    <a:pt x="652" y="32796"/>
                    <a:pt x="1850" y="34651"/>
                  </a:cubicBezTo>
                  <a:cubicBezTo>
                    <a:pt x="2806" y="36131"/>
                    <a:pt x="4500" y="36744"/>
                    <a:pt x="5933" y="36744"/>
                  </a:cubicBezTo>
                  <a:cubicBezTo>
                    <a:pt x="6296" y="36744"/>
                    <a:pt x="6643" y="36705"/>
                    <a:pt x="6957" y="36630"/>
                  </a:cubicBezTo>
                  <a:cubicBezTo>
                    <a:pt x="8506" y="36261"/>
                    <a:pt x="9630" y="36016"/>
                    <a:pt x="10238" y="34499"/>
                  </a:cubicBezTo>
                  <a:cubicBezTo>
                    <a:pt x="10845" y="32982"/>
                    <a:pt x="11186" y="26705"/>
                    <a:pt x="11112" y="24607"/>
                  </a:cubicBezTo>
                  <a:cubicBezTo>
                    <a:pt x="11040" y="22509"/>
                    <a:pt x="11227" y="16646"/>
                    <a:pt x="11321" y="13715"/>
                  </a:cubicBezTo>
                  <a:cubicBezTo>
                    <a:pt x="11414" y="10784"/>
                    <a:pt x="12227" y="7178"/>
                    <a:pt x="12687" y="5935"/>
                  </a:cubicBezTo>
                  <a:cubicBezTo>
                    <a:pt x="13146" y="4692"/>
                    <a:pt x="14032" y="3183"/>
                    <a:pt x="13483" y="2885"/>
                  </a:cubicBezTo>
                  <a:lnTo>
                    <a:pt x="13483" y="2885"/>
                  </a:lnTo>
                  <a:lnTo>
                    <a:pt x="13483" y="2887"/>
                  </a:lnTo>
                  <a:cubicBezTo>
                    <a:pt x="13460" y="2874"/>
                    <a:pt x="13436" y="2869"/>
                    <a:pt x="13410" y="2869"/>
                  </a:cubicBezTo>
                  <a:cubicBezTo>
                    <a:pt x="12811" y="2869"/>
                    <a:pt x="11418" y="6079"/>
                    <a:pt x="11250" y="7146"/>
                  </a:cubicBezTo>
                  <a:cubicBezTo>
                    <a:pt x="11075" y="8259"/>
                    <a:pt x="10353" y="13406"/>
                    <a:pt x="10429" y="15364"/>
                  </a:cubicBezTo>
                  <a:cubicBezTo>
                    <a:pt x="10507" y="17322"/>
                    <a:pt x="10162" y="23738"/>
                    <a:pt x="10230" y="25976"/>
                  </a:cubicBezTo>
                  <a:cubicBezTo>
                    <a:pt x="10298" y="28214"/>
                    <a:pt x="9899" y="31974"/>
                    <a:pt x="9584" y="33081"/>
                  </a:cubicBezTo>
                  <a:cubicBezTo>
                    <a:pt x="9270" y="34189"/>
                    <a:pt x="8266" y="34996"/>
                    <a:pt x="7145" y="35099"/>
                  </a:cubicBezTo>
                  <a:cubicBezTo>
                    <a:pt x="6963" y="35116"/>
                    <a:pt x="6761" y="35125"/>
                    <a:pt x="6546" y="35125"/>
                  </a:cubicBezTo>
                  <a:cubicBezTo>
                    <a:pt x="5431" y="35125"/>
                    <a:pt x="3988" y="34886"/>
                    <a:pt x="3539" y="34286"/>
                  </a:cubicBezTo>
                  <a:cubicBezTo>
                    <a:pt x="3003" y="33571"/>
                    <a:pt x="2520" y="33345"/>
                    <a:pt x="1974" y="30743"/>
                  </a:cubicBezTo>
                  <a:cubicBezTo>
                    <a:pt x="1429" y="28140"/>
                    <a:pt x="1253" y="27087"/>
                    <a:pt x="1259" y="24712"/>
                  </a:cubicBezTo>
                  <a:cubicBezTo>
                    <a:pt x="1264" y="22337"/>
                    <a:pt x="1387" y="18498"/>
                    <a:pt x="1596" y="16339"/>
                  </a:cubicBezTo>
                  <a:cubicBezTo>
                    <a:pt x="1804" y="14179"/>
                    <a:pt x="2211" y="10210"/>
                    <a:pt x="2545" y="8475"/>
                  </a:cubicBezTo>
                  <a:cubicBezTo>
                    <a:pt x="2880" y="6739"/>
                    <a:pt x="3090" y="4511"/>
                    <a:pt x="3618" y="3339"/>
                  </a:cubicBezTo>
                  <a:cubicBezTo>
                    <a:pt x="4144" y="2169"/>
                    <a:pt x="5092" y="941"/>
                    <a:pt x="4972" y="309"/>
                  </a:cubicBezTo>
                  <a:cubicBezTo>
                    <a:pt x="4928" y="75"/>
                    <a:pt x="4811" y="1"/>
                    <a:pt x="46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3"/>
            <p:cNvSpPr/>
            <p:nvPr/>
          </p:nvSpPr>
          <p:spPr>
            <a:xfrm>
              <a:off x="5362451" y="4834262"/>
              <a:ext cx="261120" cy="64431"/>
            </a:xfrm>
            <a:custGeom>
              <a:avLst/>
              <a:gdLst/>
              <a:ahLst/>
              <a:cxnLst/>
              <a:rect l="l" t="t" r="r" b="b"/>
              <a:pathLst>
                <a:path w="16685" h="4117" extrusionOk="0">
                  <a:moveTo>
                    <a:pt x="3428" y="1"/>
                  </a:moveTo>
                  <a:cubicBezTo>
                    <a:pt x="1680" y="1"/>
                    <a:pt x="590" y="311"/>
                    <a:pt x="590" y="716"/>
                  </a:cubicBezTo>
                  <a:cubicBezTo>
                    <a:pt x="590" y="716"/>
                    <a:pt x="0" y="1834"/>
                    <a:pt x="1624" y="1973"/>
                  </a:cubicBezTo>
                  <a:cubicBezTo>
                    <a:pt x="3249" y="2113"/>
                    <a:pt x="7531" y="2532"/>
                    <a:pt x="9745" y="2951"/>
                  </a:cubicBezTo>
                  <a:cubicBezTo>
                    <a:pt x="11689" y="3319"/>
                    <a:pt x="13521" y="4117"/>
                    <a:pt x="14438" y="4117"/>
                  </a:cubicBezTo>
                  <a:cubicBezTo>
                    <a:pt x="14566" y="4117"/>
                    <a:pt x="14675" y="4102"/>
                    <a:pt x="14765" y="4067"/>
                  </a:cubicBezTo>
                  <a:cubicBezTo>
                    <a:pt x="15503" y="3789"/>
                    <a:pt x="16685" y="2532"/>
                    <a:pt x="15060" y="2113"/>
                  </a:cubicBezTo>
                  <a:cubicBezTo>
                    <a:pt x="15060" y="2113"/>
                    <a:pt x="12402" y="1554"/>
                    <a:pt x="8121" y="577"/>
                  </a:cubicBezTo>
                  <a:cubicBezTo>
                    <a:pt x="6319" y="165"/>
                    <a:pt x="4700" y="1"/>
                    <a:pt x="3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3"/>
            <p:cNvSpPr/>
            <p:nvPr/>
          </p:nvSpPr>
          <p:spPr>
            <a:xfrm>
              <a:off x="5361199" y="4919695"/>
              <a:ext cx="226737" cy="61426"/>
            </a:xfrm>
            <a:custGeom>
              <a:avLst/>
              <a:gdLst/>
              <a:ahLst/>
              <a:cxnLst/>
              <a:rect l="l" t="t" r="r" b="b"/>
              <a:pathLst>
                <a:path w="14488" h="3925" extrusionOk="0">
                  <a:moveTo>
                    <a:pt x="1950" y="1"/>
                  </a:moveTo>
                  <a:cubicBezTo>
                    <a:pt x="616" y="1"/>
                    <a:pt x="0" y="237"/>
                    <a:pt x="80" y="844"/>
                  </a:cubicBezTo>
                  <a:cubicBezTo>
                    <a:pt x="228" y="1961"/>
                    <a:pt x="3624" y="1821"/>
                    <a:pt x="6134" y="2100"/>
                  </a:cubicBezTo>
                  <a:cubicBezTo>
                    <a:pt x="8644" y="2380"/>
                    <a:pt x="11597" y="3776"/>
                    <a:pt x="13074" y="3915"/>
                  </a:cubicBezTo>
                  <a:cubicBezTo>
                    <a:pt x="13138" y="3921"/>
                    <a:pt x="13199" y="3924"/>
                    <a:pt x="13255" y="3924"/>
                  </a:cubicBezTo>
                  <a:cubicBezTo>
                    <a:pt x="14487" y="3924"/>
                    <a:pt x="13811" y="2519"/>
                    <a:pt x="13811" y="2519"/>
                  </a:cubicBezTo>
                  <a:cubicBezTo>
                    <a:pt x="13811" y="2519"/>
                    <a:pt x="11597" y="983"/>
                    <a:pt x="6872" y="425"/>
                  </a:cubicBezTo>
                  <a:cubicBezTo>
                    <a:pt x="4711" y="169"/>
                    <a:pt x="3075" y="1"/>
                    <a:pt x="19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3"/>
            <p:cNvSpPr/>
            <p:nvPr/>
          </p:nvSpPr>
          <p:spPr>
            <a:xfrm>
              <a:off x="5346285" y="5000621"/>
              <a:ext cx="242638" cy="58046"/>
            </a:xfrm>
            <a:custGeom>
              <a:avLst/>
              <a:gdLst/>
              <a:ahLst/>
              <a:cxnLst/>
              <a:rect l="l" t="t" r="r" b="b"/>
              <a:pathLst>
                <a:path w="15504" h="3709" extrusionOk="0">
                  <a:moveTo>
                    <a:pt x="5168" y="1"/>
                  </a:moveTo>
                  <a:cubicBezTo>
                    <a:pt x="1625" y="1"/>
                    <a:pt x="591" y="1"/>
                    <a:pt x="296" y="840"/>
                  </a:cubicBezTo>
                  <a:cubicBezTo>
                    <a:pt x="1" y="1678"/>
                    <a:pt x="591" y="979"/>
                    <a:pt x="4429" y="1817"/>
                  </a:cubicBezTo>
                  <a:cubicBezTo>
                    <a:pt x="7786" y="2550"/>
                    <a:pt x="11931" y="3709"/>
                    <a:pt x="13710" y="3709"/>
                  </a:cubicBezTo>
                  <a:cubicBezTo>
                    <a:pt x="13966" y="3709"/>
                    <a:pt x="14173" y="3685"/>
                    <a:pt x="14322" y="3632"/>
                  </a:cubicBezTo>
                  <a:cubicBezTo>
                    <a:pt x="15503" y="3213"/>
                    <a:pt x="14174" y="1956"/>
                    <a:pt x="14174" y="1956"/>
                  </a:cubicBezTo>
                  <a:cubicBezTo>
                    <a:pt x="14174" y="1956"/>
                    <a:pt x="8712" y="1"/>
                    <a:pt x="5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3"/>
            <p:cNvSpPr/>
            <p:nvPr/>
          </p:nvSpPr>
          <p:spPr>
            <a:xfrm>
              <a:off x="5323577" y="5081313"/>
              <a:ext cx="260025" cy="47654"/>
            </a:xfrm>
            <a:custGeom>
              <a:avLst/>
              <a:gdLst/>
              <a:ahLst/>
              <a:cxnLst/>
              <a:rect l="l" t="t" r="r" b="b"/>
              <a:pathLst>
                <a:path w="16615" h="3045" extrusionOk="0">
                  <a:moveTo>
                    <a:pt x="6147" y="1"/>
                  </a:moveTo>
                  <a:cubicBezTo>
                    <a:pt x="2075" y="1"/>
                    <a:pt x="0" y="1038"/>
                    <a:pt x="418" y="1829"/>
                  </a:cubicBezTo>
                  <a:cubicBezTo>
                    <a:pt x="565" y="2108"/>
                    <a:pt x="893" y="2201"/>
                    <a:pt x="1369" y="2201"/>
                  </a:cubicBezTo>
                  <a:cubicBezTo>
                    <a:pt x="2321" y="2201"/>
                    <a:pt x="3863" y="1829"/>
                    <a:pt x="5733" y="1829"/>
                  </a:cubicBezTo>
                  <a:cubicBezTo>
                    <a:pt x="8538" y="1829"/>
                    <a:pt x="11787" y="2667"/>
                    <a:pt x="13558" y="2945"/>
                  </a:cubicBezTo>
                  <a:cubicBezTo>
                    <a:pt x="13966" y="3009"/>
                    <a:pt x="14366" y="3044"/>
                    <a:pt x="14723" y="3044"/>
                  </a:cubicBezTo>
                  <a:cubicBezTo>
                    <a:pt x="15914" y="3044"/>
                    <a:pt x="16614" y="2656"/>
                    <a:pt x="15478" y="1688"/>
                  </a:cubicBezTo>
                  <a:cubicBezTo>
                    <a:pt x="15478" y="1688"/>
                    <a:pt x="11492" y="152"/>
                    <a:pt x="6914" y="12"/>
                  </a:cubicBezTo>
                  <a:cubicBezTo>
                    <a:pt x="6651" y="5"/>
                    <a:pt x="6396" y="1"/>
                    <a:pt x="6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3"/>
            <p:cNvSpPr/>
            <p:nvPr/>
          </p:nvSpPr>
          <p:spPr>
            <a:xfrm>
              <a:off x="4481341" y="4258201"/>
              <a:ext cx="824833" cy="213169"/>
            </a:xfrm>
            <a:custGeom>
              <a:avLst/>
              <a:gdLst/>
              <a:ahLst/>
              <a:cxnLst/>
              <a:rect l="l" t="t" r="r" b="b"/>
              <a:pathLst>
                <a:path w="52705" h="13621" extrusionOk="0">
                  <a:moveTo>
                    <a:pt x="1440" y="1"/>
                  </a:moveTo>
                  <a:cubicBezTo>
                    <a:pt x="670" y="1"/>
                    <a:pt x="1" y="365"/>
                    <a:pt x="19" y="1051"/>
                  </a:cubicBezTo>
                  <a:cubicBezTo>
                    <a:pt x="53" y="2440"/>
                    <a:pt x="2161" y="3314"/>
                    <a:pt x="5189" y="3932"/>
                  </a:cubicBezTo>
                  <a:cubicBezTo>
                    <a:pt x="8217" y="4551"/>
                    <a:pt x="12635" y="5135"/>
                    <a:pt x="17278" y="5480"/>
                  </a:cubicBezTo>
                  <a:cubicBezTo>
                    <a:pt x="21921" y="5826"/>
                    <a:pt x="27507" y="6842"/>
                    <a:pt x="30994" y="7218"/>
                  </a:cubicBezTo>
                  <a:cubicBezTo>
                    <a:pt x="34479" y="7594"/>
                    <a:pt x="38920" y="9103"/>
                    <a:pt x="42885" y="10162"/>
                  </a:cubicBezTo>
                  <a:cubicBezTo>
                    <a:pt x="46851" y="11219"/>
                    <a:pt x="52705" y="13620"/>
                    <a:pt x="52705" y="13620"/>
                  </a:cubicBezTo>
                  <a:cubicBezTo>
                    <a:pt x="52705" y="13620"/>
                    <a:pt x="51263" y="11570"/>
                    <a:pt x="44482" y="9193"/>
                  </a:cubicBezTo>
                  <a:cubicBezTo>
                    <a:pt x="37702" y="6816"/>
                    <a:pt x="37929" y="6579"/>
                    <a:pt x="31872" y="5342"/>
                  </a:cubicBezTo>
                  <a:cubicBezTo>
                    <a:pt x="25816" y="4105"/>
                    <a:pt x="16999" y="3633"/>
                    <a:pt x="13982" y="3478"/>
                  </a:cubicBezTo>
                  <a:cubicBezTo>
                    <a:pt x="10966" y="3323"/>
                    <a:pt x="4233" y="2798"/>
                    <a:pt x="3498" y="1195"/>
                  </a:cubicBezTo>
                  <a:cubicBezTo>
                    <a:pt x="3125" y="383"/>
                    <a:pt x="2230" y="1"/>
                    <a:pt x="1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3"/>
            <p:cNvSpPr/>
            <p:nvPr/>
          </p:nvSpPr>
          <p:spPr>
            <a:xfrm>
              <a:off x="5292230" y="3394649"/>
              <a:ext cx="930314" cy="1425105"/>
            </a:xfrm>
            <a:custGeom>
              <a:avLst/>
              <a:gdLst/>
              <a:ahLst/>
              <a:cxnLst/>
              <a:rect l="l" t="t" r="r" b="b"/>
              <a:pathLst>
                <a:path w="59445" h="91061" extrusionOk="0">
                  <a:moveTo>
                    <a:pt x="38519" y="1"/>
                  </a:moveTo>
                  <a:cubicBezTo>
                    <a:pt x="34803" y="1"/>
                    <a:pt x="31212" y="986"/>
                    <a:pt x="28174" y="3488"/>
                  </a:cubicBezTo>
                  <a:cubicBezTo>
                    <a:pt x="24235" y="6731"/>
                    <a:pt x="20529" y="13371"/>
                    <a:pt x="20529" y="13371"/>
                  </a:cubicBezTo>
                  <a:lnTo>
                    <a:pt x="20298" y="14143"/>
                  </a:lnTo>
                  <a:cubicBezTo>
                    <a:pt x="19705" y="16120"/>
                    <a:pt x="18751" y="18053"/>
                    <a:pt x="17994" y="19971"/>
                  </a:cubicBezTo>
                  <a:cubicBezTo>
                    <a:pt x="16128" y="24694"/>
                    <a:pt x="14262" y="29419"/>
                    <a:pt x="12394" y="34143"/>
                  </a:cubicBezTo>
                  <a:lnTo>
                    <a:pt x="10058" y="40054"/>
                  </a:lnTo>
                  <a:cubicBezTo>
                    <a:pt x="9815" y="40669"/>
                    <a:pt x="9624" y="41359"/>
                    <a:pt x="9311" y="41942"/>
                  </a:cubicBezTo>
                  <a:cubicBezTo>
                    <a:pt x="8626" y="43227"/>
                    <a:pt x="8367" y="44395"/>
                    <a:pt x="7850" y="45767"/>
                  </a:cubicBezTo>
                  <a:cubicBezTo>
                    <a:pt x="7326" y="47150"/>
                    <a:pt x="7020" y="48134"/>
                    <a:pt x="6738" y="49579"/>
                  </a:cubicBezTo>
                  <a:cubicBezTo>
                    <a:pt x="6362" y="51497"/>
                    <a:pt x="4992" y="53011"/>
                    <a:pt x="4425" y="54887"/>
                  </a:cubicBezTo>
                  <a:cubicBezTo>
                    <a:pt x="3942" y="56486"/>
                    <a:pt x="3169" y="58159"/>
                    <a:pt x="2796" y="59722"/>
                  </a:cubicBezTo>
                  <a:cubicBezTo>
                    <a:pt x="2461" y="61132"/>
                    <a:pt x="2606" y="62652"/>
                    <a:pt x="2233" y="64056"/>
                  </a:cubicBezTo>
                  <a:cubicBezTo>
                    <a:pt x="1850" y="65491"/>
                    <a:pt x="1360" y="66886"/>
                    <a:pt x="1068" y="68337"/>
                  </a:cubicBezTo>
                  <a:cubicBezTo>
                    <a:pt x="599" y="70670"/>
                    <a:pt x="237" y="73026"/>
                    <a:pt x="261" y="75459"/>
                  </a:cubicBezTo>
                  <a:cubicBezTo>
                    <a:pt x="272" y="76739"/>
                    <a:pt x="323" y="78099"/>
                    <a:pt x="494" y="79336"/>
                  </a:cubicBezTo>
                  <a:cubicBezTo>
                    <a:pt x="693" y="80774"/>
                    <a:pt x="0" y="84012"/>
                    <a:pt x="492" y="84562"/>
                  </a:cubicBezTo>
                  <a:cubicBezTo>
                    <a:pt x="2461" y="86764"/>
                    <a:pt x="6859" y="86853"/>
                    <a:pt x="7974" y="87474"/>
                  </a:cubicBezTo>
                  <a:cubicBezTo>
                    <a:pt x="8496" y="87765"/>
                    <a:pt x="8919" y="88300"/>
                    <a:pt x="9428" y="88589"/>
                  </a:cubicBezTo>
                  <a:cubicBezTo>
                    <a:pt x="11201" y="89586"/>
                    <a:pt x="13630" y="90378"/>
                    <a:pt x="15655" y="90565"/>
                  </a:cubicBezTo>
                  <a:cubicBezTo>
                    <a:pt x="15877" y="90585"/>
                    <a:pt x="16100" y="90592"/>
                    <a:pt x="16324" y="90592"/>
                  </a:cubicBezTo>
                  <a:cubicBezTo>
                    <a:pt x="16895" y="90592"/>
                    <a:pt x="17470" y="90545"/>
                    <a:pt x="18040" y="90545"/>
                  </a:cubicBezTo>
                  <a:cubicBezTo>
                    <a:pt x="18336" y="90545"/>
                    <a:pt x="18632" y="90558"/>
                    <a:pt x="18924" y="90597"/>
                  </a:cubicBezTo>
                  <a:cubicBezTo>
                    <a:pt x="19760" y="90708"/>
                    <a:pt x="20506" y="91045"/>
                    <a:pt x="21362" y="91060"/>
                  </a:cubicBezTo>
                  <a:cubicBezTo>
                    <a:pt x="21384" y="91061"/>
                    <a:pt x="21406" y="91061"/>
                    <a:pt x="21427" y="91061"/>
                  </a:cubicBezTo>
                  <a:cubicBezTo>
                    <a:pt x="21834" y="91061"/>
                    <a:pt x="22202" y="91000"/>
                    <a:pt x="22601" y="90939"/>
                  </a:cubicBezTo>
                  <a:cubicBezTo>
                    <a:pt x="24220" y="90693"/>
                    <a:pt x="25838" y="90078"/>
                    <a:pt x="27352" y="89436"/>
                  </a:cubicBezTo>
                  <a:cubicBezTo>
                    <a:pt x="29295" y="88615"/>
                    <a:pt x="30921" y="88133"/>
                    <a:pt x="32339" y="86504"/>
                  </a:cubicBezTo>
                  <a:cubicBezTo>
                    <a:pt x="33006" y="85738"/>
                    <a:pt x="33813" y="85125"/>
                    <a:pt x="34430" y="84330"/>
                  </a:cubicBezTo>
                  <a:cubicBezTo>
                    <a:pt x="35341" y="83157"/>
                    <a:pt x="35711" y="81751"/>
                    <a:pt x="36230" y="80390"/>
                  </a:cubicBezTo>
                  <a:cubicBezTo>
                    <a:pt x="37163" y="77943"/>
                    <a:pt x="38267" y="76255"/>
                    <a:pt x="39408" y="73907"/>
                  </a:cubicBezTo>
                  <a:cubicBezTo>
                    <a:pt x="40850" y="70942"/>
                    <a:pt x="45147" y="61975"/>
                    <a:pt x="45778" y="60240"/>
                  </a:cubicBezTo>
                  <a:cubicBezTo>
                    <a:pt x="46528" y="58173"/>
                    <a:pt x="47296" y="55355"/>
                    <a:pt x="48393" y="53468"/>
                  </a:cubicBezTo>
                  <a:cubicBezTo>
                    <a:pt x="49455" y="51642"/>
                    <a:pt x="50666" y="49746"/>
                    <a:pt x="51338" y="47731"/>
                  </a:cubicBezTo>
                  <a:cubicBezTo>
                    <a:pt x="52032" y="45646"/>
                    <a:pt x="56666" y="36612"/>
                    <a:pt x="58055" y="31053"/>
                  </a:cubicBezTo>
                  <a:cubicBezTo>
                    <a:pt x="59445" y="25493"/>
                    <a:pt x="58982" y="23641"/>
                    <a:pt x="58750" y="18544"/>
                  </a:cubicBezTo>
                  <a:lnTo>
                    <a:pt x="58750" y="18544"/>
                  </a:lnTo>
                  <a:lnTo>
                    <a:pt x="58749" y="18546"/>
                  </a:lnTo>
                  <a:cubicBezTo>
                    <a:pt x="58518" y="13449"/>
                    <a:pt x="57128" y="9743"/>
                    <a:pt x="54581" y="6268"/>
                  </a:cubicBezTo>
                  <a:cubicBezTo>
                    <a:pt x="52032" y="2794"/>
                    <a:pt x="46705" y="940"/>
                    <a:pt x="41839" y="245"/>
                  </a:cubicBezTo>
                  <a:cubicBezTo>
                    <a:pt x="40729" y="87"/>
                    <a:pt x="39619" y="1"/>
                    <a:pt x="38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3"/>
            <p:cNvSpPr/>
            <p:nvPr/>
          </p:nvSpPr>
          <p:spPr>
            <a:xfrm>
              <a:off x="5272730" y="3603906"/>
              <a:ext cx="340779" cy="1091071"/>
            </a:xfrm>
            <a:custGeom>
              <a:avLst/>
              <a:gdLst/>
              <a:ahLst/>
              <a:cxnLst/>
              <a:rect l="l" t="t" r="r" b="b"/>
              <a:pathLst>
                <a:path w="21775" h="69717" extrusionOk="0">
                  <a:moveTo>
                    <a:pt x="21775" y="0"/>
                  </a:moveTo>
                  <a:cubicBezTo>
                    <a:pt x="21774" y="0"/>
                    <a:pt x="18068" y="3707"/>
                    <a:pt x="16061" y="10966"/>
                  </a:cubicBezTo>
                  <a:cubicBezTo>
                    <a:pt x="14053" y="18224"/>
                    <a:pt x="11119" y="24864"/>
                    <a:pt x="9420" y="29497"/>
                  </a:cubicBezTo>
                  <a:cubicBezTo>
                    <a:pt x="7722" y="34129"/>
                    <a:pt x="6486" y="36909"/>
                    <a:pt x="4788" y="42314"/>
                  </a:cubicBezTo>
                  <a:cubicBezTo>
                    <a:pt x="3089" y="47719"/>
                    <a:pt x="1544" y="53896"/>
                    <a:pt x="1390" y="55750"/>
                  </a:cubicBezTo>
                  <a:cubicBezTo>
                    <a:pt x="1237" y="57602"/>
                    <a:pt x="1" y="60999"/>
                    <a:pt x="155" y="63317"/>
                  </a:cubicBezTo>
                  <a:cubicBezTo>
                    <a:pt x="310" y="65633"/>
                    <a:pt x="1390" y="69648"/>
                    <a:pt x="1390" y="69648"/>
                  </a:cubicBezTo>
                  <a:cubicBezTo>
                    <a:pt x="1390" y="69648"/>
                    <a:pt x="1458" y="69716"/>
                    <a:pt x="1538" y="69716"/>
                  </a:cubicBezTo>
                  <a:cubicBezTo>
                    <a:pt x="1699" y="69716"/>
                    <a:pt x="1905" y="69442"/>
                    <a:pt x="1699" y="67795"/>
                  </a:cubicBezTo>
                  <a:cubicBezTo>
                    <a:pt x="1390" y="65324"/>
                    <a:pt x="464" y="64551"/>
                    <a:pt x="1544" y="60381"/>
                  </a:cubicBezTo>
                  <a:cubicBezTo>
                    <a:pt x="2625" y="56213"/>
                    <a:pt x="3243" y="52507"/>
                    <a:pt x="4479" y="48337"/>
                  </a:cubicBezTo>
                  <a:cubicBezTo>
                    <a:pt x="5714" y="44167"/>
                    <a:pt x="7877" y="39380"/>
                    <a:pt x="8957" y="35365"/>
                  </a:cubicBezTo>
                  <a:cubicBezTo>
                    <a:pt x="10038" y="31349"/>
                    <a:pt x="12510" y="25173"/>
                    <a:pt x="13281" y="22855"/>
                  </a:cubicBezTo>
                  <a:cubicBezTo>
                    <a:pt x="14053" y="20540"/>
                    <a:pt x="16369" y="13591"/>
                    <a:pt x="17605" y="10502"/>
                  </a:cubicBezTo>
                  <a:cubicBezTo>
                    <a:pt x="18841" y="7413"/>
                    <a:pt x="21774" y="1"/>
                    <a:pt x="217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3"/>
            <p:cNvSpPr/>
            <p:nvPr/>
          </p:nvSpPr>
          <p:spPr>
            <a:xfrm>
              <a:off x="5625590" y="4152516"/>
              <a:ext cx="456777" cy="677160"/>
            </a:xfrm>
            <a:custGeom>
              <a:avLst/>
              <a:gdLst/>
              <a:ahLst/>
              <a:cxnLst/>
              <a:rect l="l" t="t" r="r" b="b"/>
              <a:pathLst>
                <a:path w="29187" h="43269" extrusionOk="0">
                  <a:moveTo>
                    <a:pt x="29187" y="1"/>
                  </a:moveTo>
                  <a:lnTo>
                    <a:pt x="29187" y="1"/>
                  </a:lnTo>
                  <a:cubicBezTo>
                    <a:pt x="29186" y="2"/>
                    <a:pt x="25326" y="7722"/>
                    <a:pt x="24090" y="11121"/>
                  </a:cubicBezTo>
                  <a:lnTo>
                    <a:pt x="24091" y="11119"/>
                  </a:lnTo>
                  <a:lnTo>
                    <a:pt x="24091" y="11119"/>
                  </a:lnTo>
                  <a:cubicBezTo>
                    <a:pt x="22856" y="14517"/>
                    <a:pt x="19149" y="22084"/>
                    <a:pt x="16986" y="25791"/>
                  </a:cubicBezTo>
                  <a:cubicBezTo>
                    <a:pt x="14825" y="29498"/>
                    <a:pt x="11737" y="35365"/>
                    <a:pt x="8185" y="38917"/>
                  </a:cubicBezTo>
                  <a:cubicBezTo>
                    <a:pt x="5368" y="41734"/>
                    <a:pt x="3328" y="42025"/>
                    <a:pt x="2604" y="42025"/>
                  </a:cubicBezTo>
                  <a:cubicBezTo>
                    <a:pt x="2415" y="42025"/>
                    <a:pt x="2316" y="42005"/>
                    <a:pt x="2316" y="42005"/>
                  </a:cubicBezTo>
                  <a:lnTo>
                    <a:pt x="0" y="42160"/>
                  </a:lnTo>
                  <a:cubicBezTo>
                    <a:pt x="0" y="42160"/>
                    <a:pt x="1790" y="43268"/>
                    <a:pt x="3976" y="43268"/>
                  </a:cubicBezTo>
                  <a:cubicBezTo>
                    <a:pt x="4733" y="43268"/>
                    <a:pt x="5537" y="43135"/>
                    <a:pt x="6331" y="42778"/>
                  </a:cubicBezTo>
                  <a:cubicBezTo>
                    <a:pt x="9419" y="41387"/>
                    <a:pt x="10037" y="39689"/>
                    <a:pt x="12817" y="36447"/>
                  </a:cubicBezTo>
                  <a:cubicBezTo>
                    <a:pt x="15598" y="33204"/>
                    <a:pt x="17450" y="29189"/>
                    <a:pt x="19149" y="24555"/>
                  </a:cubicBezTo>
                  <a:cubicBezTo>
                    <a:pt x="20847" y="19922"/>
                    <a:pt x="23782" y="15598"/>
                    <a:pt x="25171" y="11428"/>
                  </a:cubicBezTo>
                  <a:cubicBezTo>
                    <a:pt x="26562" y="7260"/>
                    <a:pt x="29186" y="2"/>
                    <a:pt x="291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0" name="Google Shape;650;p43"/>
            <p:cNvGrpSpPr/>
            <p:nvPr/>
          </p:nvGrpSpPr>
          <p:grpSpPr>
            <a:xfrm>
              <a:off x="4670412" y="3601940"/>
              <a:ext cx="1059240" cy="414102"/>
              <a:chOff x="4994378" y="3321137"/>
              <a:chExt cx="656608" cy="256712"/>
            </a:xfrm>
          </p:grpSpPr>
          <p:sp>
            <p:nvSpPr>
              <p:cNvPr id="651" name="Google Shape;651;p43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3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3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4" name="Google Shape;654;p43"/>
            <p:cNvSpPr/>
            <p:nvPr/>
          </p:nvSpPr>
          <p:spPr>
            <a:xfrm>
              <a:off x="4339786" y="3706084"/>
              <a:ext cx="756505" cy="471300"/>
            </a:xfrm>
            <a:custGeom>
              <a:avLst/>
              <a:gdLst/>
              <a:ahLst/>
              <a:cxnLst/>
              <a:rect l="l" t="t" r="r" b="b"/>
              <a:pathLst>
                <a:path w="48339" h="30115" extrusionOk="0">
                  <a:moveTo>
                    <a:pt x="35404" y="1"/>
                  </a:moveTo>
                  <a:cubicBezTo>
                    <a:pt x="32747" y="1"/>
                    <a:pt x="30964" y="2847"/>
                    <a:pt x="29009" y="3140"/>
                  </a:cubicBezTo>
                  <a:cubicBezTo>
                    <a:pt x="26836" y="3463"/>
                    <a:pt x="25784" y="5195"/>
                    <a:pt x="23224" y="5195"/>
                  </a:cubicBezTo>
                  <a:cubicBezTo>
                    <a:pt x="23221" y="5195"/>
                    <a:pt x="23218" y="5195"/>
                    <a:pt x="23215" y="5195"/>
                  </a:cubicBezTo>
                  <a:cubicBezTo>
                    <a:pt x="23211" y="5195"/>
                    <a:pt x="23206" y="5195"/>
                    <a:pt x="23202" y="5195"/>
                  </a:cubicBezTo>
                  <a:cubicBezTo>
                    <a:pt x="20636" y="5195"/>
                    <a:pt x="17047" y="6780"/>
                    <a:pt x="17047" y="6780"/>
                  </a:cubicBezTo>
                  <a:cubicBezTo>
                    <a:pt x="17047" y="6780"/>
                    <a:pt x="13055" y="8041"/>
                    <a:pt x="9910" y="8114"/>
                  </a:cubicBezTo>
                  <a:cubicBezTo>
                    <a:pt x="6764" y="8186"/>
                    <a:pt x="2123" y="8875"/>
                    <a:pt x="2123" y="8875"/>
                  </a:cubicBezTo>
                  <a:cubicBezTo>
                    <a:pt x="1903" y="9563"/>
                    <a:pt x="1412" y="13285"/>
                    <a:pt x="1062" y="16384"/>
                  </a:cubicBezTo>
                  <a:cubicBezTo>
                    <a:pt x="712" y="19482"/>
                    <a:pt x="1" y="28314"/>
                    <a:pt x="1" y="28314"/>
                  </a:cubicBezTo>
                  <a:cubicBezTo>
                    <a:pt x="1" y="28314"/>
                    <a:pt x="7196" y="29625"/>
                    <a:pt x="10435" y="29991"/>
                  </a:cubicBezTo>
                  <a:cubicBezTo>
                    <a:pt x="11226" y="30080"/>
                    <a:pt x="12066" y="30115"/>
                    <a:pt x="12957" y="30115"/>
                  </a:cubicBezTo>
                  <a:cubicBezTo>
                    <a:pt x="15711" y="30115"/>
                    <a:pt x="18951" y="29779"/>
                    <a:pt x="22735" y="29668"/>
                  </a:cubicBezTo>
                  <a:cubicBezTo>
                    <a:pt x="27742" y="29519"/>
                    <a:pt x="33332" y="28012"/>
                    <a:pt x="36274" y="27203"/>
                  </a:cubicBezTo>
                  <a:cubicBezTo>
                    <a:pt x="39217" y="26394"/>
                    <a:pt x="40110" y="26067"/>
                    <a:pt x="41411" y="24645"/>
                  </a:cubicBezTo>
                  <a:cubicBezTo>
                    <a:pt x="42712" y="23224"/>
                    <a:pt x="41291" y="21923"/>
                    <a:pt x="41291" y="21923"/>
                  </a:cubicBezTo>
                  <a:lnTo>
                    <a:pt x="38222" y="22574"/>
                  </a:lnTo>
                  <a:cubicBezTo>
                    <a:pt x="38222" y="22574"/>
                    <a:pt x="41291" y="21923"/>
                    <a:pt x="43405" y="20878"/>
                  </a:cubicBezTo>
                  <a:cubicBezTo>
                    <a:pt x="45519" y="19832"/>
                    <a:pt x="46648" y="18677"/>
                    <a:pt x="47152" y="16737"/>
                  </a:cubicBezTo>
                  <a:cubicBezTo>
                    <a:pt x="47657" y="14798"/>
                    <a:pt x="46343" y="13795"/>
                    <a:pt x="44264" y="13274"/>
                  </a:cubicBezTo>
                  <a:cubicBezTo>
                    <a:pt x="43972" y="13201"/>
                    <a:pt x="43672" y="13170"/>
                    <a:pt x="43373" y="13170"/>
                  </a:cubicBezTo>
                  <a:cubicBezTo>
                    <a:pt x="42947" y="13170"/>
                    <a:pt x="42522" y="13234"/>
                    <a:pt x="42119" y="13330"/>
                  </a:cubicBezTo>
                  <a:cubicBezTo>
                    <a:pt x="43731" y="12690"/>
                    <a:pt x="45252" y="12103"/>
                    <a:pt x="45878" y="11603"/>
                  </a:cubicBezTo>
                  <a:cubicBezTo>
                    <a:pt x="46818" y="10854"/>
                    <a:pt x="48339" y="8744"/>
                    <a:pt x="47482" y="7506"/>
                  </a:cubicBezTo>
                  <a:cubicBezTo>
                    <a:pt x="46757" y="6461"/>
                    <a:pt x="45754" y="5182"/>
                    <a:pt x="44216" y="5182"/>
                  </a:cubicBezTo>
                  <a:cubicBezTo>
                    <a:pt x="43932" y="5182"/>
                    <a:pt x="43629" y="5226"/>
                    <a:pt x="43306" y="5323"/>
                  </a:cubicBezTo>
                  <a:cubicBezTo>
                    <a:pt x="41241" y="5945"/>
                    <a:pt x="36622" y="7706"/>
                    <a:pt x="36622" y="7706"/>
                  </a:cubicBezTo>
                  <a:cubicBezTo>
                    <a:pt x="36622" y="7706"/>
                    <a:pt x="39237" y="6005"/>
                    <a:pt x="39396" y="4597"/>
                  </a:cubicBezTo>
                  <a:cubicBezTo>
                    <a:pt x="39556" y="3188"/>
                    <a:pt x="39528" y="904"/>
                    <a:pt x="36336" y="117"/>
                  </a:cubicBezTo>
                  <a:cubicBezTo>
                    <a:pt x="36014" y="37"/>
                    <a:pt x="35703" y="1"/>
                    <a:pt x="35404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3"/>
            <p:cNvSpPr/>
            <p:nvPr/>
          </p:nvSpPr>
          <p:spPr>
            <a:xfrm>
              <a:off x="4638138" y="3823694"/>
              <a:ext cx="274751" cy="113979"/>
            </a:xfrm>
            <a:custGeom>
              <a:avLst/>
              <a:gdLst/>
              <a:ahLst/>
              <a:cxnLst/>
              <a:rect l="l" t="t" r="r" b="b"/>
              <a:pathLst>
                <a:path w="17556" h="7283" extrusionOk="0">
                  <a:moveTo>
                    <a:pt x="17555" y="0"/>
                  </a:moveTo>
                  <a:lnTo>
                    <a:pt x="17555" y="0"/>
                  </a:lnTo>
                  <a:cubicBezTo>
                    <a:pt x="17555" y="1"/>
                    <a:pt x="14325" y="2114"/>
                    <a:pt x="12471" y="2880"/>
                  </a:cubicBezTo>
                  <a:cubicBezTo>
                    <a:pt x="10619" y="3645"/>
                    <a:pt x="9359" y="4295"/>
                    <a:pt x="7308" y="4955"/>
                  </a:cubicBezTo>
                  <a:cubicBezTo>
                    <a:pt x="5256" y="5615"/>
                    <a:pt x="2075" y="6587"/>
                    <a:pt x="1" y="6956"/>
                  </a:cubicBezTo>
                  <a:cubicBezTo>
                    <a:pt x="1" y="6956"/>
                    <a:pt x="267" y="7282"/>
                    <a:pt x="1030" y="7282"/>
                  </a:cubicBezTo>
                  <a:cubicBezTo>
                    <a:pt x="1287" y="7282"/>
                    <a:pt x="1601" y="7245"/>
                    <a:pt x="1981" y="7146"/>
                  </a:cubicBezTo>
                  <a:cubicBezTo>
                    <a:pt x="3484" y="6753"/>
                    <a:pt x="7015" y="5839"/>
                    <a:pt x="8566" y="5166"/>
                  </a:cubicBezTo>
                  <a:cubicBezTo>
                    <a:pt x="10116" y="4494"/>
                    <a:pt x="12016" y="3880"/>
                    <a:pt x="13776" y="2812"/>
                  </a:cubicBezTo>
                  <a:cubicBezTo>
                    <a:pt x="15537" y="1744"/>
                    <a:pt x="17555" y="1"/>
                    <a:pt x="17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3"/>
            <p:cNvSpPr/>
            <p:nvPr/>
          </p:nvSpPr>
          <p:spPr>
            <a:xfrm>
              <a:off x="4679329" y="3914699"/>
              <a:ext cx="319636" cy="101177"/>
            </a:xfrm>
            <a:custGeom>
              <a:avLst/>
              <a:gdLst/>
              <a:ahLst/>
              <a:cxnLst/>
              <a:rect l="l" t="t" r="r" b="b"/>
              <a:pathLst>
                <a:path w="20424" h="6465" extrusionOk="0">
                  <a:moveTo>
                    <a:pt x="20423" y="0"/>
                  </a:moveTo>
                  <a:lnTo>
                    <a:pt x="20423" y="0"/>
                  </a:lnTo>
                  <a:cubicBezTo>
                    <a:pt x="20423" y="0"/>
                    <a:pt x="15631" y="2014"/>
                    <a:pt x="13541" y="2846"/>
                  </a:cubicBezTo>
                  <a:lnTo>
                    <a:pt x="13541" y="2848"/>
                  </a:lnTo>
                  <a:cubicBezTo>
                    <a:pt x="11451" y="3681"/>
                    <a:pt x="5917" y="5337"/>
                    <a:pt x="4453" y="5671"/>
                  </a:cubicBezTo>
                  <a:cubicBezTo>
                    <a:pt x="2989" y="6005"/>
                    <a:pt x="1" y="5953"/>
                    <a:pt x="461" y="6291"/>
                  </a:cubicBezTo>
                  <a:cubicBezTo>
                    <a:pt x="615" y="6403"/>
                    <a:pt x="1014" y="6464"/>
                    <a:pt x="1582" y="6464"/>
                  </a:cubicBezTo>
                  <a:cubicBezTo>
                    <a:pt x="2713" y="6464"/>
                    <a:pt x="4512" y="6224"/>
                    <a:pt x="6378" y="5674"/>
                  </a:cubicBezTo>
                  <a:cubicBezTo>
                    <a:pt x="9179" y="4850"/>
                    <a:pt x="13602" y="3567"/>
                    <a:pt x="15341" y="2693"/>
                  </a:cubicBezTo>
                  <a:cubicBezTo>
                    <a:pt x="17079" y="1821"/>
                    <a:pt x="20423" y="0"/>
                    <a:pt x="20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3"/>
            <p:cNvSpPr/>
            <p:nvPr/>
          </p:nvSpPr>
          <p:spPr>
            <a:xfrm>
              <a:off x="4704118" y="4048538"/>
              <a:ext cx="276379" cy="67358"/>
            </a:xfrm>
            <a:custGeom>
              <a:avLst/>
              <a:gdLst/>
              <a:ahLst/>
              <a:cxnLst/>
              <a:rect l="l" t="t" r="r" b="b"/>
              <a:pathLst>
                <a:path w="17660" h="4304" extrusionOk="0">
                  <a:moveTo>
                    <a:pt x="17659" y="0"/>
                  </a:moveTo>
                  <a:lnTo>
                    <a:pt x="17659" y="0"/>
                  </a:lnTo>
                  <a:cubicBezTo>
                    <a:pt x="17659" y="0"/>
                    <a:pt x="14825" y="465"/>
                    <a:pt x="12979" y="1041"/>
                  </a:cubicBezTo>
                  <a:cubicBezTo>
                    <a:pt x="11130" y="1618"/>
                    <a:pt x="6098" y="3258"/>
                    <a:pt x="4281" y="3554"/>
                  </a:cubicBezTo>
                  <a:cubicBezTo>
                    <a:pt x="2465" y="3847"/>
                    <a:pt x="0" y="4210"/>
                    <a:pt x="0" y="4210"/>
                  </a:cubicBezTo>
                  <a:cubicBezTo>
                    <a:pt x="0" y="4210"/>
                    <a:pt x="627" y="4303"/>
                    <a:pt x="1536" y="4303"/>
                  </a:cubicBezTo>
                  <a:cubicBezTo>
                    <a:pt x="2264" y="4303"/>
                    <a:pt x="3173" y="4244"/>
                    <a:pt x="4085" y="4030"/>
                  </a:cubicBezTo>
                  <a:cubicBezTo>
                    <a:pt x="6135" y="3548"/>
                    <a:pt x="9956" y="2554"/>
                    <a:pt x="12703" y="1580"/>
                  </a:cubicBezTo>
                  <a:cubicBezTo>
                    <a:pt x="15452" y="607"/>
                    <a:pt x="17439" y="48"/>
                    <a:pt x="17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3"/>
            <p:cNvSpPr/>
            <p:nvPr/>
          </p:nvSpPr>
          <p:spPr>
            <a:xfrm>
              <a:off x="4879993" y="2586155"/>
              <a:ext cx="93071" cy="27794"/>
            </a:xfrm>
            <a:custGeom>
              <a:avLst/>
              <a:gdLst/>
              <a:ahLst/>
              <a:cxnLst/>
              <a:rect l="l" t="t" r="r" b="b"/>
              <a:pathLst>
                <a:path w="5947" h="1776" extrusionOk="0">
                  <a:moveTo>
                    <a:pt x="3223" y="1"/>
                  </a:moveTo>
                  <a:cubicBezTo>
                    <a:pt x="2833" y="1"/>
                    <a:pt x="2457" y="47"/>
                    <a:pt x="2162" y="173"/>
                  </a:cubicBezTo>
                  <a:cubicBezTo>
                    <a:pt x="1082" y="637"/>
                    <a:pt x="1" y="1177"/>
                    <a:pt x="386" y="1640"/>
                  </a:cubicBezTo>
                  <a:cubicBezTo>
                    <a:pt x="466" y="1735"/>
                    <a:pt x="545" y="1775"/>
                    <a:pt x="629" y="1775"/>
                  </a:cubicBezTo>
                  <a:cubicBezTo>
                    <a:pt x="954" y="1775"/>
                    <a:pt x="1349" y="1175"/>
                    <a:pt x="2086" y="868"/>
                  </a:cubicBezTo>
                  <a:cubicBezTo>
                    <a:pt x="2279" y="787"/>
                    <a:pt x="2526" y="757"/>
                    <a:pt x="2799" y="757"/>
                  </a:cubicBezTo>
                  <a:cubicBezTo>
                    <a:pt x="3608" y="757"/>
                    <a:pt x="4648" y="1021"/>
                    <a:pt x="5212" y="1021"/>
                  </a:cubicBezTo>
                  <a:cubicBezTo>
                    <a:pt x="5371" y="1021"/>
                    <a:pt x="5492" y="1000"/>
                    <a:pt x="5560" y="946"/>
                  </a:cubicBezTo>
                  <a:cubicBezTo>
                    <a:pt x="5946" y="637"/>
                    <a:pt x="5406" y="328"/>
                    <a:pt x="5406" y="328"/>
                  </a:cubicBezTo>
                  <a:cubicBezTo>
                    <a:pt x="5406" y="328"/>
                    <a:pt x="4262" y="1"/>
                    <a:pt x="3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4223851" y="3461318"/>
              <a:ext cx="205422" cy="352876"/>
            </a:xfrm>
            <a:custGeom>
              <a:avLst/>
              <a:gdLst/>
              <a:ahLst/>
              <a:cxnLst/>
              <a:rect l="l" t="t" r="r" b="b"/>
              <a:pathLst>
                <a:path w="13126" h="22548" extrusionOk="0">
                  <a:moveTo>
                    <a:pt x="0" y="1"/>
                  </a:moveTo>
                  <a:cubicBezTo>
                    <a:pt x="0" y="1"/>
                    <a:pt x="2316" y="3398"/>
                    <a:pt x="5713" y="6795"/>
                  </a:cubicBezTo>
                  <a:cubicBezTo>
                    <a:pt x="9111" y="10192"/>
                    <a:pt x="10347" y="13435"/>
                    <a:pt x="10964" y="15907"/>
                  </a:cubicBezTo>
                  <a:cubicBezTo>
                    <a:pt x="11581" y="18377"/>
                    <a:pt x="10810" y="22547"/>
                    <a:pt x="10810" y="22547"/>
                  </a:cubicBezTo>
                  <a:cubicBezTo>
                    <a:pt x="12199" y="21002"/>
                    <a:pt x="13126" y="16216"/>
                    <a:pt x="12353" y="14208"/>
                  </a:cubicBezTo>
                  <a:cubicBezTo>
                    <a:pt x="11582" y="12201"/>
                    <a:pt x="9420" y="8494"/>
                    <a:pt x="6640" y="6177"/>
                  </a:cubicBezTo>
                  <a:cubicBezTo>
                    <a:pt x="3861" y="386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924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12;p31">
            <a:extLst>
              <a:ext uri="{FF2B5EF4-FFF2-40B4-BE49-F238E27FC236}">
                <a16:creationId xmlns:a16="http://schemas.microsoft.com/office/drawing/2014/main" id="{C0FCAA66-E422-4DF7-AAD1-D2DFAB2B4F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3606" y="1485778"/>
            <a:ext cx="7946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bg2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This is your pen, not my pen.</a:t>
            </a:r>
            <a:endParaRPr sz="4400" dirty="0">
              <a:solidFill>
                <a:schemeClr val="bg2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6CBBE-3A44-4814-8624-E063D469BD92}"/>
              </a:ext>
            </a:extLst>
          </p:cNvPr>
          <p:cNvSpPr txBox="1"/>
          <p:nvPr/>
        </p:nvSpPr>
        <p:spPr>
          <a:xfrm>
            <a:off x="5798137" y="1374582"/>
            <a:ext cx="2299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my 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3D247C-72AF-46F2-8EC5-BEB52B453E2C}"/>
              </a:ext>
            </a:extLst>
          </p:cNvPr>
          <p:cNvSpPr txBox="1"/>
          <p:nvPr/>
        </p:nvSpPr>
        <p:spPr>
          <a:xfrm>
            <a:off x="2359717" y="1374583"/>
            <a:ext cx="2897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your pen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119F510-7C0C-4260-99D8-BF5405D2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21" y="526483"/>
            <a:ext cx="591503" cy="10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EFA5FF-AA5E-4E3E-8F23-EB52CA52A766}"/>
              </a:ext>
            </a:extLst>
          </p:cNvPr>
          <p:cNvSpPr txBox="1"/>
          <p:nvPr/>
        </p:nvSpPr>
        <p:spPr>
          <a:xfrm>
            <a:off x="1482113" y="831581"/>
            <a:ext cx="661554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possessive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adjective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(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Tính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từ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sở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8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hữu</a:t>
            </a:r>
            <a:r>
              <a:rPr lang="en-US" sz="28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+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N</a:t>
            </a:r>
          </a:p>
        </p:txBody>
      </p:sp>
      <p:sp>
        <p:nvSpPr>
          <p:cNvPr id="15" name="Google Shape;612;p31">
            <a:extLst>
              <a:ext uri="{FF2B5EF4-FFF2-40B4-BE49-F238E27FC236}">
                <a16:creationId xmlns:a16="http://schemas.microsoft.com/office/drawing/2014/main" id="{7FCD9026-957E-41AA-BF81-C3774CC60CF1}"/>
              </a:ext>
            </a:extLst>
          </p:cNvPr>
          <p:cNvSpPr txBox="1">
            <a:spLocks/>
          </p:cNvSpPr>
          <p:nvPr/>
        </p:nvSpPr>
        <p:spPr>
          <a:xfrm>
            <a:off x="-146303" y="2929197"/>
            <a:ext cx="794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Share"/>
              <a:buNone/>
              <a:defRPr sz="3300" b="1" i="0" u="none" strike="noStrike" cap="none">
                <a:solidFill>
                  <a:schemeClr val="accent3"/>
                </a:solidFill>
                <a:latin typeface="Share"/>
                <a:ea typeface="Share"/>
                <a:cs typeface="Share"/>
                <a:sym typeface="Sh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B36"/>
              </a:buClr>
              <a:buSzPts val="3300"/>
              <a:buFont typeface="Share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Share"/>
              </a:rPr>
              <a:t>This is yours, not mine.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F1A6E497-EA9F-41ED-8E94-DE7BACBE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01" y="526483"/>
            <a:ext cx="591503" cy="103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D51434-31EF-4539-A9CC-5516508ACAD2}"/>
              </a:ext>
            </a:extLst>
          </p:cNvPr>
          <p:cNvSpPr txBox="1"/>
          <p:nvPr/>
        </p:nvSpPr>
        <p:spPr>
          <a:xfrm>
            <a:off x="5045164" y="2828868"/>
            <a:ext cx="1630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mine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8A5258-F87E-4FFD-BCDD-8057613FD974}"/>
              </a:ext>
            </a:extLst>
          </p:cNvPr>
          <p:cNvSpPr txBox="1"/>
          <p:nvPr/>
        </p:nvSpPr>
        <p:spPr>
          <a:xfrm>
            <a:off x="2426208" y="2828868"/>
            <a:ext cx="1914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yours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96E1FF-1545-4821-B01F-E376E94D9429}"/>
              </a:ext>
            </a:extLst>
          </p:cNvPr>
          <p:cNvCxnSpPr/>
          <p:nvPr/>
        </p:nvCxnSpPr>
        <p:spPr>
          <a:xfrm flipH="1">
            <a:off x="3316790" y="2134673"/>
            <a:ext cx="3926" cy="79452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38ED77-86FF-4500-86F7-BEFF9A25904B}"/>
              </a:ext>
            </a:extLst>
          </p:cNvPr>
          <p:cNvCxnSpPr/>
          <p:nvPr/>
        </p:nvCxnSpPr>
        <p:spPr>
          <a:xfrm>
            <a:off x="6263296" y="2135269"/>
            <a:ext cx="0" cy="7851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21DC192-6B07-4771-83E1-F791F9F50848}"/>
              </a:ext>
            </a:extLst>
          </p:cNvPr>
          <p:cNvSpPr txBox="1"/>
          <p:nvPr/>
        </p:nvSpPr>
        <p:spPr>
          <a:xfrm>
            <a:off x="1587961" y="3656361"/>
            <a:ext cx="6403848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possessive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pronouns 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(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Đại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từ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sở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400" dirty="0" err="1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hữu</a:t>
            </a:r>
            <a:r>
              <a:rPr lang="en-US" sz="2400" dirty="0">
                <a:solidFill>
                  <a:srgbClr val="1A1B36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B36"/>
                </a:solidFill>
                <a:effectLst/>
                <a:uLnTx/>
                <a:uFillTx/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  <a:sym typeface="Arial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A1B36"/>
              </a:solidFill>
              <a:effectLst/>
              <a:uLnTx/>
              <a:uFillTx/>
              <a:latin typeface="Inter Tight" panose="020B0604020202020204" charset="0"/>
              <a:ea typeface="Inter Tight" panose="020B0604020202020204" charset="0"/>
              <a:cs typeface="Inter Tight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6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 animBg="1"/>
      <p:bldP spid="15" grpId="0"/>
      <p:bldP spid="20" grpId="0"/>
      <p:bldP spid="21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56AAF9B2-916D-E2BE-F300-624E4816AC0C}"/>
              </a:ext>
            </a:extLst>
          </p:cNvPr>
          <p:cNvSpPr txBox="1">
            <a:spLocks/>
          </p:cNvSpPr>
          <p:nvPr/>
        </p:nvSpPr>
        <p:spPr>
          <a:xfrm>
            <a:off x="720000" y="1866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dirty="0"/>
              <a:t>Possessive pronouns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A8C8D8-5715-885C-D2C8-41F16D46F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5693"/>
              </p:ext>
            </p:extLst>
          </p:nvPr>
        </p:nvGraphicFramePr>
        <p:xfrm>
          <a:off x="173179" y="837391"/>
          <a:ext cx="8423565" cy="41194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807855">
                  <a:extLst>
                    <a:ext uri="{9D8B030D-6E8A-4147-A177-3AD203B41FA5}">
                      <a16:colId xmlns:a16="http://schemas.microsoft.com/office/drawing/2014/main" val="1168820383"/>
                    </a:ext>
                  </a:extLst>
                </a:gridCol>
                <a:gridCol w="2807855">
                  <a:extLst>
                    <a:ext uri="{9D8B030D-6E8A-4147-A177-3AD203B41FA5}">
                      <a16:colId xmlns:a16="http://schemas.microsoft.com/office/drawing/2014/main" val="389750270"/>
                    </a:ext>
                  </a:extLst>
                </a:gridCol>
                <a:gridCol w="2807855">
                  <a:extLst>
                    <a:ext uri="{9D8B030D-6E8A-4147-A177-3AD203B41FA5}">
                      <a16:colId xmlns:a16="http://schemas.microsoft.com/office/drawing/2014/main" val="1713263925"/>
                    </a:ext>
                  </a:extLst>
                </a:gridCol>
              </a:tblGrid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Subject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Possessive adjective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/>
                          </a:solidFill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Possessive pronouns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742212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mine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182727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164213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86375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Its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550905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Yours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725471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We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Ours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119671"/>
                  </a:ext>
                </a:extLst>
              </a:tr>
              <a:tr h="5149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nter Tight" panose="020B0604020202020204" charset="0"/>
                          <a:ea typeface="Inter Tight" panose="020B0604020202020204" charset="0"/>
                          <a:cs typeface="Inter Tight" panose="020B0604020202020204" charset="0"/>
                        </a:rPr>
                        <a:t>Theirs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29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9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FDEAFE33-73AA-AFC7-D359-87799F120CB9}"/>
              </a:ext>
            </a:extLst>
          </p:cNvPr>
          <p:cNvSpPr txBox="1">
            <a:spLocks/>
          </p:cNvSpPr>
          <p:nvPr/>
        </p:nvSpPr>
        <p:spPr>
          <a:xfrm>
            <a:off x="720000" y="18668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Staatliches"/>
              <a:buNone/>
              <a:defRPr sz="37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taatliches"/>
              <a:buNone/>
              <a:defRPr sz="30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ctr"/>
            <a:r>
              <a:rPr lang="en-US" dirty="0"/>
              <a:t>Possessive pronouns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92846-08D0-BD68-A3D0-B745F9AD9D35}"/>
              </a:ext>
            </a:extLst>
          </p:cNvPr>
          <p:cNvGrpSpPr/>
          <p:nvPr/>
        </p:nvGrpSpPr>
        <p:grpSpPr>
          <a:xfrm>
            <a:off x="3735444" y="1399309"/>
            <a:ext cx="4688556" cy="3637666"/>
            <a:chOff x="4219042" y="1307557"/>
            <a:chExt cx="4315747" cy="3348418"/>
          </a:xfrm>
        </p:grpSpPr>
        <p:pic>
          <p:nvPicPr>
            <p:cNvPr id="2050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8A474F2C-A790-2EA2-3EFF-3F6BB2F2A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3" t="11313" r="69273" b="9764"/>
            <a:stretch/>
          </p:blipFill>
          <p:spPr bwMode="auto">
            <a:xfrm>
              <a:off x="5853547" y="1307557"/>
              <a:ext cx="1170708" cy="319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B71963B1-A25E-EDBC-61E3-7811B704C0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22" t="13989" r="39597" b="7088"/>
            <a:stretch/>
          </p:blipFill>
          <p:spPr bwMode="auto">
            <a:xfrm>
              <a:off x="7315246" y="1465113"/>
              <a:ext cx="1219543" cy="319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Set of happy little girl kids in different clothes casual outfit. Group of stylish fashionably wear dressed girls teenagers. Children baby fashion. Cartoon characters school children pupil. Vector.">
              <a:extLst>
                <a:ext uri="{FF2B5EF4-FFF2-40B4-BE49-F238E27FC236}">
                  <a16:creationId xmlns:a16="http://schemas.microsoft.com/office/drawing/2014/main" id="{049E4C33-3920-FE4F-DD85-66796DF2D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02" t="14983" r="5321" b="10539"/>
            <a:stretch/>
          </p:blipFill>
          <p:spPr bwMode="auto">
            <a:xfrm>
              <a:off x="4219042" y="1608898"/>
              <a:ext cx="1489010" cy="2889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A621DFA-2610-CE51-F3AC-C17D9A24C848}"/>
              </a:ext>
            </a:extLst>
          </p:cNvPr>
          <p:cNvSpPr/>
          <p:nvPr/>
        </p:nvSpPr>
        <p:spPr>
          <a:xfrm>
            <a:off x="244973" y="955962"/>
            <a:ext cx="3835191" cy="1039091"/>
          </a:xfrm>
          <a:prstGeom prst="wedgeRoundRectCallout">
            <a:avLst>
              <a:gd name="adj1" fmla="val 44767"/>
              <a:gd name="adj2" fmla="val 78346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Mi is one of </a:t>
            </a:r>
            <a:r>
              <a:rPr lang="en-US" sz="2400" b="1" u="sng" dirty="0">
                <a:solidFill>
                  <a:schemeClr val="bg2"/>
                </a:solidFill>
              </a:rPr>
              <a:t>my friends</a:t>
            </a:r>
            <a:r>
              <a:rPr lang="en-US" sz="2400" dirty="0">
                <a:solidFill>
                  <a:schemeClr val="bg2"/>
                </a:solidFill>
              </a:rPr>
              <a:t>. </a:t>
            </a:r>
          </a:p>
          <a:p>
            <a:pPr algn="ctr"/>
            <a:r>
              <a:rPr lang="en-US" sz="2400" dirty="0">
                <a:solidFill>
                  <a:schemeClr val="bg2"/>
                </a:solidFill>
                <a:sym typeface="Wingdings 3" panose="05040102010807070707" pitchFamily="18" charset="2"/>
              </a:rPr>
              <a:t> </a:t>
            </a:r>
            <a:r>
              <a:rPr lang="en-US" sz="2400" dirty="0">
                <a:solidFill>
                  <a:schemeClr val="bg2"/>
                </a:solidFill>
              </a:rPr>
              <a:t>Mi is a friend </a:t>
            </a:r>
            <a:r>
              <a:rPr lang="en-US" sz="2400" b="1" dirty="0">
                <a:solidFill>
                  <a:srgbClr val="FF0000"/>
                </a:solidFill>
              </a:rPr>
              <a:t>of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b="1" u="sng" dirty="0">
                <a:solidFill>
                  <a:schemeClr val="bg2"/>
                </a:solidFill>
              </a:rPr>
              <a:t>mine</a:t>
            </a:r>
            <a:r>
              <a:rPr lang="en-US" sz="2400" dirty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7F3018-0622-4A01-1C2E-DE95F761E457}"/>
              </a:ext>
            </a:extLst>
          </p:cNvPr>
          <p:cNvSpPr txBox="1"/>
          <p:nvPr/>
        </p:nvSpPr>
        <p:spPr>
          <a:xfrm>
            <a:off x="6005863" y="1013842"/>
            <a:ext cx="623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5A706-8D06-69EB-9CEF-F35548726F6F}"/>
              </a:ext>
            </a:extLst>
          </p:cNvPr>
          <p:cNvGrpSpPr/>
          <p:nvPr/>
        </p:nvGrpSpPr>
        <p:grpSpPr>
          <a:xfrm>
            <a:off x="154055" y="2571750"/>
            <a:ext cx="3611849" cy="1937477"/>
            <a:chOff x="2413577" y="1990000"/>
            <a:chExt cx="3861479" cy="193551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D8717D-99C1-0BA4-E667-94A8A13ECAE6}"/>
                </a:ext>
              </a:extLst>
            </p:cNvPr>
            <p:cNvSpPr/>
            <p:nvPr/>
          </p:nvSpPr>
          <p:spPr>
            <a:xfrm>
              <a:off x="2671039" y="2335475"/>
              <a:ext cx="3604017" cy="1590039"/>
            </a:xfrm>
            <a:prstGeom prst="rect">
              <a:avLst/>
            </a:prstGeom>
            <a:solidFill>
              <a:srgbClr val="FDE2AB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dirty="0">
                <a:solidFill>
                  <a:schemeClr val="tx1"/>
                </a:solidFill>
              </a:endParaRPr>
            </a:p>
            <a:p>
              <a:r>
                <a:rPr lang="en-US" sz="2400" dirty="0">
                  <a:solidFill>
                    <a:schemeClr val="tx1"/>
                  </a:solidFill>
                </a:rPr>
                <a:t>We can use </a:t>
              </a:r>
              <a:r>
                <a:rPr lang="en-US" sz="2400" b="1" dirty="0">
                  <a:solidFill>
                    <a:schemeClr val="tx1"/>
                  </a:solidFill>
                </a:rPr>
                <a:t>possessive pronouns</a:t>
              </a:r>
              <a:r>
                <a:rPr lang="en-US" sz="2400" dirty="0">
                  <a:solidFill>
                    <a:schemeClr val="tx1"/>
                  </a:solidFill>
                </a:rPr>
                <a:t> after </a:t>
              </a:r>
              <a:r>
                <a:rPr lang="en-US" sz="2400" b="1" i="1" dirty="0">
                  <a:solidFill>
                    <a:srgbClr val="FF0000"/>
                  </a:solidFill>
                </a:rPr>
                <a:t>of</a:t>
              </a:r>
              <a:r>
                <a:rPr lang="en-US" sz="2400" dirty="0">
                  <a:solidFill>
                    <a:schemeClr val="tx1"/>
                  </a:solidFill>
                </a:rPr>
                <a:t>. </a:t>
              </a:r>
            </a:p>
          </p:txBody>
        </p: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9ED6AE7-3B8E-EB5F-174B-15988B5F1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577" y="1990000"/>
              <a:ext cx="2654300" cy="723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6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90;p34">
            <a:extLst>
              <a:ext uri="{FF2B5EF4-FFF2-40B4-BE49-F238E27FC236}">
                <a16:creationId xmlns:a16="http://schemas.microsoft.com/office/drawing/2014/main" id="{F3CBA289-3B61-9DFC-18E8-B1B18679E8F6}"/>
              </a:ext>
            </a:extLst>
          </p:cNvPr>
          <p:cNvSpPr txBox="1">
            <a:spLocks/>
          </p:cNvSpPr>
          <p:nvPr/>
        </p:nvSpPr>
        <p:spPr>
          <a:xfrm>
            <a:off x="472339" y="1007918"/>
            <a:ext cx="8199321" cy="4135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2000" dirty="0"/>
              <a:t>1. Jack is one of her cousins.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Jack is a ______________________.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2. Is this one of his tablets?</a:t>
            </a:r>
            <a:br>
              <a:rPr lang="en-US" sz="2000" dirty="0"/>
            </a:br>
            <a:r>
              <a:rPr lang="en-US" sz="2000" dirty="0"/>
              <a:t>Is this a _______________________?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3. Can I borrow a pencil of yours?</a:t>
            </a:r>
            <a:br>
              <a:rPr lang="en-US" sz="2000" dirty="0"/>
            </a:br>
            <a:r>
              <a:rPr lang="en-US" sz="2000" dirty="0"/>
              <a:t>Can I borrow _____________________?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4. You look like Nick and Peter. Are you one of their relatives?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You look like Nick and Peter. Are you ___________________?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5. Last year, two of our classmates won scholarships to the US. 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Last year, __________________________ won scholarships to the US.</a:t>
            </a:r>
          </a:p>
          <a:p>
            <a:pPr marL="0" indent="0">
              <a:spcAft>
                <a:spcPts val="600"/>
              </a:spcAft>
            </a:pPr>
            <a:r>
              <a:rPr lang="en-US" sz="2000" dirty="0"/>
              <a:t> </a:t>
            </a:r>
          </a:p>
          <a:p>
            <a:pPr marL="0" indent="0">
              <a:spcAft>
                <a:spcPts val="600"/>
              </a:spcAft>
            </a:pPr>
            <a:endParaRPr lang="en-US" sz="2000" dirty="0">
              <a:highlight>
                <a:srgbClr val="FFFFFF"/>
              </a:highlight>
            </a:endParaRPr>
          </a:p>
          <a:p>
            <a:pPr marL="0" indent="0">
              <a:spcAft>
                <a:spcPts val="600"/>
              </a:spcAft>
            </a:pPr>
            <a:endParaRPr lang="en-US" sz="2000" dirty="0">
              <a:highlight>
                <a:srgbClr val="FFFFFF"/>
              </a:highlight>
            </a:endParaRPr>
          </a:p>
        </p:txBody>
      </p:sp>
      <p:sp>
        <p:nvSpPr>
          <p:cNvPr id="4" name="Google Shape;389;p34">
            <a:extLst>
              <a:ext uri="{FF2B5EF4-FFF2-40B4-BE49-F238E27FC236}">
                <a16:creationId xmlns:a16="http://schemas.microsoft.com/office/drawing/2014/main" id="{B33C1826-03A1-36F5-CFE7-3ACD3FB52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339" y="155474"/>
            <a:ext cx="8293289" cy="925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5. (p.108) </a:t>
            </a:r>
            <a:r>
              <a:rPr lang="en-US" sz="2400" dirty="0"/>
              <a:t>Complete the second sentence so that it has the same meaning as the first sentence. </a:t>
            </a:r>
            <a:endParaRPr sz="2400" dirty="0"/>
          </a:p>
        </p:txBody>
      </p:sp>
      <p:sp>
        <p:nvSpPr>
          <p:cNvPr id="5" name="Google Shape;390;p34">
            <a:extLst>
              <a:ext uri="{FF2B5EF4-FFF2-40B4-BE49-F238E27FC236}">
                <a16:creationId xmlns:a16="http://schemas.microsoft.com/office/drawing/2014/main" id="{1F1C63EB-D531-0A66-B705-800B5D99BFB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2339" y="1007918"/>
            <a:ext cx="8199321" cy="4135582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1. Jack is one of </a:t>
            </a:r>
            <a:r>
              <a:rPr lang="en-US" sz="2000" dirty="0">
                <a:highlight>
                  <a:srgbClr val="C5F1FB"/>
                </a:highlight>
              </a:rPr>
              <a:t>her cousins</a:t>
            </a:r>
            <a:r>
              <a:rPr lang="en-US" sz="2000" dirty="0">
                <a:highlight>
                  <a:srgbClr val="FFFFFF"/>
                </a:highlight>
              </a:rPr>
              <a:t>.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Jack is a ______________________.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2. Is this one of </a:t>
            </a:r>
            <a:r>
              <a:rPr lang="en-US" sz="2000" dirty="0">
                <a:highlight>
                  <a:srgbClr val="C5F1FB"/>
                </a:highlight>
              </a:rPr>
              <a:t>his tablets</a:t>
            </a:r>
            <a:r>
              <a:rPr lang="en-US" sz="2000" dirty="0">
                <a:highlight>
                  <a:srgbClr val="FFFFFF"/>
                </a:highlight>
              </a:rPr>
              <a:t>?</a:t>
            </a:r>
            <a:br>
              <a:rPr lang="en-US" sz="2000" dirty="0">
                <a:highlight>
                  <a:srgbClr val="FFFFFF"/>
                </a:highlight>
              </a:rPr>
            </a:br>
            <a:r>
              <a:rPr lang="en-US" sz="2000" dirty="0">
                <a:highlight>
                  <a:srgbClr val="FFFFFF"/>
                </a:highlight>
              </a:rPr>
              <a:t>Is this a _______________________?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3. Can I borrow a </a:t>
            </a:r>
            <a:r>
              <a:rPr lang="en-US" sz="2000" dirty="0">
                <a:highlight>
                  <a:srgbClr val="C5F1FB"/>
                </a:highlight>
              </a:rPr>
              <a:t>pencil </a:t>
            </a:r>
            <a:r>
              <a:rPr lang="en-US" sz="2000" b="1" dirty="0">
                <a:highlight>
                  <a:srgbClr val="C5F1FB"/>
                </a:highlight>
              </a:rPr>
              <a:t>of</a:t>
            </a:r>
            <a:r>
              <a:rPr lang="en-US" sz="2000" dirty="0">
                <a:highlight>
                  <a:srgbClr val="C5F1FB"/>
                </a:highlight>
              </a:rPr>
              <a:t> yours</a:t>
            </a:r>
            <a:r>
              <a:rPr lang="en-US" sz="2000" dirty="0">
                <a:highlight>
                  <a:srgbClr val="FFFFFF"/>
                </a:highlight>
              </a:rPr>
              <a:t>?</a:t>
            </a:r>
            <a:br>
              <a:rPr lang="en-US" sz="2000" dirty="0">
                <a:highlight>
                  <a:srgbClr val="FFFFFF"/>
                </a:highlight>
              </a:rPr>
            </a:br>
            <a:r>
              <a:rPr lang="en-US" sz="2000" dirty="0">
                <a:highlight>
                  <a:srgbClr val="FFFFFF"/>
                </a:highlight>
              </a:rPr>
              <a:t>Can I borrow _____________________?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4. You look like Nick and Peter. Are you one of </a:t>
            </a:r>
            <a:r>
              <a:rPr lang="en-US" sz="2000" dirty="0">
                <a:highlight>
                  <a:srgbClr val="C5F1FB"/>
                </a:highlight>
              </a:rPr>
              <a:t>their relatives</a:t>
            </a:r>
            <a:r>
              <a:rPr lang="en-US" sz="2000" dirty="0">
                <a:highlight>
                  <a:srgbClr val="FFFFFF"/>
                </a:highlight>
              </a:rPr>
              <a:t>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You look like Nick and Peter. Are you ___________________?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5. Last year, </a:t>
            </a:r>
            <a:r>
              <a:rPr lang="en-US" sz="2000" dirty="0">
                <a:highlight>
                  <a:srgbClr val="C5F1FB"/>
                </a:highlight>
              </a:rPr>
              <a:t>two </a:t>
            </a:r>
            <a:r>
              <a:rPr lang="en-US" sz="2000" b="1" dirty="0">
                <a:highlight>
                  <a:srgbClr val="C5F1FB"/>
                </a:highlight>
              </a:rPr>
              <a:t>of</a:t>
            </a:r>
            <a:r>
              <a:rPr lang="en-US" sz="2000" dirty="0">
                <a:highlight>
                  <a:srgbClr val="C5F1FB"/>
                </a:highlight>
              </a:rPr>
              <a:t> our classmates </a:t>
            </a:r>
            <a:r>
              <a:rPr lang="en-US" sz="2000" dirty="0">
                <a:highlight>
                  <a:srgbClr val="FFFFFF"/>
                </a:highlight>
              </a:rPr>
              <a:t>won scholarships to the US. </a:t>
            </a:r>
          </a:p>
          <a:p>
            <a:pPr marL="0" lvl="0" indent="0">
              <a:spcAft>
                <a:spcPts val="600"/>
              </a:spcAft>
            </a:pPr>
            <a:r>
              <a:rPr lang="en-US" sz="2000" dirty="0">
                <a:highlight>
                  <a:srgbClr val="FFFFFF"/>
                </a:highlight>
              </a:rPr>
              <a:t>Last year, __________________________ won scholarships to the US. </a:t>
            </a:r>
          </a:p>
          <a:p>
            <a:pPr marL="0" lvl="0" indent="0" algn="l" rtl="0">
              <a:spcAft>
                <a:spcPts val="600"/>
              </a:spcAft>
              <a:buNone/>
            </a:pPr>
            <a:endParaRPr lang="en-US" sz="2000" dirty="0">
              <a:highlight>
                <a:srgbClr val="FFFFFF"/>
              </a:highlight>
            </a:endParaRPr>
          </a:p>
          <a:p>
            <a:pPr marL="0" lvl="0" indent="0" algn="l" rtl="0">
              <a:spcAft>
                <a:spcPts val="60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B87F97-4405-6D6B-217A-D5C5D5FC0B5E}"/>
              </a:ext>
            </a:extLst>
          </p:cNvPr>
          <p:cNvSpPr txBox="1"/>
          <p:nvPr/>
        </p:nvSpPr>
        <p:spPr>
          <a:xfrm>
            <a:off x="1545324" y="1285022"/>
            <a:ext cx="21070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cousin of hers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0356B-CCD3-A859-C715-D4DF8380652B}"/>
              </a:ext>
            </a:extLst>
          </p:cNvPr>
          <p:cNvSpPr txBox="1"/>
          <p:nvPr/>
        </p:nvSpPr>
        <p:spPr>
          <a:xfrm>
            <a:off x="1545324" y="1995460"/>
            <a:ext cx="1836371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tablet of 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EFE86-1978-F62A-08B4-F2D30458E8C7}"/>
              </a:ext>
            </a:extLst>
          </p:cNvPr>
          <p:cNvSpPr txBox="1"/>
          <p:nvPr/>
        </p:nvSpPr>
        <p:spPr>
          <a:xfrm>
            <a:off x="1976628" y="2692385"/>
            <a:ext cx="2577992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one of your pencils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F5962-E398-BE76-470F-A4A67D553ACE}"/>
              </a:ext>
            </a:extLst>
          </p:cNvPr>
          <p:cNvSpPr txBox="1"/>
          <p:nvPr/>
        </p:nvSpPr>
        <p:spPr>
          <a:xfrm>
            <a:off x="4554620" y="3450661"/>
            <a:ext cx="245306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 relative of theirs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034AE-32F3-E7B0-7516-E42E66DC2489}"/>
              </a:ext>
            </a:extLst>
          </p:cNvPr>
          <p:cNvSpPr txBox="1"/>
          <p:nvPr/>
        </p:nvSpPr>
        <p:spPr>
          <a:xfrm>
            <a:off x="1706482" y="4208937"/>
            <a:ext cx="2990208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two classmates of ours</a:t>
            </a:r>
          </a:p>
        </p:txBody>
      </p:sp>
    </p:spTree>
    <p:extLst>
      <p:ext uri="{BB962C8B-B14F-4D97-AF65-F5344CB8AC3E}">
        <p14:creationId xmlns:p14="http://schemas.microsoft.com/office/powerpoint/2010/main" val="61638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WRAP UP</a:t>
            </a:r>
            <a:endParaRPr dirty="0"/>
          </a:p>
        </p:txBody>
      </p:sp>
      <p:sp>
        <p:nvSpPr>
          <p:cNvPr id="10" name="Google Shape;400;p35">
            <a:extLst>
              <a:ext uri="{FF2B5EF4-FFF2-40B4-BE49-F238E27FC236}">
                <a16:creationId xmlns:a16="http://schemas.microsoft.com/office/drawing/2014/main" id="{DA7101B2-7E44-3C10-4C16-46105E777668}"/>
              </a:ext>
            </a:extLst>
          </p:cNvPr>
          <p:cNvSpPr txBox="1">
            <a:spLocks/>
          </p:cNvSpPr>
          <p:nvPr/>
        </p:nvSpPr>
        <p:spPr>
          <a:xfrm>
            <a:off x="649979" y="2004224"/>
            <a:ext cx="734700" cy="44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Tight"/>
              <a:buNone/>
              <a:defRPr sz="1200" b="0" i="0" u="none" strike="noStrike" cap="none">
                <a:solidFill>
                  <a:schemeClr val="dk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tx1"/>
                </a:solidFill>
                <a:latin typeface="Staatliches" pitchFamily="2" charset="0"/>
              </a:rPr>
              <a:t>01</a:t>
            </a:r>
          </a:p>
        </p:txBody>
      </p:sp>
      <p:sp>
        <p:nvSpPr>
          <p:cNvPr id="11" name="Google Shape;401;p35">
            <a:extLst>
              <a:ext uri="{FF2B5EF4-FFF2-40B4-BE49-F238E27FC236}">
                <a16:creationId xmlns:a16="http://schemas.microsoft.com/office/drawing/2014/main" id="{45F52C0E-1A88-618E-DE2D-DA0594EE1DEF}"/>
              </a:ext>
            </a:extLst>
          </p:cNvPr>
          <p:cNvSpPr txBox="1">
            <a:spLocks/>
          </p:cNvSpPr>
          <p:nvPr/>
        </p:nvSpPr>
        <p:spPr>
          <a:xfrm>
            <a:off x="649979" y="3140915"/>
            <a:ext cx="734700" cy="44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 algn="ctr"/>
            <a:r>
              <a:rPr lang="en" sz="3600">
                <a:solidFill>
                  <a:schemeClr val="tx1"/>
                </a:solidFill>
                <a:latin typeface="Staatliches" pitchFamily="2" charset="0"/>
              </a:rPr>
              <a:t>02</a:t>
            </a:r>
            <a:endParaRPr lang="en" sz="3600" dirty="0">
              <a:solidFill>
                <a:schemeClr val="tx1"/>
              </a:solidFill>
              <a:latin typeface="Staatliches" pitchFamily="2" charset="0"/>
            </a:endParaRPr>
          </a:p>
        </p:txBody>
      </p:sp>
      <p:sp>
        <p:nvSpPr>
          <p:cNvPr id="12" name="Google Shape;406;p35">
            <a:extLst>
              <a:ext uri="{FF2B5EF4-FFF2-40B4-BE49-F238E27FC236}">
                <a16:creationId xmlns:a16="http://schemas.microsoft.com/office/drawing/2014/main" id="{642921DE-388D-DE02-B360-C771021F8168}"/>
              </a:ext>
            </a:extLst>
          </p:cNvPr>
          <p:cNvSpPr txBox="1">
            <a:spLocks/>
          </p:cNvSpPr>
          <p:nvPr/>
        </p:nvSpPr>
        <p:spPr>
          <a:xfrm>
            <a:off x="803848" y="1133344"/>
            <a:ext cx="5880970" cy="58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dirty="0"/>
              <a:t>After this lesson, students have been able 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D53EC-0524-7BB3-CCA8-ADB39123A12C}"/>
              </a:ext>
            </a:extLst>
          </p:cNvPr>
          <p:cNvSpPr txBox="1"/>
          <p:nvPr/>
        </p:nvSpPr>
        <p:spPr>
          <a:xfrm>
            <a:off x="1483821" y="1859109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prepositions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of place and time correctly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17515-A559-B72E-A749-70C368F1400C}"/>
              </a:ext>
            </a:extLst>
          </p:cNvPr>
          <p:cNvSpPr txBox="1"/>
          <p:nvPr/>
        </p:nvSpPr>
        <p:spPr>
          <a:xfrm>
            <a:off x="1483821" y="3005113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possessive pronouns 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correctly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5"/>
          <p:cNvSpPr txBox="1">
            <a:spLocks noGrp="1"/>
          </p:cNvSpPr>
          <p:nvPr>
            <p:ph type="title"/>
          </p:nvPr>
        </p:nvSpPr>
        <p:spPr>
          <a:xfrm>
            <a:off x="720000" y="258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/>
              <a:t>OBJECTIVES</a:t>
            </a:r>
            <a:endParaRPr sz="3700" dirty="0"/>
          </a:p>
        </p:txBody>
      </p:sp>
      <p:sp>
        <p:nvSpPr>
          <p:cNvPr id="400" name="Google Shape;400;p35"/>
          <p:cNvSpPr txBox="1">
            <a:spLocks noGrp="1"/>
          </p:cNvSpPr>
          <p:nvPr>
            <p:ph type="title" idx="2"/>
          </p:nvPr>
        </p:nvSpPr>
        <p:spPr>
          <a:xfrm>
            <a:off x="809306" y="1803333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01" name="Google Shape;401;p35"/>
          <p:cNvSpPr txBox="1">
            <a:spLocks noGrp="1"/>
          </p:cNvSpPr>
          <p:nvPr>
            <p:ph type="title" idx="3"/>
          </p:nvPr>
        </p:nvSpPr>
        <p:spPr>
          <a:xfrm>
            <a:off x="809306" y="2940024"/>
            <a:ext cx="7347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" name="Google Shape;406;p35">
            <a:extLst>
              <a:ext uri="{FF2B5EF4-FFF2-40B4-BE49-F238E27FC236}">
                <a16:creationId xmlns:a16="http://schemas.microsoft.com/office/drawing/2014/main" id="{1EE8E74E-2BB2-E475-7737-28BD87FFDA85}"/>
              </a:ext>
            </a:extLst>
          </p:cNvPr>
          <p:cNvSpPr txBox="1">
            <a:spLocks/>
          </p:cNvSpPr>
          <p:nvPr/>
        </p:nvSpPr>
        <p:spPr>
          <a:xfrm>
            <a:off x="963175" y="932453"/>
            <a:ext cx="5461848" cy="584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en-US" dirty="0"/>
              <a:t>After this lesson, students will be able 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881D6A-A646-48CE-2366-C94D4BDA4269}"/>
              </a:ext>
            </a:extLst>
          </p:cNvPr>
          <p:cNvSpPr txBox="1"/>
          <p:nvPr/>
        </p:nvSpPr>
        <p:spPr>
          <a:xfrm>
            <a:off x="1816330" y="1658218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prepositions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of place and time correctly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8433C1-5B7A-F64F-2228-685ACF7CA57C}"/>
              </a:ext>
            </a:extLst>
          </p:cNvPr>
          <p:cNvSpPr txBox="1"/>
          <p:nvPr/>
        </p:nvSpPr>
        <p:spPr>
          <a:xfrm>
            <a:off x="1816330" y="2804222"/>
            <a:ext cx="7327670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use </a:t>
            </a:r>
            <a:r>
              <a:rPr lang="en-US" sz="2700" b="1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possessive pronouns </a:t>
            </a:r>
            <a:r>
              <a:rPr lang="en-US" sz="27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correctly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2"/>
          <p:cNvSpPr txBox="1">
            <a:spLocks noGrp="1"/>
          </p:cNvSpPr>
          <p:nvPr>
            <p:ph type="title"/>
          </p:nvPr>
        </p:nvSpPr>
        <p:spPr>
          <a:xfrm>
            <a:off x="197860" y="1048310"/>
            <a:ext cx="5141930" cy="2166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 FOR YOUR ATTENTION!</a:t>
            </a:r>
            <a:endParaRPr sz="6600" dirty="0"/>
          </a:p>
        </p:txBody>
      </p:sp>
      <p:sp>
        <p:nvSpPr>
          <p:cNvPr id="841" name="Google Shape;841;p52"/>
          <p:cNvSpPr txBox="1"/>
          <p:nvPr/>
        </p:nvSpPr>
        <p:spPr>
          <a:xfrm>
            <a:off x="713225" y="4316375"/>
            <a:ext cx="411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Inter Tight"/>
                <a:ea typeface="Inter Tight"/>
                <a:cs typeface="Inter Tight"/>
                <a:sym typeface="Inter Tight"/>
              </a:rPr>
              <a:t>Please keep this slide for attribution</a:t>
            </a:r>
            <a:endParaRPr sz="1200">
              <a:solidFill>
                <a:schemeClr val="dk2"/>
              </a:solidFill>
              <a:latin typeface="Inter Tight"/>
              <a:ea typeface="Inter Tight"/>
              <a:cs typeface="Inter Tight"/>
              <a:sym typeface="Inter Tight"/>
            </a:endParaRPr>
          </a:p>
        </p:txBody>
      </p:sp>
      <p:grpSp>
        <p:nvGrpSpPr>
          <p:cNvPr id="842" name="Google Shape;842;p52"/>
          <p:cNvGrpSpPr/>
          <p:nvPr/>
        </p:nvGrpSpPr>
        <p:grpSpPr>
          <a:xfrm>
            <a:off x="5279671" y="763299"/>
            <a:ext cx="2244456" cy="3616902"/>
            <a:chOff x="5279671" y="763299"/>
            <a:chExt cx="2244456" cy="3616902"/>
          </a:xfrm>
        </p:grpSpPr>
        <p:sp>
          <p:nvSpPr>
            <p:cNvPr id="843" name="Google Shape;843;p52"/>
            <p:cNvSpPr/>
            <p:nvPr/>
          </p:nvSpPr>
          <p:spPr>
            <a:xfrm>
              <a:off x="5279671" y="1267757"/>
              <a:ext cx="2094018" cy="2527589"/>
            </a:xfrm>
            <a:custGeom>
              <a:avLst/>
              <a:gdLst/>
              <a:ahLst/>
              <a:cxnLst/>
              <a:rect l="l" t="t" r="r" b="b"/>
              <a:pathLst>
                <a:path w="121322" h="146442" extrusionOk="0">
                  <a:moveTo>
                    <a:pt x="44137" y="1"/>
                  </a:moveTo>
                  <a:cubicBezTo>
                    <a:pt x="42863" y="1"/>
                    <a:pt x="41366" y="25"/>
                    <a:pt x="39606" y="85"/>
                  </a:cubicBezTo>
                  <a:cubicBezTo>
                    <a:pt x="29732" y="421"/>
                    <a:pt x="24956" y="1610"/>
                    <a:pt x="22026" y="1915"/>
                  </a:cubicBezTo>
                  <a:cubicBezTo>
                    <a:pt x="19095" y="2219"/>
                    <a:pt x="13032" y="3750"/>
                    <a:pt x="12094" y="4838"/>
                  </a:cubicBezTo>
                  <a:cubicBezTo>
                    <a:pt x="11157" y="5927"/>
                    <a:pt x="11958" y="19258"/>
                    <a:pt x="12756" y="24452"/>
                  </a:cubicBezTo>
                  <a:cubicBezTo>
                    <a:pt x="13554" y="29647"/>
                    <a:pt x="14105" y="37796"/>
                    <a:pt x="14600" y="40209"/>
                  </a:cubicBezTo>
                  <a:cubicBezTo>
                    <a:pt x="15094" y="42625"/>
                    <a:pt x="15868" y="48928"/>
                    <a:pt x="15868" y="48928"/>
                  </a:cubicBezTo>
                  <a:cubicBezTo>
                    <a:pt x="15868" y="48928"/>
                    <a:pt x="15016" y="48513"/>
                    <a:pt x="13510" y="48513"/>
                  </a:cubicBezTo>
                  <a:cubicBezTo>
                    <a:pt x="11763" y="48513"/>
                    <a:pt x="9138" y="49071"/>
                    <a:pt x="5946" y="51482"/>
                  </a:cubicBezTo>
                  <a:cubicBezTo>
                    <a:pt x="0" y="55972"/>
                    <a:pt x="981" y="61172"/>
                    <a:pt x="2344" y="65639"/>
                  </a:cubicBezTo>
                  <a:cubicBezTo>
                    <a:pt x="3706" y="70107"/>
                    <a:pt x="6653" y="85519"/>
                    <a:pt x="7496" y="88681"/>
                  </a:cubicBezTo>
                  <a:cubicBezTo>
                    <a:pt x="8341" y="91843"/>
                    <a:pt x="10992" y="104105"/>
                    <a:pt x="11661" y="106894"/>
                  </a:cubicBezTo>
                  <a:cubicBezTo>
                    <a:pt x="11904" y="107902"/>
                    <a:pt x="12101" y="108686"/>
                    <a:pt x="12255" y="109284"/>
                  </a:cubicBezTo>
                  <a:lnTo>
                    <a:pt x="11970" y="109418"/>
                  </a:lnTo>
                  <a:cubicBezTo>
                    <a:pt x="11970" y="109418"/>
                    <a:pt x="12324" y="114519"/>
                    <a:pt x="11408" y="126765"/>
                  </a:cubicBezTo>
                  <a:cubicBezTo>
                    <a:pt x="10822" y="134578"/>
                    <a:pt x="7185" y="143645"/>
                    <a:pt x="9732" y="144156"/>
                  </a:cubicBezTo>
                  <a:cubicBezTo>
                    <a:pt x="12278" y="144668"/>
                    <a:pt x="18294" y="146074"/>
                    <a:pt x="26149" y="146135"/>
                  </a:cubicBezTo>
                  <a:cubicBezTo>
                    <a:pt x="26366" y="146136"/>
                    <a:pt x="26582" y="146137"/>
                    <a:pt x="26799" y="146137"/>
                  </a:cubicBezTo>
                  <a:cubicBezTo>
                    <a:pt x="31964" y="146137"/>
                    <a:pt x="36991" y="145677"/>
                    <a:pt x="42177" y="145677"/>
                  </a:cubicBezTo>
                  <a:cubicBezTo>
                    <a:pt x="44641" y="145677"/>
                    <a:pt x="47141" y="145781"/>
                    <a:pt x="49710" y="146087"/>
                  </a:cubicBezTo>
                  <a:cubicBezTo>
                    <a:pt x="51908" y="146349"/>
                    <a:pt x="54912" y="146441"/>
                    <a:pt x="58299" y="146441"/>
                  </a:cubicBezTo>
                  <a:cubicBezTo>
                    <a:pt x="66242" y="146441"/>
                    <a:pt x="76296" y="145936"/>
                    <a:pt x="83039" y="145936"/>
                  </a:cubicBezTo>
                  <a:cubicBezTo>
                    <a:pt x="84147" y="145936"/>
                    <a:pt x="85166" y="145950"/>
                    <a:pt x="86071" y="145982"/>
                  </a:cubicBezTo>
                  <a:cubicBezTo>
                    <a:pt x="86486" y="145996"/>
                    <a:pt x="86926" y="146003"/>
                    <a:pt x="87387" y="146003"/>
                  </a:cubicBezTo>
                  <a:cubicBezTo>
                    <a:pt x="96634" y="146003"/>
                    <a:pt x="114270" y="143194"/>
                    <a:pt x="114270" y="143194"/>
                  </a:cubicBezTo>
                  <a:lnTo>
                    <a:pt x="113076" y="139300"/>
                  </a:lnTo>
                  <a:cubicBezTo>
                    <a:pt x="113076" y="139300"/>
                    <a:pt x="111842" y="129035"/>
                    <a:pt x="111202" y="124926"/>
                  </a:cubicBezTo>
                  <a:cubicBezTo>
                    <a:pt x="110562" y="120816"/>
                    <a:pt x="110619" y="110012"/>
                    <a:pt x="110619" y="110012"/>
                  </a:cubicBezTo>
                  <a:cubicBezTo>
                    <a:pt x="110619" y="110012"/>
                    <a:pt x="111237" y="106882"/>
                    <a:pt x="112082" y="101722"/>
                  </a:cubicBezTo>
                  <a:cubicBezTo>
                    <a:pt x="112927" y="96564"/>
                    <a:pt x="115246" y="82564"/>
                    <a:pt x="116230" y="79442"/>
                  </a:cubicBezTo>
                  <a:cubicBezTo>
                    <a:pt x="117213" y="76320"/>
                    <a:pt x="117639" y="73556"/>
                    <a:pt x="118804" y="70438"/>
                  </a:cubicBezTo>
                  <a:cubicBezTo>
                    <a:pt x="119970" y="67321"/>
                    <a:pt x="121322" y="64023"/>
                    <a:pt x="120863" y="59945"/>
                  </a:cubicBezTo>
                  <a:cubicBezTo>
                    <a:pt x="120406" y="55866"/>
                    <a:pt x="118065" y="54335"/>
                    <a:pt x="116823" y="52643"/>
                  </a:cubicBezTo>
                  <a:cubicBezTo>
                    <a:pt x="115582" y="50952"/>
                    <a:pt x="111965" y="49091"/>
                    <a:pt x="111965" y="49091"/>
                  </a:cubicBezTo>
                  <a:cubicBezTo>
                    <a:pt x="111965" y="49091"/>
                    <a:pt x="118901" y="8314"/>
                    <a:pt x="118610" y="4980"/>
                  </a:cubicBezTo>
                  <a:cubicBezTo>
                    <a:pt x="118370" y="2233"/>
                    <a:pt x="117950" y="1990"/>
                    <a:pt x="117809" y="1990"/>
                  </a:cubicBezTo>
                  <a:cubicBezTo>
                    <a:pt x="117779" y="1990"/>
                    <a:pt x="117762" y="2001"/>
                    <a:pt x="117762" y="2001"/>
                  </a:cubicBezTo>
                  <a:cubicBezTo>
                    <a:pt x="117762" y="2001"/>
                    <a:pt x="88207" y="53"/>
                    <a:pt x="79438" y="43"/>
                  </a:cubicBezTo>
                  <a:cubicBezTo>
                    <a:pt x="79354" y="43"/>
                    <a:pt x="79269" y="43"/>
                    <a:pt x="79183" y="43"/>
                  </a:cubicBezTo>
                  <a:cubicBezTo>
                    <a:pt x="70296" y="43"/>
                    <a:pt x="51107" y="525"/>
                    <a:pt x="51107" y="525"/>
                  </a:cubicBezTo>
                  <a:cubicBezTo>
                    <a:pt x="51107" y="525"/>
                    <a:pt x="50949" y="449"/>
                    <a:pt x="50432" y="356"/>
                  </a:cubicBezTo>
                  <a:cubicBezTo>
                    <a:pt x="49587" y="203"/>
                    <a:pt x="47781" y="1"/>
                    <a:pt x="44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2"/>
            <p:cNvSpPr/>
            <p:nvPr/>
          </p:nvSpPr>
          <p:spPr>
            <a:xfrm>
              <a:off x="6928881" y="2494650"/>
              <a:ext cx="99280" cy="570667"/>
            </a:xfrm>
            <a:custGeom>
              <a:avLst/>
              <a:gdLst/>
              <a:ahLst/>
              <a:cxnLst/>
              <a:rect l="l" t="t" r="r" b="b"/>
              <a:pathLst>
                <a:path w="5752" h="33063" extrusionOk="0">
                  <a:moveTo>
                    <a:pt x="4861" y="1"/>
                  </a:moveTo>
                  <a:lnTo>
                    <a:pt x="1" y="30026"/>
                  </a:lnTo>
                  <a:lnTo>
                    <a:pt x="418" y="33063"/>
                  </a:lnTo>
                  <a:lnTo>
                    <a:pt x="5539" y="2346"/>
                  </a:lnTo>
                  <a:lnTo>
                    <a:pt x="5752" y="1070"/>
                  </a:lnTo>
                  <a:lnTo>
                    <a:pt x="48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2"/>
            <p:cNvSpPr/>
            <p:nvPr/>
          </p:nvSpPr>
          <p:spPr>
            <a:xfrm>
              <a:off x="5478696" y="3091397"/>
              <a:ext cx="1718526" cy="58011"/>
            </a:xfrm>
            <a:custGeom>
              <a:avLst/>
              <a:gdLst/>
              <a:ahLst/>
              <a:cxnLst/>
              <a:rect l="l" t="t" r="r" b="b"/>
              <a:pathLst>
                <a:path w="99567" h="3361" extrusionOk="0">
                  <a:moveTo>
                    <a:pt x="21427" y="0"/>
                  </a:moveTo>
                  <a:cubicBezTo>
                    <a:pt x="13990" y="0"/>
                    <a:pt x="494" y="504"/>
                    <a:pt x="494" y="504"/>
                  </a:cubicBezTo>
                  <a:cubicBezTo>
                    <a:pt x="494" y="504"/>
                    <a:pt x="0" y="976"/>
                    <a:pt x="803" y="1156"/>
                  </a:cubicBezTo>
                  <a:cubicBezTo>
                    <a:pt x="1045" y="1210"/>
                    <a:pt x="2939" y="1227"/>
                    <a:pt x="5585" y="1227"/>
                  </a:cubicBezTo>
                  <a:cubicBezTo>
                    <a:pt x="10021" y="1227"/>
                    <a:pt x="16570" y="1179"/>
                    <a:pt x="20988" y="1179"/>
                  </a:cubicBezTo>
                  <a:cubicBezTo>
                    <a:pt x="22654" y="1179"/>
                    <a:pt x="24017" y="1186"/>
                    <a:pt x="24849" y="1205"/>
                  </a:cubicBezTo>
                  <a:cubicBezTo>
                    <a:pt x="29203" y="1301"/>
                    <a:pt x="63857" y="3360"/>
                    <a:pt x="63857" y="3360"/>
                  </a:cubicBezTo>
                  <a:cubicBezTo>
                    <a:pt x="63857" y="3360"/>
                    <a:pt x="91954" y="2593"/>
                    <a:pt x="94712" y="2593"/>
                  </a:cubicBezTo>
                  <a:cubicBezTo>
                    <a:pt x="94775" y="2593"/>
                    <a:pt x="94825" y="2593"/>
                    <a:pt x="94861" y="2594"/>
                  </a:cubicBezTo>
                  <a:cubicBezTo>
                    <a:pt x="95010" y="2598"/>
                    <a:pt x="95169" y="2599"/>
                    <a:pt x="95334" y="2599"/>
                  </a:cubicBezTo>
                  <a:cubicBezTo>
                    <a:pt x="96944" y="2599"/>
                    <a:pt x="99130" y="2458"/>
                    <a:pt x="99130" y="2458"/>
                  </a:cubicBezTo>
                  <a:lnTo>
                    <a:pt x="99567" y="1406"/>
                  </a:lnTo>
                  <a:lnTo>
                    <a:pt x="99567" y="1406"/>
                  </a:lnTo>
                  <a:cubicBezTo>
                    <a:pt x="99566" y="1406"/>
                    <a:pt x="82604" y="2161"/>
                    <a:pt x="72919" y="2270"/>
                  </a:cubicBezTo>
                  <a:cubicBezTo>
                    <a:pt x="72704" y="2272"/>
                    <a:pt x="72478" y="2273"/>
                    <a:pt x="72240" y="2273"/>
                  </a:cubicBezTo>
                  <a:cubicBezTo>
                    <a:pt x="69907" y="2273"/>
                    <a:pt x="66466" y="2161"/>
                    <a:pt x="62445" y="1987"/>
                  </a:cubicBezTo>
                  <a:cubicBezTo>
                    <a:pt x="48353" y="1378"/>
                    <a:pt x="27134" y="2"/>
                    <a:pt x="21487" y="0"/>
                  </a:cubicBezTo>
                  <a:cubicBezTo>
                    <a:pt x="21467" y="0"/>
                    <a:pt x="21447" y="0"/>
                    <a:pt x="2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2"/>
            <p:cNvSpPr/>
            <p:nvPr/>
          </p:nvSpPr>
          <p:spPr>
            <a:xfrm>
              <a:off x="6414257" y="2547897"/>
              <a:ext cx="705175" cy="1372170"/>
            </a:xfrm>
            <a:custGeom>
              <a:avLst/>
              <a:gdLst/>
              <a:ahLst/>
              <a:cxnLst/>
              <a:rect l="l" t="t" r="r" b="b"/>
              <a:pathLst>
                <a:path w="40856" h="79500" extrusionOk="0">
                  <a:moveTo>
                    <a:pt x="12176" y="1"/>
                  </a:moveTo>
                  <a:cubicBezTo>
                    <a:pt x="7764" y="1"/>
                    <a:pt x="3549" y="1054"/>
                    <a:pt x="2259" y="3030"/>
                  </a:cubicBezTo>
                  <a:cubicBezTo>
                    <a:pt x="1" y="6493"/>
                    <a:pt x="2196" y="12983"/>
                    <a:pt x="2588" y="16357"/>
                  </a:cubicBezTo>
                  <a:cubicBezTo>
                    <a:pt x="2981" y="19733"/>
                    <a:pt x="4386" y="26644"/>
                    <a:pt x="5987" y="31802"/>
                  </a:cubicBezTo>
                  <a:cubicBezTo>
                    <a:pt x="7587" y="36960"/>
                    <a:pt x="11479" y="51245"/>
                    <a:pt x="14608" y="57755"/>
                  </a:cubicBezTo>
                  <a:cubicBezTo>
                    <a:pt x="17736" y="64265"/>
                    <a:pt x="24881" y="79499"/>
                    <a:pt x="24881" y="79499"/>
                  </a:cubicBezTo>
                  <a:cubicBezTo>
                    <a:pt x="24881" y="79499"/>
                    <a:pt x="27844" y="79418"/>
                    <a:pt x="32845" y="78797"/>
                  </a:cubicBezTo>
                  <a:cubicBezTo>
                    <a:pt x="37848" y="78176"/>
                    <a:pt x="40856" y="76048"/>
                    <a:pt x="40856" y="76048"/>
                  </a:cubicBezTo>
                  <a:cubicBezTo>
                    <a:pt x="40856" y="76048"/>
                    <a:pt x="40463" y="72672"/>
                    <a:pt x="39577" y="70457"/>
                  </a:cubicBezTo>
                  <a:cubicBezTo>
                    <a:pt x="38691" y="68242"/>
                    <a:pt x="37938" y="60028"/>
                    <a:pt x="36637" y="55461"/>
                  </a:cubicBezTo>
                  <a:cubicBezTo>
                    <a:pt x="35335" y="50894"/>
                    <a:pt x="34289" y="41797"/>
                    <a:pt x="32994" y="36938"/>
                  </a:cubicBezTo>
                  <a:cubicBezTo>
                    <a:pt x="31699" y="32079"/>
                    <a:pt x="30488" y="23417"/>
                    <a:pt x="29761" y="21058"/>
                  </a:cubicBezTo>
                  <a:cubicBezTo>
                    <a:pt x="29033" y="18700"/>
                    <a:pt x="27595" y="13252"/>
                    <a:pt x="27606" y="12814"/>
                  </a:cubicBezTo>
                  <a:cubicBezTo>
                    <a:pt x="27606" y="12814"/>
                    <a:pt x="26849" y="4746"/>
                    <a:pt x="21302" y="1842"/>
                  </a:cubicBezTo>
                  <a:cubicBezTo>
                    <a:pt x="18921" y="596"/>
                    <a:pt x="15493" y="1"/>
                    <a:pt x="12176" y="1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2"/>
            <p:cNvSpPr/>
            <p:nvPr/>
          </p:nvSpPr>
          <p:spPr>
            <a:xfrm>
              <a:off x="6535923" y="2504315"/>
              <a:ext cx="319327" cy="979246"/>
            </a:xfrm>
            <a:custGeom>
              <a:avLst/>
              <a:gdLst/>
              <a:ahLst/>
              <a:cxnLst/>
              <a:rect l="l" t="t" r="r" b="b"/>
              <a:pathLst>
                <a:path w="18501" h="56735" extrusionOk="0">
                  <a:moveTo>
                    <a:pt x="17195" y="1"/>
                  </a:moveTo>
                  <a:cubicBezTo>
                    <a:pt x="17131" y="1"/>
                    <a:pt x="17066" y="6"/>
                    <a:pt x="16998" y="14"/>
                  </a:cubicBezTo>
                  <a:cubicBezTo>
                    <a:pt x="16767" y="1047"/>
                    <a:pt x="16488" y="2275"/>
                    <a:pt x="16154" y="3730"/>
                  </a:cubicBezTo>
                  <a:cubicBezTo>
                    <a:pt x="14674" y="10152"/>
                    <a:pt x="12529" y="16287"/>
                    <a:pt x="10896" y="22020"/>
                  </a:cubicBezTo>
                  <a:cubicBezTo>
                    <a:pt x="9264" y="27753"/>
                    <a:pt x="6939" y="34434"/>
                    <a:pt x="5328" y="39206"/>
                  </a:cubicBezTo>
                  <a:cubicBezTo>
                    <a:pt x="3716" y="43979"/>
                    <a:pt x="1186" y="52440"/>
                    <a:pt x="94" y="56398"/>
                  </a:cubicBezTo>
                  <a:cubicBezTo>
                    <a:pt x="63" y="56510"/>
                    <a:pt x="31" y="56621"/>
                    <a:pt x="0" y="56735"/>
                  </a:cubicBezTo>
                  <a:cubicBezTo>
                    <a:pt x="1556" y="51969"/>
                    <a:pt x="4880" y="43382"/>
                    <a:pt x="6282" y="39228"/>
                  </a:cubicBezTo>
                  <a:cubicBezTo>
                    <a:pt x="7893" y="34455"/>
                    <a:pt x="10218" y="27774"/>
                    <a:pt x="11851" y="22042"/>
                  </a:cubicBezTo>
                  <a:cubicBezTo>
                    <a:pt x="13484" y="16309"/>
                    <a:pt x="16450" y="9649"/>
                    <a:pt x="17932" y="3225"/>
                  </a:cubicBezTo>
                  <a:cubicBezTo>
                    <a:pt x="18500" y="761"/>
                    <a:pt x="18012" y="1"/>
                    <a:pt x="17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2"/>
            <p:cNvSpPr/>
            <p:nvPr/>
          </p:nvSpPr>
          <p:spPr>
            <a:xfrm>
              <a:off x="6191016" y="2376453"/>
              <a:ext cx="655863" cy="1321495"/>
            </a:xfrm>
            <a:custGeom>
              <a:avLst/>
              <a:gdLst/>
              <a:ahLst/>
              <a:cxnLst/>
              <a:rect l="l" t="t" r="r" b="b"/>
              <a:pathLst>
                <a:path w="37999" h="76564" extrusionOk="0">
                  <a:moveTo>
                    <a:pt x="29179" y="0"/>
                  </a:moveTo>
                  <a:cubicBezTo>
                    <a:pt x="27978" y="0"/>
                    <a:pt x="26645" y="57"/>
                    <a:pt x="25168" y="179"/>
                  </a:cubicBezTo>
                  <a:lnTo>
                    <a:pt x="25168" y="181"/>
                  </a:lnTo>
                  <a:cubicBezTo>
                    <a:pt x="17289" y="830"/>
                    <a:pt x="11043" y="4119"/>
                    <a:pt x="9280" y="8202"/>
                  </a:cubicBezTo>
                  <a:cubicBezTo>
                    <a:pt x="7516" y="12284"/>
                    <a:pt x="4956" y="23166"/>
                    <a:pt x="3976" y="29600"/>
                  </a:cubicBezTo>
                  <a:cubicBezTo>
                    <a:pt x="2996" y="36036"/>
                    <a:pt x="1210" y="43995"/>
                    <a:pt x="605" y="56207"/>
                  </a:cubicBezTo>
                  <a:cubicBezTo>
                    <a:pt x="1" y="68418"/>
                    <a:pt x="1504" y="75108"/>
                    <a:pt x="1504" y="75108"/>
                  </a:cubicBezTo>
                  <a:cubicBezTo>
                    <a:pt x="1504" y="75108"/>
                    <a:pt x="3406" y="76076"/>
                    <a:pt x="7582" y="76443"/>
                  </a:cubicBezTo>
                  <a:cubicBezTo>
                    <a:pt x="8582" y="76530"/>
                    <a:pt x="9613" y="76564"/>
                    <a:pt x="10601" y="76564"/>
                  </a:cubicBezTo>
                  <a:cubicBezTo>
                    <a:pt x="13739" y="76564"/>
                    <a:pt x="16456" y="76227"/>
                    <a:pt x="16456" y="76227"/>
                  </a:cubicBezTo>
                  <a:cubicBezTo>
                    <a:pt x="16456" y="76227"/>
                    <a:pt x="16990" y="74728"/>
                    <a:pt x="17349" y="73637"/>
                  </a:cubicBezTo>
                  <a:cubicBezTo>
                    <a:pt x="17709" y="72546"/>
                    <a:pt x="18985" y="67766"/>
                    <a:pt x="20077" y="63807"/>
                  </a:cubicBezTo>
                  <a:cubicBezTo>
                    <a:pt x="21169" y="59846"/>
                    <a:pt x="23699" y="51387"/>
                    <a:pt x="25311" y="46614"/>
                  </a:cubicBezTo>
                  <a:cubicBezTo>
                    <a:pt x="26922" y="41842"/>
                    <a:pt x="29245" y="35163"/>
                    <a:pt x="30879" y="29428"/>
                  </a:cubicBezTo>
                  <a:cubicBezTo>
                    <a:pt x="32512" y="23695"/>
                    <a:pt x="34657" y="17561"/>
                    <a:pt x="36137" y="11138"/>
                  </a:cubicBezTo>
                  <a:cubicBezTo>
                    <a:pt x="37619" y="4713"/>
                    <a:pt x="37999" y="2662"/>
                    <a:pt x="37999" y="2662"/>
                  </a:cubicBezTo>
                  <a:cubicBezTo>
                    <a:pt x="37082" y="1079"/>
                    <a:pt x="34385" y="0"/>
                    <a:pt x="29179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5662360" y="2637597"/>
              <a:ext cx="308574" cy="21506"/>
            </a:xfrm>
            <a:custGeom>
              <a:avLst/>
              <a:gdLst/>
              <a:ahLst/>
              <a:cxnLst/>
              <a:rect l="l" t="t" r="r" b="b"/>
              <a:pathLst>
                <a:path w="17878" h="1246" extrusionOk="0">
                  <a:moveTo>
                    <a:pt x="6539" y="0"/>
                  </a:moveTo>
                  <a:cubicBezTo>
                    <a:pt x="3099" y="0"/>
                    <a:pt x="193" y="117"/>
                    <a:pt x="119" y="506"/>
                  </a:cubicBezTo>
                  <a:cubicBezTo>
                    <a:pt x="0" y="1136"/>
                    <a:pt x="7474" y="1246"/>
                    <a:pt x="12668" y="1246"/>
                  </a:cubicBezTo>
                  <a:cubicBezTo>
                    <a:pt x="15422" y="1246"/>
                    <a:pt x="17534" y="1215"/>
                    <a:pt x="17534" y="1215"/>
                  </a:cubicBezTo>
                  <a:lnTo>
                    <a:pt x="17878" y="254"/>
                  </a:lnTo>
                  <a:cubicBezTo>
                    <a:pt x="17878" y="254"/>
                    <a:pt x="11624" y="0"/>
                    <a:pt x="6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2"/>
            <p:cNvSpPr/>
            <p:nvPr/>
          </p:nvSpPr>
          <p:spPr>
            <a:xfrm>
              <a:off x="6945537" y="2276777"/>
              <a:ext cx="376596" cy="281045"/>
            </a:xfrm>
            <a:custGeom>
              <a:avLst/>
              <a:gdLst/>
              <a:ahLst/>
              <a:cxnLst/>
              <a:rect l="l" t="t" r="r" b="b"/>
              <a:pathLst>
                <a:path w="21819" h="16283" extrusionOk="0">
                  <a:moveTo>
                    <a:pt x="650" y="0"/>
                  </a:moveTo>
                  <a:cubicBezTo>
                    <a:pt x="650" y="0"/>
                    <a:pt x="1" y="147"/>
                    <a:pt x="83" y="3700"/>
                  </a:cubicBezTo>
                  <a:cubicBezTo>
                    <a:pt x="166" y="7252"/>
                    <a:pt x="2185" y="10847"/>
                    <a:pt x="3751" y="12980"/>
                  </a:cubicBezTo>
                  <a:cubicBezTo>
                    <a:pt x="5317" y="15112"/>
                    <a:pt x="9651" y="16177"/>
                    <a:pt x="14330" y="16280"/>
                  </a:cubicBezTo>
                  <a:cubicBezTo>
                    <a:pt x="14410" y="16282"/>
                    <a:pt x="14489" y="16282"/>
                    <a:pt x="14568" y="16282"/>
                  </a:cubicBezTo>
                  <a:cubicBezTo>
                    <a:pt x="19103" y="16282"/>
                    <a:pt x="21818" y="13380"/>
                    <a:pt x="21818" y="13380"/>
                  </a:cubicBezTo>
                  <a:lnTo>
                    <a:pt x="21817" y="13380"/>
                  </a:lnTo>
                  <a:cubicBezTo>
                    <a:pt x="21817" y="13380"/>
                    <a:pt x="18552" y="15082"/>
                    <a:pt x="14513" y="15316"/>
                  </a:cubicBezTo>
                  <a:cubicBezTo>
                    <a:pt x="14163" y="15337"/>
                    <a:pt x="13824" y="15346"/>
                    <a:pt x="13496" y="15346"/>
                  </a:cubicBezTo>
                  <a:cubicBezTo>
                    <a:pt x="10034" y="15346"/>
                    <a:pt x="7750" y="14289"/>
                    <a:pt x="5999" y="13514"/>
                  </a:cubicBezTo>
                  <a:cubicBezTo>
                    <a:pt x="4080" y="12664"/>
                    <a:pt x="2539" y="9402"/>
                    <a:pt x="1930" y="7775"/>
                  </a:cubicBezTo>
                  <a:cubicBezTo>
                    <a:pt x="1320" y="6148"/>
                    <a:pt x="650" y="0"/>
                    <a:pt x="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2"/>
            <p:cNvSpPr/>
            <p:nvPr/>
          </p:nvSpPr>
          <p:spPr>
            <a:xfrm>
              <a:off x="5707339" y="2061510"/>
              <a:ext cx="1252178" cy="848950"/>
            </a:xfrm>
            <a:custGeom>
              <a:avLst/>
              <a:gdLst/>
              <a:ahLst/>
              <a:cxnLst/>
              <a:rect l="l" t="t" r="r" b="b"/>
              <a:pathLst>
                <a:path w="72548" h="49186" extrusionOk="0">
                  <a:moveTo>
                    <a:pt x="5432" y="1"/>
                  </a:moveTo>
                  <a:cubicBezTo>
                    <a:pt x="5253" y="803"/>
                    <a:pt x="2417" y="4937"/>
                    <a:pt x="1451" y="12177"/>
                  </a:cubicBezTo>
                  <a:cubicBezTo>
                    <a:pt x="484" y="19419"/>
                    <a:pt x="201" y="24899"/>
                    <a:pt x="101" y="29416"/>
                  </a:cubicBezTo>
                  <a:cubicBezTo>
                    <a:pt x="0" y="33933"/>
                    <a:pt x="681" y="39597"/>
                    <a:pt x="1718" y="43816"/>
                  </a:cubicBezTo>
                  <a:cubicBezTo>
                    <a:pt x="2754" y="48035"/>
                    <a:pt x="3697" y="49185"/>
                    <a:pt x="3697" y="49185"/>
                  </a:cubicBezTo>
                  <a:cubicBezTo>
                    <a:pt x="3697" y="49185"/>
                    <a:pt x="6927" y="49096"/>
                    <a:pt x="11805" y="47429"/>
                  </a:cubicBezTo>
                  <a:cubicBezTo>
                    <a:pt x="16684" y="45762"/>
                    <a:pt x="20910" y="44402"/>
                    <a:pt x="23510" y="43654"/>
                  </a:cubicBezTo>
                  <a:cubicBezTo>
                    <a:pt x="26107" y="42904"/>
                    <a:pt x="33191" y="36839"/>
                    <a:pt x="34169" y="35982"/>
                  </a:cubicBezTo>
                  <a:cubicBezTo>
                    <a:pt x="39589" y="31230"/>
                    <a:pt x="47891" y="30036"/>
                    <a:pt x="53503" y="30036"/>
                  </a:cubicBezTo>
                  <a:cubicBezTo>
                    <a:pt x="56071" y="30036"/>
                    <a:pt x="58075" y="30286"/>
                    <a:pt x="58981" y="30560"/>
                  </a:cubicBezTo>
                  <a:cubicBezTo>
                    <a:pt x="61868" y="31431"/>
                    <a:pt x="65646" y="35711"/>
                    <a:pt x="67184" y="39134"/>
                  </a:cubicBezTo>
                  <a:cubicBezTo>
                    <a:pt x="68723" y="42556"/>
                    <a:pt x="70364" y="48564"/>
                    <a:pt x="70364" y="48564"/>
                  </a:cubicBezTo>
                  <a:cubicBezTo>
                    <a:pt x="70364" y="48564"/>
                    <a:pt x="72548" y="33791"/>
                    <a:pt x="71586" y="29871"/>
                  </a:cubicBezTo>
                  <a:cubicBezTo>
                    <a:pt x="70549" y="25652"/>
                    <a:pt x="70211" y="19027"/>
                    <a:pt x="68698" y="14475"/>
                  </a:cubicBezTo>
                  <a:cubicBezTo>
                    <a:pt x="67185" y="9922"/>
                    <a:pt x="64386" y="5180"/>
                    <a:pt x="64386" y="5180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2"/>
            <p:cNvSpPr/>
            <p:nvPr/>
          </p:nvSpPr>
          <p:spPr>
            <a:xfrm>
              <a:off x="5779054" y="1129470"/>
              <a:ext cx="1431320" cy="1371877"/>
            </a:xfrm>
            <a:custGeom>
              <a:avLst/>
              <a:gdLst/>
              <a:ahLst/>
              <a:cxnLst/>
              <a:rect l="l" t="t" r="r" b="b"/>
              <a:pathLst>
                <a:path w="82927" h="79483" extrusionOk="0">
                  <a:moveTo>
                    <a:pt x="40813" y="1"/>
                  </a:moveTo>
                  <a:cubicBezTo>
                    <a:pt x="40233" y="1"/>
                    <a:pt x="39662" y="7"/>
                    <a:pt x="39137" y="23"/>
                  </a:cubicBezTo>
                  <a:cubicBezTo>
                    <a:pt x="39049" y="26"/>
                    <a:pt x="38963" y="27"/>
                    <a:pt x="38876" y="33"/>
                  </a:cubicBezTo>
                  <a:cubicBezTo>
                    <a:pt x="38697" y="38"/>
                    <a:pt x="38521" y="48"/>
                    <a:pt x="38355" y="57"/>
                  </a:cubicBezTo>
                  <a:cubicBezTo>
                    <a:pt x="36766" y="148"/>
                    <a:pt x="34431" y="111"/>
                    <a:pt x="32225" y="340"/>
                  </a:cubicBezTo>
                  <a:cubicBezTo>
                    <a:pt x="32139" y="348"/>
                    <a:pt x="32054" y="359"/>
                    <a:pt x="31968" y="368"/>
                  </a:cubicBezTo>
                  <a:cubicBezTo>
                    <a:pt x="30527" y="532"/>
                    <a:pt x="29158" y="818"/>
                    <a:pt x="28105" y="1336"/>
                  </a:cubicBezTo>
                  <a:cubicBezTo>
                    <a:pt x="27814" y="1479"/>
                    <a:pt x="27511" y="1632"/>
                    <a:pt x="27204" y="1796"/>
                  </a:cubicBezTo>
                  <a:cubicBezTo>
                    <a:pt x="27121" y="1839"/>
                    <a:pt x="27036" y="1885"/>
                    <a:pt x="26951" y="1930"/>
                  </a:cubicBezTo>
                  <a:cubicBezTo>
                    <a:pt x="25347" y="2788"/>
                    <a:pt x="23598" y="3843"/>
                    <a:pt x="22153" y="4774"/>
                  </a:cubicBezTo>
                  <a:cubicBezTo>
                    <a:pt x="22012" y="4863"/>
                    <a:pt x="21875" y="4953"/>
                    <a:pt x="21740" y="5041"/>
                  </a:cubicBezTo>
                  <a:cubicBezTo>
                    <a:pt x="21337" y="5306"/>
                    <a:pt x="20959" y="5556"/>
                    <a:pt x="20626" y="5786"/>
                  </a:cubicBezTo>
                  <a:cubicBezTo>
                    <a:pt x="20545" y="5842"/>
                    <a:pt x="20465" y="5897"/>
                    <a:pt x="20388" y="5953"/>
                  </a:cubicBezTo>
                  <a:cubicBezTo>
                    <a:pt x="20284" y="6026"/>
                    <a:pt x="20183" y="6095"/>
                    <a:pt x="20089" y="6162"/>
                  </a:cubicBezTo>
                  <a:cubicBezTo>
                    <a:pt x="19031" y="6919"/>
                    <a:pt x="17084" y="8682"/>
                    <a:pt x="15122" y="10754"/>
                  </a:cubicBezTo>
                  <a:cubicBezTo>
                    <a:pt x="15031" y="10848"/>
                    <a:pt x="14943" y="10942"/>
                    <a:pt x="14854" y="11038"/>
                  </a:cubicBezTo>
                  <a:cubicBezTo>
                    <a:pt x="13663" y="12312"/>
                    <a:pt x="12481" y="13687"/>
                    <a:pt x="11502" y="15009"/>
                  </a:cubicBezTo>
                  <a:cubicBezTo>
                    <a:pt x="11041" y="15633"/>
                    <a:pt x="10590" y="16285"/>
                    <a:pt x="10156" y="16945"/>
                  </a:cubicBezTo>
                  <a:cubicBezTo>
                    <a:pt x="10099" y="17032"/>
                    <a:pt x="10042" y="17120"/>
                    <a:pt x="9988" y="17207"/>
                  </a:cubicBezTo>
                  <a:lnTo>
                    <a:pt x="9986" y="17207"/>
                  </a:lnTo>
                  <a:cubicBezTo>
                    <a:pt x="9654" y="17721"/>
                    <a:pt x="9331" y="18240"/>
                    <a:pt x="9021" y="18753"/>
                  </a:cubicBezTo>
                  <a:cubicBezTo>
                    <a:pt x="8936" y="18890"/>
                    <a:pt x="8854" y="19029"/>
                    <a:pt x="8770" y="19167"/>
                  </a:cubicBezTo>
                  <a:cubicBezTo>
                    <a:pt x="8320" y="19924"/>
                    <a:pt x="7896" y="20671"/>
                    <a:pt x="7504" y="21378"/>
                  </a:cubicBezTo>
                  <a:cubicBezTo>
                    <a:pt x="7458" y="21462"/>
                    <a:pt x="7413" y="21545"/>
                    <a:pt x="7367" y="21629"/>
                  </a:cubicBezTo>
                  <a:cubicBezTo>
                    <a:pt x="6577" y="23067"/>
                    <a:pt x="5926" y="24332"/>
                    <a:pt x="5466" y="25204"/>
                  </a:cubicBezTo>
                  <a:cubicBezTo>
                    <a:pt x="5210" y="25688"/>
                    <a:pt x="4961" y="26318"/>
                    <a:pt x="4718" y="27028"/>
                  </a:cubicBezTo>
                  <a:cubicBezTo>
                    <a:pt x="4691" y="27102"/>
                    <a:pt x="4666" y="27179"/>
                    <a:pt x="4639" y="27259"/>
                  </a:cubicBezTo>
                  <a:cubicBezTo>
                    <a:pt x="4273" y="28358"/>
                    <a:pt x="3928" y="29613"/>
                    <a:pt x="3611" y="30782"/>
                  </a:cubicBezTo>
                  <a:cubicBezTo>
                    <a:pt x="3542" y="31042"/>
                    <a:pt x="3473" y="31295"/>
                    <a:pt x="3404" y="31546"/>
                  </a:cubicBezTo>
                  <a:cubicBezTo>
                    <a:pt x="3177" y="32379"/>
                    <a:pt x="2968" y="33133"/>
                    <a:pt x="2779" y="33705"/>
                  </a:cubicBezTo>
                  <a:cubicBezTo>
                    <a:pt x="2749" y="33796"/>
                    <a:pt x="2721" y="33881"/>
                    <a:pt x="2694" y="33961"/>
                  </a:cubicBezTo>
                  <a:cubicBezTo>
                    <a:pt x="2673" y="34019"/>
                    <a:pt x="2653" y="34073"/>
                    <a:pt x="2633" y="34126"/>
                  </a:cubicBezTo>
                  <a:cubicBezTo>
                    <a:pt x="2045" y="35682"/>
                    <a:pt x="1450" y="37475"/>
                    <a:pt x="898" y="40525"/>
                  </a:cubicBezTo>
                  <a:cubicBezTo>
                    <a:pt x="880" y="40613"/>
                    <a:pt x="867" y="40702"/>
                    <a:pt x="849" y="40796"/>
                  </a:cubicBezTo>
                  <a:cubicBezTo>
                    <a:pt x="775" y="41222"/>
                    <a:pt x="699" y="41672"/>
                    <a:pt x="626" y="42151"/>
                  </a:cubicBezTo>
                  <a:cubicBezTo>
                    <a:pt x="411" y="43545"/>
                    <a:pt x="253" y="45215"/>
                    <a:pt x="154" y="46921"/>
                  </a:cubicBezTo>
                  <a:cubicBezTo>
                    <a:pt x="147" y="47012"/>
                    <a:pt x="143" y="47102"/>
                    <a:pt x="139" y="47193"/>
                  </a:cubicBezTo>
                  <a:cubicBezTo>
                    <a:pt x="35" y="49070"/>
                    <a:pt x="1" y="50972"/>
                    <a:pt x="39" y="52570"/>
                  </a:cubicBezTo>
                  <a:cubicBezTo>
                    <a:pt x="41" y="52658"/>
                    <a:pt x="43" y="52745"/>
                    <a:pt x="48" y="52832"/>
                  </a:cubicBezTo>
                  <a:cubicBezTo>
                    <a:pt x="75" y="53844"/>
                    <a:pt x="136" y="54722"/>
                    <a:pt x="225" y="55377"/>
                  </a:cubicBezTo>
                  <a:cubicBezTo>
                    <a:pt x="358" y="56344"/>
                    <a:pt x="687" y="57829"/>
                    <a:pt x="1121" y="59451"/>
                  </a:cubicBezTo>
                  <a:cubicBezTo>
                    <a:pt x="1144" y="59538"/>
                    <a:pt x="1167" y="59624"/>
                    <a:pt x="1193" y="59711"/>
                  </a:cubicBezTo>
                  <a:cubicBezTo>
                    <a:pt x="1811" y="61984"/>
                    <a:pt x="2623" y="64479"/>
                    <a:pt x="3386" y="66187"/>
                  </a:cubicBezTo>
                  <a:cubicBezTo>
                    <a:pt x="3424" y="66274"/>
                    <a:pt x="3462" y="66359"/>
                    <a:pt x="3503" y="66441"/>
                  </a:cubicBezTo>
                  <a:cubicBezTo>
                    <a:pt x="3652" y="66761"/>
                    <a:pt x="3799" y="67049"/>
                    <a:pt x="3941" y="67294"/>
                  </a:cubicBezTo>
                  <a:cubicBezTo>
                    <a:pt x="4394" y="68073"/>
                    <a:pt x="5224" y="69125"/>
                    <a:pt x="6237" y="70238"/>
                  </a:cubicBezTo>
                  <a:cubicBezTo>
                    <a:pt x="6331" y="70344"/>
                    <a:pt x="6425" y="70449"/>
                    <a:pt x="6524" y="70555"/>
                  </a:cubicBezTo>
                  <a:cubicBezTo>
                    <a:pt x="6898" y="70959"/>
                    <a:pt x="7296" y="71372"/>
                    <a:pt x="7704" y="71779"/>
                  </a:cubicBezTo>
                  <a:cubicBezTo>
                    <a:pt x="7791" y="71866"/>
                    <a:pt x="7877" y="71951"/>
                    <a:pt x="7964" y="72038"/>
                  </a:cubicBezTo>
                  <a:cubicBezTo>
                    <a:pt x="9631" y="73685"/>
                    <a:pt x="11458" y="75245"/>
                    <a:pt x="12822" y="76092"/>
                  </a:cubicBezTo>
                  <a:cubicBezTo>
                    <a:pt x="12915" y="76149"/>
                    <a:pt x="13006" y="76205"/>
                    <a:pt x="13095" y="76255"/>
                  </a:cubicBezTo>
                  <a:cubicBezTo>
                    <a:pt x="13207" y="76322"/>
                    <a:pt x="13318" y="76381"/>
                    <a:pt x="13422" y="76434"/>
                  </a:cubicBezTo>
                  <a:cubicBezTo>
                    <a:pt x="13727" y="76588"/>
                    <a:pt x="14085" y="76744"/>
                    <a:pt x="14489" y="76896"/>
                  </a:cubicBezTo>
                  <a:cubicBezTo>
                    <a:pt x="14684" y="76970"/>
                    <a:pt x="14888" y="77044"/>
                    <a:pt x="15103" y="77116"/>
                  </a:cubicBezTo>
                  <a:cubicBezTo>
                    <a:pt x="16168" y="77477"/>
                    <a:pt x="17453" y="77824"/>
                    <a:pt x="18815" y="78136"/>
                  </a:cubicBezTo>
                  <a:cubicBezTo>
                    <a:pt x="18903" y="78157"/>
                    <a:pt x="18993" y="78176"/>
                    <a:pt x="19083" y="78197"/>
                  </a:cubicBezTo>
                  <a:cubicBezTo>
                    <a:pt x="21214" y="78674"/>
                    <a:pt x="23495" y="79063"/>
                    <a:pt x="25357" y="79284"/>
                  </a:cubicBezTo>
                  <a:cubicBezTo>
                    <a:pt x="25448" y="79292"/>
                    <a:pt x="25537" y="79303"/>
                    <a:pt x="25626" y="79314"/>
                  </a:cubicBezTo>
                  <a:cubicBezTo>
                    <a:pt x="26004" y="79355"/>
                    <a:pt x="26364" y="79391"/>
                    <a:pt x="26698" y="79416"/>
                  </a:cubicBezTo>
                  <a:cubicBezTo>
                    <a:pt x="27251" y="79460"/>
                    <a:pt x="27861" y="79482"/>
                    <a:pt x="28512" y="79482"/>
                  </a:cubicBezTo>
                  <a:cubicBezTo>
                    <a:pt x="29163" y="79482"/>
                    <a:pt x="29854" y="79460"/>
                    <a:pt x="30570" y="79416"/>
                  </a:cubicBezTo>
                  <a:cubicBezTo>
                    <a:pt x="30657" y="79410"/>
                    <a:pt x="30744" y="79403"/>
                    <a:pt x="30830" y="79396"/>
                  </a:cubicBezTo>
                  <a:cubicBezTo>
                    <a:pt x="33399" y="79216"/>
                    <a:pt x="36258" y="78744"/>
                    <a:pt x="38696" y="77967"/>
                  </a:cubicBezTo>
                  <a:cubicBezTo>
                    <a:pt x="38785" y="77940"/>
                    <a:pt x="38875" y="77910"/>
                    <a:pt x="38964" y="77881"/>
                  </a:cubicBezTo>
                  <a:cubicBezTo>
                    <a:pt x="39628" y="77661"/>
                    <a:pt x="40259" y="77416"/>
                    <a:pt x="40842" y="77149"/>
                  </a:cubicBezTo>
                  <a:cubicBezTo>
                    <a:pt x="41658" y="76772"/>
                    <a:pt x="42524" y="76371"/>
                    <a:pt x="43386" y="75962"/>
                  </a:cubicBezTo>
                  <a:cubicBezTo>
                    <a:pt x="43471" y="75924"/>
                    <a:pt x="43559" y="75883"/>
                    <a:pt x="43644" y="75844"/>
                  </a:cubicBezTo>
                  <a:cubicBezTo>
                    <a:pt x="44187" y="75586"/>
                    <a:pt x="44728" y="75330"/>
                    <a:pt x="45249" y="75082"/>
                  </a:cubicBezTo>
                  <a:cubicBezTo>
                    <a:pt x="45445" y="74988"/>
                    <a:pt x="45639" y="74896"/>
                    <a:pt x="45831" y="74805"/>
                  </a:cubicBezTo>
                  <a:cubicBezTo>
                    <a:pt x="47100" y="74199"/>
                    <a:pt x="48231" y="73655"/>
                    <a:pt x="49011" y="73276"/>
                  </a:cubicBezTo>
                  <a:cubicBezTo>
                    <a:pt x="49100" y="73234"/>
                    <a:pt x="49185" y="73191"/>
                    <a:pt x="49267" y="73153"/>
                  </a:cubicBezTo>
                  <a:cubicBezTo>
                    <a:pt x="49798" y="72896"/>
                    <a:pt x="50111" y="72741"/>
                    <a:pt x="50111" y="72741"/>
                  </a:cubicBezTo>
                  <a:lnTo>
                    <a:pt x="52653" y="70152"/>
                  </a:lnTo>
                  <a:lnTo>
                    <a:pt x="52931" y="69869"/>
                  </a:lnTo>
                  <a:lnTo>
                    <a:pt x="55132" y="67624"/>
                  </a:lnTo>
                  <a:lnTo>
                    <a:pt x="55384" y="67365"/>
                  </a:lnTo>
                  <a:lnTo>
                    <a:pt x="58328" y="64366"/>
                  </a:lnTo>
                  <a:lnTo>
                    <a:pt x="58596" y="64094"/>
                  </a:lnTo>
                  <a:lnTo>
                    <a:pt x="59112" y="63567"/>
                  </a:lnTo>
                  <a:cubicBezTo>
                    <a:pt x="59112" y="63567"/>
                    <a:pt x="60343" y="63594"/>
                    <a:pt x="62304" y="63736"/>
                  </a:cubicBezTo>
                  <a:cubicBezTo>
                    <a:pt x="62350" y="63742"/>
                    <a:pt x="62396" y="63746"/>
                    <a:pt x="62443" y="63749"/>
                  </a:cubicBezTo>
                  <a:cubicBezTo>
                    <a:pt x="62482" y="63751"/>
                    <a:pt x="62524" y="63754"/>
                    <a:pt x="62566" y="63758"/>
                  </a:cubicBezTo>
                  <a:cubicBezTo>
                    <a:pt x="62783" y="63770"/>
                    <a:pt x="63036" y="63776"/>
                    <a:pt x="63318" y="63776"/>
                  </a:cubicBezTo>
                  <a:cubicBezTo>
                    <a:pt x="64378" y="63776"/>
                    <a:pt x="65851" y="63693"/>
                    <a:pt x="67350" y="63550"/>
                  </a:cubicBezTo>
                  <a:cubicBezTo>
                    <a:pt x="67436" y="63542"/>
                    <a:pt x="67525" y="63532"/>
                    <a:pt x="67612" y="63524"/>
                  </a:cubicBezTo>
                  <a:cubicBezTo>
                    <a:pt x="69590" y="63325"/>
                    <a:pt x="71575" y="63029"/>
                    <a:pt x="72688" y="62684"/>
                  </a:cubicBezTo>
                  <a:cubicBezTo>
                    <a:pt x="73328" y="62485"/>
                    <a:pt x="73989" y="62228"/>
                    <a:pt x="74646" y="61888"/>
                  </a:cubicBezTo>
                  <a:cubicBezTo>
                    <a:pt x="74731" y="61846"/>
                    <a:pt x="74816" y="61800"/>
                    <a:pt x="74904" y="61753"/>
                  </a:cubicBezTo>
                  <a:cubicBezTo>
                    <a:pt x="76480" y="60888"/>
                    <a:pt x="78008" y="59546"/>
                    <a:pt x="79151" y="57447"/>
                  </a:cubicBezTo>
                  <a:cubicBezTo>
                    <a:pt x="79220" y="57321"/>
                    <a:pt x="79288" y="57194"/>
                    <a:pt x="79354" y="57064"/>
                  </a:cubicBezTo>
                  <a:cubicBezTo>
                    <a:pt x="79460" y="56858"/>
                    <a:pt x="79561" y="56650"/>
                    <a:pt x="79662" y="56438"/>
                  </a:cubicBezTo>
                  <a:cubicBezTo>
                    <a:pt x="80524" y="54581"/>
                    <a:pt x="81149" y="52450"/>
                    <a:pt x="81509" y="50258"/>
                  </a:cubicBezTo>
                  <a:cubicBezTo>
                    <a:pt x="81525" y="50173"/>
                    <a:pt x="81540" y="50085"/>
                    <a:pt x="81552" y="49995"/>
                  </a:cubicBezTo>
                  <a:cubicBezTo>
                    <a:pt x="81737" y="48810"/>
                    <a:pt x="81843" y="47609"/>
                    <a:pt x="81870" y="46425"/>
                  </a:cubicBezTo>
                  <a:lnTo>
                    <a:pt x="81878" y="46069"/>
                  </a:lnTo>
                  <a:cubicBezTo>
                    <a:pt x="81879" y="45977"/>
                    <a:pt x="81883" y="45886"/>
                    <a:pt x="81886" y="45794"/>
                  </a:cubicBezTo>
                  <a:cubicBezTo>
                    <a:pt x="81946" y="43675"/>
                    <a:pt x="82061" y="41598"/>
                    <a:pt x="82161" y="39651"/>
                  </a:cubicBezTo>
                  <a:cubicBezTo>
                    <a:pt x="82165" y="39563"/>
                    <a:pt x="82169" y="39476"/>
                    <a:pt x="82173" y="39388"/>
                  </a:cubicBezTo>
                  <a:cubicBezTo>
                    <a:pt x="82241" y="38081"/>
                    <a:pt x="82297" y="36835"/>
                    <a:pt x="82323" y="35677"/>
                  </a:cubicBezTo>
                  <a:cubicBezTo>
                    <a:pt x="82345" y="34715"/>
                    <a:pt x="82425" y="33866"/>
                    <a:pt x="82511" y="33045"/>
                  </a:cubicBezTo>
                  <a:cubicBezTo>
                    <a:pt x="82522" y="32957"/>
                    <a:pt x="82530" y="32870"/>
                    <a:pt x="82538" y="32782"/>
                  </a:cubicBezTo>
                  <a:cubicBezTo>
                    <a:pt x="82729" y="31041"/>
                    <a:pt x="82927" y="29383"/>
                    <a:pt x="82624" y="26968"/>
                  </a:cubicBezTo>
                  <a:cubicBezTo>
                    <a:pt x="82617" y="26911"/>
                    <a:pt x="82609" y="26852"/>
                    <a:pt x="82605" y="26795"/>
                  </a:cubicBezTo>
                  <a:cubicBezTo>
                    <a:pt x="82591" y="26707"/>
                    <a:pt x="82580" y="26620"/>
                    <a:pt x="82572" y="26534"/>
                  </a:cubicBezTo>
                  <a:cubicBezTo>
                    <a:pt x="82312" y="24298"/>
                    <a:pt x="82199" y="22182"/>
                    <a:pt x="82063" y="20081"/>
                  </a:cubicBezTo>
                  <a:cubicBezTo>
                    <a:pt x="82059" y="19993"/>
                    <a:pt x="82053" y="19906"/>
                    <a:pt x="82047" y="19817"/>
                  </a:cubicBezTo>
                  <a:cubicBezTo>
                    <a:pt x="81974" y="18718"/>
                    <a:pt x="81896" y="17621"/>
                    <a:pt x="81781" y="16511"/>
                  </a:cubicBezTo>
                  <a:cubicBezTo>
                    <a:pt x="81745" y="16182"/>
                    <a:pt x="81718" y="15876"/>
                    <a:pt x="81695" y="15591"/>
                  </a:cubicBezTo>
                  <a:cubicBezTo>
                    <a:pt x="81687" y="15500"/>
                    <a:pt x="81680" y="15414"/>
                    <a:pt x="81674" y="15327"/>
                  </a:cubicBezTo>
                  <a:cubicBezTo>
                    <a:pt x="81482" y="12822"/>
                    <a:pt x="81574" y="11894"/>
                    <a:pt x="80210" y="9698"/>
                  </a:cubicBezTo>
                  <a:cubicBezTo>
                    <a:pt x="80185" y="9657"/>
                    <a:pt x="80161" y="9620"/>
                    <a:pt x="80135" y="9579"/>
                  </a:cubicBezTo>
                  <a:cubicBezTo>
                    <a:pt x="80030" y="9410"/>
                    <a:pt x="79917" y="9241"/>
                    <a:pt x="79802" y="9072"/>
                  </a:cubicBezTo>
                  <a:cubicBezTo>
                    <a:pt x="78330" y="6897"/>
                    <a:pt x="76263" y="4796"/>
                    <a:pt x="74225" y="3704"/>
                  </a:cubicBezTo>
                  <a:cubicBezTo>
                    <a:pt x="74134" y="3656"/>
                    <a:pt x="74045" y="3609"/>
                    <a:pt x="73958" y="3567"/>
                  </a:cubicBezTo>
                  <a:cubicBezTo>
                    <a:pt x="73935" y="3556"/>
                    <a:pt x="73914" y="3545"/>
                    <a:pt x="73891" y="3535"/>
                  </a:cubicBezTo>
                  <a:cubicBezTo>
                    <a:pt x="73789" y="3486"/>
                    <a:pt x="73685" y="3437"/>
                    <a:pt x="73578" y="3391"/>
                  </a:cubicBezTo>
                  <a:cubicBezTo>
                    <a:pt x="73370" y="3299"/>
                    <a:pt x="73152" y="3210"/>
                    <a:pt x="72928" y="3127"/>
                  </a:cubicBezTo>
                  <a:cubicBezTo>
                    <a:pt x="70663" y="2276"/>
                    <a:pt x="67787" y="1850"/>
                    <a:pt x="66295" y="1537"/>
                  </a:cubicBezTo>
                  <a:cubicBezTo>
                    <a:pt x="66287" y="1535"/>
                    <a:pt x="66278" y="1533"/>
                    <a:pt x="66268" y="1532"/>
                  </a:cubicBezTo>
                  <a:cubicBezTo>
                    <a:pt x="66201" y="1518"/>
                    <a:pt x="66113" y="1504"/>
                    <a:pt x="66006" y="1489"/>
                  </a:cubicBezTo>
                  <a:cubicBezTo>
                    <a:pt x="65090" y="1366"/>
                    <a:pt x="62753" y="1183"/>
                    <a:pt x="59980" y="991"/>
                  </a:cubicBezTo>
                  <a:cubicBezTo>
                    <a:pt x="59895" y="985"/>
                    <a:pt x="59811" y="979"/>
                    <a:pt x="59727" y="975"/>
                  </a:cubicBezTo>
                  <a:cubicBezTo>
                    <a:pt x="57516" y="820"/>
                    <a:pt x="55052" y="665"/>
                    <a:pt x="52824" y="527"/>
                  </a:cubicBezTo>
                  <a:cubicBezTo>
                    <a:pt x="52733" y="523"/>
                    <a:pt x="52641" y="517"/>
                    <a:pt x="52551" y="510"/>
                  </a:cubicBezTo>
                  <a:cubicBezTo>
                    <a:pt x="48862" y="286"/>
                    <a:pt x="45884" y="117"/>
                    <a:pt x="45884" y="117"/>
                  </a:cubicBezTo>
                  <a:cubicBezTo>
                    <a:pt x="45884" y="117"/>
                    <a:pt x="45712" y="109"/>
                    <a:pt x="45416" y="95"/>
                  </a:cubicBezTo>
                  <a:cubicBezTo>
                    <a:pt x="45337" y="94"/>
                    <a:pt x="45249" y="91"/>
                    <a:pt x="45152" y="87"/>
                  </a:cubicBezTo>
                  <a:cubicBezTo>
                    <a:pt x="44203" y="54"/>
                    <a:pt x="42471" y="1"/>
                    <a:pt x="40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2"/>
            <p:cNvSpPr/>
            <p:nvPr/>
          </p:nvSpPr>
          <p:spPr>
            <a:xfrm>
              <a:off x="6331892" y="763299"/>
              <a:ext cx="723436" cy="484574"/>
            </a:xfrm>
            <a:custGeom>
              <a:avLst/>
              <a:gdLst/>
              <a:ahLst/>
              <a:cxnLst/>
              <a:rect l="l" t="t" r="r" b="b"/>
              <a:pathLst>
                <a:path w="41914" h="28075" extrusionOk="0">
                  <a:moveTo>
                    <a:pt x="22332" y="1"/>
                  </a:moveTo>
                  <a:cubicBezTo>
                    <a:pt x="22123" y="1"/>
                    <a:pt x="18990" y="19"/>
                    <a:pt x="16939" y="1065"/>
                  </a:cubicBezTo>
                  <a:cubicBezTo>
                    <a:pt x="14817" y="2147"/>
                    <a:pt x="13613" y="3089"/>
                    <a:pt x="11589" y="4604"/>
                  </a:cubicBezTo>
                  <a:cubicBezTo>
                    <a:pt x="9564" y="6120"/>
                    <a:pt x="7970" y="7645"/>
                    <a:pt x="6307" y="9867"/>
                  </a:cubicBezTo>
                  <a:cubicBezTo>
                    <a:pt x="4644" y="12090"/>
                    <a:pt x="4237" y="13479"/>
                    <a:pt x="2852" y="15332"/>
                  </a:cubicBezTo>
                  <a:cubicBezTo>
                    <a:pt x="1466" y="17184"/>
                    <a:pt x="505" y="19260"/>
                    <a:pt x="252" y="20923"/>
                  </a:cubicBezTo>
                  <a:cubicBezTo>
                    <a:pt x="1" y="22585"/>
                    <a:pt x="186" y="23934"/>
                    <a:pt x="1239" y="24980"/>
                  </a:cubicBezTo>
                  <a:cubicBezTo>
                    <a:pt x="2291" y="26024"/>
                    <a:pt x="5439" y="27929"/>
                    <a:pt x="8436" y="27936"/>
                  </a:cubicBezTo>
                  <a:cubicBezTo>
                    <a:pt x="8439" y="27936"/>
                    <a:pt x="8442" y="27936"/>
                    <a:pt x="8445" y="27936"/>
                  </a:cubicBezTo>
                  <a:cubicBezTo>
                    <a:pt x="11128" y="27936"/>
                    <a:pt x="11953" y="25440"/>
                    <a:pt x="14517" y="25434"/>
                  </a:cubicBezTo>
                  <a:cubicBezTo>
                    <a:pt x="14545" y="25434"/>
                    <a:pt x="14573" y="25434"/>
                    <a:pt x="14601" y="25434"/>
                  </a:cubicBezTo>
                  <a:cubicBezTo>
                    <a:pt x="22308" y="25434"/>
                    <a:pt x="34526" y="27641"/>
                    <a:pt x="36087" y="27957"/>
                  </a:cubicBezTo>
                  <a:cubicBezTo>
                    <a:pt x="36479" y="28036"/>
                    <a:pt x="36889" y="28074"/>
                    <a:pt x="37301" y="28074"/>
                  </a:cubicBezTo>
                  <a:cubicBezTo>
                    <a:pt x="39080" y="28074"/>
                    <a:pt x="40881" y="27360"/>
                    <a:pt x="41344" y="26191"/>
                  </a:cubicBezTo>
                  <a:cubicBezTo>
                    <a:pt x="41913" y="24751"/>
                    <a:pt x="41518" y="20761"/>
                    <a:pt x="41457" y="18662"/>
                  </a:cubicBezTo>
                  <a:cubicBezTo>
                    <a:pt x="41396" y="16562"/>
                    <a:pt x="40241" y="12879"/>
                    <a:pt x="38735" y="10424"/>
                  </a:cubicBezTo>
                  <a:cubicBezTo>
                    <a:pt x="37229" y="7970"/>
                    <a:pt x="34337" y="4947"/>
                    <a:pt x="32533" y="3778"/>
                  </a:cubicBezTo>
                  <a:cubicBezTo>
                    <a:pt x="30731" y="2607"/>
                    <a:pt x="30055" y="1571"/>
                    <a:pt x="27811" y="821"/>
                  </a:cubicBezTo>
                  <a:cubicBezTo>
                    <a:pt x="25569" y="73"/>
                    <a:pt x="22343" y="1"/>
                    <a:pt x="22343" y="1"/>
                  </a:cubicBezTo>
                  <a:cubicBezTo>
                    <a:pt x="22343" y="1"/>
                    <a:pt x="22339" y="1"/>
                    <a:pt x="22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537234" y="823778"/>
              <a:ext cx="323918" cy="490788"/>
            </a:xfrm>
            <a:custGeom>
              <a:avLst/>
              <a:gdLst/>
              <a:ahLst/>
              <a:cxnLst/>
              <a:rect l="l" t="t" r="r" b="b"/>
              <a:pathLst>
                <a:path w="18767" h="28435" extrusionOk="0">
                  <a:moveTo>
                    <a:pt x="9487" y="0"/>
                  </a:moveTo>
                  <a:cubicBezTo>
                    <a:pt x="9019" y="0"/>
                    <a:pt x="8539" y="64"/>
                    <a:pt x="8050" y="210"/>
                  </a:cubicBezTo>
                  <a:cubicBezTo>
                    <a:pt x="4693" y="1211"/>
                    <a:pt x="1031" y="6187"/>
                    <a:pt x="980" y="8553"/>
                  </a:cubicBezTo>
                  <a:cubicBezTo>
                    <a:pt x="927" y="10919"/>
                    <a:pt x="0" y="13910"/>
                    <a:pt x="765" y="18231"/>
                  </a:cubicBezTo>
                  <a:cubicBezTo>
                    <a:pt x="1529" y="22553"/>
                    <a:pt x="2682" y="23976"/>
                    <a:pt x="4042" y="25729"/>
                  </a:cubicBezTo>
                  <a:cubicBezTo>
                    <a:pt x="5211" y="27234"/>
                    <a:pt x="6943" y="28434"/>
                    <a:pt x="8986" y="28434"/>
                  </a:cubicBezTo>
                  <a:cubicBezTo>
                    <a:pt x="9319" y="28434"/>
                    <a:pt x="9661" y="28402"/>
                    <a:pt x="10009" y="28335"/>
                  </a:cubicBezTo>
                  <a:cubicBezTo>
                    <a:pt x="12495" y="27852"/>
                    <a:pt x="14357" y="26386"/>
                    <a:pt x="16012" y="24486"/>
                  </a:cubicBezTo>
                  <a:cubicBezTo>
                    <a:pt x="17668" y="22587"/>
                    <a:pt x="18638" y="17658"/>
                    <a:pt x="18703" y="14756"/>
                  </a:cubicBezTo>
                  <a:cubicBezTo>
                    <a:pt x="18766" y="11852"/>
                    <a:pt x="17984" y="8284"/>
                    <a:pt x="17984" y="8284"/>
                  </a:cubicBezTo>
                  <a:cubicBezTo>
                    <a:pt x="17984" y="8284"/>
                    <a:pt x="16899" y="3849"/>
                    <a:pt x="15629" y="2960"/>
                  </a:cubicBezTo>
                  <a:cubicBezTo>
                    <a:pt x="14542" y="2200"/>
                    <a:pt x="12231" y="0"/>
                    <a:pt x="9487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646110" y="1119528"/>
              <a:ext cx="115832" cy="68729"/>
            </a:xfrm>
            <a:custGeom>
              <a:avLst/>
              <a:gdLst/>
              <a:ahLst/>
              <a:cxnLst/>
              <a:rect l="l" t="t" r="r" b="b"/>
              <a:pathLst>
                <a:path w="6711" h="3982" extrusionOk="0">
                  <a:moveTo>
                    <a:pt x="5411" y="1"/>
                  </a:moveTo>
                  <a:cubicBezTo>
                    <a:pt x="5166" y="1"/>
                    <a:pt x="4888" y="91"/>
                    <a:pt x="4614" y="353"/>
                  </a:cubicBezTo>
                  <a:cubicBezTo>
                    <a:pt x="4064" y="879"/>
                    <a:pt x="3163" y="1532"/>
                    <a:pt x="2218" y="1672"/>
                  </a:cubicBezTo>
                  <a:cubicBezTo>
                    <a:pt x="2076" y="1693"/>
                    <a:pt x="1951" y="1702"/>
                    <a:pt x="1838" y="1702"/>
                  </a:cubicBezTo>
                  <a:cubicBezTo>
                    <a:pt x="1456" y="1702"/>
                    <a:pt x="1219" y="1609"/>
                    <a:pt x="996" y="1609"/>
                  </a:cubicBezTo>
                  <a:cubicBezTo>
                    <a:pt x="844" y="1609"/>
                    <a:pt x="699" y="1652"/>
                    <a:pt x="520" y="1795"/>
                  </a:cubicBezTo>
                  <a:cubicBezTo>
                    <a:pt x="0" y="2215"/>
                    <a:pt x="222" y="3107"/>
                    <a:pt x="1152" y="3638"/>
                  </a:cubicBezTo>
                  <a:cubicBezTo>
                    <a:pt x="1560" y="3872"/>
                    <a:pt x="2194" y="3981"/>
                    <a:pt x="2840" y="3981"/>
                  </a:cubicBezTo>
                  <a:cubicBezTo>
                    <a:pt x="3664" y="3981"/>
                    <a:pt x="4507" y="3803"/>
                    <a:pt x="4922" y="3480"/>
                  </a:cubicBezTo>
                  <a:cubicBezTo>
                    <a:pt x="5660" y="2905"/>
                    <a:pt x="6480" y="2163"/>
                    <a:pt x="6583" y="1621"/>
                  </a:cubicBezTo>
                  <a:cubicBezTo>
                    <a:pt x="6710" y="946"/>
                    <a:pt x="6651" y="649"/>
                    <a:pt x="6016" y="196"/>
                  </a:cubicBezTo>
                  <a:cubicBezTo>
                    <a:pt x="5872" y="93"/>
                    <a:pt x="5658" y="1"/>
                    <a:pt x="5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2"/>
            <p:cNvSpPr/>
            <p:nvPr/>
          </p:nvSpPr>
          <p:spPr>
            <a:xfrm>
              <a:off x="6657554" y="1127347"/>
              <a:ext cx="95310" cy="52470"/>
            </a:xfrm>
            <a:custGeom>
              <a:avLst/>
              <a:gdLst/>
              <a:ahLst/>
              <a:cxnLst/>
              <a:rect l="l" t="t" r="r" b="b"/>
              <a:pathLst>
                <a:path w="5522" h="3040" extrusionOk="0">
                  <a:moveTo>
                    <a:pt x="4827" y="1"/>
                  </a:moveTo>
                  <a:cubicBezTo>
                    <a:pt x="4788" y="1"/>
                    <a:pt x="4746" y="4"/>
                    <a:pt x="4701" y="11"/>
                  </a:cubicBezTo>
                  <a:cubicBezTo>
                    <a:pt x="4256" y="81"/>
                    <a:pt x="3523" y="1007"/>
                    <a:pt x="2899" y="1236"/>
                  </a:cubicBezTo>
                  <a:cubicBezTo>
                    <a:pt x="2391" y="1421"/>
                    <a:pt x="1751" y="1550"/>
                    <a:pt x="1270" y="1550"/>
                  </a:cubicBezTo>
                  <a:cubicBezTo>
                    <a:pt x="1160" y="1550"/>
                    <a:pt x="1059" y="1543"/>
                    <a:pt x="969" y="1529"/>
                  </a:cubicBezTo>
                  <a:cubicBezTo>
                    <a:pt x="853" y="1510"/>
                    <a:pt x="746" y="1500"/>
                    <a:pt x="648" y="1500"/>
                  </a:cubicBezTo>
                  <a:cubicBezTo>
                    <a:pt x="340" y="1500"/>
                    <a:pt x="131" y="1601"/>
                    <a:pt x="75" y="1846"/>
                  </a:cubicBezTo>
                  <a:cubicBezTo>
                    <a:pt x="0" y="2166"/>
                    <a:pt x="370" y="2510"/>
                    <a:pt x="796" y="2696"/>
                  </a:cubicBezTo>
                  <a:cubicBezTo>
                    <a:pt x="1130" y="2840"/>
                    <a:pt x="1372" y="3040"/>
                    <a:pt x="1975" y="3040"/>
                  </a:cubicBezTo>
                  <a:cubicBezTo>
                    <a:pt x="2141" y="3040"/>
                    <a:pt x="2334" y="3025"/>
                    <a:pt x="2565" y="2989"/>
                  </a:cubicBezTo>
                  <a:cubicBezTo>
                    <a:pt x="3631" y="2825"/>
                    <a:pt x="4257" y="2463"/>
                    <a:pt x="4697" y="2001"/>
                  </a:cubicBezTo>
                  <a:cubicBezTo>
                    <a:pt x="5138" y="1540"/>
                    <a:pt x="5348" y="1181"/>
                    <a:pt x="5434" y="901"/>
                  </a:cubicBezTo>
                  <a:cubicBezTo>
                    <a:pt x="5521" y="621"/>
                    <a:pt x="5341" y="294"/>
                    <a:pt x="5341" y="294"/>
                  </a:cubicBezTo>
                  <a:cubicBezTo>
                    <a:pt x="5306" y="257"/>
                    <a:pt x="5177" y="1"/>
                    <a:pt x="48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2"/>
            <p:cNvSpPr/>
            <p:nvPr/>
          </p:nvSpPr>
          <p:spPr>
            <a:xfrm>
              <a:off x="6487698" y="804533"/>
              <a:ext cx="454732" cy="394477"/>
            </a:xfrm>
            <a:custGeom>
              <a:avLst/>
              <a:gdLst/>
              <a:ahLst/>
              <a:cxnLst/>
              <a:rect l="l" t="t" r="r" b="b"/>
              <a:pathLst>
                <a:path w="26346" h="22855" extrusionOk="0">
                  <a:moveTo>
                    <a:pt x="13883" y="0"/>
                  </a:moveTo>
                  <a:cubicBezTo>
                    <a:pt x="13235" y="0"/>
                    <a:pt x="12760" y="164"/>
                    <a:pt x="12500" y="391"/>
                  </a:cubicBezTo>
                  <a:cubicBezTo>
                    <a:pt x="12465" y="389"/>
                    <a:pt x="12428" y="388"/>
                    <a:pt x="12389" y="388"/>
                  </a:cubicBezTo>
                  <a:cubicBezTo>
                    <a:pt x="11174" y="388"/>
                    <a:pt x="8082" y="1583"/>
                    <a:pt x="5249" y="4804"/>
                  </a:cubicBezTo>
                  <a:cubicBezTo>
                    <a:pt x="2323" y="8128"/>
                    <a:pt x="905" y="11431"/>
                    <a:pt x="452" y="14864"/>
                  </a:cubicBezTo>
                  <a:cubicBezTo>
                    <a:pt x="0" y="18297"/>
                    <a:pt x="1728" y="22855"/>
                    <a:pt x="1728" y="22855"/>
                  </a:cubicBezTo>
                  <a:cubicBezTo>
                    <a:pt x="1728" y="22855"/>
                    <a:pt x="3062" y="20894"/>
                    <a:pt x="3298" y="19985"/>
                  </a:cubicBezTo>
                  <a:cubicBezTo>
                    <a:pt x="3533" y="19075"/>
                    <a:pt x="3571" y="17408"/>
                    <a:pt x="4026" y="16289"/>
                  </a:cubicBezTo>
                  <a:cubicBezTo>
                    <a:pt x="4480" y="15169"/>
                    <a:pt x="5218" y="13464"/>
                    <a:pt x="5668" y="12560"/>
                  </a:cubicBezTo>
                  <a:cubicBezTo>
                    <a:pt x="6119" y="11655"/>
                    <a:pt x="7475" y="8727"/>
                    <a:pt x="8143" y="7666"/>
                  </a:cubicBezTo>
                  <a:cubicBezTo>
                    <a:pt x="8813" y="6605"/>
                    <a:pt x="9536" y="5544"/>
                    <a:pt x="10688" y="4494"/>
                  </a:cubicBezTo>
                  <a:cubicBezTo>
                    <a:pt x="11345" y="3896"/>
                    <a:pt x="12021" y="3176"/>
                    <a:pt x="12542" y="2659"/>
                  </a:cubicBezTo>
                  <a:cubicBezTo>
                    <a:pt x="12816" y="3073"/>
                    <a:pt x="13216" y="3616"/>
                    <a:pt x="13761" y="4185"/>
                  </a:cubicBezTo>
                  <a:cubicBezTo>
                    <a:pt x="14918" y="5395"/>
                    <a:pt x="16284" y="6931"/>
                    <a:pt x="17128" y="7649"/>
                  </a:cubicBezTo>
                  <a:cubicBezTo>
                    <a:pt x="17974" y="8367"/>
                    <a:pt x="19486" y="10499"/>
                    <a:pt x="20063" y="11157"/>
                  </a:cubicBezTo>
                  <a:cubicBezTo>
                    <a:pt x="20641" y="11816"/>
                    <a:pt x="21925" y="14534"/>
                    <a:pt x="21925" y="14534"/>
                  </a:cubicBezTo>
                  <a:lnTo>
                    <a:pt x="26345" y="14093"/>
                  </a:lnTo>
                  <a:cubicBezTo>
                    <a:pt x="26345" y="14093"/>
                    <a:pt x="25574" y="10096"/>
                    <a:pt x="24124" y="7589"/>
                  </a:cubicBezTo>
                  <a:lnTo>
                    <a:pt x="24122" y="7589"/>
                  </a:lnTo>
                  <a:cubicBezTo>
                    <a:pt x="22672" y="5083"/>
                    <a:pt x="20718" y="3425"/>
                    <a:pt x="17963" y="1535"/>
                  </a:cubicBezTo>
                  <a:cubicBezTo>
                    <a:pt x="16292" y="389"/>
                    <a:pt x="14882" y="0"/>
                    <a:pt x="13883" y="0"/>
                  </a:cubicBezTo>
                  <a:close/>
                </a:path>
              </a:pathLst>
            </a:custGeom>
            <a:solidFill>
              <a:srgbClr val="22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2"/>
            <p:cNvSpPr/>
            <p:nvPr/>
          </p:nvSpPr>
          <p:spPr>
            <a:xfrm>
              <a:off x="6632182" y="1031174"/>
              <a:ext cx="232872" cy="264751"/>
            </a:xfrm>
            <a:custGeom>
              <a:avLst/>
              <a:gdLst/>
              <a:ahLst/>
              <a:cxnLst/>
              <a:rect l="l" t="t" r="r" b="b"/>
              <a:pathLst>
                <a:path w="13492" h="15339" extrusionOk="0">
                  <a:moveTo>
                    <a:pt x="13067" y="1"/>
                  </a:moveTo>
                  <a:cubicBezTo>
                    <a:pt x="12622" y="1"/>
                    <a:pt x="11945" y="46"/>
                    <a:pt x="11628" y="298"/>
                  </a:cubicBezTo>
                  <a:cubicBezTo>
                    <a:pt x="11134" y="690"/>
                    <a:pt x="10837" y="1410"/>
                    <a:pt x="10739" y="2174"/>
                  </a:cubicBezTo>
                  <a:cubicBezTo>
                    <a:pt x="10640" y="2938"/>
                    <a:pt x="10309" y="5191"/>
                    <a:pt x="10174" y="5833"/>
                  </a:cubicBezTo>
                  <a:cubicBezTo>
                    <a:pt x="10037" y="6475"/>
                    <a:pt x="9594" y="8525"/>
                    <a:pt x="9377" y="9004"/>
                  </a:cubicBezTo>
                  <a:cubicBezTo>
                    <a:pt x="8868" y="10121"/>
                    <a:pt x="7923" y="10867"/>
                    <a:pt x="7385" y="11500"/>
                  </a:cubicBezTo>
                  <a:cubicBezTo>
                    <a:pt x="6846" y="12135"/>
                    <a:pt x="5492" y="13194"/>
                    <a:pt x="5082" y="13508"/>
                  </a:cubicBezTo>
                  <a:cubicBezTo>
                    <a:pt x="4670" y="13821"/>
                    <a:pt x="3649" y="14403"/>
                    <a:pt x="3001" y="14511"/>
                  </a:cubicBezTo>
                  <a:cubicBezTo>
                    <a:pt x="2354" y="14616"/>
                    <a:pt x="571" y="14941"/>
                    <a:pt x="1" y="15168"/>
                  </a:cubicBezTo>
                  <a:lnTo>
                    <a:pt x="170" y="15339"/>
                  </a:lnTo>
                  <a:cubicBezTo>
                    <a:pt x="1185" y="15018"/>
                    <a:pt x="2255" y="14787"/>
                    <a:pt x="3120" y="14673"/>
                  </a:cubicBezTo>
                  <a:cubicBezTo>
                    <a:pt x="5223" y="14397"/>
                    <a:pt x="8531" y="10759"/>
                    <a:pt x="9195" y="9966"/>
                  </a:cubicBezTo>
                  <a:cubicBezTo>
                    <a:pt x="9858" y="9174"/>
                    <a:pt x="10324" y="6281"/>
                    <a:pt x="10682" y="4755"/>
                  </a:cubicBezTo>
                  <a:cubicBezTo>
                    <a:pt x="11038" y="3229"/>
                    <a:pt x="10925" y="1047"/>
                    <a:pt x="11906" y="505"/>
                  </a:cubicBezTo>
                  <a:cubicBezTo>
                    <a:pt x="12381" y="242"/>
                    <a:pt x="12911" y="75"/>
                    <a:pt x="13376" y="75"/>
                  </a:cubicBezTo>
                  <a:cubicBezTo>
                    <a:pt x="13413" y="75"/>
                    <a:pt x="13451" y="76"/>
                    <a:pt x="13487" y="78"/>
                  </a:cubicBezTo>
                  <a:cubicBezTo>
                    <a:pt x="13490" y="36"/>
                    <a:pt x="13491" y="15"/>
                    <a:pt x="13491" y="15"/>
                  </a:cubicBezTo>
                  <a:cubicBezTo>
                    <a:pt x="13491" y="15"/>
                    <a:pt x="13316" y="1"/>
                    <a:pt x="130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2"/>
            <p:cNvSpPr/>
            <p:nvPr/>
          </p:nvSpPr>
          <p:spPr>
            <a:xfrm>
              <a:off x="6555582" y="1011774"/>
              <a:ext cx="429325" cy="666909"/>
            </a:xfrm>
            <a:custGeom>
              <a:avLst/>
              <a:gdLst/>
              <a:ahLst/>
              <a:cxnLst/>
              <a:rect l="l" t="t" r="r" b="b"/>
              <a:pathLst>
                <a:path w="24874" h="38639" extrusionOk="0">
                  <a:moveTo>
                    <a:pt x="20574" y="0"/>
                  </a:moveTo>
                  <a:cubicBezTo>
                    <a:pt x="20472" y="0"/>
                    <a:pt x="20365" y="7"/>
                    <a:pt x="20253" y="21"/>
                  </a:cubicBezTo>
                  <a:cubicBezTo>
                    <a:pt x="18634" y="227"/>
                    <a:pt x="18921" y="1848"/>
                    <a:pt x="18921" y="1848"/>
                  </a:cubicBezTo>
                  <a:cubicBezTo>
                    <a:pt x="18723" y="1387"/>
                    <a:pt x="18306" y="1198"/>
                    <a:pt x="17814" y="1198"/>
                  </a:cubicBezTo>
                  <a:cubicBezTo>
                    <a:pt x="17350" y="1198"/>
                    <a:pt x="16819" y="1365"/>
                    <a:pt x="16344" y="1629"/>
                  </a:cubicBezTo>
                  <a:cubicBezTo>
                    <a:pt x="15364" y="2173"/>
                    <a:pt x="15476" y="4354"/>
                    <a:pt x="15120" y="5879"/>
                  </a:cubicBezTo>
                  <a:cubicBezTo>
                    <a:pt x="14763" y="7404"/>
                    <a:pt x="14296" y="10299"/>
                    <a:pt x="13633" y="11091"/>
                  </a:cubicBezTo>
                  <a:cubicBezTo>
                    <a:pt x="12969" y="11884"/>
                    <a:pt x="9661" y="15523"/>
                    <a:pt x="7556" y="15799"/>
                  </a:cubicBezTo>
                  <a:cubicBezTo>
                    <a:pt x="5452" y="16075"/>
                    <a:pt x="2122" y="17050"/>
                    <a:pt x="1369" y="18324"/>
                  </a:cubicBezTo>
                  <a:cubicBezTo>
                    <a:pt x="614" y="19598"/>
                    <a:pt x="1" y="21763"/>
                    <a:pt x="1033" y="26143"/>
                  </a:cubicBezTo>
                  <a:cubicBezTo>
                    <a:pt x="2067" y="30525"/>
                    <a:pt x="3596" y="34351"/>
                    <a:pt x="3596" y="34351"/>
                  </a:cubicBezTo>
                  <a:lnTo>
                    <a:pt x="3595" y="34351"/>
                  </a:lnTo>
                  <a:lnTo>
                    <a:pt x="3884" y="35891"/>
                  </a:lnTo>
                  <a:cubicBezTo>
                    <a:pt x="3884" y="35891"/>
                    <a:pt x="8242" y="38639"/>
                    <a:pt x="10255" y="38639"/>
                  </a:cubicBezTo>
                  <a:cubicBezTo>
                    <a:pt x="10349" y="38639"/>
                    <a:pt x="10438" y="38633"/>
                    <a:pt x="10521" y="38620"/>
                  </a:cubicBezTo>
                  <a:cubicBezTo>
                    <a:pt x="12383" y="38339"/>
                    <a:pt x="16038" y="33658"/>
                    <a:pt x="16038" y="33658"/>
                  </a:cubicBezTo>
                  <a:cubicBezTo>
                    <a:pt x="16038" y="33658"/>
                    <a:pt x="14892" y="27097"/>
                    <a:pt x="14664" y="26446"/>
                  </a:cubicBezTo>
                  <a:cubicBezTo>
                    <a:pt x="14437" y="25795"/>
                    <a:pt x="14947" y="24597"/>
                    <a:pt x="15438" y="24284"/>
                  </a:cubicBezTo>
                  <a:cubicBezTo>
                    <a:pt x="15930" y="23973"/>
                    <a:pt x="19046" y="21701"/>
                    <a:pt x="20040" y="20513"/>
                  </a:cubicBezTo>
                  <a:cubicBezTo>
                    <a:pt x="21035" y="19325"/>
                    <a:pt x="23046" y="15980"/>
                    <a:pt x="23557" y="14781"/>
                  </a:cubicBezTo>
                  <a:cubicBezTo>
                    <a:pt x="24067" y="13582"/>
                    <a:pt x="24784" y="10370"/>
                    <a:pt x="24653" y="8995"/>
                  </a:cubicBezTo>
                  <a:cubicBezTo>
                    <a:pt x="24522" y="7620"/>
                    <a:pt x="24874" y="2706"/>
                    <a:pt x="24171" y="1641"/>
                  </a:cubicBezTo>
                  <a:cubicBezTo>
                    <a:pt x="23848" y="1151"/>
                    <a:pt x="23465" y="1019"/>
                    <a:pt x="23146" y="1019"/>
                  </a:cubicBezTo>
                  <a:cubicBezTo>
                    <a:pt x="22772" y="1019"/>
                    <a:pt x="22485" y="1201"/>
                    <a:pt x="22485" y="1201"/>
                  </a:cubicBezTo>
                  <a:cubicBezTo>
                    <a:pt x="22485" y="1201"/>
                    <a:pt x="21953" y="0"/>
                    <a:pt x="20574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2"/>
            <p:cNvSpPr/>
            <p:nvPr/>
          </p:nvSpPr>
          <p:spPr>
            <a:xfrm>
              <a:off x="6521459" y="955351"/>
              <a:ext cx="147314" cy="161588"/>
            </a:xfrm>
            <a:custGeom>
              <a:avLst/>
              <a:gdLst/>
              <a:ahLst/>
              <a:cxnLst/>
              <a:rect l="l" t="t" r="r" b="b"/>
              <a:pathLst>
                <a:path w="8535" h="9362" extrusionOk="0">
                  <a:moveTo>
                    <a:pt x="4647" y="367"/>
                  </a:moveTo>
                  <a:cubicBezTo>
                    <a:pt x="5241" y="367"/>
                    <a:pt x="5704" y="440"/>
                    <a:pt x="6041" y="619"/>
                  </a:cubicBezTo>
                  <a:cubicBezTo>
                    <a:pt x="6534" y="876"/>
                    <a:pt x="7042" y="1555"/>
                    <a:pt x="7402" y="2371"/>
                  </a:cubicBezTo>
                  <a:cubicBezTo>
                    <a:pt x="7761" y="3186"/>
                    <a:pt x="7889" y="4585"/>
                    <a:pt x="7873" y="5340"/>
                  </a:cubicBezTo>
                  <a:cubicBezTo>
                    <a:pt x="7857" y="6091"/>
                    <a:pt x="7125" y="7636"/>
                    <a:pt x="6628" y="8163"/>
                  </a:cubicBezTo>
                  <a:lnTo>
                    <a:pt x="6630" y="8163"/>
                  </a:lnTo>
                  <a:cubicBezTo>
                    <a:pt x="6249" y="8566"/>
                    <a:pt x="5459" y="8899"/>
                    <a:pt x="4582" y="8899"/>
                  </a:cubicBezTo>
                  <a:cubicBezTo>
                    <a:pt x="4314" y="8899"/>
                    <a:pt x="4038" y="8868"/>
                    <a:pt x="3764" y="8799"/>
                  </a:cubicBezTo>
                  <a:cubicBezTo>
                    <a:pt x="2587" y="8502"/>
                    <a:pt x="1795" y="7787"/>
                    <a:pt x="1324" y="7183"/>
                  </a:cubicBezTo>
                  <a:cubicBezTo>
                    <a:pt x="853" y="6582"/>
                    <a:pt x="612" y="5339"/>
                    <a:pt x="637" y="4264"/>
                  </a:cubicBezTo>
                  <a:cubicBezTo>
                    <a:pt x="661" y="3189"/>
                    <a:pt x="1170" y="1963"/>
                    <a:pt x="1612" y="1488"/>
                  </a:cubicBezTo>
                  <a:cubicBezTo>
                    <a:pt x="2052" y="1013"/>
                    <a:pt x="2764" y="492"/>
                    <a:pt x="3788" y="407"/>
                  </a:cubicBezTo>
                  <a:cubicBezTo>
                    <a:pt x="4100" y="381"/>
                    <a:pt x="4386" y="367"/>
                    <a:pt x="4647" y="367"/>
                  </a:cubicBezTo>
                  <a:close/>
                  <a:moveTo>
                    <a:pt x="4758" y="0"/>
                  </a:moveTo>
                  <a:cubicBezTo>
                    <a:pt x="3841" y="0"/>
                    <a:pt x="2267" y="183"/>
                    <a:pt x="1404" y="1214"/>
                  </a:cubicBezTo>
                  <a:cubicBezTo>
                    <a:pt x="519" y="2271"/>
                    <a:pt x="1" y="3766"/>
                    <a:pt x="233" y="5438"/>
                  </a:cubicBezTo>
                  <a:cubicBezTo>
                    <a:pt x="466" y="7111"/>
                    <a:pt x="777" y="7604"/>
                    <a:pt x="1994" y="8544"/>
                  </a:cubicBezTo>
                  <a:cubicBezTo>
                    <a:pt x="2786" y="9158"/>
                    <a:pt x="3635" y="9362"/>
                    <a:pt x="4459" y="9362"/>
                  </a:cubicBezTo>
                  <a:cubicBezTo>
                    <a:pt x="4898" y="9362"/>
                    <a:pt x="5330" y="9304"/>
                    <a:pt x="5743" y="9220"/>
                  </a:cubicBezTo>
                  <a:cubicBezTo>
                    <a:pt x="6934" y="8976"/>
                    <a:pt x="8048" y="7281"/>
                    <a:pt x="8291" y="5994"/>
                  </a:cubicBezTo>
                  <a:cubicBezTo>
                    <a:pt x="8535" y="4707"/>
                    <a:pt x="8519" y="2986"/>
                    <a:pt x="7635" y="1569"/>
                  </a:cubicBezTo>
                  <a:cubicBezTo>
                    <a:pt x="6751" y="151"/>
                    <a:pt x="5626" y="5"/>
                    <a:pt x="4819" y="1"/>
                  </a:cubicBezTo>
                  <a:cubicBezTo>
                    <a:pt x="4799" y="1"/>
                    <a:pt x="4779" y="0"/>
                    <a:pt x="4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2"/>
            <p:cNvSpPr/>
            <p:nvPr/>
          </p:nvSpPr>
          <p:spPr>
            <a:xfrm>
              <a:off x="6704639" y="925008"/>
              <a:ext cx="155858" cy="165920"/>
            </a:xfrm>
            <a:custGeom>
              <a:avLst/>
              <a:gdLst/>
              <a:ahLst/>
              <a:cxnLst/>
              <a:rect l="l" t="t" r="r" b="b"/>
              <a:pathLst>
                <a:path w="9030" h="9613" extrusionOk="0">
                  <a:moveTo>
                    <a:pt x="4650" y="305"/>
                  </a:moveTo>
                  <a:cubicBezTo>
                    <a:pt x="5174" y="305"/>
                    <a:pt x="5597" y="364"/>
                    <a:pt x="5908" y="510"/>
                  </a:cubicBezTo>
                  <a:cubicBezTo>
                    <a:pt x="5908" y="510"/>
                    <a:pt x="7395" y="1349"/>
                    <a:pt x="7909" y="2385"/>
                  </a:cubicBezTo>
                  <a:cubicBezTo>
                    <a:pt x="8425" y="3418"/>
                    <a:pt x="8450" y="4709"/>
                    <a:pt x="8266" y="5673"/>
                  </a:cubicBezTo>
                  <a:cubicBezTo>
                    <a:pt x="8085" y="6638"/>
                    <a:pt x="7859" y="7171"/>
                    <a:pt x="6924" y="8064"/>
                  </a:cubicBezTo>
                  <a:cubicBezTo>
                    <a:pt x="5991" y="8959"/>
                    <a:pt x="5231" y="9156"/>
                    <a:pt x="4102" y="9186"/>
                  </a:cubicBezTo>
                  <a:cubicBezTo>
                    <a:pt x="4084" y="9186"/>
                    <a:pt x="4066" y="9187"/>
                    <a:pt x="4048" y="9187"/>
                  </a:cubicBezTo>
                  <a:cubicBezTo>
                    <a:pt x="2936" y="9187"/>
                    <a:pt x="1856" y="8374"/>
                    <a:pt x="1547" y="7891"/>
                  </a:cubicBezTo>
                  <a:cubicBezTo>
                    <a:pt x="1236" y="7401"/>
                    <a:pt x="663" y="6527"/>
                    <a:pt x="642" y="5127"/>
                  </a:cubicBezTo>
                  <a:cubicBezTo>
                    <a:pt x="617" y="3728"/>
                    <a:pt x="861" y="2443"/>
                    <a:pt x="1251" y="1860"/>
                  </a:cubicBezTo>
                  <a:cubicBezTo>
                    <a:pt x="1640" y="1277"/>
                    <a:pt x="2734" y="439"/>
                    <a:pt x="3705" y="353"/>
                  </a:cubicBezTo>
                  <a:cubicBezTo>
                    <a:pt x="4048" y="323"/>
                    <a:pt x="4364" y="305"/>
                    <a:pt x="4650" y="305"/>
                  </a:cubicBezTo>
                  <a:close/>
                  <a:moveTo>
                    <a:pt x="4579" y="1"/>
                  </a:moveTo>
                  <a:cubicBezTo>
                    <a:pt x="4388" y="1"/>
                    <a:pt x="4188" y="13"/>
                    <a:pt x="3981" y="38"/>
                  </a:cubicBezTo>
                  <a:cubicBezTo>
                    <a:pt x="2471" y="219"/>
                    <a:pt x="1328" y="840"/>
                    <a:pt x="822" y="1851"/>
                  </a:cubicBezTo>
                  <a:cubicBezTo>
                    <a:pt x="314" y="2862"/>
                    <a:pt x="0" y="4845"/>
                    <a:pt x="402" y="6198"/>
                  </a:cubicBezTo>
                  <a:cubicBezTo>
                    <a:pt x="803" y="7551"/>
                    <a:pt x="1425" y="8535"/>
                    <a:pt x="2114" y="9034"/>
                  </a:cubicBezTo>
                  <a:cubicBezTo>
                    <a:pt x="2599" y="9385"/>
                    <a:pt x="3538" y="9613"/>
                    <a:pt x="4411" y="9613"/>
                  </a:cubicBezTo>
                  <a:cubicBezTo>
                    <a:pt x="4779" y="9613"/>
                    <a:pt x="5135" y="9572"/>
                    <a:pt x="5440" y="9484"/>
                  </a:cubicBezTo>
                  <a:cubicBezTo>
                    <a:pt x="6468" y="9183"/>
                    <a:pt x="7728" y="8244"/>
                    <a:pt x="8177" y="7338"/>
                  </a:cubicBezTo>
                  <a:cubicBezTo>
                    <a:pt x="8628" y="6434"/>
                    <a:pt x="9030" y="5313"/>
                    <a:pt x="8842" y="4073"/>
                  </a:cubicBezTo>
                  <a:cubicBezTo>
                    <a:pt x="8655" y="2832"/>
                    <a:pt x="8311" y="1774"/>
                    <a:pt x="7243" y="916"/>
                  </a:cubicBezTo>
                  <a:cubicBezTo>
                    <a:pt x="6675" y="460"/>
                    <a:pt x="5784" y="1"/>
                    <a:pt x="4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2"/>
            <p:cNvSpPr/>
            <p:nvPr/>
          </p:nvSpPr>
          <p:spPr>
            <a:xfrm>
              <a:off x="6654602" y="997120"/>
              <a:ext cx="58442" cy="20522"/>
            </a:xfrm>
            <a:custGeom>
              <a:avLst/>
              <a:gdLst/>
              <a:ahLst/>
              <a:cxnLst/>
              <a:rect l="l" t="t" r="r" b="b"/>
              <a:pathLst>
                <a:path w="3386" h="1189" extrusionOk="0">
                  <a:moveTo>
                    <a:pt x="1677" y="0"/>
                  </a:moveTo>
                  <a:cubicBezTo>
                    <a:pt x="1652" y="0"/>
                    <a:pt x="1628" y="1"/>
                    <a:pt x="1603" y="1"/>
                  </a:cubicBezTo>
                  <a:cubicBezTo>
                    <a:pt x="719" y="31"/>
                    <a:pt x="1" y="901"/>
                    <a:pt x="1" y="901"/>
                  </a:cubicBezTo>
                  <a:lnTo>
                    <a:pt x="105" y="1188"/>
                  </a:lnTo>
                  <a:cubicBezTo>
                    <a:pt x="105" y="1188"/>
                    <a:pt x="882" y="436"/>
                    <a:pt x="1582" y="436"/>
                  </a:cubicBezTo>
                  <a:cubicBezTo>
                    <a:pt x="1664" y="436"/>
                    <a:pt x="1746" y="446"/>
                    <a:pt x="1825" y="470"/>
                  </a:cubicBezTo>
                  <a:cubicBezTo>
                    <a:pt x="2573" y="692"/>
                    <a:pt x="3273" y="907"/>
                    <a:pt x="3273" y="907"/>
                  </a:cubicBezTo>
                  <a:lnTo>
                    <a:pt x="3385" y="489"/>
                  </a:lnTo>
                  <a:cubicBezTo>
                    <a:pt x="3385" y="489"/>
                    <a:pt x="2536" y="0"/>
                    <a:pt x="16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2"/>
            <p:cNvSpPr/>
            <p:nvPr/>
          </p:nvSpPr>
          <p:spPr>
            <a:xfrm>
              <a:off x="6627729" y="1027584"/>
              <a:ext cx="91513" cy="93049"/>
            </a:xfrm>
            <a:custGeom>
              <a:avLst/>
              <a:gdLst/>
              <a:ahLst/>
              <a:cxnLst/>
              <a:rect l="l" t="t" r="r" b="b"/>
              <a:pathLst>
                <a:path w="5302" h="5391" extrusionOk="0">
                  <a:moveTo>
                    <a:pt x="3071" y="1"/>
                  </a:moveTo>
                  <a:cubicBezTo>
                    <a:pt x="3071" y="1"/>
                    <a:pt x="1245" y="1592"/>
                    <a:pt x="720" y="2423"/>
                  </a:cubicBezTo>
                  <a:cubicBezTo>
                    <a:pt x="197" y="3254"/>
                    <a:pt x="0" y="4008"/>
                    <a:pt x="243" y="4576"/>
                  </a:cubicBezTo>
                  <a:cubicBezTo>
                    <a:pt x="439" y="5039"/>
                    <a:pt x="1194" y="5391"/>
                    <a:pt x="1819" y="5391"/>
                  </a:cubicBezTo>
                  <a:cubicBezTo>
                    <a:pt x="1960" y="5391"/>
                    <a:pt x="2095" y="5373"/>
                    <a:pt x="2215" y="5334"/>
                  </a:cubicBezTo>
                  <a:cubicBezTo>
                    <a:pt x="2868" y="5123"/>
                    <a:pt x="3638" y="4296"/>
                    <a:pt x="4301" y="3552"/>
                  </a:cubicBezTo>
                  <a:cubicBezTo>
                    <a:pt x="4964" y="2807"/>
                    <a:pt x="5302" y="2018"/>
                    <a:pt x="5302" y="2018"/>
                  </a:cubicBezTo>
                  <a:lnTo>
                    <a:pt x="5265" y="1986"/>
                  </a:lnTo>
                  <a:cubicBezTo>
                    <a:pt x="5138" y="2158"/>
                    <a:pt x="4724" y="2715"/>
                    <a:pt x="4199" y="3307"/>
                  </a:cubicBezTo>
                  <a:cubicBezTo>
                    <a:pt x="3565" y="4020"/>
                    <a:pt x="2709" y="4915"/>
                    <a:pt x="2088" y="5116"/>
                  </a:cubicBezTo>
                  <a:cubicBezTo>
                    <a:pt x="1975" y="5152"/>
                    <a:pt x="1856" y="5169"/>
                    <a:pt x="1737" y="5169"/>
                  </a:cubicBezTo>
                  <a:cubicBezTo>
                    <a:pt x="1201" y="5169"/>
                    <a:pt x="651" y="4825"/>
                    <a:pt x="463" y="4381"/>
                  </a:cubicBezTo>
                  <a:cubicBezTo>
                    <a:pt x="232" y="3838"/>
                    <a:pt x="432" y="3278"/>
                    <a:pt x="934" y="2483"/>
                  </a:cubicBezTo>
                  <a:cubicBezTo>
                    <a:pt x="1389" y="1763"/>
                    <a:pt x="2847" y="316"/>
                    <a:pt x="3123" y="47"/>
                  </a:cubicBezTo>
                  <a:lnTo>
                    <a:pt x="30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2"/>
            <p:cNvSpPr/>
            <p:nvPr/>
          </p:nvSpPr>
          <p:spPr>
            <a:xfrm>
              <a:off x="6631716" y="1027619"/>
              <a:ext cx="87577" cy="89200"/>
            </a:xfrm>
            <a:custGeom>
              <a:avLst/>
              <a:gdLst/>
              <a:ahLst/>
              <a:cxnLst/>
              <a:rect l="l" t="t" r="r" b="b"/>
              <a:pathLst>
                <a:path w="5074" h="5168" extrusionOk="0">
                  <a:moveTo>
                    <a:pt x="2937" y="0"/>
                  </a:moveTo>
                  <a:cubicBezTo>
                    <a:pt x="2937" y="0"/>
                    <a:pt x="1205" y="1684"/>
                    <a:pt x="704" y="2479"/>
                  </a:cubicBezTo>
                  <a:cubicBezTo>
                    <a:pt x="202" y="3276"/>
                    <a:pt x="1" y="3836"/>
                    <a:pt x="231" y="4379"/>
                  </a:cubicBezTo>
                  <a:cubicBezTo>
                    <a:pt x="420" y="4823"/>
                    <a:pt x="970" y="5167"/>
                    <a:pt x="1506" y="5167"/>
                  </a:cubicBezTo>
                  <a:cubicBezTo>
                    <a:pt x="1624" y="5167"/>
                    <a:pt x="1743" y="5150"/>
                    <a:pt x="1856" y="5114"/>
                  </a:cubicBezTo>
                  <a:cubicBezTo>
                    <a:pt x="2478" y="4913"/>
                    <a:pt x="3332" y="4018"/>
                    <a:pt x="3967" y="3305"/>
                  </a:cubicBezTo>
                  <a:cubicBezTo>
                    <a:pt x="4601" y="2593"/>
                    <a:pt x="5074" y="1931"/>
                    <a:pt x="5074" y="1931"/>
                  </a:cubicBezTo>
                  <a:lnTo>
                    <a:pt x="2937" y="0"/>
                  </a:ln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2"/>
            <p:cNvSpPr/>
            <p:nvPr/>
          </p:nvSpPr>
          <p:spPr>
            <a:xfrm>
              <a:off x="6806439" y="1043653"/>
              <a:ext cx="81157" cy="243590"/>
            </a:xfrm>
            <a:custGeom>
              <a:avLst/>
              <a:gdLst/>
              <a:ahLst/>
              <a:cxnLst/>
              <a:rect l="l" t="t" r="r" b="b"/>
              <a:pathLst>
                <a:path w="4702" h="14113" extrusionOk="0">
                  <a:moveTo>
                    <a:pt x="4387" y="1"/>
                  </a:moveTo>
                  <a:cubicBezTo>
                    <a:pt x="4387" y="1"/>
                    <a:pt x="4471" y="1696"/>
                    <a:pt x="4489" y="2706"/>
                  </a:cubicBezTo>
                  <a:cubicBezTo>
                    <a:pt x="4506" y="3715"/>
                    <a:pt x="3992" y="6932"/>
                    <a:pt x="3774" y="7653"/>
                  </a:cubicBezTo>
                  <a:cubicBezTo>
                    <a:pt x="3556" y="8374"/>
                    <a:pt x="3324" y="9781"/>
                    <a:pt x="2446" y="11134"/>
                  </a:cubicBezTo>
                  <a:cubicBezTo>
                    <a:pt x="1569" y="12486"/>
                    <a:pt x="1318" y="12884"/>
                    <a:pt x="864" y="13318"/>
                  </a:cubicBezTo>
                  <a:cubicBezTo>
                    <a:pt x="410" y="13751"/>
                    <a:pt x="0" y="14065"/>
                    <a:pt x="0" y="14065"/>
                  </a:cubicBezTo>
                  <a:cubicBezTo>
                    <a:pt x="0" y="14065"/>
                    <a:pt x="22" y="14112"/>
                    <a:pt x="102" y="14112"/>
                  </a:cubicBezTo>
                  <a:cubicBezTo>
                    <a:pt x="205" y="14112"/>
                    <a:pt x="404" y="14034"/>
                    <a:pt x="776" y="13680"/>
                  </a:cubicBezTo>
                  <a:cubicBezTo>
                    <a:pt x="1435" y="13048"/>
                    <a:pt x="2428" y="11941"/>
                    <a:pt x="3015" y="10904"/>
                  </a:cubicBezTo>
                  <a:cubicBezTo>
                    <a:pt x="3604" y="9868"/>
                    <a:pt x="3957" y="8504"/>
                    <a:pt x="4230" y="7098"/>
                  </a:cubicBezTo>
                  <a:cubicBezTo>
                    <a:pt x="4504" y="5692"/>
                    <a:pt x="4697" y="4204"/>
                    <a:pt x="4685" y="2952"/>
                  </a:cubicBezTo>
                  <a:cubicBezTo>
                    <a:pt x="4673" y="1702"/>
                    <a:pt x="4701" y="41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2"/>
            <p:cNvSpPr/>
            <p:nvPr/>
          </p:nvSpPr>
          <p:spPr>
            <a:xfrm>
              <a:off x="6149126" y="1756733"/>
              <a:ext cx="102559" cy="277403"/>
            </a:xfrm>
            <a:custGeom>
              <a:avLst/>
              <a:gdLst/>
              <a:ahLst/>
              <a:cxnLst/>
              <a:rect l="l" t="t" r="r" b="b"/>
              <a:pathLst>
                <a:path w="5942" h="16072" extrusionOk="0">
                  <a:moveTo>
                    <a:pt x="5942" y="0"/>
                  </a:moveTo>
                  <a:cubicBezTo>
                    <a:pt x="5941" y="1"/>
                    <a:pt x="5836" y="245"/>
                    <a:pt x="5659" y="724"/>
                  </a:cubicBezTo>
                  <a:lnTo>
                    <a:pt x="5659" y="724"/>
                  </a:lnTo>
                  <a:cubicBezTo>
                    <a:pt x="5835" y="273"/>
                    <a:pt x="5941" y="1"/>
                    <a:pt x="5942" y="0"/>
                  </a:cubicBezTo>
                  <a:close/>
                  <a:moveTo>
                    <a:pt x="5659" y="724"/>
                  </a:moveTo>
                  <a:lnTo>
                    <a:pt x="5659" y="724"/>
                  </a:lnTo>
                  <a:cubicBezTo>
                    <a:pt x="5042" y="2308"/>
                    <a:pt x="3572" y="6091"/>
                    <a:pt x="2859" y="8001"/>
                  </a:cubicBezTo>
                  <a:cubicBezTo>
                    <a:pt x="1944" y="10456"/>
                    <a:pt x="0" y="15684"/>
                    <a:pt x="0" y="15684"/>
                  </a:cubicBezTo>
                  <a:lnTo>
                    <a:pt x="475" y="16071"/>
                  </a:lnTo>
                  <a:cubicBezTo>
                    <a:pt x="475" y="16071"/>
                    <a:pt x="2718" y="11926"/>
                    <a:pt x="3791" y="7215"/>
                  </a:cubicBezTo>
                  <a:cubicBezTo>
                    <a:pt x="4529" y="3976"/>
                    <a:pt x="5269" y="1780"/>
                    <a:pt x="5659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2"/>
            <p:cNvSpPr/>
            <p:nvPr/>
          </p:nvSpPr>
          <p:spPr>
            <a:xfrm>
              <a:off x="6882900" y="1032503"/>
              <a:ext cx="76669" cy="291832"/>
            </a:xfrm>
            <a:custGeom>
              <a:avLst/>
              <a:gdLst/>
              <a:ahLst/>
              <a:cxnLst/>
              <a:rect l="l" t="t" r="r" b="b"/>
              <a:pathLst>
                <a:path w="4442" h="16908" extrusionOk="0">
                  <a:moveTo>
                    <a:pt x="3521" y="0"/>
                  </a:moveTo>
                  <a:cubicBezTo>
                    <a:pt x="3521" y="0"/>
                    <a:pt x="4006" y="1826"/>
                    <a:pt x="4092" y="3361"/>
                  </a:cubicBezTo>
                  <a:cubicBezTo>
                    <a:pt x="4180" y="4896"/>
                    <a:pt x="4195" y="6026"/>
                    <a:pt x="4121" y="7598"/>
                  </a:cubicBezTo>
                  <a:cubicBezTo>
                    <a:pt x="4045" y="9170"/>
                    <a:pt x="3750" y="11544"/>
                    <a:pt x="2704" y="13216"/>
                  </a:cubicBezTo>
                  <a:cubicBezTo>
                    <a:pt x="1660" y="14887"/>
                    <a:pt x="827" y="15998"/>
                    <a:pt x="1" y="16907"/>
                  </a:cubicBezTo>
                  <a:cubicBezTo>
                    <a:pt x="1" y="16907"/>
                    <a:pt x="530" y="16718"/>
                    <a:pt x="1278" y="15726"/>
                  </a:cubicBezTo>
                  <a:cubicBezTo>
                    <a:pt x="2026" y="14733"/>
                    <a:pt x="2938" y="13584"/>
                    <a:pt x="3450" y="12345"/>
                  </a:cubicBezTo>
                  <a:cubicBezTo>
                    <a:pt x="3963" y="11105"/>
                    <a:pt x="4234" y="9739"/>
                    <a:pt x="4302" y="8490"/>
                  </a:cubicBezTo>
                  <a:cubicBezTo>
                    <a:pt x="4370" y="7241"/>
                    <a:pt x="4442" y="5829"/>
                    <a:pt x="4352" y="4415"/>
                  </a:cubicBezTo>
                  <a:cubicBezTo>
                    <a:pt x="4263" y="3001"/>
                    <a:pt x="4040" y="294"/>
                    <a:pt x="3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2"/>
            <p:cNvSpPr/>
            <p:nvPr/>
          </p:nvSpPr>
          <p:spPr>
            <a:xfrm>
              <a:off x="6447154" y="1814485"/>
              <a:ext cx="505131" cy="577002"/>
            </a:xfrm>
            <a:custGeom>
              <a:avLst/>
              <a:gdLst/>
              <a:ahLst/>
              <a:cxnLst/>
              <a:rect l="l" t="t" r="r" b="b"/>
              <a:pathLst>
                <a:path w="29266" h="33430" extrusionOk="0">
                  <a:moveTo>
                    <a:pt x="21316" y="0"/>
                  </a:moveTo>
                  <a:cubicBezTo>
                    <a:pt x="19393" y="0"/>
                    <a:pt x="19093" y="1685"/>
                    <a:pt x="19093" y="1685"/>
                  </a:cubicBezTo>
                  <a:cubicBezTo>
                    <a:pt x="19093" y="1685"/>
                    <a:pt x="18528" y="1294"/>
                    <a:pt x="17681" y="1294"/>
                  </a:cubicBezTo>
                  <a:cubicBezTo>
                    <a:pt x="17289" y="1294"/>
                    <a:pt x="16836" y="1378"/>
                    <a:pt x="16350" y="1624"/>
                  </a:cubicBezTo>
                  <a:cubicBezTo>
                    <a:pt x="14818" y="2402"/>
                    <a:pt x="14634" y="7075"/>
                    <a:pt x="13780" y="8347"/>
                  </a:cubicBezTo>
                  <a:cubicBezTo>
                    <a:pt x="12926" y="9617"/>
                    <a:pt x="10541" y="12096"/>
                    <a:pt x="9619" y="12543"/>
                  </a:cubicBezTo>
                  <a:cubicBezTo>
                    <a:pt x="8698" y="12989"/>
                    <a:pt x="7246" y="13453"/>
                    <a:pt x="7246" y="13453"/>
                  </a:cubicBezTo>
                  <a:lnTo>
                    <a:pt x="2449" y="13502"/>
                  </a:lnTo>
                  <a:cubicBezTo>
                    <a:pt x="2449" y="13502"/>
                    <a:pt x="2319" y="15433"/>
                    <a:pt x="2365" y="17292"/>
                  </a:cubicBezTo>
                  <a:cubicBezTo>
                    <a:pt x="2411" y="19151"/>
                    <a:pt x="2315" y="19304"/>
                    <a:pt x="1976" y="20350"/>
                  </a:cubicBezTo>
                  <a:cubicBezTo>
                    <a:pt x="1635" y="21396"/>
                    <a:pt x="0" y="22081"/>
                    <a:pt x="0" y="22081"/>
                  </a:cubicBezTo>
                  <a:cubicBezTo>
                    <a:pt x="0" y="22081"/>
                    <a:pt x="2148" y="27441"/>
                    <a:pt x="3793" y="29347"/>
                  </a:cubicBezTo>
                  <a:cubicBezTo>
                    <a:pt x="5438" y="31254"/>
                    <a:pt x="8116" y="32776"/>
                    <a:pt x="9113" y="33258"/>
                  </a:cubicBezTo>
                  <a:cubicBezTo>
                    <a:pt x="9373" y="33383"/>
                    <a:pt x="9652" y="33429"/>
                    <a:pt x="9923" y="33429"/>
                  </a:cubicBezTo>
                  <a:cubicBezTo>
                    <a:pt x="10696" y="33429"/>
                    <a:pt x="11404" y="33053"/>
                    <a:pt x="11404" y="33053"/>
                  </a:cubicBezTo>
                  <a:lnTo>
                    <a:pt x="12805" y="31971"/>
                  </a:lnTo>
                  <a:cubicBezTo>
                    <a:pt x="12805" y="31971"/>
                    <a:pt x="17569" y="27769"/>
                    <a:pt x="19442" y="25945"/>
                  </a:cubicBezTo>
                  <a:cubicBezTo>
                    <a:pt x="21314" y="24123"/>
                    <a:pt x="22063" y="22855"/>
                    <a:pt x="23608" y="20939"/>
                  </a:cubicBezTo>
                  <a:cubicBezTo>
                    <a:pt x="25155" y="19024"/>
                    <a:pt x="26136" y="16714"/>
                    <a:pt x="26655" y="15249"/>
                  </a:cubicBezTo>
                  <a:cubicBezTo>
                    <a:pt x="27173" y="13782"/>
                    <a:pt x="27922" y="12516"/>
                    <a:pt x="28317" y="10847"/>
                  </a:cubicBezTo>
                  <a:cubicBezTo>
                    <a:pt x="28713" y="9179"/>
                    <a:pt x="29265" y="8126"/>
                    <a:pt x="28951" y="6896"/>
                  </a:cubicBezTo>
                  <a:cubicBezTo>
                    <a:pt x="28668" y="5785"/>
                    <a:pt x="27880" y="4862"/>
                    <a:pt x="27274" y="4862"/>
                  </a:cubicBezTo>
                  <a:cubicBezTo>
                    <a:pt x="27208" y="4862"/>
                    <a:pt x="27146" y="4873"/>
                    <a:pt x="27085" y="4895"/>
                  </a:cubicBezTo>
                  <a:cubicBezTo>
                    <a:pt x="27085" y="4895"/>
                    <a:pt x="27399" y="3539"/>
                    <a:pt x="26344" y="2336"/>
                  </a:cubicBezTo>
                  <a:cubicBezTo>
                    <a:pt x="25802" y="1719"/>
                    <a:pt x="25130" y="1569"/>
                    <a:pt x="24604" y="1569"/>
                  </a:cubicBezTo>
                  <a:cubicBezTo>
                    <a:pt x="24105" y="1569"/>
                    <a:pt x="23738" y="1704"/>
                    <a:pt x="23738" y="1704"/>
                  </a:cubicBezTo>
                  <a:cubicBezTo>
                    <a:pt x="23738" y="1704"/>
                    <a:pt x="23938" y="250"/>
                    <a:pt x="21684" y="20"/>
                  </a:cubicBezTo>
                  <a:cubicBezTo>
                    <a:pt x="21555" y="6"/>
                    <a:pt x="21432" y="0"/>
                    <a:pt x="21316" y="0"/>
                  </a:cubicBezTo>
                  <a:close/>
                </a:path>
              </a:pathLst>
            </a:custGeom>
            <a:solidFill>
              <a:srgbClr val="B3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6733291" y="946100"/>
              <a:ext cx="99538" cy="11098"/>
            </a:xfrm>
            <a:custGeom>
              <a:avLst/>
              <a:gdLst/>
              <a:ahLst/>
              <a:cxnLst/>
              <a:rect l="l" t="t" r="r" b="b"/>
              <a:pathLst>
                <a:path w="5767" h="643" extrusionOk="0">
                  <a:moveTo>
                    <a:pt x="2925" y="0"/>
                  </a:moveTo>
                  <a:cubicBezTo>
                    <a:pt x="2673" y="0"/>
                    <a:pt x="2421" y="12"/>
                    <a:pt x="2186" y="41"/>
                  </a:cubicBezTo>
                  <a:cubicBezTo>
                    <a:pt x="972" y="194"/>
                    <a:pt x="1" y="372"/>
                    <a:pt x="117" y="554"/>
                  </a:cubicBezTo>
                  <a:cubicBezTo>
                    <a:pt x="152" y="608"/>
                    <a:pt x="263" y="629"/>
                    <a:pt x="431" y="629"/>
                  </a:cubicBezTo>
                  <a:cubicBezTo>
                    <a:pt x="825" y="629"/>
                    <a:pt x="1533" y="516"/>
                    <a:pt x="2298" y="464"/>
                  </a:cubicBezTo>
                  <a:cubicBezTo>
                    <a:pt x="2417" y="455"/>
                    <a:pt x="2542" y="452"/>
                    <a:pt x="2671" y="452"/>
                  </a:cubicBezTo>
                  <a:cubicBezTo>
                    <a:pt x="3609" y="452"/>
                    <a:pt x="4768" y="642"/>
                    <a:pt x="5249" y="642"/>
                  </a:cubicBezTo>
                  <a:cubicBezTo>
                    <a:pt x="5312" y="642"/>
                    <a:pt x="5363" y="639"/>
                    <a:pt x="5401" y="631"/>
                  </a:cubicBezTo>
                  <a:cubicBezTo>
                    <a:pt x="5766" y="560"/>
                    <a:pt x="5611" y="297"/>
                    <a:pt x="5048" y="205"/>
                  </a:cubicBezTo>
                  <a:cubicBezTo>
                    <a:pt x="5048" y="205"/>
                    <a:pt x="3976" y="0"/>
                    <a:pt x="29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6563659" y="936434"/>
              <a:ext cx="97122" cy="21851"/>
            </a:xfrm>
            <a:custGeom>
              <a:avLst/>
              <a:gdLst/>
              <a:ahLst/>
              <a:cxnLst/>
              <a:rect l="l" t="t" r="r" b="b"/>
              <a:pathLst>
                <a:path w="5627" h="1266" extrusionOk="0">
                  <a:moveTo>
                    <a:pt x="2993" y="0"/>
                  </a:moveTo>
                  <a:cubicBezTo>
                    <a:pt x="2383" y="0"/>
                    <a:pt x="1871" y="120"/>
                    <a:pt x="1443" y="346"/>
                  </a:cubicBezTo>
                  <a:cubicBezTo>
                    <a:pt x="819" y="675"/>
                    <a:pt x="1" y="1112"/>
                    <a:pt x="497" y="1266"/>
                  </a:cubicBezTo>
                  <a:cubicBezTo>
                    <a:pt x="497" y="1266"/>
                    <a:pt x="856" y="624"/>
                    <a:pt x="2251" y="335"/>
                  </a:cubicBezTo>
                  <a:cubicBezTo>
                    <a:pt x="2452" y="293"/>
                    <a:pt x="2652" y="276"/>
                    <a:pt x="2849" y="276"/>
                  </a:cubicBezTo>
                  <a:cubicBezTo>
                    <a:pt x="4015" y="276"/>
                    <a:pt x="5047" y="904"/>
                    <a:pt x="5325" y="925"/>
                  </a:cubicBezTo>
                  <a:cubicBezTo>
                    <a:pt x="5331" y="925"/>
                    <a:pt x="5336" y="925"/>
                    <a:pt x="5341" y="925"/>
                  </a:cubicBezTo>
                  <a:cubicBezTo>
                    <a:pt x="5626" y="925"/>
                    <a:pt x="4897" y="239"/>
                    <a:pt x="3891" y="76"/>
                  </a:cubicBezTo>
                  <a:cubicBezTo>
                    <a:pt x="3570" y="25"/>
                    <a:pt x="3271" y="0"/>
                    <a:pt x="2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6597593" y="1004835"/>
              <a:ext cx="27823" cy="35521"/>
            </a:xfrm>
            <a:custGeom>
              <a:avLst/>
              <a:gdLst/>
              <a:ahLst/>
              <a:cxnLst/>
              <a:rect l="l" t="t" r="r" b="b"/>
              <a:pathLst>
                <a:path w="1612" h="2058" extrusionOk="0">
                  <a:moveTo>
                    <a:pt x="913" y="1"/>
                  </a:moveTo>
                  <a:cubicBezTo>
                    <a:pt x="887" y="1"/>
                    <a:pt x="863" y="3"/>
                    <a:pt x="837" y="5"/>
                  </a:cubicBezTo>
                  <a:cubicBezTo>
                    <a:pt x="815" y="3"/>
                    <a:pt x="792" y="2"/>
                    <a:pt x="770" y="2"/>
                  </a:cubicBezTo>
                  <a:cubicBezTo>
                    <a:pt x="584" y="2"/>
                    <a:pt x="398" y="71"/>
                    <a:pt x="261" y="207"/>
                  </a:cubicBezTo>
                  <a:cubicBezTo>
                    <a:pt x="159" y="304"/>
                    <a:pt x="79" y="439"/>
                    <a:pt x="44" y="576"/>
                  </a:cubicBezTo>
                  <a:cubicBezTo>
                    <a:pt x="17" y="676"/>
                    <a:pt x="1" y="790"/>
                    <a:pt x="6" y="894"/>
                  </a:cubicBezTo>
                  <a:cubicBezTo>
                    <a:pt x="12" y="1001"/>
                    <a:pt x="21" y="1112"/>
                    <a:pt x="58" y="1212"/>
                  </a:cubicBezTo>
                  <a:cubicBezTo>
                    <a:pt x="83" y="1280"/>
                    <a:pt x="112" y="1346"/>
                    <a:pt x="146" y="1408"/>
                  </a:cubicBezTo>
                  <a:cubicBezTo>
                    <a:pt x="165" y="1457"/>
                    <a:pt x="184" y="1506"/>
                    <a:pt x="211" y="1549"/>
                  </a:cubicBezTo>
                  <a:cubicBezTo>
                    <a:pt x="285" y="1665"/>
                    <a:pt x="380" y="1775"/>
                    <a:pt x="503" y="1843"/>
                  </a:cubicBezTo>
                  <a:cubicBezTo>
                    <a:pt x="504" y="1843"/>
                    <a:pt x="506" y="1843"/>
                    <a:pt x="507" y="1844"/>
                  </a:cubicBezTo>
                  <a:lnTo>
                    <a:pt x="545" y="1897"/>
                  </a:lnTo>
                  <a:cubicBezTo>
                    <a:pt x="592" y="1948"/>
                    <a:pt x="648" y="1986"/>
                    <a:pt x="713" y="2009"/>
                  </a:cubicBezTo>
                  <a:cubicBezTo>
                    <a:pt x="782" y="2040"/>
                    <a:pt x="858" y="2058"/>
                    <a:pt x="934" y="2058"/>
                  </a:cubicBezTo>
                  <a:cubicBezTo>
                    <a:pt x="974" y="2058"/>
                    <a:pt x="1014" y="2053"/>
                    <a:pt x="1054" y="2043"/>
                  </a:cubicBezTo>
                  <a:cubicBezTo>
                    <a:pt x="1167" y="2013"/>
                    <a:pt x="1270" y="1956"/>
                    <a:pt x="1354" y="1876"/>
                  </a:cubicBezTo>
                  <a:cubicBezTo>
                    <a:pt x="1445" y="1791"/>
                    <a:pt x="1492" y="1692"/>
                    <a:pt x="1538" y="1581"/>
                  </a:cubicBezTo>
                  <a:cubicBezTo>
                    <a:pt x="1553" y="1545"/>
                    <a:pt x="1562" y="1508"/>
                    <a:pt x="1569" y="1469"/>
                  </a:cubicBezTo>
                  <a:cubicBezTo>
                    <a:pt x="1585" y="1383"/>
                    <a:pt x="1602" y="1292"/>
                    <a:pt x="1606" y="1203"/>
                  </a:cubicBezTo>
                  <a:cubicBezTo>
                    <a:pt x="1611" y="1073"/>
                    <a:pt x="1598" y="944"/>
                    <a:pt x="1571" y="817"/>
                  </a:cubicBezTo>
                  <a:cubicBezTo>
                    <a:pt x="1565" y="776"/>
                    <a:pt x="1561" y="734"/>
                    <a:pt x="1554" y="695"/>
                  </a:cubicBezTo>
                  <a:cubicBezTo>
                    <a:pt x="1543" y="618"/>
                    <a:pt x="1525" y="542"/>
                    <a:pt x="1497" y="471"/>
                  </a:cubicBezTo>
                  <a:cubicBezTo>
                    <a:pt x="1458" y="361"/>
                    <a:pt x="1420" y="270"/>
                    <a:pt x="1338" y="184"/>
                  </a:cubicBezTo>
                  <a:cubicBezTo>
                    <a:pt x="1232" y="74"/>
                    <a:pt x="1082" y="6"/>
                    <a:pt x="931" y="1"/>
                  </a:cubicBezTo>
                  <a:cubicBezTo>
                    <a:pt x="925" y="1"/>
                    <a:pt x="919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6761079" y="1001107"/>
              <a:ext cx="26995" cy="37351"/>
            </a:xfrm>
            <a:custGeom>
              <a:avLst/>
              <a:gdLst/>
              <a:ahLst/>
              <a:cxnLst/>
              <a:rect l="l" t="t" r="r" b="b"/>
              <a:pathLst>
                <a:path w="1564" h="2164" extrusionOk="0">
                  <a:moveTo>
                    <a:pt x="865" y="0"/>
                  </a:moveTo>
                  <a:cubicBezTo>
                    <a:pt x="864" y="0"/>
                    <a:pt x="862" y="0"/>
                    <a:pt x="861" y="0"/>
                  </a:cubicBezTo>
                  <a:cubicBezTo>
                    <a:pt x="476" y="5"/>
                    <a:pt x="185" y="293"/>
                    <a:pt x="70" y="643"/>
                  </a:cubicBezTo>
                  <a:cubicBezTo>
                    <a:pt x="29" y="765"/>
                    <a:pt x="14" y="898"/>
                    <a:pt x="6" y="1025"/>
                  </a:cubicBezTo>
                  <a:cubicBezTo>
                    <a:pt x="1" y="1113"/>
                    <a:pt x="1" y="1201"/>
                    <a:pt x="3" y="1289"/>
                  </a:cubicBezTo>
                  <a:cubicBezTo>
                    <a:pt x="10" y="1469"/>
                    <a:pt x="40" y="1622"/>
                    <a:pt x="112" y="1787"/>
                  </a:cubicBezTo>
                  <a:cubicBezTo>
                    <a:pt x="144" y="1858"/>
                    <a:pt x="194" y="1930"/>
                    <a:pt x="248" y="1986"/>
                  </a:cubicBezTo>
                  <a:cubicBezTo>
                    <a:pt x="363" y="2104"/>
                    <a:pt x="518" y="2164"/>
                    <a:pt x="677" y="2164"/>
                  </a:cubicBezTo>
                  <a:cubicBezTo>
                    <a:pt x="722" y="2164"/>
                    <a:pt x="767" y="2159"/>
                    <a:pt x="811" y="2149"/>
                  </a:cubicBezTo>
                  <a:cubicBezTo>
                    <a:pt x="1012" y="2107"/>
                    <a:pt x="1178" y="1923"/>
                    <a:pt x="1279" y="1754"/>
                  </a:cubicBezTo>
                  <a:cubicBezTo>
                    <a:pt x="1301" y="1716"/>
                    <a:pt x="1321" y="1677"/>
                    <a:pt x="1342" y="1635"/>
                  </a:cubicBezTo>
                  <a:cubicBezTo>
                    <a:pt x="1343" y="1632"/>
                    <a:pt x="1346" y="1630"/>
                    <a:pt x="1347" y="1627"/>
                  </a:cubicBezTo>
                  <a:cubicBezTo>
                    <a:pt x="1482" y="1393"/>
                    <a:pt x="1564" y="1115"/>
                    <a:pt x="1557" y="843"/>
                  </a:cubicBezTo>
                  <a:cubicBezTo>
                    <a:pt x="1554" y="674"/>
                    <a:pt x="1531" y="503"/>
                    <a:pt x="1450" y="352"/>
                  </a:cubicBezTo>
                  <a:cubicBezTo>
                    <a:pt x="1337" y="141"/>
                    <a:pt x="1104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6696924" y="1841583"/>
              <a:ext cx="98434" cy="270447"/>
            </a:xfrm>
            <a:custGeom>
              <a:avLst/>
              <a:gdLst/>
              <a:ahLst/>
              <a:cxnLst/>
              <a:rect l="l" t="t" r="r" b="b"/>
              <a:pathLst>
                <a:path w="5703" h="15669" extrusionOk="0">
                  <a:moveTo>
                    <a:pt x="3956" y="10"/>
                  </a:moveTo>
                  <a:cubicBezTo>
                    <a:pt x="3943" y="11"/>
                    <a:pt x="3936" y="13"/>
                    <a:pt x="3936" y="13"/>
                  </a:cubicBezTo>
                  <a:lnTo>
                    <a:pt x="3936" y="14"/>
                  </a:lnTo>
                  <a:cubicBezTo>
                    <a:pt x="3942" y="12"/>
                    <a:pt x="3949" y="11"/>
                    <a:pt x="3956" y="10"/>
                  </a:cubicBezTo>
                  <a:close/>
                  <a:moveTo>
                    <a:pt x="4065" y="1"/>
                  </a:moveTo>
                  <a:cubicBezTo>
                    <a:pt x="4026" y="1"/>
                    <a:pt x="3989" y="4"/>
                    <a:pt x="3956" y="10"/>
                  </a:cubicBezTo>
                  <a:lnTo>
                    <a:pt x="3956" y="10"/>
                  </a:lnTo>
                  <a:cubicBezTo>
                    <a:pt x="3961" y="9"/>
                    <a:pt x="3968" y="9"/>
                    <a:pt x="3976" y="9"/>
                  </a:cubicBezTo>
                  <a:cubicBezTo>
                    <a:pt x="4118" y="9"/>
                    <a:pt x="4603" y="110"/>
                    <a:pt x="4915" y="1413"/>
                  </a:cubicBezTo>
                  <a:cubicBezTo>
                    <a:pt x="5285" y="2954"/>
                    <a:pt x="4761" y="4719"/>
                    <a:pt x="4570" y="6085"/>
                  </a:cubicBezTo>
                  <a:cubicBezTo>
                    <a:pt x="4378" y="7453"/>
                    <a:pt x="3444" y="9530"/>
                    <a:pt x="2522" y="11124"/>
                  </a:cubicBezTo>
                  <a:cubicBezTo>
                    <a:pt x="1599" y="12717"/>
                    <a:pt x="262" y="14786"/>
                    <a:pt x="175" y="15027"/>
                  </a:cubicBezTo>
                  <a:cubicBezTo>
                    <a:pt x="90" y="15266"/>
                    <a:pt x="1" y="15668"/>
                    <a:pt x="1" y="15668"/>
                  </a:cubicBezTo>
                  <a:cubicBezTo>
                    <a:pt x="1" y="15668"/>
                    <a:pt x="2244" y="12732"/>
                    <a:pt x="3003" y="11215"/>
                  </a:cubicBezTo>
                  <a:cubicBezTo>
                    <a:pt x="3764" y="9700"/>
                    <a:pt x="4693" y="7783"/>
                    <a:pt x="5052" y="6177"/>
                  </a:cubicBezTo>
                  <a:cubicBezTo>
                    <a:pt x="5410" y="4571"/>
                    <a:pt x="5703" y="2318"/>
                    <a:pt x="5404" y="1263"/>
                  </a:cubicBezTo>
                  <a:cubicBezTo>
                    <a:pt x="5135" y="319"/>
                    <a:pt x="4464" y="1"/>
                    <a:pt x="4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2"/>
            <p:cNvSpPr/>
            <p:nvPr/>
          </p:nvSpPr>
          <p:spPr>
            <a:xfrm>
              <a:off x="6768915" y="1843896"/>
              <a:ext cx="106529" cy="287810"/>
            </a:xfrm>
            <a:custGeom>
              <a:avLst/>
              <a:gdLst/>
              <a:ahLst/>
              <a:cxnLst/>
              <a:rect l="l" t="t" r="r" b="b"/>
              <a:pathLst>
                <a:path w="6172" h="16675" extrusionOk="0">
                  <a:moveTo>
                    <a:pt x="5096" y="0"/>
                  </a:moveTo>
                  <a:cubicBezTo>
                    <a:pt x="5096" y="0"/>
                    <a:pt x="5579" y="1628"/>
                    <a:pt x="5546" y="3080"/>
                  </a:cubicBezTo>
                  <a:cubicBezTo>
                    <a:pt x="5514" y="4532"/>
                    <a:pt x="5042" y="7668"/>
                    <a:pt x="4276" y="9426"/>
                  </a:cubicBezTo>
                  <a:cubicBezTo>
                    <a:pt x="3511" y="11185"/>
                    <a:pt x="1760" y="13729"/>
                    <a:pt x="1007" y="14923"/>
                  </a:cubicBezTo>
                  <a:cubicBezTo>
                    <a:pt x="254" y="16116"/>
                    <a:pt x="0" y="16675"/>
                    <a:pt x="0" y="16675"/>
                  </a:cubicBezTo>
                  <a:cubicBezTo>
                    <a:pt x="0" y="16675"/>
                    <a:pt x="3735" y="11997"/>
                    <a:pt x="4760" y="9437"/>
                  </a:cubicBezTo>
                  <a:cubicBezTo>
                    <a:pt x="5785" y="6878"/>
                    <a:pt x="6172" y="3981"/>
                    <a:pt x="6036" y="2849"/>
                  </a:cubicBezTo>
                  <a:cubicBezTo>
                    <a:pt x="5900" y="1716"/>
                    <a:pt x="5625" y="10"/>
                    <a:pt x="5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6830913" y="1898955"/>
              <a:ext cx="94550" cy="263370"/>
            </a:xfrm>
            <a:custGeom>
              <a:avLst/>
              <a:gdLst/>
              <a:ahLst/>
              <a:cxnLst/>
              <a:rect l="l" t="t" r="r" b="b"/>
              <a:pathLst>
                <a:path w="5478" h="15259" extrusionOk="0">
                  <a:moveTo>
                    <a:pt x="4851" y="1"/>
                  </a:moveTo>
                  <a:lnTo>
                    <a:pt x="4851" y="1"/>
                  </a:lnTo>
                  <a:cubicBezTo>
                    <a:pt x="4852" y="1"/>
                    <a:pt x="4984" y="1571"/>
                    <a:pt x="4869" y="3101"/>
                  </a:cubicBezTo>
                  <a:cubicBezTo>
                    <a:pt x="4754" y="4633"/>
                    <a:pt x="3621" y="8400"/>
                    <a:pt x="3025" y="9840"/>
                  </a:cubicBezTo>
                  <a:cubicBezTo>
                    <a:pt x="2428" y="11278"/>
                    <a:pt x="837" y="13906"/>
                    <a:pt x="503" y="14463"/>
                  </a:cubicBezTo>
                  <a:cubicBezTo>
                    <a:pt x="167" y="15021"/>
                    <a:pt x="1" y="15259"/>
                    <a:pt x="1" y="15259"/>
                  </a:cubicBezTo>
                  <a:cubicBezTo>
                    <a:pt x="1" y="15259"/>
                    <a:pt x="2570" y="12170"/>
                    <a:pt x="3431" y="9768"/>
                  </a:cubicBezTo>
                  <a:cubicBezTo>
                    <a:pt x="4290" y="7366"/>
                    <a:pt x="5234" y="4805"/>
                    <a:pt x="5356" y="2951"/>
                  </a:cubicBezTo>
                  <a:cubicBezTo>
                    <a:pt x="5478" y="1097"/>
                    <a:pt x="4852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5331520" y="2122162"/>
              <a:ext cx="381636" cy="389455"/>
            </a:xfrm>
            <a:custGeom>
              <a:avLst/>
              <a:gdLst/>
              <a:ahLst/>
              <a:cxnLst/>
              <a:rect l="l" t="t" r="r" b="b"/>
              <a:pathLst>
                <a:path w="22111" h="22564" extrusionOk="0">
                  <a:moveTo>
                    <a:pt x="13765" y="1"/>
                  </a:moveTo>
                  <a:cubicBezTo>
                    <a:pt x="13766" y="1"/>
                    <a:pt x="17629" y="1962"/>
                    <a:pt x="19013" y="4324"/>
                  </a:cubicBezTo>
                  <a:cubicBezTo>
                    <a:pt x="21787" y="9054"/>
                    <a:pt x="20795" y="12546"/>
                    <a:pt x="20555" y="15129"/>
                  </a:cubicBezTo>
                  <a:cubicBezTo>
                    <a:pt x="20316" y="17712"/>
                    <a:pt x="15666" y="21399"/>
                    <a:pt x="12736" y="21703"/>
                  </a:cubicBezTo>
                  <a:cubicBezTo>
                    <a:pt x="11752" y="21806"/>
                    <a:pt x="10578" y="21873"/>
                    <a:pt x="9370" y="21873"/>
                  </a:cubicBezTo>
                  <a:cubicBezTo>
                    <a:pt x="6983" y="21873"/>
                    <a:pt x="4464" y="21611"/>
                    <a:pt x="3026" y="20842"/>
                  </a:cubicBezTo>
                  <a:cubicBezTo>
                    <a:pt x="859" y="19685"/>
                    <a:pt x="49" y="17077"/>
                    <a:pt x="49" y="17077"/>
                  </a:cubicBezTo>
                  <a:lnTo>
                    <a:pt x="49" y="17077"/>
                  </a:lnTo>
                  <a:cubicBezTo>
                    <a:pt x="49" y="17077"/>
                    <a:pt x="0" y="19295"/>
                    <a:pt x="1249" y="20617"/>
                  </a:cubicBezTo>
                  <a:cubicBezTo>
                    <a:pt x="2340" y="21770"/>
                    <a:pt x="6221" y="22563"/>
                    <a:pt x="9988" y="22563"/>
                  </a:cubicBezTo>
                  <a:cubicBezTo>
                    <a:pt x="10538" y="22563"/>
                    <a:pt x="11086" y="22546"/>
                    <a:pt x="11622" y="22511"/>
                  </a:cubicBezTo>
                  <a:cubicBezTo>
                    <a:pt x="15830" y="22235"/>
                    <a:pt x="20826" y="19387"/>
                    <a:pt x="21469" y="15149"/>
                  </a:cubicBezTo>
                  <a:cubicBezTo>
                    <a:pt x="22110" y="10910"/>
                    <a:pt x="21291" y="6639"/>
                    <a:pt x="19340" y="4007"/>
                  </a:cubicBezTo>
                  <a:cubicBezTo>
                    <a:pt x="17389" y="1376"/>
                    <a:pt x="13766" y="1"/>
                    <a:pt x="1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2"/>
            <p:cNvSpPr/>
            <p:nvPr/>
          </p:nvSpPr>
          <p:spPr>
            <a:xfrm>
              <a:off x="5636556" y="2458576"/>
              <a:ext cx="109549" cy="632199"/>
            </a:xfrm>
            <a:custGeom>
              <a:avLst/>
              <a:gdLst/>
              <a:ahLst/>
              <a:cxnLst/>
              <a:rect l="l" t="t" r="r" b="b"/>
              <a:pathLst>
                <a:path w="6347" h="36628" extrusionOk="0">
                  <a:moveTo>
                    <a:pt x="1152" y="0"/>
                  </a:moveTo>
                  <a:lnTo>
                    <a:pt x="0" y="547"/>
                  </a:lnTo>
                  <a:lnTo>
                    <a:pt x="606" y="1912"/>
                  </a:lnTo>
                  <a:cubicBezTo>
                    <a:pt x="606" y="1912"/>
                    <a:pt x="640" y="2207"/>
                    <a:pt x="701" y="2740"/>
                  </a:cubicBezTo>
                  <a:cubicBezTo>
                    <a:pt x="899" y="4460"/>
                    <a:pt x="1380" y="8648"/>
                    <a:pt x="1923" y="13319"/>
                  </a:cubicBezTo>
                  <a:cubicBezTo>
                    <a:pt x="2635" y="19436"/>
                    <a:pt x="3664" y="26075"/>
                    <a:pt x="3999" y="28395"/>
                  </a:cubicBezTo>
                  <a:cubicBezTo>
                    <a:pt x="4331" y="30716"/>
                    <a:pt x="5331" y="35716"/>
                    <a:pt x="5331" y="35716"/>
                  </a:cubicBezTo>
                  <a:lnTo>
                    <a:pt x="5620" y="36560"/>
                  </a:lnTo>
                  <a:lnTo>
                    <a:pt x="6346" y="36628"/>
                  </a:lnTo>
                  <a:cubicBezTo>
                    <a:pt x="6346" y="36628"/>
                    <a:pt x="5771" y="31014"/>
                    <a:pt x="4862" y="25042"/>
                  </a:cubicBezTo>
                  <a:cubicBezTo>
                    <a:pt x="3954" y="19070"/>
                    <a:pt x="2348" y="10743"/>
                    <a:pt x="2015" y="6459"/>
                  </a:cubicBezTo>
                  <a:cubicBezTo>
                    <a:pt x="1682" y="2176"/>
                    <a:pt x="1152" y="0"/>
                    <a:pt x="1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5954243" y="1996681"/>
              <a:ext cx="518698" cy="167008"/>
            </a:xfrm>
            <a:custGeom>
              <a:avLst/>
              <a:gdLst/>
              <a:ahLst/>
              <a:cxnLst/>
              <a:rect l="l" t="t" r="r" b="b"/>
              <a:pathLst>
                <a:path w="30052" h="9676" extrusionOk="0">
                  <a:moveTo>
                    <a:pt x="6207" y="0"/>
                  </a:moveTo>
                  <a:cubicBezTo>
                    <a:pt x="6193" y="0"/>
                    <a:pt x="6179" y="0"/>
                    <a:pt x="6165" y="0"/>
                  </a:cubicBezTo>
                  <a:cubicBezTo>
                    <a:pt x="2400" y="25"/>
                    <a:pt x="1" y="1478"/>
                    <a:pt x="1" y="1478"/>
                  </a:cubicBezTo>
                  <a:cubicBezTo>
                    <a:pt x="1" y="1478"/>
                    <a:pt x="1861" y="600"/>
                    <a:pt x="5025" y="600"/>
                  </a:cubicBezTo>
                  <a:cubicBezTo>
                    <a:pt x="5449" y="600"/>
                    <a:pt x="5897" y="615"/>
                    <a:pt x="6367" y="651"/>
                  </a:cubicBezTo>
                  <a:cubicBezTo>
                    <a:pt x="10341" y="954"/>
                    <a:pt x="16284" y="4636"/>
                    <a:pt x="19162" y="5884"/>
                  </a:cubicBezTo>
                  <a:cubicBezTo>
                    <a:pt x="22039" y="7131"/>
                    <a:pt x="30052" y="9675"/>
                    <a:pt x="30052" y="9675"/>
                  </a:cubicBezTo>
                  <a:cubicBezTo>
                    <a:pt x="30052" y="9675"/>
                    <a:pt x="28565" y="8782"/>
                    <a:pt x="25897" y="7862"/>
                  </a:cubicBezTo>
                  <a:cubicBezTo>
                    <a:pt x="23227" y="6942"/>
                    <a:pt x="18963" y="5126"/>
                    <a:pt x="16726" y="4108"/>
                  </a:cubicBezTo>
                  <a:cubicBezTo>
                    <a:pt x="14498" y="3095"/>
                    <a:pt x="9966" y="0"/>
                    <a:pt x="6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6757317" y="3686919"/>
              <a:ext cx="766810" cy="693282"/>
            </a:xfrm>
            <a:custGeom>
              <a:avLst/>
              <a:gdLst/>
              <a:ahLst/>
              <a:cxnLst/>
              <a:rect l="l" t="t" r="r" b="b"/>
              <a:pathLst>
                <a:path w="44427" h="40167" extrusionOk="0">
                  <a:moveTo>
                    <a:pt x="18808" y="1"/>
                  </a:moveTo>
                  <a:lnTo>
                    <a:pt x="1" y="3244"/>
                  </a:lnTo>
                  <a:lnTo>
                    <a:pt x="2771" y="10330"/>
                  </a:lnTo>
                  <a:lnTo>
                    <a:pt x="3246" y="15318"/>
                  </a:lnTo>
                  <a:cubicBezTo>
                    <a:pt x="3721" y="20306"/>
                    <a:pt x="5217" y="25461"/>
                    <a:pt x="6014" y="29139"/>
                  </a:cubicBezTo>
                  <a:cubicBezTo>
                    <a:pt x="6298" y="30447"/>
                    <a:pt x="6693" y="30868"/>
                    <a:pt x="7086" y="30868"/>
                  </a:cubicBezTo>
                  <a:cubicBezTo>
                    <a:pt x="7796" y="30868"/>
                    <a:pt x="8494" y="29487"/>
                    <a:pt x="8494" y="29487"/>
                  </a:cubicBezTo>
                  <a:lnTo>
                    <a:pt x="9352" y="23797"/>
                  </a:lnTo>
                  <a:cubicBezTo>
                    <a:pt x="9352" y="23797"/>
                    <a:pt x="17501" y="32614"/>
                    <a:pt x="22852" y="35512"/>
                  </a:cubicBezTo>
                  <a:cubicBezTo>
                    <a:pt x="27782" y="38184"/>
                    <a:pt x="35213" y="40166"/>
                    <a:pt x="38534" y="40166"/>
                  </a:cubicBezTo>
                  <a:cubicBezTo>
                    <a:pt x="38817" y="40166"/>
                    <a:pt x="39071" y="40152"/>
                    <a:pt x="39290" y="40122"/>
                  </a:cubicBezTo>
                  <a:cubicBezTo>
                    <a:pt x="42079" y="39745"/>
                    <a:pt x="44426" y="39504"/>
                    <a:pt x="43192" y="35743"/>
                  </a:cubicBezTo>
                  <a:cubicBezTo>
                    <a:pt x="41958" y="31984"/>
                    <a:pt x="39368" y="29951"/>
                    <a:pt x="33546" y="25211"/>
                  </a:cubicBezTo>
                  <a:cubicBezTo>
                    <a:pt x="27722" y="20471"/>
                    <a:pt x="25591" y="17570"/>
                    <a:pt x="23904" y="14459"/>
                  </a:cubicBezTo>
                  <a:cubicBezTo>
                    <a:pt x="22216" y="11347"/>
                    <a:pt x="20557" y="6919"/>
                    <a:pt x="20557" y="6919"/>
                  </a:cubicBezTo>
                  <a:lnTo>
                    <a:pt x="188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0" name="Google Shape;880;p52"/>
            <p:cNvGrpSpPr/>
            <p:nvPr/>
          </p:nvGrpSpPr>
          <p:grpSpPr>
            <a:xfrm rot="-2699619" flipH="1">
              <a:off x="6325047" y="1745809"/>
              <a:ext cx="837397" cy="327358"/>
              <a:chOff x="4994378" y="3321137"/>
              <a:chExt cx="656608" cy="256712"/>
            </a:xfrm>
          </p:grpSpPr>
          <p:sp>
            <p:nvSpPr>
              <p:cNvPr id="881" name="Google Shape;881;p52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52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4" name="Google Shape;884;p52"/>
            <p:cNvSpPr/>
            <p:nvPr/>
          </p:nvSpPr>
          <p:spPr>
            <a:xfrm>
              <a:off x="6179107" y="3515751"/>
              <a:ext cx="416311" cy="803919"/>
            </a:xfrm>
            <a:custGeom>
              <a:avLst/>
              <a:gdLst/>
              <a:ahLst/>
              <a:cxnLst/>
              <a:rect l="l" t="t" r="r" b="b"/>
              <a:pathLst>
                <a:path w="24120" h="46577" extrusionOk="0">
                  <a:moveTo>
                    <a:pt x="1082" y="1"/>
                  </a:moveTo>
                  <a:cubicBezTo>
                    <a:pt x="1082" y="1"/>
                    <a:pt x="255" y="8977"/>
                    <a:pt x="128" y="10685"/>
                  </a:cubicBezTo>
                  <a:cubicBezTo>
                    <a:pt x="0" y="12392"/>
                    <a:pt x="318" y="18759"/>
                    <a:pt x="925" y="22345"/>
                  </a:cubicBezTo>
                  <a:cubicBezTo>
                    <a:pt x="1372" y="24999"/>
                    <a:pt x="2338" y="26346"/>
                    <a:pt x="2869" y="26346"/>
                  </a:cubicBezTo>
                  <a:cubicBezTo>
                    <a:pt x="3055" y="26346"/>
                    <a:pt x="3188" y="26180"/>
                    <a:pt x="3226" y="25847"/>
                  </a:cubicBezTo>
                  <a:cubicBezTo>
                    <a:pt x="3332" y="24932"/>
                    <a:pt x="3970" y="21727"/>
                    <a:pt x="4329" y="19957"/>
                  </a:cubicBezTo>
                  <a:lnTo>
                    <a:pt x="4329" y="19957"/>
                  </a:lnTo>
                  <a:cubicBezTo>
                    <a:pt x="4169" y="21375"/>
                    <a:pt x="4189" y="24114"/>
                    <a:pt x="5487" y="28499"/>
                  </a:cubicBezTo>
                  <a:cubicBezTo>
                    <a:pt x="7536" y="35416"/>
                    <a:pt x="12099" y="41569"/>
                    <a:pt x="14538" y="43574"/>
                  </a:cubicBezTo>
                  <a:cubicBezTo>
                    <a:pt x="16296" y="45018"/>
                    <a:pt x="17948" y="46576"/>
                    <a:pt x="19650" y="46576"/>
                  </a:cubicBezTo>
                  <a:cubicBezTo>
                    <a:pt x="20313" y="46576"/>
                    <a:pt x="20983" y="46340"/>
                    <a:pt x="21669" y="45770"/>
                  </a:cubicBezTo>
                  <a:cubicBezTo>
                    <a:pt x="24120" y="43732"/>
                    <a:pt x="23239" y="38884"/>
                    <a:pt x="22229" y="31489"/>
                  </a:cubicBezTo>
                  <a:cubicBezTo>
                    <a:pt x="21221" y="24093"/>
                    <a:pt x="19926" y="15223"/>
                    <a:pt x="19087" y="11223"/>
                  </a:cubicBezTo>
                  <a:cubicBezTo>
                    <a:pt x="18249" y="7224"/>
                    <a:pt x="20254" y="530"/>
                    <a:pt x="20254" y="530"/>
                  </a:cubicBezTo>
                  <a:cubicBezTo>
                    <a:pt x="20254" y="530"/>
                    <a:pt x="15564" y="339"/>
                    <a:pt x="10238" y="181"/>
                  </a:cubicBezTo>
                  <a:cubicBezTo>
                    <a:pt x="4911" y="21"/>
                    <a:pt x="1082" y="1"/>
                    <a:pt x="10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66F077C-7FF9-5C8F-E687-0B17B30A8810}"/>
              </a:ext>
            </a:extLst>
          </p:cNvPr>
          <p:cNvSpPr/>
          <p:nvPr/>
        </p:nvSpPr>
        <p:spPr>
          <a:xfrm>
            <a:off x="713224" y="3607150"/>
            <a:ext cx="4258655" cy="10785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13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Preposition OF PLACE</a:t>
            </a:r>
            <a:endParaRPr dirty="0"/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542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425" name="Google Shape;425;p37"/>
          <p:cNvGrpSpPr/>
          <p:nvPr/>
        </p:nvGrpSpPr>
        <p:grpSpPr>
          <a:xfrm flipH="1">
            <a:off x="1198529" y="613262"/>
            <a:ext cx="2812586" cy="3916976"/>
            <a:chOff x="5063005" y="613276"/>
            <a:chExt cx="2812586" cy="3916976"/>
          </a:xfrm>
        </p:grpSpPr>
        <p:grpSp>
          <p:nvGrpSpPr>
            <p:cNvPr id="426" name="Google Shape;426;p37"/>
            <p:cNvGrpSpPr/>
            <p:nvPr/>
          </p:nvGrpSpPr>
          <p:grpSpPr>
            <a:xfrm>
              <a:off x="5063005" y="613276"/>
              <a:ext cx="2812586" cy="3916976"/>
              <a:chOff x="5063005" y="613276"/>
              <a:chExt cx="2812586" cy="3916976"/>
            </a:xfrm>
          </p:grpSpPr>
          <p:sp>
            <p:nvSpPr>
              <p:cNvPr id="427" name="Google Shape;427;p37"/>
              <p:cNvSpPr/>
              <p:nvPr/>
            </p:nvSpPr>
            <p:spPr>
              <a:xfrm>
                <a:off x="6434885" y="2732276"/>
                <a:ext cx="256050" cy="1089062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58262" extrusionOk="0">
                    <a:moveTo>
                      <a:pt x="4749" y="0"/>
                    </a:moveTo>
                    <a:cubicBezTo>
                      <a:pt x="4749" y="0"/>
                      <a:pt x="4018" y="11690"/>
                      <a:pt x="3837" y="15343"/>
                    </a:cubicBezTo>
                    <a:cubicBezTo>
                      <a:pt x="3654" y="18995"/>
                      <a:pt x="3106" y="28127"/>
                      <a:pt x="2010" y="35797"/>
                    </a:cubicBezTo>
                    <a:cubicBezTo>
                      <a:pt x="913" y="43469"/>
                      <a:pt x="1" y="57714"/>
                      <a:pt x="1" y="57714"/>
                    </a:cubicBezTo>
                    <a:lnTo>
                      <a:pt x="3287" y="58262"/>
                    </a:lnTo>
                    <a:cubicBezTo>
                      <a:pt x="3287" y="58262"/>
                      <a:pt x="4566" y="51687"/>
                      <a:pt x="4932" y="48765"/>
                    </a:cubicBezTo>
                    <a:cubicBezTo>
                      <a:pt x="5297" y="45843"/>
                      <a:pt x="7306" y="35250"/>
                      <a:pt x="7489" y="32328"/>
                    </a:cubicBezTo>
                    <a:cubicBezTo>
                      <a:pt x="7671" y="29406"/>
                      <a:pt x="10047" y="20455"/>
                      <a:pt x="10776" y="16803"/>
                    </a:cubicBezTo>
                    <a:cubicBezTo>
                      <a:pt x="11507" y="13150"/>
                      <a:pt x="13698" y="1279"/>
                      <a:pt x="13698" y="1279"/>
                    </a:cubicBezTo>
                    <a:lnTo>
                      <a:pt x="4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6814099" y="2790316"/>
                <a:ext cx="208029" cy="1266585"/>
              </a:xfrm>
              <a:custGeom>
                <a:avLst/>
                <a:gdLst/>
                <a:ahLst/>
                <a:cxnLst/>
                <a:rect l="l" t="t" r="r" b="b"/>
                <a:pathLst>
                  <a:path w="11129" h="67759" extrusionOk="0">
                    <a:moveTo>
                      <a:pt x="2178" y="1"/>
                    </a:moveTo>
                    <a:lnTo>
                      <a:pt x="2178" y="10045"/>
                    </a:lnTo>
                    <a:cubicBezTo>
                      <a:pt x="2178" y="13333"/>
                      <a:pt x="1813" y="16438"/>
                      <a:pt x="1449" y="22648"/>
                    </a:cubicBezTo>
                    <a:cubicBezTo>
                      <a:pt x="1083" y="28858"/>
                      <a:pt x="900" y="42191"/>
                      <a:pt x="718" y="47851"/>
                    </a:cubicBezTo>
                    <a:cubicBezTo>
                      <a:pt x="537" y="53443"/>
                      <a:pt x="1" y="67584"/>
                      <a:pt x="515" y="67584"/>
                    </a:cubicBezTo>
                    <a:cubicBezTo>
                      <a:pt x="521" y="67584"/>
                      <a:pt x="528" y="67582"/>
                      <a:pt x="535" y="67577"/>
                    </a:cubicBezTo>
                    <a:cubicBezTo>
                      <a:pt x="672" y="67485"/>
                      <a:pt x="913" y="67451"/>
                      <a:pt x="1196" y="67451"/>
                    </a:cubicBezTo>
                    <a:cubicBezTo>
                      <a:pt x="2044" y="67451"/>
                      <a:pt x="3275" y="67759"/>
                      <a:pt x="3275" y="67759"/>
                    </a:cubicBezTo>
                    <a:cubicBezTo>
                      <a:pt x="3275" y="67759"/>
                      <a:pt x="3640" y="65384"/>
                      <a:pt x="3823" y="64472"/>
                    </a:cubicBezTo>
                    <a:cubicBezTo>
                      <a:pt x="4005" y="63558"/>
                      <a:pt x="4552" y="60088"/>
                      <a:pt x="4552" y="58810"/>
                    </a:cubicBezTo>
                    <a:cubicBezTo>
                      <a:pt x="4552" y="57531"/>
                      <a:pt x="6014" y="49678"/>
                      <a:pt x="6197" y="45294"/>
                    </a:cubicBezTo>
                    <a:cubicBezTo>
                      <a:pt x="6379" y="40912"/>
                      <a:pt x="7657" y="34154"/>
                      <a:pt x="8023" y="30866"/>
                    </a:cubicBezTo>
                    <a:cubicBezTo>
                      <a:pt x="8388" y="27580"/>
                      <a:pt x="8753" y="24108"/>
                      <a:pt x="9302" y="19360"/>
                    </a:cubicBezTo>
                    <a:cubicBezTo>
                      <a:pt x="9850" y="14612"/>
                      <a:pt x="11127" y="731"/>
                      <a:pt x="11127" y="731"/>
                    </a:cubicBezTo>
                    <a:lnTo>
                      <a:pt x="11128" y="731"/>
                    </a:lnTo>
                    <a:lnTo>
                      <a:pt x="21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6291494" y="1188462"/>
                <a:ext cx="1584096" cy="1673577"/>
              </a:xfrm>
              <a:custGeom>
                <a:avLst/>
                <a:gdLst/>
                <a:ahLst/>
                <a:cxnLst/>
                <a:rect l="l" t="t" r="r" b="b"/>
                <a:pathLst>
                  <a:path w="84745" h="89532" extrusionOk="0">
                    <a:moveTo>
                      <a:pt x="74654" y="1"/>
                    </a:moveTo>
                    <a:cubicBezTo>
                      <a:pt x="74251" y="1"/>
                      <a:pt x="73840" y="12"/>
                      <a:pt x="73422" y="38"/>
                    </a:cubicBezTo>
                    <a:cubicBezTo>
                      <a:pt x="70500" y="221"/>
                      <a:pt x="66299" y="221"/>
                      <a:pt x="66299" y="221"/>
                    </a:cubicBezTo>
                    <a:lnTo>
                      <a:pt x="0" y="82774"/>
                    </a:lnTo>
                    <a:cubicBezTo>
                      <a:pt x="0" y="82774"/>
                      <a:pt x="3105" y="84417"/>
                      <a:pt x="4931" y="84965"/>
                    </a:cubicBezTo>
                    <a:cubicBezTo>
                      <a:pt x="6758" y="85512"/>
                      <a:pt x="11141" y="86243"/>
                      <a:pt x="13332" y="86426"/>
                    </a:cubicBezTo>
                    <a:cubicBezTo>
                      <a:pt x="15525" y="86608"/>
                      <a:pt x="20273" y="87522"/>
                      <a:pt x="24657" y="88253"/>
                    </a:cubicBezTo>
                    <a:cubicBezTo>
                      <a:pt x="29041" y="88982"/>
                      <a:pt x="31779" y="89531"/>
                      <a:pt x="31779" y="89531"/>
                    </a:cubicBezTo>
                    <a:cubicBezTo>
                      <a:pt x="31779" y="89531"/>
                      <a:pt x="34337" y="89348"/>
                      <a:pt x="35798" y="88801"/>
                    </a:cubicBezTo>
                    <a:cubicBezTo>
                      <a:pt x="37259" y="88253"/>
                      <a:pt x="44381" y="86608"/>
                      <a:pt x="46755" y="86243"/>
                    </a:cubicBezTo>
                    <a:cubicBezTo>
                      <a:pt x="49131" y="85879"/>
                      <a:pt x="56984" y="83686"/>
                      <a:pt x="59175" y="82590"/>
                    </a:cubicBezTo>
                    <a:cubicBezTo>
                      <a:pt x="61368" y="81495"/>
                      <a:pt x="64107" y="80947"/>
                      <a:pt x="69038" y="79485"/>
                    </a:cubicBezTo>
                    <a:cubicBezTo>
                      <a:pt x="73969" y="78024"/>
                      <a:pt x="78718" y="75468"/>
                      <a:pt x="78718" y="75468"/>
                    </a:cubicBezTo>
                    <a:cubicBezTo>
                      <a:pt x="78718" y="75468"/>
                      <a:pt x="79265" y="73275"/>
                      <a:pt x="79449" y="71267"/>
                    </a:cubicBezTo>
                    <a:cubicBezTo>
                      <a:pt x="79630" y="69258"/>
                      <a:pt x="80179" y="60126"/>
                      <a:pt x="80727" y="55561"/>
                    </a:cubicBezTo>
                    <a:cubicBezTo>
                      <a:pt x="81275" y="50994"/>
                      <a:pt x="81458" y="46793"/>
                      <a:pt x="81823" y="43872"/>
                    </a:cubicBezTo>
                    <a:cubicBezTo>
                      <a:pt x="82187" y="40950"/>
                      <a:pt x="82735" y="34557"/>
                      <a:pt x="83466" y="30173"/>
                    </a:cubicBezTo>
                    <a:cubicBezTo>
                      <a:pt x="84197" y="25791"/>
                      <a:pt x="84380" y="16111"/>
                      <a:pt x="84562" y="11361"/>
                    </a:cubicBezTo>
                    <a:cubicBezTo>
                      <a:pt x="84745" y="6613"/>
                      <a:pt x="84014" y="4422"/>
                      <a:pt x="84014" y="3326"/>
                    </a:cubicBezTo>
                    <a:cubicBezTo>
                      <a:pt x="84014" y="2229"/>
                      <a:pt x="83283" y="403"/>
                      <a:pt x="81092" y="403"/>
                    </a:cubicBezTo>
                    <a:cubicBezTo>
                      <a:pt x="79215" y="403"/>
                      <a:pt x="77068" y="1"/>
                      <a:pt x="746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6931040" y="867101"/>
                <a:ext cx="209431" cy="191224"/>
              </a:xfrm>
              <a:custGeom>
                <a:avLst/>
                <a:gdLst/>
                <a:ahLst/>
                <a:cxnLst/>
                <a:rect l="l" t="t" r="r" b="b"/>
                <a:pathLst>
                  <a:path w="11204" h="10230" extrusionOk="0">
                    <a:moveTo>
                      <a:pt x="7794" y="1"/>
                    </a:moveTo>
                    <a:lnTo>
                      <a:pt x="489" y="854"/>
                    </a:lnTo>
                    <a:lnTo>
                      <a:pt x="1" y="10230"/>
                    </a:lnTo>
                    <a:cubicBezTo>
                      <a:pt x="1" y="10230"/>
                      <a:pt x="4384" y="9986"/>
                      <a:pt x="7186" y="8524"/>
                    </a:cubicBezTo>
                    <a:cubicBezTo>
                      <a:pt x="9985" y="7064"/>
                      <a:pt x="11203" y="5480"/>
                      <a:pt x="11203" y="5480"/>
                    </a:cubicBezTo>
                    <a:cubicBezTo>
                      <a:pt x="11203" y="5480"/>
                      <a:pt x="10230" y="3898"/>
                      <a:pt x="9863" y="3411"/>
                    </a:cubicBezTo>
                    <a:cubicBezTo>
                      <a:pt x="9499" y="2924"/>
                      <a:pt x="7794" y="1"/>
                      <a:pt x="7794" y="1"/>
                    </a:cubicBezTo>
                    <a:close/>
                  </a:path>
                </a:pathLst>
              </a:custGeom>
              <a:solidFill>
                <a:srgbClr val="139E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5063005" y="3610412"/>
                <a:ext cx="855817" cy="366205"/>
              </a:xfrm>
              <a:custGeom>
                <a:avLst/>
                <a:gdLst/>
                <a:ahLst/>
                <a:cxnLst/>
                <a:rect l="l" t="t" r="r" b="b"/>
                <a:pathLst>
                  <a:path w="45784" h="19591" extrusionOk="0">
                    <a:moveTo>
                      <a:pt x="44755" y="1"/>
                    </a:moveTo>
                    <a:lnTo>
                      <a:pt x="28647" y="1029"/>
                    </a:lnTo>
                    <a:cubicBezTo>
                      <a:pt x="28363" y="1311"/>
                      <a:pt x="26203" y="4563"/>
                      <a:pt x="23848" y="5599"/>
                    </a:cubicBezTo>
                    <a:cubicBezTo>
                      <a:pt x="21493" y="6635"/>
                      <a:pt x="13282" y="8164"/>
                      <a:pt x="10833" y="8823"/>
                    </a:cubicBezTo>
                    <a:cubicBezTo>
                      <a:pt x="8384" y="9482"/>
                      <a:pt x="2921" y="11366"/>
                      <a:pt x="1601" y="12592"/>
                    </a:cubicBezTo>
                    <a:cubicBezTo>
                      <a:pt x="282" y="13817"/>
                      <a:pt x="0" y="16171"/>
                      <a:pt x="472" y="17584"/>
                    </a:cubicBezTo>
                    <a:cubicBezTo>
                      <a:pt x="942" y="18997"/>
                      <a:pt x="4343" y="19200"/>
                      <a:pt x="6791" y="19482"/>
                    </a:cubicBezTo>
                    <a:cubicBezTo>
                      <a:pt x="7464" y="19560"/>
                      <a:pt x="8214" y="19590"/>
                      <a:pt x="9014" y="19590"/>
                    </a:cubicBezTo>
                    <a:cubicBezTo>
                      <a:pt x="11130" y="19590"/>
                      <a:pt x="13599" y="19375"/>
                      <a:pt x="15923" y="19238"/>
                    </a:cubicBezTo>
                    <a:cubicBezTo>
                      <a:pt x="19126" y="19050"/>
                      <a:pt x="27414" y="18150"/>
                      <a:pt x="29958" y="17302"/>
                    </a:cubicBezTo>
                    <a:cubicBezTo>
                      <a:pt x="32501" y="16453"/>
                      <a:pt x="37399" y="14946"/>
                      <a:pt x="37399" y="14946"/>
                    </a:cubicBezTo>
                    <a:lnTo>
                      <a:pt x="37965" y="17114"/>
                    </a:lnTo>
                    <a:cubicBezTo>
                      <a:pt x="37965" y="17114"/>
                      <a:pt x="38176" y="17137"/>
                      <a:pt x="38596" y="17137"/>
                    </a:cubicBezTo>
                    <a:cubicBezTo>
                      <a:pt x="39020" y="17137"/>
                      <a:pt x="39658" y="17114"/>
                      <a:pt x="40509" y="17019"/>
                    </a:cubicBezTo>
                    <a:cubicBezTo>
                      <a:pt x="42204" y="16832"/>
                      <a:pt x="45031" y="16548"/>
                      <a:pt x="45408" y="16360"/>
                    </a:cubicBezTo>
                    <a:cubicBezTo>
                      <a:pt x="45783" y="16171"/>
                      <a:pt x="45783" y="14571"/>
                      <a:pt x="45783" y="14004"/>
                    </a:cubicBezTo>
                    <a:cubicBezTo>
                      <a:pt x="45783" y="13440"/>
                      <a:pt x="45783" y="9201"/>
                      <a:pt x="45501" y="7505"/>
                    </a:cubicBezTo>
                    <a:cubicBezTo>
                      <a:pt x="45219" y="5809"/>
                      <a:pt x="44756" y="1"/>
                      <a:pt x="447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5383151" y="3667705"/>
                <a:ext cx="586926" cy="340690"/>
              </a:xfrm>
              <a:custGeom>
                <a:avLst/>
                <a:gdLst/>
                <a:ahLst/>
                <a:cxnLst/>
                <a:rect l="l" t="t" r="r" b="b"/>
                <a:pathLst>
                  <a:path w="31399" h="18226" extrusionOk="0">
                    <a:moveTo>
                      <a:pt x="30262" y="1"/>
                    </a:moveTo>
                    <a:cubicBezTo>
                      <a:pt x="30262" y="1"/>
                      <a:pt x="26009" y="5674"/>
                      <a:pt x="23521" y="6399"/>
                    </a:cubicBezTo>
                    <a:cubicBezTo>
                      <a:pt x="21030" y="7125"/>
                      <a:pt x="10792" y="9942"/>
                      <a:pt x="8925" y="10149"/>
                    </a:cubicBezTo>
                    <a:cubicBezTo>
                      <a:pt x="7059" y="10357"/>
                      <a:pt x="0" y="13459"/>
                      <a:pt x="623" y="16052"/>
                    </a:cubicBezTo>
                    <a:cubicBezTo>
                      <a:pt x="843" y="16962"/>
                      <a:pt x="1317" y="17667"/>
                      <a:pt x="1915" y="18225"/>
                    </a:cubicBezTo>
                    <a:cubicBezTo>
                      <a:pt x="1602" y="17699"/>
                      <a:pt x="1345" y="17073"/>
                      <a:pt x="1166" y="16330"/>
                    </a:cubicBezTo>
                    <a:cubicBezTo>
                      <a:pt x="543" y="13738"/>
                      <a:pt x="8012" y="10833"/>
                      <a:pt x="9878" y="10625"/>
                    </a:cubicBezTo>
                    <a:cubicBezTo>
                      <a:pt x="11746" y="10419"/>
                      <a:pt x="21984" y="7603"/>
                      <a:pt x="24474" y="6875"/>
                    </a:cubicBezTo>
                    <a:cubicBezTo>
                      <a:pt x="26963" y="6150"/>
                      <a:pt x="31215" y="477"/>
                      <a:pt x="31215" y="477"/>
                    </a:cubicBezTo>
                    <a:lnTo>
                      <a:pt x="31398" y="485"/>
                    </a:lnTo>
                    <a:lnTo>
                      <a:pt x="30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6118084" y="3964074"/>
                <a:ext cx="1832" cy="5440"/>
              </a:xfrm>
              <a:custGeom>
                <a:avLst/>
                <a:gdLst/>
                <a:ahLst/>
                <a:cxnLst/>
                <a:rect l="l" t="t" r="r" b="b"/>
                <a:pathLst>
                  <a:path w="98" h="291" extrusionOk="0">
                    <a:moveTo>
                      <a:pt x="98" y="1"/>
                    </a:moveTo>
                    <a:cubicBezTo>
                      <a:pt x="95" y="1"/>
                      <a:pt x="90" y="2"/>
                      <a:pt x="86" y="5"/>
                    </a:cubicBezTo>
                    <a:cubicBezTo>
                      <a:pt x="43" y="143"/>
                      <a:pt x="14" y="243"/>
                      <a:pt x="0" y="291"/>
                    </a:cubicBezTo>
                    <a:cubicBezTo>
                      <a:pt x="89" y="36"/>
                      <a:pt x="98" y="2"/>
                      <a:pt x="98" y="1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5393320" y="3676621"/>
                <a:ext cx="920979" cy="371027"/>
              </a:xfrm>
              <a:custGeom>
                <a:avLst/>
                <a:gdLst/>
                <a:ahLst/>
                <a:cxnLst/>
                <a:rect l="l" t="t" r="r" b="b"/>
                <a:pathLst>
                  <a:path w="49270" h="19849" extrusionOk="0">
                    <a:moveTo>
                      <a:pt x="30671" y="0"/>
                    </a:moveTo>
                    <a:cubicBezTo>
                      <a:pt x="30671" y="0"/>
                      <a:pt x="26420" y="5673"/>
                      <a:pt x="23930" y="6399"/>
                    </a:cubicBezTo>
                    <a:cubicBezTo>
                      <a:pt x="21442" y="7124"/>
                      <a:pt x="11202" y="9941"/>
                      <a:pt x="9334" y="10148"/>
                    </a:cubicBezTo>
                    <a:cubicBezTo>
                      <a:pt x="7468" y="10356"/>
                      <a:pt x="1" y="13259"/>
                      <a:pt x="624" y="15852"/>
                    </a:cubicBezTo>
                    <a:cubicBezTo>
                      <a:pt x="1245" y="18446"/>
                      <a:pt x="2558" y="18848"/>
                      <a:pt x="4218" y="19471"/>
                    </a:cubicBezTo>
                    <a:cubicBezTo>
                      <a:pt x="5053" y="19784"/>
                      <a:pt x="7121" y="19849"/>
                      <a:pt x="9353" y="19849"/>
                    </a:cubicBezTo>
                    <a:cubicBezTo>
                      <a:pt x="10919" y="19849"/>
                      <a:pt x="12565" y="19817"/>
                      <a:pt x="13923" y="19817"/>
                    </a:cubicBezTo>
                    <a:cubicBezTo>
                      <a:pt x="14479" y="19817"/>
                      <a:pt x="14987" y="19822"/>
                      <a:pt x="15421" y="19837"/>
                    </a:cubicBezTo>
                    <a:cubicBezTo>
                      <a:pt x="15609" y="19844"/>
                      <a:pt x="15802" y="19847"/>
                      <a:pt x="16000" y="19847"/>
                    </a:cubicBezTo>
                    <a:cubicBezTo>
                      <a:pt x="18972" y="19847"/>
                      <a:pt x="22999" y="19154"/>
                      <a:pt x="25526" y="18862"/>
                    </a:cubicBezTo>
                    <a:cubicBezTo>
                      <a:pt x="28222" y="18551"/>
                      <a:pt x="32809" y="17762"/>
                      <a:pt x="34780" y="17036"/>
                    </a:cubicBezTo>
                    <a:cubicBezTo>
                      <a:pt x="36750" y="16311"/>
                      <a:pt x="39826" y="15853"/>
                      <a:pt x="39826" y="15853"/>
                    </a:cubicBezTo>
                    <a:lnTo>
                      <a:pt x="39826" y="15853"/>
                    </a:lnTo>
                    <a:lnTo>
                      <a:pt x="39722" y="16163"/>
                    </a:lnTo>
                    <a:cubicBezTo>
                      <a:pt x="39618" y="16474"/>
                      <a:pt x="40033" y="17512"/>
                      <a:pt x="40033" y="17512"/>
                    </a:cubicBezTo>
                    <a:cubicBezTo>
                      <a:pt x="40033" y="17512"/>
                      <a:pt x="40552" y="17615"/>
                      <a:pt x="41071" y="17615"/>
                    </a:cubicBezTo>
                    <a:cubicBezTo>
                      <a:pt x="41590" y="17615"/>
                      <a:pt x="42420" y="17512"/>
                      <a:pt x="43871" y="17304"/>
                    </a:cubicBezTo>
                    <a:cubicBezTo>
                      <a:pt x="45323" y="17097"/>
                      <a:pt x="49269" y="16549"/>
                      <a:pt x="49269" y="16549"/>
                    </a:cubicBezTo>
                    <a:cubicBezTo>
                      <a:pt x="49269" y="16549"/>
                      <a:pt x="49025" y="15223"/>
                      <a:pt x="49025" y="14600"/>
                    </a:cubicBezTo>
                    <a:cubicBezTo>
                      <a:pt x="49025" y="13979"/>
                      <a:pt x="48174" y="10096"/>
                      <a:pt x="47809" y="7313"/>
                    </a:cubicBezTo>
                    <a:cubicBezTo>
                      <a:pt x="47423" y="4365"/>
                      <a:pt x="47351" y="572"/>
                      <a:pt x="47351" y="572"/>
                    </a:cubicBezTo>
                    <a:lnTo>
                      <a:pt x="306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7"/>
              <p:cNvSpPr/>
              <p:nvPr/>
            </p:nvSpPr>
            <p:spPr>
              <a:xfrm>
                <a:off x="6118084" y="3964074"/>
                <a:ext cx="1832" cy="5440"/>
              </a:xfrm>
              <a:custGeom>
                <a:avLst/>
                <a:gdLst/>
                <a:ahLst/>
                <a:cxnLst/>
                <a:rect l="l" t="t" r="r" b="b"/>
                <a:pathLst>
                  <a:path w="98" h="291" extrusionOk="0">
                    <a:moveTo>
                      <a:pt x="98" y="1"/>
                    </a:moveTo>
                    <a:cubicBezTo>
                      <a:pt x="95" y="1"/>
                      <a:pt x="90" y="2"/>
                      <a:pt x="86" y="5"/>
                    </a:cubicBezTo>
                    <a:cubicBezTo>
                      <a:pt x="43" y="143"/>
                      <a:pt x="14" y="243"/>
                      <a:pt x="0" y="291"/>
                    </a:cubicBezTo>
                    <a:cubicBezTo>
                      <a:pt x="89" y="36"/>
                      <a:pt x="98" y="2"/>
                      <a:pt x="98" y="1"/>
                    </a:cubicBezTo>
                    <a:close/>
                  </a:path>
                </a:pathLst>
              </a:custGeom>
              <a:solidFill>
                <a:srgbClr val="E6A2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7"/>
              <p:cNvSpPr/>
              <p:nvPr/>
            </p:nvSpPr>
            <p:spPr>
              <a:xfrm>
                <a:off x="5461903" y="1950462"/>
                <a:ext cx="1252940" cy="1684643"/>
              </a:xfrm>
              <a:custGeom>
                <a:avLst/>
                <a:gdLst/>
                <a:ahLst/>
                <a:cxnLst/>
                <a:rect l="l" t="t" r="r" b="b"/>
                <a:pathLst>
                  <a:path w="67029" h="90124" extrusionOk="0">
                    <a:moveTo>
                      <a:pt x="44566" y="0"/>
                    </a:moveTo>
                    <a:cubicBezTo>
                      <a:pt x="44566" y="0"/>
                      <a:pt x="42414" y="473"/>
                      <a:pt x="39291" y="1414"/>
                    </a:cubicBezTo>
                    <a:cubicBezTo>
                      <a:pt x="39091" y="1477"/>
                      <a:pt x="38885" y="1541"/>
                      <a:pt x="38676" y="1605"/>
                    </a:cubicBezTo>
                    <a:cubicBezTo>
                      <a:pt x="35373" y="2626"/>
                      <a:pt x="31142" y="4135"/>
                      <a:pt x="27214" y="6135"/>
                    </a:cubicBezTo>
                    <a:cubicBezTo>
                      <a:pt x="22754" y="8406"/>
                      <a:pt x="19953" y="11224"/>
                      <a:pt x="16254" y="14794"/>
                    </a:cubicBezTo>
                    <a:cubicBezTo>
                      <a:pt x="13288" y="17660"/>
                      <a:pt x="9135" y="21206"/>
                      <a:pt x="7670" y="23859"/>
                    </a:cubicBezTo>
                    <a:cubicBezTo>
                      <a:pt x="4385" y="29825"/>
                      <a:pt x="3653" y="34596"/>
                      <a:pt x="1826" y="44651"/>
                    </a:cubicBezTo>
                    <a:cubicBezTo>
                      <a:pt x="0" y="54708"/>
                      <a:pt x="732" y="60079"/>
                      <a:pt x="549" y="65019"/>
                    </a:cubicBezTo>
                    <a:cubicBezTo>
                      <a:pt x="368" y="69963"/>
                      <a:pt x="1826" y="77269"/>
                      <a:pt x="1826" y="79997"/>
                    </a:cubicBezTo>
                    <a:cubicBezTo>
                      <a:pt x="1826" y="82725"/>
                      <a:pt x="4017" y="87923"/>
                      <a:pt x="4202" y="88946"/>
                    </a:cubicBezTo>
                    <a:cubicBezTo>
                      <a:pt x="4304" y="89519"/>
                      <a:pt x="5041" y="89704"/>
                      <a:pt x="6021" y="89786"/>
                    </a:cubicBezTo>
                    <a:cubicBezTo>
                      <a:pt x="6155" y="89797"/>
                      <a:pt x="6292" y="89806"/>
                      <a:pt x="6436" y="89815"/>
                    </a:cubicBezTo>
                    <a:cubicBezTo>
                      <a:pt x="7106" y="89852"/>
                      <a:pt x="7856" y="89864"/>
                      <a:pt x="8584" y="89925"/>
                    </a:cubicBezTo>
                    <a:cubicBezTo>
                      <a:pt x="8799" y="89945"/>
                      <a:pt x="9054" y="89963"/>
                      <a:pt x="9339" y="89980"/>
                    </a:cubicBezTo>
                    <a:cubicBezTo>
                      <a:pt x="9474" y="89989"/>
                      <a:pt x="9613" y="89997"/>
                      <a:pt x="9758" y="90004"/>
                    </a:cubicBezTo>
                    <a:cubicBezTo>
                      <a:pt x="10987" y="90071"/>
                      <a:pt x="12618" y="90123"/>
                      <a:pt x="14076" y="90123"/>
                    </a:cubicBezTo>
                    <a:cubicBezTo>
                      <a:pt x="14097" y="90123"/>
                      <a:pt x="14118" y="90123"/>
                      <a:pt x="14138" y="90123"/>
                    </a:cubicBezTo>
                    <a:cubicBezTo>
                      <a:pt x="14286" y="90123"/>
                      <a:pt x="14431" y="90123"/>
                      <a:pt x="14574" y="90120"/>
                    </a:cubicBezTo>
                    <a:cubicBezTo>
                      <a:pt x="15461" y="90114"/>
                      <a:pt x="16253" y="90082"/>
                      <a:pt x="16805" y="90018"/>
                    </a:cubicBezTo>
                    <a:cubicBezTo>
                      <a:pt x="16964" y="90001"/>
                      <a:pt x="17101" y="89980"/>
                      <a:pt x="17216" y="89957"/>
                    </a:cubicBezTo>
                    <a:cubicBezTo>
                      <a:pt x="17266" y="89946"/>
                      <a:pt x="17312" y="89937"/>
                      <a:pt x="17351" y="89925"/>
                    </a:cubicBezTo>
                    <a:cubicBezTo>
                      <a:pt x="17719" y="89827"/>
                      <a:pt x="18432" y="89701"/>
                      <a:pt x="19260" y="89576"/>
                    </a:cubicBezTo>
                    <a:cubicBezTo>
                      <a:pt x="20339" y="89408"/>
                      <a:pt x="21616" y="89237"/>
                      <a:pt x="22579" y="89112"/>
                    </a:cubicBezTo>
                    <a:cubicBezTo>
                      <a:pt x="22724" y="89094"/>
                      <a:pt x="22864" y="89074"/>
                      <a:pt x="22994" y="89057"/>
                    </a:cubicBezTo>
                    <a:cubicBezTo>
                      <a:pt x="23629" y="88976"/>
                      <a:pt x="24048" y="88926"/>
                      <a:pt x="24048" y="88926"/>
                    </a:cubicBezTo>
                    <a:cubicBezTo>
                      <a:pt x="24048" y="88926"/>
                      <a:pt x="24483" y="85848"/>
                      <a:pt x="25252" y="81213"/>
                    </a:cubicBezTo>
                    <a:cubicBezTo>
                      <a:pt x="25392" y="80369"/>
                      <a:pt x="25542" y="79470"/>
                      <a:pt x="25705" y="78530"/>
                    </a:cubicBezTo>
                    <a:cubicBezTo>
                      <a:pt x="27078" y="70531"/>
                      <a:pt x="29205" y="59441"/>
                      <a:pt x="31694" y="50942"/>
                    </a:cubicBezTo>
                    <a:cubicBezTo>
                      <a:pt x="32031" y="49793"/>
                      <a:pt x="32374" y="48689"/>
                      <a:pt x="32722" y="47650"/>
                    </a:cubicBezTo>
                    <a:cubicBezTo>
                      <a:pt x="33295" y="45942"/>
                      <a:pt x="33884" y="44401"/>
                      <a:pt x="34480" y="43090"/>
                    </a:cubicBezTo>
                    <a:cubicBezTo>
                      <a:pt x="34855" y="42265"/>
                      <a:pt x="35235" y="41531"/>
                      <a:pt x="35617" y="40901"/>
                    </a:cubicBezTo>
                    <a:cubicBezTo>
                      <a:pt x="36519" y="39416"/>
                      <a:pt x="37486" y="37980"/>
                      <a:pt x="38502" y="36598"/>
                    </a:cubicBezTo>
                    <a:cubicBezTo>
                      <a:pt x="42396" y="31278"/>
                      <a:pt x="46964" y="26755"/>
                      <a:pt x="51053" y="23349"/>
                    </a:cubicBezTo>
                    <a:cubicBezTo>
                      <a:pt x="51511" y="22965"/>
                      <a:pt x="51964" y="22599"/>
                      <a:pt x="52408" y="22245"/>
                    </a:cubicBezTo>
                    <a:cubicBezTo>
                      <a:pt x="54067" y="20926"/>
                      <a:pt x="55620" y="19811"/>
                      <a:pt x="56984" y="18919"/>
                    </a:cubicBezTo>
                    <a:cubicBezTo>
                      <a:pt x="60675" y="16502"/>
                      <a:pt x="63713" y="12033"/>
                      <a:pt x="65451" y="9071"/>
                    </a:cubicBezTo>
                    <a:cubicBezTo>
                      <a:pt x="66459" y="7348"/>
                      <a:pt x="67029" y="6137"/>
                      <a:pt x="67029" y="6137"/>
                    </a:cubicBezTo>
                    <a:lnTo>
                      <a:pt x="67029" y="6135"/>
                    </a:lnTo>
                    <a:lnTo>
                      <a:pt x="445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7"/>
              <p:cNvSpPr/>
              <p:nvPr/>
            </p:nvSpPr>
            <p:spPr>
              <a:xfrm>
                <a:off x="5804312" y="2085497"/>
                <a:ext cx="1709373" cy="1653912"/>
              </a:xfrm>
              <a:custGeom>
                <a:avLst/>
                <a:gdLst/>
                <a:ahLst/>
                <a:cxnLst/>
                <a:rect l="l" t="t" r="r" b="b"/>
                <a:pathLst>
                  <a:path w="91447" h="88480" extrusionOk="0">
                    <a:moveTo>
                      <a:pt x="67758" y="1"/>
                    </a:moveTo>
                    <a:cubicBezTo>
                      <a:pt x="67107" y="1"/>
                      <a:pt x="66535" y="33"/>
                      <a:pt x="66062" y="104"/>
                    </a:cubicBezTo>
                    <a:cubicBezTo>
                      <a:pt x="63235" y="532"/>
                      <a:pt x="55035" y="1147"/>
                      <a:pt x="47133" y="1848"/>
                    </a:cubicBezTo>
                    <a:cubicBezTo>
                      <a:pt x="39220" y="2549"/>
                      <a:pt x="31605" y="3333"/>
                      <a:pt x="29960" y="4101"/>
                    </a:cubicBezTo>
                    <a:cubicBezTo>
                      <a:pt x="26672" y="5634"/>
                      <a:pt x="21618" y="9995"/>
                      <a:pt x="18515" y="12380"/>
                    </a:cubicBezTo>
                    <a:cubicBezTo>
                      <a:pt x="15410" y="14766"/>
                      <a:pt x="12000" y="19079"/>
                      <a:pt x="7435" y="25044"/>
                    </a:cubicBezTo>
                    <a:cubicBezTo>
                      <a:pt x="5340" y="27778"/>
                      <a:pt x="3356" y="35930"/>
                      <a:pt x="2079" y="40021"/>
                    </a:cubicBezTo>
                    <a:cubicBezTo>
                      <a:pt x="797" y="44110"/>
                      <a:pt x="1" y="56094"/>
                      <a:pt x="253" y="71433"/>
                    </a:cubicBezTo>
                    <a:cubicBezTo>
                      <a:pt x="338" y="76769"/>
                      <a:pt x="617" y="80177"/>
                      <a:pt x="941" y="82352"/>
                    </a:cubicBezTo>
                    <a:cubicBezTo>
                      <a:pt x="1499" y="86098"/>
                      <a:pt x="2189" y="86183"/>
                      <a:pt x="2250" y="86183"/>
                    </a:cubicBezTo>
                    <a:cubicBezTo>
                      <a:pt x="2253" y="86183"/>
                      <a:pt x="2254" y="86183"/>
                      <a:pt x="2254" y="86183"/>
                    </a:cubicBezTo>
                    <a:cubicBezTo>
                      <a:pt x="2254" y="86183"/>
                      <a:pt x="3068" y="86563"/>
                      <a:pt x="4348" y="86963"/>
                    </a:cubicBezTo>
                    <a:cubicBezTo>
                      <a:pt x="4482" y="87005"/>
                      <a:pt x="4621" y="87048"/>
                      <a:pt x="4763" y="87091"/>
                    </a:cubicBezTo>
                    <a:cubicBezTo>
                      <a:pt x="5343" y="87263"/>
                      <a:pt x="5999" y="87433"/>
                      <a:pt x="6704" y="87573"/>
                    </a:cubicBezTo>
                    <a:cubicBezTo>
                      <a:pt x="6757" y="87582"/>
                      <a:pt x="6807" y="87594"/>
                      <a:pt x="6862" y="87604"/>
                    </a:cubicBezTo>
                    <a:cubicBezTo>
                      <a:pt x="6998" y="87631"/>
                      <a:pt x="7135" y="87657"/>
                      <a:pt x="7282" y="87686"/>
                    </a:cubicBezTo>
                    <a:cubicBezTo>
                      <a:pt x="8319" y="87877"/>
                      <a:pt x="9546" y="88064"/>
                      <a:pt x="10922" y="88208"/>
                    </a:cubicBezTo>
                    <a:cubicBezTo>
                      <a:pt x="11061" y="88225"/>
                      <a:pt x="11202" y="88238"/>
                      <a:pt x="11345" y="88254"/>
                    </a:cubicBezTo>
                    <a:cubicBezTo>
                      <a:pt x="12503" y="88362"/>
                      <a:pt x="13760" y="88444"/>
                      <a:pt x="15093" y="88470"/>
                    </a:cubicBezTo>
                    <a:lnTo>
                      <a:pt x="15511" y="88475"/>
                    </a:lnTo>
                    <a:cubicBezTo>
                      <a:pt x="15715" y="88478"/>
                      <a:pt x="15921" y="88480"/>
                      <a:pt x="16129" y="88480"/>
                    </a:cubicBezTo>
                    <a:cubicBezTo>
                      <a:pt x="16671" y="88480"/>
                      <a:pt x="17223" y="88469"/>
                      <a:pt x="17786" y="88449"/>
                    </a:cubicBezTo>
                    <a:cubicBezTo>
                      <a:pt x="18362" y="88426"/>
                      <a:pt x="18930" y="88409"/>
                      <a:pt x="19481" y="88398"/>
                    </a:cubicBezTo>
                    <a:cubicBezTo>
                      <a:pt x="19626" y="88394"/>
                      <a:pt x="19769" y="88391"/>
                      <a:pt x="19913" y="88388"/>
                    </a:cubicBezTo>
                    <a:cubicBezTo>
                      <a:pt x="21025" y="88365"/>
                      <a:pt x="22061" y="88353"/>
                      <a:pt x="22955" y="88336"/>
                    </a:cubicBezTo>
                    <a:cubicBezTo>
                      <a:pt x="23112" y="88331"/>
                      <a:pt x="23266" y="88328"/>
                      <a:pt x="23417" y="88324"/>
                    </a:cubicBezTo>
                    <a:cubicBezTo>
                      <a:pt x="25141" y="88284"/>
                      <a:pt x="26248" y="88205"/>
                      <a:pt x="26248" y="87933"/>
                    </a:cubicBezTo>
                    <a:cubicBezTo>
                      <a:pt x="26248" y="87420"/>
                      <a:pt x="28439" y="81638"/>
                      <a:pt x="28439" y="77887"/>
                    </a:cubicBezTo>
                    <a:cubicBezTo>
                      <a:pt x="28439" y="74137"/>
                      <a:pt x="29351" y="71341"/>
                      <a:pt x="29717" y="66230"/>
                    </a:cubicBezTo>
                    <a:cubicBezTo>
                      <a:pt x="30082" y="61115"/>
                      <a:pt x="30082" y="53789"/>
                      <a:pt x="31179" y="49187"/>
                    </a:cubicBezTo>
                    <a:cubicBezTo>
                      <a:pt x="32273" y="44586"/>
                      <a:pt x="36266" y="35917"/>
                      <a:pt x="38117" y="34418"/>
                    </a:cubicBezTo>
                    <a:cubicBezTo>
                      <a:pt x="40857" y="32204"/>
                      <a:pt x="50052" y="30624"/>
                      <a:pt x="56990" y="28747"/>
                    </a:cubicBezTo>
                    <a:cubicBezTo>
                      <a:pt x="60128" y="27900"/>
                      <a:pt x="65549" y="27575"/>
                      <a:pt x="70993" y="26625"/>
                    </a:cubicBezTo>
                    <a:cubicBezTo>
                      <a:pt x="77591" y="25470"/>
                      <a:pt x="83186" y="22770"/>
                      <a:pt x="85786" y="20904"/>
                    </a:cubicBezTo>
                    <a:cubicBezTo>
                      <a:pt x="90534" y="17494"/>
                      <a:pt x="91447" y="3917"/>
                      <a:pt x="91447" y="3917"/>
                    </a:cubicBezTo>
                    <a:cubicBezTo>
                      <a:pt x="91447" y="3917"/>
                      <a:pt x="74884" y="1"/>
                      <a:pt x="67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7"/>
              <p:cNvSpPr/>
              <p:nvPr/>
            </p:nvSpPr>
            <p:spPr>
              <a:xfrm>
                <a:off x="5792405" y="2180343"/>
                <a:ext cx="549242" cy="1517158"/>
              </a:xfrm>
              <a:custGeom>
                <a:avLst/>
                <a:gdLst/>
                <a:ahLst/>
                <a:cxnLst/>
                <a:rect l="l" t="t" r="r" b="b"/>
                <a:pathLst>
                  <a:path w="29383" h="81164" extrusionOk="0">
                    <a:moveTo>
                      <a:pt x="29382" y="0"/>
                    </a:moveTo>
                    <a:lnTo>
                      <a:pt x="29382" y="0"/>
                    </a:lnTo>
                    <a:cubicBezTo>
                      <a:pt x="28864" y="34"/>
                      <a:pt x="28458" y="121"/>
                      <a:pt x="28186" y="272"/>
                    </a:cubicBezTo>
                    <a:cubicBezTo>
                      <a:pt x="25002" y="2011"/>
                      <a:pt x="20138" y="6079"/>
                      <a:pt x="17191" y="8657"/>
                    </a:cubicBezTo>
                    <a:cubicBezTo>
                      <a:pt x="14245" y="11238"/>
                      <a:pt x="11022" y="15199"/>
                      <a:pt x="6846" y="21444"/>
                    </a:cubicBezTo>
                    <a:cubicBezTo>
                      <a:pt x="4931" y="24306"/>
                      <a:pt x="3296" y="31746"/>
                      <a:pt x="2281" y="35910"/>
                    </a:cubicBezTo>
                    <a:cubicBezTo>
                      <a:pt x="1266" y="40074"/>
                      <a:pt x="0" y="51768"/>
                      <a:pt x="615" y="67097"/>
                    </a:cubicBezTo>
                    <a:cubicBezTo>
                      <a:pt x="1141" y="80218"/>
                      <a:pt x="2396" y="81163"/>
                      <a:pt x="2747" y="81163"/>
                    </a:cubicBezTo>
                    <a:cubicBezTo>
                      <a:pt x="2806" y="81163"/>
                      <a:pt x="2840" y="81136"/>
                      <a:pt x="2840" y="81136"/>
                    </a:cubicBezTo>
                    <a:cubicBezTo>
                      <a:pt x="2840" y="81136"/>
                      <a:pt x="2858" y="81126"/>
                      <a:pt x="2893" y="81107"/>
                    </a:cubicBezTo>
                    <a:cubicBezTo>
                      <a:pt x="2470" y="80343"/>
                      <a:pt x="1747" y="77478"/>
                      <a:pt x="1329" y="67052"/>
                    </a:cubicBezTo>
                    <a:cubicBezTo>
                      <a:pt x="714" y="51722"/>
                      <a:pt x="1980" y="40030"/>
                      <a:pt x="2995" y="35864"/>
                    </a:cubicBezTo>
                    <a:cubicBezTo>
                      <a:pt x="4010" y="31700"/>
                      <a:pt x="5645" y="24260"/>
                      <a:pt x="7560" y="21398"/>
                    </a:cubicBezTo>
                    <a:cubicBezTo>
                      <a:pt x="11736" y="15153"/>
                      <a:pt x="14959" y="11192"/>
                      <a:pt x="17905" y="8612"/>
                    </a:cubicBezTo>
                    <a:cubicBezTo>
                      <a:pt x="20852" y="6035"/>
                      <a:pt x="25716" y="1965"/>
                      <a:pt x="28899" y="226"/>
                    </a:cubicBezTo>
                    <a:cubicBezTo>
                      <a:pt x="29027" y="156"/>
                      <a:pt x="29187" y="82"/>
                      <a:pt x="293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7"/>
              <p:cNvSpPr/>
              <p:nvPr/>
            </p:nvSpPr>
            <p:spPr>
              <a:xfrm>
                <a:off x="6223809" y="2060897"/>
                <a:ext cx="683977" cy="282855"/>
              </a:xfrm>
              <a:custGeom>
                <a:avLst/>
                <a:gdLst/>
                <a:ahLst/>
                <a:cxnLst/>
                <a:rect l="l" t="t" r="r" b="b"/>
                <a:pathLst>
                  <a:path w="36591" h="15132" extrusionOk="0">
                    <a:moveTo>
                      <a:pt x="3240" y="1"/>
                    </a:moveTo>
                    <a:cubicBezTo>
                      <a:pt x="3186" y="1"/>
                      <a:pt x="3133" y="2"/>
                      <a:pt x="3081" y="5"/>
                    </a:cubicBezTo>
                    <a:cubicBezTo>
                      <a:pt x="849" y="117"/>
                      <a:pt x="272" y="2199"/>
                      <a:pt x="136" y="2951"/>
                    </a:cubicBezTo>
                    <a:cubicBezTo>
                      <a:pt x="0" y="3705"/>
                      <a:pt x="2283" y="7064"/>
                      <a:pt x="3639" y="8165"/>
                    </a:cubicBezTo>
                    <a:cubicBezTo>
                      <a:pt x="4994" y="9266"/>
                      <a:pt x="9918" y="11691"/>
                      <a:pt x="12725" y="12374"/>
                    </a:cubicBezTo>
                    <a:cubicBezTo>
                      <a:pt x="15531" y="13058"/>
                      <a:pt x="23333" y="13871"/>
                      <a:pt x="25644" y="13932"/>
                    </a:cubicBezTo>
                    <a:cubicBezTo>
                      <a:pt x="27956" y="13992"/>
                      <a:pt x="31368" y="15115"/>
                      <a:pt x="31633" y="15131"/>
                    </a:cubicBezTo>
                    <a:lnTo>
                      <a:pt x="31633" y="15130"/>
                    </a:lnTo>
                    <a:lnTo>
                      <a:pt x="36591" y="6674"/>
                    </a:lnTo>
                    <a:cubicBezTo>
                      <a:pt x="36591" y="6674"/>
                      <a:pt x="36174" y="6225"/>
                      <a:pt x="31078" y="5143"/>
                    </a:cubicBezTo>
                    <a:cubicBezTo>
                      <a:pt x="25980" y="4063"/>
                      <a:pt x="16151" y="3193"/>
                      <a:pt x="12973" y="2740"/>
                    </a:cubicBezTo>
                    <a:cubicBezTo>
                      <a:pt x="9870" y="2298"/>
                      <a:pt x="5522" y="1"/>
                      <a:pt x="3240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7"/>
              <p:cNvSpPr/>
              <p:nvPr/>
            </p:nvSpPr>
            <p:spPr>
              <a:xfrm>
                <a:off x="6924217" y="613350"/>
                <a:ext cx="176439" cy="291341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15586" extrusionOk="0">
                    <a:moveTo>
                      <a:pt x="123" y="1"/>
                    </a:moveTo>
                    <a:cubicBezTo>
                      <a:pt x="123" y="1"/>
                      <a:pt x="1" y="7793"/>
                      <a:pt x="1341" y="10289"/>
                    </a:cubicBezTo>
                    <a:cubicBezTo>
                      <a:pt x="2680" y="12785"/>
                      <a:pt x="6272" y="15585"/>
                      <a:pt x="6272" y="15585"/>
                    </a:cubicBezTo>
                    <a:cubicBezTo>
                      <a:pt x="6272" y="15585"/>
                      <a:pt x="8524" y="12968"/>
                      <a:pt x="8646" y="12419"/>
                    </a:cubicBezTo>
                    <a:cubicBezTo>
                      <a:pt x="8768" y="11871"/>
                      <a:pt x="9437" y="9802"/>
                      <a:pt x="9316" y="9010"/>
                    </a:cubicBezTo>
                    <a:cubicBezTo>
                      <a:pt x="9194" y="8219"/>
                      <a:pt x="9438" y="6270"/>
                      <a:pt x="9133" y="5541"/>
                    </a:cubicBezTo>
                    <a:cubicBezTo>
                      <a:pt x="8828" y="4810"/>
                      <a:pt x="8463" y="3836"/>
                      <a:pt x="7915" y="3167"/>
                    </a:cubicBezTo>
                    <a:cubicBezTo>
                      <a:pt x="7368" y="2497"/>
                      <a:pt x="6637" y="1705"/>
                      <a:pt x="6089" y="1218"/>
                    </a:cubicBezTo>
                    <a:cubicBezTo>
                      <a:pt x="5541" y="731"/>
                      <a:pt x="3106" y="62"/>
                      <a:pt x="2253" y="62"/>
                    </a:cubicBezTo>
                    <a:cubicBezTo>
                      <a:pt x="1402" y="62"/>
                      <a:pt x="123" y="1"/>
                      <a:pt x="1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7"/>
              <p:cNvSpPr/>
              <p:nvPr/>
            </p:nvSpPr>
            <p:spPr>
              <a:xfrm>
                <a:off x="6236894" y="930842"/>
                <a:ext cx="1570413" cy="1468165"/>
              </a:xfrm>
              <a:custGeom>
                <a:avLst/>
                <a:gdLst/>
                <a:ahLst/>
                <a:cxnLst/>
                <a:rect l="l" t="t" r="r" b="b"/>
                <a:pathLst>
                  <a:path w="84013" h="78543" extrusionOk="0">
                    <a:moveTo>
                      <a:pt x="37872" y="0"/>
                    </a:moveTo>
                    <a:cubicBezTo>
                      <a:pt x="32144" y="0"/>
                      <a:pt x="26802" y="996"/>
                      <a:pt x="23925" y="1794"/>
                    </a:cubicBezTo>
                    <a:cubicBezTo>
                      <a:pt x="20089" y="2856"/>
                      <a:pt x="19725" y="3742"/>
                      <a:pt x="16255" y="6399"/>
                    </a:cubicBezTo>
                    <a:cubicBezTo>
                      <a:pt x="12785" y="9055"/>
                      <a:pt x="10959" y="11556"/>
                      <a:pt x="8219" y="15099"/>
                    </a:cubicBezTo>
                    <a:cubicBezTo>
                      <a:pt x="5480" y="18640"/>
                      <a:pt x="4018" y="22514"/>
                      <a:pt x="2923" y="28004"/>
                    </a:cubicBezTo>
                    <a:cubicBezTo>
                      <a:pt x="1827" y="33494"/>
                      <a:pt x="1096" y="38984"/>
                      <a:pt x="548" y="42525"/>
                    </a:cubicBezTo>
                    <a:cubicBezTo>
                      <a:pt x="1" y="46068"/>
                      <a:pt x="1096" y="51204"/>
                      <a:pt x="1096" y="51204"/>
                    </a:cubicBezTo>
                    <a:cubicBezTo>
                      <a:pt x="1096" y="51204"/>
                      <a:pt x="4201" y="57756"/>
                      <a:pt x="8583" y="58819"/>
                    </a:cubicBezTo>
                    <a:cubicBezTo>
                      <a:pt x="12967" y="59881"/>
                      <a:pt x="31595" y="63423"/>
                      <a:pt x="31595" y="63423"/>
                    </a:cubicBezTo>
                    <a:cubicBezTo>
                      <a:pt x="31595" y="63423"/>
                      <a:pt x="31595" y="64309"/>
                      <a:pt x="31231" y="66433"/>
                    </a:cubicBezTo>
                    <a:cubicBezTo>
                      <a:pt x="30866" y="68559"/>
                      <a:pt x="29040" y="75997"/>
                      <a:pt x="29040" y="75997"/>
                    </a:cubicBezTo>
                    <a:cubicBezTo>
                      <a:pt x="31962" y="76705"/>
                      <a:pt x="38901" y="77413"/>
                      <a:pt x="41641" y="77945"/>
                    </a:cubicBezTo>
                    <a:cubicBezTo>
                      <a:pt x="43695" y="78344"/>
                      <a:pt x="50784" y="78543"/>
                      <a:pt x="55356" y="78543"/>
                    </a:cubicBezTo>
                    <a:cubicBezTo>
                      <a:pt x="56880" y="78543"/>
                      <a:pt x="58125" y="78521"/>
                      <a:pt x="58810" y="78476"/>
                    </a:cubicBezTo>
                    <a:cubicBezTo>
                      <a:pt x="61548" y="78299"/>
                      <a:pt x="71776" y="75643"/>
                      <a:pt x="74516" y="72632"/>
                    </a:cubicBezTo>
                    <a:cubicBezTo>
                      <a:pt x="77255" y="69622"/>
                      <a:pt x="81456" y="59881"/>
                      <a:pt x="82003" y="55453"/>
                    </a:cubicBezTo>
                    <a:cubicBezTo>
                      <a:pt x="82553" y="51027"/>
                      <a:pt x="83465" y="43058"/>
                      <a:pt x="83465" y="39161"/>
                    </a:cubicBezTo>
                    <a:cubicBezTo>
                      <a:pt x="83465" y="35265"/>
                      <a:pt x="84013" y="28889"/>
                      <a:pt x="82003" y="24817"/>
                    </a:cubicBezTo>
                    <a:lnTo>
                      <a:pt x="82005" y="24817"/>
                    </a:lnTo>
                    <a:cubicBezTo>
                      <a:pt x="79995" y="20743"/>
                      <a:pt x="77803" y="14899"/>
                      <a:pt x="75429" y="12596"/>
                    </a:cubicBezTo>
                    <a:cubicBezTo>
                      <a:pt x="73055" y="10294"/>
                      <a:pt x="68671" y="6576"/>
                      <a:pt x="64106" y="4981"/>
                    </a:cubicBezTo>
                    <a:cubicBezTo>
                      <a:pt x="59539" y="3387"/>
                      <a:pt x="53878" y="1971"/>
                      <a:pt x="51321" y="1440"/>
                    </a:cubicBezTo>
                    <a:cubicBezTo>
                      <a:pt x="48764" y="907"/>
                      <a:pt x="43651" y="376"/>
                      <a:pt x="43651" y="376"/>
                    </a:cubicBezTo>
                    <a:cubicBezTo>
                      <a:pt x="41733" y="111"/>
                      <a:pt x="39781" y="0"/>
                      <a:pt x="37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7"/>
              <p:cNvSpPr/>
              <p:nvPr/>
            </p:nvSpPr>
            <p:spPr>
              <a:xfrm>
                <a:off x="6592350" y="832165"/>
                <a:ext cx="332371" cy="757607"/>
              </a:xfrm>
              <a:custGeom>
                <a:avLst/>
                <a:gdLst/>
                <a:ahLst/>
                <a:cxnLst/>
                <a:rect l="l" t="t" r="r" b="b"/>
                <a:pathLst>
                  <a:path w="17781" h="40530" extrusionOk="0">
                    <a:moveTo>
                      <a:pt x="5048" y="1"/>
                    </a:moveTo>
                    <a:cubicBezTo>
                      <a:pt x="4680" y="1"/>
                      <a:pt x="4258" y="134"/>
                      <a:pt x="3634" y="620"/>
                    </a:cubicBezTo>
                    <a:cubicBezTo>
                      <a:pt x="2773" y="1288"/>
                      <a:pt x="2582" y="2532"/>
                      <a:pt x="2392" y="6163"/>
                    </a:cubicBezTo>
                    <a:cubicBezTo>
                      <a:pt x="2199" y="9796"/>
                      <a:pt x="3920" y="14194"/>
                      <a:pt x="3920" y="14194"/>
                    </a:cubicBezTo>
                    <a:cubicBezTo>
                      <a:pt x="3920" y="14194"/>
                      <a:pt x="3920" y="15626"/>
                      <a:pt x="2869" y="17251"/>
                    </a:cubicBezTo>
                    <a:cubicBezTo>
                      <a:pt x="1818" y="18876"/>
                      <a:pt x="1" y="21362"/>
                      <a:pt x="671" y="23751"/>
                    </a:cubicBezTo>
                    <a:cubicBezTo>
                      <a:pt x="1339" y="26141"/>
                      <a:pt x="4685" y="31686"/>
                      <a:pt x="4302" y="33024"/>
                    </a:cubicBezTo>
                    <a:cubicBezTo>
                      <a:pt x="3920" y="34362"/>
                      <a:pt x="2392" y="38089"/>
                      <a:pt x="2392" y="38089"/>
                    </a:cubicBezTo>
                    <a:lnTo>
                      <a:pt x="2390" y="38089"/>
                    </a:lnTo>
                    <a:cubicBezTo>
                      <a:pt x="2390" y="38089"/>
                      <a:pt x="3443" y="38663"/>
                      <a:pt x="5355" y="39237"/>
                    </a:cubicBezTo>
                    <a:cubicBezTo>
                      <a:pt x="7265" y="39810"/>
                      <a:pt x="8412" y="39810"/>
                      <a:pt x="11472" y="40288"/>
                    </a:cubicBezTo>
                    <a:cubicBezTo>
                      <a:pt x="12649" y="40472"/>
                      <a:pt x="13614" y="40529"/>
                      <a:pt x="14355" y="40529"/>
                    </a:cubicBezTo>
                    <a:cubicBezTo>
                      <a:pt x="15541" y="40529"/>
                      <a:pt x="16156" y="40384"/>
                      <a:pt x="16156" y="40384"/>
                    </a:cubicBezTo>
                    <a:cubicBezTo>
                      <a:pt x="16156" y="40384"/>
                      <a:pt x="16730" y="34267"/>
                      <a:pt x="17111" y="31589"/>
                    </a:cubicBezTo>
                    <a:cubicBezTo>
                      <a:pt x="17494" y="28913"/>
                      <a:pt x="17781" y="26714"/>
                      <a:pt x="17302" y="25855"/>
                    </a:cubicBezTo>
                    <a:cubicBezTo>
                      <a:pt x="16824" y="24995"/>
                      <a:pt x="16824" y="21839"/>
                      <a:pt x="15391" y="19450"/>
                    </a:cubicBezTo>
                    <a:cubicBezTo>
                      <a:pt x="13957" y="17061"/>
                      <a:pt x="10230" y="13907"/>
                      <a:pt x="10230" y="13907"/>
                    </a:cubicBezTo>
                    <a:cubicBezTo>
                      <a:pt x="10230" y="13907"/>
                      <a:pt x="9177" y="12473"/>
                      <a:pt x="8222" y="11231"/>
                    </a:cubicBezTo>
                    <a:cubicBezTo>
                      <a:pt x="7267" y="9987"/>
                      <a:pt x="5928" y="141"/>
                      <a:pt x="5449" y="46"/>
                    </a:cubicBezTo>
                    <a:cubicBezTo>
                      <a:pt x="5318" y="20"/>
                      <a:pt x="5187" y="1"/>
                      <a:pt x="5048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7"/>
              <p:cNvSpPr/>
              <p:nvPr/>
            </p:nvSpPr>
            <p:spPr>
              <a:xfrm>
                <a:off x="6690785" y="765283"/>
                <a:ext cx="161522" cy="367364"/>
              </a:xfrm>
              <a:custGeom>
                <a:avLst/>
                <a:gdLst/>
                <a:ahLst/>
                <a:cxnLst/>
                <a:rect l="l" t="t" r="r" b="b"/>
                <a:pathLst>
                  <a:path w="8641" h="19653" extrusionOk="0">
                    <a:moveTo>
                      <a:pt x="772" y="1"/>
                    </a:moveTo>
                    <a:lnTo>
                      <a:pt x="772" y="1"/>
                    </a:lnTo>
                    <a:cubicBezTo>
                      <a:pt x="426" y="785"/>
                      <a:pt x="125" y="1796"/>
                      <a:pt x="90" y="2997"/>
                    </a:cubicBezTo>
                    <a:cubicBezTo>
                      <a:pt x="0" y="6012"/>
                      <a:pt x="272" y="9665"/>
                      <a:pt x="1094" y="12495"/>
                    </a:cubicBezTo>
                    <a:cubicBezTo>
                      <a:pt x="1917" y="15326"/>
                      <a:pt x="3560" y="17700"/>
                      <a:pt x="5569" y="18887"/>
                    </a:cubicBezTo>
                    <a:cubicBezTo>
                      <a:pt x="6457" y="19412"/>
                      <a:pt x="7508" y="19652"/>
                      <a:pt x="8545" y="19652"/>
                    </a:cubicBezTo>
                    <a:cubicBezTo>
                      <a:pt x="8577" y="19652"/>
                      <a:pt x="8609" y="19652"/>
                      <a:pt x="8641" y="19651"/>
                    </a:cubicBezTo>
                    <a:cubicBezTo>
                      <a:pt x="7651" y="19629"/>
                      <a:pt x="6657" y="19391"/>
                      <a:pt x="5807" y="18887"/>
                    </a:cubicBezTo>
                    <a:lnTo>
                      <a:pt x="5809" y="18887"/>
                    </a:lnTo>
                    <a:cubicBezTo>
                      <a:pt x="3798" y="17700"/>
                      <a:pt x="2156" y="15326"/>
                      <a:pt x="1332" y="12495"/>
                    </a:cubicBezTo>
                    <a:cubicBezTo>
                      <a:pt x="510" y="9665"/>
                      <a:pt x="238" y="6012"/>
                      <a:pt x="328" y="2997"/>
                    </a:cubicBezTo>
                    <a:cubicBezTo>
                      <a:pt x="362" y="1868"/>
                      <a:pt x="551" y="843"/>
                      <a:pt x="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7"/>
              <p:cNvSpPr/>
              <p:nvPr/>
            </p:nvSpPr>
            <p:spPr>
              <a:xfrm>
                <a:off x="7022969" y="922038"/>
                <a:ext cx="1477" cy="93"/>
              </a:xfrm>
              <a:custGeom>
                <a:avLst/>
                <a:gdLst/>
                <a:ahLst/>
                <a:cxnLst/>
                <a:rect l="l" t="t" r="r" b="b"/>
                <a:pathLst>
                  <a:path w="79" h="5" extrusionOk="0">
                    <a:moveTo>
                      <a:pt x="0" y="0"/>
                    </a:moveTo>
                    <a:lnTo>
                      <a:pt x="0" y="5"/>
                    </a:lnTo>
                    <a:cubicBezTo>
                      <a:pt x="23" y="5"/>
                      <a:pt x="51" y="5"/>
                      <a:pt x="78" y="3"/>
                    </a:cubicBezTo>
                    <a:cubicBezTo>
                      <a:pt x="29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7"/>
              <p:cNvSpPr/>
              <p:nvPr/>
            </p:nvSpPr>
            <p:spPr>
              <a:xfrm>
                <a:off x="6695196" y="683073"/>
                <a:ext cx="394318" cy="449573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24051" extrusionOk="0">
                    <a:moveTo>
                      <a:pt x="7024" y="1"/>
                    </a:moveTo>
                    <a:cubicBezTo>
                      <a:pt x="5268" y="1"/>
                      <a:pt x="3325" y="555"/>
                      <a:pt x="1371" y="2099"/>
                    </a:cubicBezTo>
                    <a:cubicBezTo>
                      <a:pt x="1371" y="2099"/>
                      <a:pt x="184" y="4382"/>
                      <a:pt x="92" y="7395"/>
                    </a:cubicBezTo>
                    <a:cubicBezTo>
                      <a:pt x="1" y="10409"/>
                      <a:pt x="275" y="14062"/>
                      <a:pt x="1096" y="16893"/>
                    </a:cubicBezTo>
                    <a:cubicBezTo>
                      <a:pt x="1919" y="19724"/>
                      <a:pt x="3562" y="22098"/>
                      <a:pt x="5571" y="23285"/>
                    </a:cubicBezTo>
                    <a:cubicBezTo>
                      <a:pt x="6462" y="23811"/>
                      <a:pt x="7514" y="24050"/>
                      <a:pt x="8552" y="24050"/>
                    </a:cubicBezTo>
                    <a:cubicBezTo>
                      <a:pt x="9857" y="24050"/>
                      <a:pt x="11140" y="23673"/>
                      <a:pt x="12055" y="23012"/>
                    </a:cubicBezTo>
                    <a:cubicBezTo>
                      <a:pt x="13699" y="21825"/>
                      <a:pt x="14978" y="20729"/>
                      <a:pt x="16165" y="17806"/>
                    </a:cubicBezTo>
                    <a:cubicBezTo>
                      <a:pt x="17352" y="14884"/>
                      <a:pt x="17534" y="12784"/>
                      <a:pt x="17534" y="12784"/>
                    </a:cubicBezTo>
                    <a:cubicBezTo>
                      <a:pt x="17534" y="12784"/>
                      <a:pt x="17606" y="12789"/>
                      <a:pt x="17728" y="12789"/>
                    </a:cubicBezTo>
                    <a:cubicBezTo>
                      <a:pt x="18373" y="12789"/>
                      <a:pt x="20424" y="12661"/>
                      <a:pt x="20730" y="11050"/>
                    </a:cubicBezTo>
                    <a:cubicBezTo>
                      <a:pt x="21095" y="9132"/>
                      <a:pt x="20366" y="7853"/>
                      <a:pt x="19179" y="7487"/>
                    </a:cubicBezTo>
                    <a:cubicBezTo>
                      <a:pt x="18586" y="7305"/>
                      <a:pt x="17744" y="7259"/>
                      <a:pt x="17048" y="7259"/>
                    </a:cubicBezTo>
                    <a:cubicBezTo>
                      <a:pt x="16349" y="7259"/>
                      <a:pt x="15799" y="7305"/>
                      <a:pt x="15799" y="7305"/>
                    </a:cubicBezTo>
                    <a:cubicBezTo>
                      <a:pt x="15799" y="7305"/>
                      <a:pt x="14978" y="4565"/>
                      <a:pt x="13789" y="3013"/>
                    </a:cubicBezTo>
                    <a:cubicBezTo>
                      <a:pt x="13012" y="1996"/>
                      <a:pt x="10355" y="1"/>
                      <a:pt x="7024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7"/>
              <p:cNvSpPr/>
              <p:nvPr/>
            </p:nvSpPr>
            <p:spPr>
              <a:xfrm>
                <a:off x="6690318" y="1061989"/>
                <a:ext cx="230740" cy="78789"/>
              </a:xfrm>
              <a:custGeom>
                <a:avLst/>
                <a:gdLst/>
                <a:ahLst/>
                <a:cxnLst/>
                <a:rect l="l" t="t" r="r" b="b"/>
                <a:pathLst>
                  <a:path w="12344" h="4215" extrusionOk="0">
                    <a:moveTo>
                      <a:pt x="5499" y="0"/>
                    </a:moveTo>
                    <a:cubicBezTo>
                      <a:pt x="4885" y="0"/>
                      <a:pt x="4311" y="65"/>
                      <a:pt x="3840" y="214"/>
                    </a:cubicBezTo>
                    <a:cubicBezTo>
                      <a:pt x="2026" y="788"/>
                      <a:pt x="463" y="2271"/>
                      <a:pt x="303" y="2507"/>
                    </a:cubicBezTo>
                    <a:cubicBezTo>
                      <a:pt x="193" y="2672"/>
                      <a:pt x="91" y="3000"/>
                      <a:pt x="1" y="3421"/>
                    </a:cubicBezTo>
                    <a:cubicBezTo>
                      <a:pt x="118" y="3112"/>
                      <a:pt x="221" y="2880"/>
                      <a:pt x="303" y="2758"/>
                    </a:cubicBezTo>
                    <a:cubicBezTo>
                      <a:pt x="463" y="2520"/>
                      <a:pt x="2026" y="1038"/>
                      <a:pt x="3840" y="464"/>
                    </a:cubicBezTo>
                    <a:cubicBezTo>
                      <a:pt x="4311" y="315"/>
                      <a:pt x="4886" y="250"/>
                      <a:pt x="5500" y="250"/>
                    </a:cubicBezTo>
                    <a:cubicBezTo>
                      <a:pt x="7253" y="250"/>
                      <a:pt x="9327" y="782"/>
                      <a:pt x="10245" y="1420"/>
                    </a:cubicBezTo>
                    <a:cubicBezTo>
                      <a:pt x="10932" y="1894"/>
                      <a:pt x="11733" y="3067"/>
                      <a:pt x="12343" y="4215"/>
                    </a:cubicBezTo>
                    <a:cubicBezTo>
                      <a:pt x="11856" y="3060"/>
                      <a:pt x="11071" y="1745"/>
                      <a:pt x="10245" y="1169"/>
                    </a:cubicBezTo>
                    <a:cubicBezTo>
                      <a:pt x="9326" y="532"/>
                      <a:pt x="7252" y="0"/>
                      <a:pt x="54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7"/>
              <p:cNvSpPr/>
              <p:nvPr/>
            </p:nvSpPr>
            <p:spPr>
              <a:xfrm>
                <a:off x="6678373" y="1245026"/>
                <a:ext cx="231862" cy="115034"/>
              </a:xfrm>
              <a:custGeom>
                <a:avLst/>
                <a:gdLst/>
                <a:ahLst/>
                <a:cxnLst/>
                <a:rect l="l" t="t" r="r" b="b"/>
                <a:pathLst>
                  <a:path w="12404" h="6154" extrusionOk="0">
                    <a:moveTo>
                      <a:pt x="528" y="0"/>
                    </a:moveTo>
                    <a:cubicBezTo>
                      <a:pt x="337" y="0"/>
                      <a:pt x="159" y="5"/>
                      <a:pt x="1" y="12"/>
                    </a:cubicBezTo>
                    <a:cubicBezTo>
                      <a:pt x="44" y="61"/>
                      <a:pt x="96" y="88"/>
                      <a:pt x="156" y="88"/>
                    </a:cubicBezTo>
                    <a:cubicBezTo>
                      <a:pt x="164" y="88"/>
                      <a:pt x="171" y="87"/>
                      <a:pt x="179" y="87"/>
                    </a:cubicBezTo>
                    <a:cubicBezTo>
                      <a:pt x="334" y="71"/>
                      <a:pt x="516" y="62"/>
                      <a:pt x="715" y="62"/>
                    </a:cubicBezTo>
                    <a:cubicBezTo>
                      <a:pt x="1746" y="62"/>
                      <a:pt x="3234" y="306"/>
                      <a:pt x="3716" y="1187"/>
                    </a:cubicBezTo>
                    <a:cubicBezTo>
                      <a:pt x="4290" y="2238"/>
                      <a:pt x="4718" y="4579"/>
                      <a:pt x="4813" y="5058"/>
                    </a:cubicBezTo>
                    <a:cubicBezTo>
                      <a:pt x="4892" y="5445"/>
                      <a:pt x="5440" y="6153"/>
                      <a:pt x="6562" y="6153"/>
                    </a:cubicBezTo>
                    <a:cubicBezTo>
                      <a:pt x="6824" y="6153"/>
                      <a:pt x="7118" y="6114"/>
                      <a:pt x="7445" y="6024"/>
                    </a:cubicBezTo>
                    <a:cubicBezTo>
                      <a:pt x="9164" y="5548"/>
                      <a:pt x="9068" y="4017"/>
                      <a:pt x="9068" y="4017"/>
                    </a:cubicBezTo>
                    <a:lnTo>
                      <a:pt x="9068" y="4017"/>
                    </a:lnTo>
                    <a:cubicBezTo>
                      <a:pt x="9068" y="4017"/>
                      <a:pt x="9355" y="4112"/>
                      <a:pt x="10214" y="4304"/>
                    </a:cubicBezTo>
                    <a:cubicBezTo>
                      <a:pt x="10264" y="4315"/>
                      <a:pt x="10316" y="4320"/>
                      <a:pt x="10369" y="4320"/>
                    </a:cubicBezTo>
                    <a:cubicBezTo>
                      <a:pt x="11040" y="4320"/>
                      <a:pt x="11920" y="3465"/>
                      <a:pt x="12404" y="2403"/>
                    </a:cubicBezTo>
                    <a:lnTo>
                      <a:pt x="12404" y="2403"/>
                    </a:lnTo>
                    <a:cubicBezTo>
                      <a:pt x="11819" y="3330"/>
                      <a:pt x="10951" y="4070"/>
                      <a:pt x="10352" y="4070"/>
                    </a:cubicBezTo>
                    <a:cubicBezTo>
                      <a:pt x="10304" y="4070"/>
                      <a:pt x="10258" y="4065"/>
                      <a:pt x="10214" y="4055"/>
                    </a:cubicBezTo>
                    <a:cubicBezTo>
                      <a:pt x="9355" y="3863"/>
                      <a:pt x="9068" y="3768"/>
                      <a:pt x="9068" y="3768"/>
                    </a:cubicBezTo>
                    <a:lnTo>
                      <a:pt x="9068" y="3768"/>
                    </a:lnTo>
                    <a:cubicBezTo>
                      <a:pt x="9068" y="3769"/>
                      <a:pt x="9164" y="5297"/>
                      <a:pt x="7443" y="5775"/>
                    </a:cubicBezTo>
                    <a:cubicBezTo>
                      <a:pt x="7089" y="5874"/>
                      <a:pt x="6787" y="5915"/>
                      <a:pt x="6531" y="5915"/>
                    </a:cubicBezTo>
                    <a:cubicBezTo>
                      <a:pt x="5542" y="5915"/>
                      <a:pt x="5225" y="5294"/>
                      <a:pt x="5150" y="4916"/>
                    </a:cubicBezTo>
                    <a:cubicBezTo>
                      <a:pt x="5052" y="4437"/>
                      <a:pt x="4576" y="2049"/>
                      <a:pt x="4003" y="994"/>
                    </a:cubicBezTo>
                    <a:cubicBezTo>
                      <a:pt x="3561" y="188"/>
                      <a:pt x="1770" y="0"/>
                      <a:pt x="5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7"/>
              <p:cNvSpPr/>
              <p:nvPr/>
            </p:nvSpPr>
            <p:spPr>
              <a:xfrm>
                <a:off x="6653587" y="1066662"/>
                <a:ext cx="288257" cy="288930"/>
              </a:xfrm>
              <a:custGeom>
                <a:avLst/>
                <a:gdLst/>
                <a:ahLst/>
                <a:cxnLst/>
                <a:rect l="l" t="t" r="r" b="b"/>
                <a:pathLst>
                  <a:path w="15421" h="15457" extrusionOk="0">
                    <a:moveTo>
                      <a:pt x="7463" y="1"/>
                    </a:moveTo>
                    <a:cubicBezTo>
                      <a:pt x="6850" y="1"/>
                      <a:pt x="6277" y="66"/>
                      <a:pt x="5806" y="214"/>
                    </a:cubicBezTo>
                    <a:cubicBezTo>
                      <a:pt x="3991" y="788"/>
                      <a:pt x="2428" y="2270"/>
                      <a:pt x="2269" y="2508"/>
                    </a:cubicBezTo>
                    <a:cubicBezTo>
                      <a:pt x="1700" y="3362"/>
                      <a:pt x="1" y="9582"/>
                      <a:pt x="910" y="9582"/>
                    </a:cubicBezTo>
                    <a:cubicBezTo>
                      <a:pt x="917" y="9582"/>
                      <a:pt x="924" y="9582"/>
                      <a:pt x="931" y="9581"/>
                    </a:cubicBezTo>
                    <a:cubicBezTo>
                      <a:pt x="1152" y="9560"/>
                      <a:pt x="1474" y="9543"/>
                      <a:pt x="1847" y="9543"/>
                    </a:cubicBezTo>
                    <a:cubicBezTo>
                      <a:pt x="3088" y="9543"/>
                      <a:pt x="4887" y="9729"/>
                      <a:pt x="5329" y="10538"/>
                    </a:cubicBezTo>
                    <a:cubicBezTo>
                      <a:pt x="5901" y="11589"/>
                      <a:pt x="6380" y="13979"/>
                      <a:pt x="6475" y="14456"/>
                    </a:cubicBezTo>
                    <a:cubicBezTo>
                      <a:pt x="6551" y="14836"/>
                      <a:pt x="6868" y="15457"/>
                      <a:pt x="7858" y="15457"/>
                    </a:cubicBezTo>
                    <a:cubicBezTo>
                      <a:pt x="8114" y="15457"/>
                      <a:pt x="8415" y="15415"/>
                      <a:pt x="8769" y="15317"/>
                    </a:cubicBezTo>
                    <a:cubicBezTo>
                      <a:pt x="10490" y="14839"/>
                      <a:pt x="10394" y="13309"/>
                      <a:pt x="10394" y="13309"/>
                    </a:cubicBezTo>
                    <a:lnTo>
                      <a:pt x="10394" y="13309"/>
                    </a:lnTo>
                    <a:cubicBezTo>
                      <a:pt x="10394" y="13309"/>
                      <a:pt x="10681" y="13405"/>
                      <a:pt x="11542" y="13596"/>
                    </a:cubicBezTo>
                    <a:cubicBezTo>
                      <a:pt x="11605" y="13610"/>
                      <a:pt x="11671" y="13617"/>
                      <a:pt x="11739" y="13617"/>
                    </a:cubicBezTo>
                    <a:cubicBezTo>
                      <a:pt x="12593" y="13617"/>
                      <a:pt x="13762" y="12528"/>
                      <a:pt x="14027" y="11112"/>
                    </a:cubicBezTo>
                    <a:cubicBezTo>
                      <a:pt x="14088" y="10785"/>
                      <a:pt x="13579" y="10050"/>
                      <a:pt x="13884" y="9821"/>
                    </a:cubicBezTo>
                    <a:cubicBezTo>
                      <a:pt x="14839" y="9104"/>
                      <a:pt x="15420" y="7235"/>
                      <a:pt x="15269" y="6331"/>
                    </a:cubicBezTo>
                    <a:cubicBezTo>
                      <a:pt x="15079" y="5185"/>
                      <a:pt x="13454" y="2030"/>
                      <a:pt x="12210" y="1170"/>
                    </a:cubicBezTo>
                    <a:cubicBezTo>
                      <a:pt x="11290" y="533"/>
                      <a:pt x="9215" y="1"/>
                      <a:pt x="7463" y="1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7"/>
              <p:cNvSpPr/>
              <p:nvPr/>
            </p:nvSpPr>
            <p:spPr>
              <a:xfrm>
                <a:off x="6455147" y="2136004"/>
                <a:ext cx="268256" cy="128324"/>
              </a:xfrm>
              <a:custGeom>
                <a:avLst/>
                <a:gdLst/>
                <a:ahLst/>
                <a:cxnLst/>
                <a:rect l="l" t="t" r="r" b="b"/>
                <a:pathLst>
                  <a:path w="14351" h="6865" extrusionOk="0">
                    <a:moveTo>
                      <a:pt x="1257" y="1"/>
                    </a:moveTo>
                    <a:lnTo>
                      <a:pt x="1257" y="1"/>
                    </a:lnTo>
                    <a:cubicBezTo>
                      <a:pt x="1125" y="129"/>
                      <a:pt x="211" y="1037"/>
                      <a:pt x="108" y="1768"/>
                    </a:cubicBezTo>
                    <a:cubicBezTo>
                      <a:pt x="0" y="2557"/>
                      <a:pt x="108" y="3635"/>
                      <a:pt x="946" y="4342"/>
                    </a:cubicBezTo>
                    <a:cubicBezTo>
                      <a:pt x="1784" y="5047"/>
                      <a:pt x="3642" y="5254"/>
                      <a:pt x="4625" y="5462"/>
                    </a:cubicBezTo>
                    <a:cubicBezTo>
                      <a:pt x="5609" y="5669"/>
                      <a:pt x="8668" y="6002"/>
                      <a:pt x="9687" y="6251"/>
                    </a:cubicBezTo>
                    <a:cubicBezTo>
                      <a:pt x="10482" y="6444"/>
                      <a:pt x="12867" y="6865"/>
                      <a:pt x="13883" y="6865"/>
                    </a:cubicBezTo>
                    <a:cubicBezTo>
                      <a:pt x="14172" y="6865"/>
                      <a:pt x="14350" y="6831"/>
                      <a:pt x="14350" y="6748"/>
                    </a:cubicBezTo>
                    <a:cubicBezTo>
                      <a:pt x="14350" y="6748"/>
                      <a:pt x="9687" y="5918"/>
                      <a:pt x="6993" y="5503"/>
                    </a:cubicBezTo>
                    <a:cubicBezTo>
                      <a:pt x="4297" y="5088"/>
                      <a:pt x="2185" y="5006"/>
                      <a:pt x="1166" y="4092"/>
                    </a:cubicBezTo>
                    <a:cubicBezTo>
                      <a:pt x="145" y="3179"/>
                      <a:pt x="255" y="2059"/>
                      <a:pt x="620" y="1145"/>
                    </a:cubicBezTo>
                    <a:cubicBezTo>
                      <a:pt x="932" y="361"/>
                      <a:pt x="1190" y="68"/>
                      <a:pt x="12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7"/>
              <p:cNvSpPr/>
              <p:nvPr/>
            </p:nvSpPr>
            <p:spPr>
              <a:xfrm>
                <a:off x="6478644" y="2135705"/>
                <a:ext cx="336" cy="318"/>
              </a:xfrm>
              <a:custGeom>
                <a:avLst/>
                <a:gdLst/>
                <a:ahLst/>
                <a:cxnLst/>
                <a:rect l="l" t="t" r="r" b="b"/>
                <a:pathLst>
                  <a:path w="18" h="17" extrusionOk="0">
                    <a:moveTo>
                      <a:pt x="17" y="0"/>
                    </a:moveTo>
                    <a:lnTo>
                      <a:pt x="17" y="0"/>
                    </a:lnTo>
                    <a:cubicBezTo>
                      <a:pt x="17" y="0"/>
                      <a:pt x="11" y="5"/>
                      <a:pt x="0" y="17"/>
                    </a:cubicBezTo>
                    <a:cubicBezTo>
                      <a:pt x="11" y="6"/>
                      <a:pt x="17" y="0"/>
                      <a:pt x="17" y="0"/>
                    </a:cubicBezTo>
                    <a:close/>
                  </a:path>
                </a:pathLst>
              </a:custGeom>
              <a:solidFill>
                <a:srgbClr val="2321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7"/>
              <p:cNvSpPr/>
              <p:nvPr/>
            </p:nvSpPr>
            <p:spPr>
              <a:xfrm>
                <a:off x="6734282" y="886149"/>
                <a:ext cx="108192" cy="99911"/>
              </a:xfrm>
              <a:custGeom>
                <a:avLst/>
                <a:gdLst/>
                <a:ahLst/>
                <a:cxnLst/>
                <a:rect l="l" t="t" r="r" b="b"/>
                <a:pathLst>
                  <a:path w="5788" h="5345" extrusionOk="0">
                    <a:moveTo>
                      <a:pt x="3078" y="1"/>
                    </a:moveTo>
                    <a:cubicBezTo>
                      <a:pt x="3078" y="1"/>
                      <a:pt x="977" y="1760"/>
                      <a:pt x="488" y="3030"/>
                    </a:cubicBezTo>
                    <a:cubicBezTo>
                      <a:pt x="0" y="4301"/>
                      <a:pt x="781" y="5032"/>
                      <a:pt x="1514" y="5276"/>
                    </a:cubicBezTo>
                    <a:cubicBezTo>
                      <a:pt x="1654" y="5323"/>
                      <a:pt x="1799" y="5345"/>
                      <a:pt x="1947" y="5345"/>
                    </a:cubicBezTo>
                    <a:cubicBezTo>
                      <a:pt x="2569" y="5345"/>
                      <a:pt x="3256" y="4958"/>
                      <a:pt x="4005" y="4446"/>
                    </a:cubicBezTo>
                    <a:cubicBezTo>
                      <a:pt x="4933" y="3811"/>
                      <a:pt x="5615" y="2932"/>
                      <a:pt x="5763" y="2932"/>
                    </a:cubicBezTo>
                    <a:cubicBezTo>
                      <a:pt x="5787" y="2932"/>
                      <a:pt x="5775" y="2865"/>
                      <a:pt x="5726" y="2753"/>
                    </a:cubicBezTo>
                    <a:cubicBezTo>
                      <a:pt x="5536" y="2853"/>
                      <a:pt x="4928" y="3603"/>
                      <a:pt x="4120" y="4157"/>
                    </a:cubicBezTo>
                    <a:cubicBezTo>
                      <a:pt x="3418" y="4637"/>
                      <a:pt x="2775" y="4998"/>
                      <a:pt x="2193" y="4998"/>
                    </a:cubicBezTo>
                    <a:cubicBezTo>
                      <a:pt x="2055" y="4998"/>
                      <a:pt x="1921" y="4977"/>
                      <a:pt x="1790" y="4934"/>
                    </a:cubicBezTo>
                    <a:cubicBezTo>
                      <a:pt x="1106" y="4705"/>
                      <a:pt x="377" y="4021"/>
                      <a:pt x="832" y="2834"/>
                    </a:cubicBezTo>
                    <a:cubicBezTo>
                      <a:pt x="1242" y="1768"/>
                      <a:pt x="2869" y="331"/>
                      <a:pt x="3195" y="47"/>
                    </a:cubicBezTo>
                    <a:cubicBezTo>
                      <a:pt x="3157" y="30"/>
                      <a:pt x="3116" y="16"/>
                      <a:pt x="30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>
                <a:off x="6741292" y="886186"/>
                <a:ext cx="103295" cy="93388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996" extrusionOk="0">
                    <a:moveTo>
                      <a:pt x="2877" y="0"/>
                    </a:moveTo>
                    <a:cubicBezTo>
                      <a:pt x="2877" y="0"/>
                      <a:pt x="914" y="1644"/>
                      <a:pt x="457" y="2831"/>
                    </a:cubicBezTo>
                    <a:cubicBezTo>
                      <a:pt x="0" y="4018"/>
                      <a:pt x="731" y="4703"/>
                      <a:pt x="1416" y="4932"/>
                    </a:cubicBezTo>
                    <a:cubicBezTo>
                      <a:pt x="1547" y="4975"/>
                      <a:pt x="1682" y="4996"/>
                      <a:pt x="1819" y="4996"/>
                    </a:cubicBezTo>
                    <a:cubicBezTo>
                      <a:pt x="2401" y="4996"/>
                      <a:pt x="3043" y="4635"/>
                      <a:pt x="3745" y="4155"/>
                    </a:cubicBezTo>
                    <a:cubicBezTo>
                      <a:pt x="4613" y="3562"/>
                      <a:pt x="5252" y="2739"/>
                      <a:pt x="5388" y="2739"/>
                    </a:cubicBezTo>
                    <a:cubicBezTo>
                      <a:pt x="5525" y="2739"/>
                      <a:pt x="4430" y="548"/>
                      <a:pt x="2877" y="0"/>
                    </a:cubicBezTo>
                    <a:close/>
                  </a:path>
                </a:pathLst>
              </a:custGeom>
              <a:solidFill>
                <a:srgbClr val="F39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>
                <a:off x="6718095" y="891289"/>
                <a:ext cx="21422" cy="29983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1604" extrusionOk="0">
                    <a:moveTo>
                      <a:pt x="490" y="0"/>
                    </a:moveTo>
                    <a:cubicBezTo>
                      <a:pt x="412" y="0"/>
                      <a:pt x="335" y="19"/>
                      <a:pt x="266" y="59"/>
                    </a:cubicBezTo>
                    <a:cubicBezTo>
                      <a:pt x="141" y="130"/>
                      <a:pt x="51" y="258"/>
                      <a:pt x="28" y="402"/>
                    </a:cubicBezTo>
                    <a:cubicBezTo>
                      <a:pt x="12" y="512"/>
                      <a:pt x="6" y="622"/>
                      <a:pt x="12" y="730"/>
                    </a:cubicBezTo>
                    <a:cubicBezTo>
                      <a:pt x="10" y="870"/>
                      <a:pt x="1" y="1020"/>
                      <a:pt x="47" y="1153"/>
                    </a:cubicBezTo>
                    <a:cubicBezTo>
                      <a:pt x="80" y="1250"/>
                      <a:pt x="128" y="1349"/>
                      <a:pt x="207" y="1418"/>
                    </a:cubicBezTo>
                    <a:cubicBezTo>
                      <a:pt x="262" y="1465"/>
                      <a:pt x="321" y="1500"/>
                      <a:pt x="385" y="1525"/>
                    </a:cubicBezTo>
                    <a:cubicBezTo>
                      <a:pt x="452" y="1578"/>
                      <a:pt x="535" y="1603"/>
                      <a:pt x="618" y="1603"/>
                    </a:cubicBezTo>
                    <a:cubicBezTo>
                      <a:pt x="789" y="1603"/>
                      <a:pt x="962" y="1498"/>
                      <a:pt x="1003" y="1320"/>
                    </a:cubicBezTo>
                    <a:cubicBezTo>
                      <a:pt x="1043" y="1261"/>
                      <a:pt x="1074" y="1197"/>
                      <a:pt x="1095" y="1127"/>
                    </a:cubicBezTo>
                    <a:cubicBezTo>
                      <a:pt x="1145" y="960"/>
                      <a:pt x="1124" y="783"/>
                      <a:pt x="1083" y="617"/>
                    </a:cubicBezTo>
                    <a:cubicBezTo>
                      <a:pt x="1058" y="522"/>
                      <a:pt x="1022" y="434"/>
                      <a:pt x="984" y="344"/>
                    </a:cubicBezTo>
                    <a:cubicBezTo>
                      <a:pt x="936" y="233"/>
                      <a:pt x="854" y="149"/>
                      <a:pt x="756" y="80"/>
                    </a:cubicBezTo>
                    <a:cubicBezTo>
                      <a:pt x="714" y="49"/>
                      <a:pt x="659" y="25"/>
                      <a:pt x="608" y="14"/>
                    </a:cubicBezTo>
                    <a:cubicBezTo>
                      <a:pt x="569" y="5"/>
                      <a:pt x="530" y="0"/>
                      <a:pt x="4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7"/>
              <p:cNvSpPr/>
              <p:nvPr/>
            </p:nvSpPr>
            <p:spPr>
              <a:xfrm>
                <a:off x="6868700" y="873643"/>
                <a:ext cx="24618" cy="3017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614" extrusionOk="0">
                    <a:moveTo>
                      <a:pt x="622" y="1"/>
                    </a:moveTo>
                    <a:cubicBezTo>
                      <a:pt x="487" y="1"/>
                      <a:pt x="353" y="53"/>
                      <a:pt x="257" y="153"/>
                    </a:cubicBezTo>
                    <a:cubicBezTo>
                      <a:pt x="157" y="256"/>
                      <a:pt x="109" y="391"/>
                      <a:pt x="63" y="523"/>
                    </a:cubicBezTo>
                    <a:cubicBezTo>
                      <a:pt x="25" y="635"/>
                      <a:pt x="2" y="755"/>
                      <a:pt x="0" y="873"/>
                    </a:cubicBezTo>
                    <a:cubicBezTo>
                      <a:pt x="0" y="946"/>
                      <a:pt x="9" y="1021"/>
                      <a:pt x="29" y="1093"/>
                    </a:cubicBezTo>
                    <a:cubicBezTo>
                      <a:pt x="37" y="1123"/>
                      <a:pt x="51" y="1152"/>
                      <a:pt x="63" y="1183"/>
                    </a:cubicBezTo>
                    <a:cubicBezTo>
                      <a:pt x="76" y="1213"/>
                      <a:pt x="87" y="1245"/>
                      <a:pt x="105" y="1273"/>
                    </a:cubicBezTo>
                    <a:cubicBezTo>
                      <a:pt x="138" y="1323"/>
                      <a:pt x="176" y="1373"/>
                      <a:pt x="220" y="1415"/>
                    </a:cubicBezTo>
                    <a:cubicBezTo>
                      <a:pt x="266" y="1456"/>
                      <a:pt x="318" y="1500"/>
                      <a:pt x="374" y="1527"/>
                    </a:cubicBezTo>
                    <a:cubicBezTo>
                      <a:pt x="471" y="1575"/>
                      <a:pt x="577" y="1613"/>
                      <a:pt x="686" y="1613"/>
                    </a:cubicBezTo>
                    <a:cubicBezTo>
                      <a:pt x="699" y="1613"/>
                      <a:pt x="712" y="1613"/>
                      <a:pt x="725" y="1611"/>
                    </a:cubicBezTo>
                    <a:cubicBezTo>
                      <a:pt x="826" y="1601"/>
                      <a:pt x="902" y="1587"/>
                      <a:pt x="992" y="1535"/>
                    </a:cubicBezTo>
                    <a:cubicBezTo>
                      <a:pt x="1079" y="1485"/>
                      <a:pt x="1145" y="1418"/>
                      <a:pt x="1199" y="1335"/>
                    </a:cubicBezTo>
                    <a:cubicBezTo>
                      <a:pt x="1276" y="1222"/>
                      <a:pt x="1299" y="1088"/>
                      <a:pt x="1309" y="955"/>
                    </a:cubicBezTo>
                    <a:cubicBezTo>
                      <a:pt x="1317" y="855"/>
                      <a:pt x="1308" y="755"/>
                      <a:pt x="1290" y="656"/>
                    </a:cubicBezTo>
                    <a:cubicBezTo>
                      <a:pt x="1270" y="542"/>
                      <a:pt x="1207" y="424"/>
                      <a:pt x="1122" y="345"/>
                    </a:cubicBezTo>
                    <a:cubicBezTo>
                      <a:pt x="1068" y="234"/>
                      <a:pt x="989" y="136"/>
                      <a:pt x="881" y="72"/>
                    </a:cubicBezTo>
                    <a:cubicBezTo>
                      <a:pt x="802" y="24"/>
                      <a:pt x="712" y="1"/>
                      <a:pt x="6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7"/>
              <p:cNvSpPr/>
              <p:nvPr/>
            </p:nvSpPr>
            <p:spPr>
              <a:xfrm>
                <a:off x="6692411" y="825809"/>
                <a:ext cx="76527" cy="21646"/>
              </a:xfrm>
              <a:custGeom>
                <a:avLst/>
                <a:gdLst/>
                <a:ahLst/>
                <a:cxnLst/>
                <a:rect l="l" t="t" r="r" b="b"/>
                <a:pathLst>
                  <a:path w="4094" h="1158" extrusionOk="0">
                    <a:moveTo>
                      <a:pt x="1941" y="1"/>
                    </a:moveTo>
                    <a:cubicBezTo>
                      <a:pt x="1813" y="1"/>
                      <a:pt x="1686" y="11"/>
                      <a:pt x="1566" y="34"/>
                    </a:cubicBezTo>
                    <a:cubicBezTo>
                      <a:pt x="601" y="217"/>
                      <a:pt x="0" y="946"/>
                      <a:pt x="321" y="1129"/>
                    </a:cubicBezTo>
                    <a:cubicBezTo>
                      <a:pt x="354" y="1149"/>
                      <a:pt x="389" y="1157"/>
                      <a:pt x="426" y="1157"/>
                    </a:cubicBezTo>
                    <a:cubicBezTo>
                      <a:pt x="738" y="1157"/>
                      <a:pt x="1155" y="526"/>
                      <a:pt x="1766" y="444"/>
                    </a:cubicBezTo>
                    <a:cubicBezTo>
                      <a:pt x="1801" y="440"/>
                      <a:pt x="1838" y="437"/>
                      <a:pt x="1875" y="437"/>
                    </a:cubicBezTo>
                    <a:cubicBezTo>
                      <a:pt x="2464" y="437"/>
                      <a:pt x="3235" y="988"/>
                      <a:pt x="3625" y="988"/>
                    </a:cubicBezTo>
                    <a:cubicBezTo>
                      <a:pt x="3683" y="988"/>
                      <a:pt x="3733" y="976"/>
                      <a:pt x="3772" y="948"/>
                    </a:cubicBezTo>
                    <a:cubicBezTo>
                      <a:pt x="4094" y="719"/>
                      <a:pt x="3853" y="490"/>
                      <a:pt x="3853" y="490"/>
                    </a:cubicBezTo>
                    <a:cubicBezTo>
                      <a:pt x="3853" y="490"/>
                      <a:pt x="2839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7"/>
              <p:cNvSpPr/>
              <p:nvPr/>
            </p:nvSpPr>
            <p:spPr>
              <a:xfrm>
                <a:off x="6834979" y="816930"/>
                <a:ext cx="97126" cy="25328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1355" extrusionOk="0">
                    <a:moveTo>
                      <a:pt x="2642" y="0"/>
                    </a:moveTo>
                    <a:cubicBezTo>
                      <a:pt x="2572" y="0"/>
                      <a:pt x="2502" y="2"/>
                      <a:pt x="2431" y="7"/>
                    </a:cubicBezTo>
                    <a:cubicBezTo>
                      <a:pt x="1015" y="98"/>
                      <a:pt x="402" y="468"/>
                      <a:pt x="57" y="1011"/>
                    </a:cubicBezTo>
                    <a:cubicBezTo>
                      <a:pt x="1" y="1099"/>
                      <a:pt x="11" y="1148"/>
                      <a:pt x="330" y="1331"/>
                    </a:cubicBezTo>
                    <a:cubicBezTo>
                      <a:pt x="358" y="1347"/>
                      <a:pt x="389" y="1354"/>
                      <a:pt x="424" y="1354"/>
                    </a:cubicBezTo>
                    <a:cubicBezTo>
                      <a:pt x="793" y="1354"/>
                      <a:pt x="1550" y="547"/>
                      <a:pt x="2386" y="463"/>
                    </a:cubicBezTo>
                    <a:cubicBezTo>
                      <a:pt x="2437" y="458"/>
                      <a:pt x="2488" y="456"/>
                      <a:pt x="2540" y="456"/>
                    </a:cubicBezTo>
                    <a:cubicBezTo>
                      <a:pt x="3320" y="456"/>
                      <a:pt x="4195" y="993"/>
                      <a:pt x="4653" y="993"/>
                    </a:cubicBezTo>
                    <a:cubicBezTo>
                      <a:pt x="4711" y="993"/>
                      <a:pt x="4762" y="985"/>
                      <a:pt x="4805" y="965"/>
                    </a:cubicBezTo>
                    <a:cubicBezTo>
                      <a:pt x="5195" y="793"/>
                      <a:pt x="3978" y="0"/>
                      <a:pt x="26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>
                <a:off x="6789949" y="966582"/>
                <a:ext cx="88771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2723" extrusionOk="0">
                    <a:moveTo>
                      <a:pt x="3776" y="1"/>
                    </a:moveTo>
                    <a:cubicBezTo>
                      <a:pt x="3610" y="1"/>
                      <a:pt x="3441" y="46"/>
                      <a:pt x="3289" y="173"/>
                    </a:cubicBezTo>
                    <a:cubicBezTo>
                      <a:pt x="2739" y="631"/>
                      <a:pt x="2739" y="1133"/>
                      <a:pt x="2010" y="1360"/>
                    </a:cubicBezTo>
                    <a:cubicBezTo>
                      <a:pt x="1815" y="1421"/>
                      <a:pt x="1633" y="1440"/>
                      <a:pt x="1466" y="1440"/>
                    </a:cubicBezTo>
                    <a:cubicBezTo>
                      <a:pt x="1194" y="1440"/>
                      <a:pt x="958" y="1391"/>
                      <a:pt x="763" y="1391"/>
                    </a:cubicBezTo>
                    <a:cubicBezTo>
                      <a:pt x="625" y="1391"/>
                      <a:pt x="508" y="1415"/>
                      <a:pt x="411" y="1498"/>
                    </a:cubicBezTo>
                    <a:cubicBezTo>
                      <a:pt x="92" y="1772"/>
                      <a:pt x="0" y="2274"/>
                      <a:pt x="640" y="2457"/>
                    </a:cubicBezTo>
                    <a:cubicBezTo>
                      <a:pt x="987" y="2556"/>
                      <a:pt x="1388" y="2722"/>
                      <a:pt x="1886" y="2722"/>
                    </a:cubicBezTo>
                    <a:cubicBezTo>
                      <a:pt x="2306" y="2722"/>
                      <a:pt x="2795" y="2604"/>
                      <a:pt x="3379" y="2228"/>
                    </a:cubicBezTo>
                    <a:cubicBezTo>
                      <a:pt x="4657" y="1406"/>
                      <a:pt x="4749" y="675"/>
                      <a:pt x="4611" y="310"/>
                    </a:cubicBezTo>
                    <a:cubicBezTo>
                      <a:pt x="4611" y="310"/>
                      <a:pt x="4207" y="1"/>
                      <a:pt x="37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7"/>
              <p:cNvSpPr/>
              <p:nvPr/>
            </p:nvSpPr>
            <p:spPr>
              <a:xfrm>
                <a:off x="7002538" y="840726"/>
                <a:ext cx="69069" cy="65760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518" extrusionOk="0">
                    <a:moveTo>
                      <a:pt x="1198" y="1"/>
                    </a:moveTo>
                    <a:cubicBezTo>
                      <a:pt x="638" y="1"/>
                      <a:pt x="157" y="58"/>
                      <a:pt x="88" y="104"/>
                    </a:cubicBezTo>
                    <a:cubicBezTo>
                      <a:pt x="88" y="104"/>
                      <a:pt x="0" y="278"/>
                      <a:pt x="152" y="278"/>
                    </a:cubicBezTo>
                    <a:cubicBezTo>
                      <a:pt x="190" y="278"/>
                      <a:pt x="243" y="267"/>
                      <a:pt x="317" y="240"/>
                    </a:cubicBezTo>
                    <a:cubicBezTo>
                      <a:pt x="392" y="212"/>
                      <a:pt x="522" y="199"/>
                      <a:pt x="687" y="199"/>
                    </a:cubicBezTo>
                    <a:cubicBezTo>
                      <a:pt x="1323" y="199"/>
                      <a:pt x="2464" y="388"/>
                      <a:pt x="2827" y="606"/>
                    </a:cubicBezTo>
                    <a:cubicBezTo>
                      <a:pt x="3284" y="879"/>
                      <a:pt x="3512" y="1885"/>
                      <a:pt x="3284" y="2249"/>
                    </a:cubicBezTo>
                    <a:cubicBezTo>
                      <a:pt x="3055" y="2614"/>
                      <a:pt x="2416" y="3072"/>
                      <a:pt x="1777" y="3208"/>
                    </a:cubicBezTo>
                    <a:cubicBezTo>
                      <a:pt x="1655" y="3234"/>
                      <a:pt x="1522" y="3243"/>
                      <a:pt x="1386" y="3243"/>
                    </a:cubicBezTo>
                    <a:cubicBezTo>
                      <a:pt x="1008" y="3243"/>
                      <a:pt x="608" y="3169"/>
                      <a:pt x="377" y="3169"/>
                    </a:cubicBezTo>
                    <a:cubicBezTo>
                      <a:pt x="254" y="3169"/>
                      <a:pt x="179" y="3190"/>
                      <a:pt x="179" y="3253"/>
                    </a:cubicBezTo>
                    <a:cubicBezTo>
                      <a:pt x="179" y="3423"/>
                      <a:pt x="782" y="3517"/>
                      <a:pt x="1317" y="3517"/>
                    </a:cubicBezTo>
                    <a:cubicBezTo>
                      <a:pt x="1503" y="3517"/>
                      <a:pt x="1681" y="3506"/>
                      <a:pt x="1823" y="3482"/>
                    </a:cubicBezTo>
                    <a:cubicBezTo>
                      <a:pt x="2370" y="3391"/>
                      <a:pt x="3330" y="2934"/>
                      <a:pt x="3512" y="2249"/>
                    </a:cubicBezTo>
                    <a:cubicBezTo>
                      <a:pt x="3695" y="1564"/>
                      <a:pt x="3557" y="606"/>
                      <a:pt x="2782" y="240"/>
                    </a:cubicBezTo>
                    <a:cubicBezTo>
                      <a:pt x="2395" y="58"/>
                      <a:pt x="1757" y="1"/>
                      <a:pt x="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7"/>
              <p:cNvSpPr/>
              <p:nvPr/>
            </p:nvSpPr>
            <p:spPr>
              <a:xfrm>
                <a:off x="6892365" y="1568911"/>
                <a:ext cx="68302" cy="372485"/>
              </a:xfrm>
              <a:custGeom>
                <a:avLst/>
                <a:gdLst/>
                <a:ahLst/>
                <a:cxnLst/>
                <a:rect l="l" t="t" r="r" b="b"/>
                <a:pathLst>
                  <a:path w="3654" h="19927" extrusionOk="0">
                    <a:moveTo>
                      <a:pt x="851" y="0"/>
                    </a:moveTo>
                    <a:cubicBezTo>
                      <a:pt x="397" y="0"/>
                      <a:pt x="1" y="79"/>
                      <a:pt x="1" y="79"/>
                    </a:cubicBezTo>
                    <a:lnTo>
                      <a:pt x="106" y="970"/>
                    </a:lnTo>
                    <a:cubicBezTo>
                      <a:pt x="106" y="970"/>
                      <a:pt x="531" y="889"/>
                      <a:pt x="962" y="889"/>
                    </a:cubicBezTo>
                    <a:cubicBezTo>
                      <a:pt x="1335" y="889"/>
                      <a:pt x="1714" y="950"/>
                      <a:pt x="1827" y="1176"/>
                    </a:cubicBezTo>
                    <a:cubicBezTo>
                      <a:pt x="2070" y="1663"/>
                      <a:pt x="2800" y="5924"/>
                      <a:pt x="2800" y="9942"/>
                    </a:cubicBezTo>
                    <a:cubicBezTo>
                      <a:pt x="2800" y="13961"/>
                      <a:pt x="1948" y="19683"/>
                      <a:pt x="1948" y="19683"/>
                    </a:cubicBezTo>
                    <a:lnTo>
                      <a:pt x="2800" y="19927"/>
                    </a:lnTo>
                    <a:cubicBezTo>
                      <a:pt x="2800" y="19927"/>
                      <a:pt x="3409" y="15056"/>
                      <a:pt x="3531" y="12499"/>
                    </a:cubicBezTo>
                    <a:cubicBezTo>
                      <a:pt x="3653" y="9942"/>
                      <a:pt x="3409" y="5558"/>
                      <a:pt x="3045" y="3732"/>
                    </a:cubicBezTo>
                    <a:cubicBezTo>
                      <a:pt x="2678" y="1905"/>
                      <a:pt x="2436" y="567"/>
                      <a:pt x="1827" y="201"/>
                    </a:cubicBezTo>
                    <a:cubicBezTo>
                      <a:pt x="1566" y="45"/>
                      <a:pt x="1192" y="0"/>
                      <a:pt x="8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>
                <a:off x="6414416" y="1532498"/>
                <a:ext cx="227619" cy="422563"/>
              </a:xfrm>
              <a:custGeom>
                <a:avLst/>
                <a:gdLst/>
                <a:ahLst/>
                <a:cxnLst/>
                <a:rect l="l" t="t" r="r" b="b"/>
                <a:pathLst>
                  <a:path w="12177" h="22606" extrusionOk="0">
                    <a:moveTo>
                      <a:pt x="10433" y="0"/>
                    </a:moveTo>
                    <a:cubicBezTo>
                      <a:pt x="9787" y="0"/>
                      <a:pt x="9148" y="45"/>
                      <a:pt x="8888" y="201"/>
                    </a:cubicBezTo>
                    <a:lnTo>
                      <a:pt x="8888" y="202"/>
                    </a:lnTo>
                    <a:cubicBezTo>
                      <a:pt x="8279" y="567"/>
                      <a:pt x="4140" y="9941"/>
                      <a:pt x="3409" y="11890"/>
                    </a:cubicBezTo>
                    <a:cubicBezTo>
                      <a:pt x="2680" y="13838"/>
                      <a:pt x="0" y="22117"/>
                      <a:pt x="0" y="22117"/>
                    </a:cubicBezTo>
                    <a:lnTo>
                      <a:pt x="487" y="22606"/>
                    </a:lnTo>
                    <a:cubicBezTo>
                      <a:pt x="487" y="22606"/>
                      <a:pt x="2922" y="15178"/>
                      <a:pt x="3897" y="12865"/>
                    </a:cubicBezTo>
                    <a:cubicBezTo>
                      <a:pt x="4871" y="10552"/>
                      <a:pt x="8767" y="1420"/>
                      <a:pt x="9376" y="932"/>
                    </a:cubicBezTo>
                    <a:cubicBezTo>
                      <a:pt x="9727" y="651"/>
                      <a:pt x="10517" y="591"/>
                      <a:pt x="11122" y="591"/>
                    </a:cubicBezTo>
                    <a:cubicBezTo>
                      <a:pt x="11566" y="591"/>
                      <a:pt x="11911" y="623"/>
                      <a:pt x="11911" y="623"/>
                    </a:cubicBezTo>
                    <a:lnTo>
                      <a:pt x="12176" y="80"/>
                    </a:lnTo>
                    <a:cubicBezTo>
                      <a:pt x="12176" y="80"/>
                      <a:pt x="11298" y="0"/>
                      <a:pt x="10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>
                <a:off x="6732619" y="1108533"/>
                <a:ext cx="180495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9656" h="7581" extrusionOk="0">
                    <a:moveTo>
                      <a:pt x="2420" y="0"/>
                    </a:moveTo>
                    <a:cubicBezTo>
                      <a:pt x="1377" y="0"/>
                      <a:pt x="1" y="651"/>
                      <a:pt x="1" y="651"/>
                    </a:cubicBezTo>
                    <a:cubicBezTo>
                      <a:pt x="1" y="651"/>
                      <a:pt x="1399" y="161"/>
                      <a:pt x="2315" y="161"/>
                    </a:cubicBezTo>
                    <a:cubicBezTo>
                      <a:pt x="2490" y="161"/>
                      <a:pt x="2646" y="178"/>
                      <a:pt x="2773" y="220"/>
                    </a:cubicBezTo>
                    <a:cubicBezTo>
                      <a:pt x="5211" y="1034"/>
                      <a:pt x="5361" y="1661"/>
                      <a:pt x="6644" y="2849"/>
                    </a:cubicBezTo>
                    <a:cubicBezTo>
                      <a:pt x="7935" y="4044"/>
                      <a:pt x="9656" y="7581"/>
                      <a:pt x="9656" y="7581"/>
                    </a:cubicBezTo>
                    <a:cubicBezTo>
                      <a:pt x="9656" y="7581"/>
                      <a:pt x="8318" y="4091"/>
                      <a:pt x="6980" y="2610"/>
                    </a:cubicBezTo>
                    <a:cubicBezTo>
                      <a:pt x="5641" y="1128"/>
                      <a:pt x="3824" y="220"/>
                      <a:pt x="2773" y="30"/>
                    </a:cubicBezTo>
                    <a:cubicBezTo>
                      <a:pt x="2662" y="9"/>
                      <a:pt x="2543" y="0"/>
                      <a:pt x="24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7"/>
              <p:cNvSpPr/>
              <p:nvPr/>
            </p:nvSpPr>
            <p:spPr>
              <a:xfrm>
                <a:off x="6716562" y="1175808"/>
                <a:ext cx="133128" cy="139670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7472" extrusionOk="0">
                    <a:moveTo>
                      <a:pt x="1532" y="0"/>
                    </a:moveTo>
                    <a:cubicBezTo>
                      <a:pt x="476" y="0"/>
                      <a:pt x="1" y="349"/>
                      <a:pt x="1" y="349"/>
                    </a:cubicBezTo>
                    <a:cubicBezTo>
                      <a:pt x="1" y="349"/>
                      <a:pt x="153" y="288"/>
                      <a:pt x="826" y="288"/>
                    </a:cubicBezTo>
                    <a:cubicBezTo>
                      <a:pt x="994" y="288"/>
                      <a:pt x="1194" y="292"/>
                      <a:pt x="1433" y="302"/>
                    </a:cubicBezTo>
                    <a:cubicBezTo>
                      <a:pt x="2628" y="349"/>
                      <a:pt x="4540" y="779"/>
                      <a:pt x="5448" y="2357"/>
                    </a:cubicBezTo>
                    <a:cubicBezTo>
                      <a:pt x="6357" y="3935"/>
                      <a:pt x="7025" y="7471"/>
                      <a:pt x="7025" y="7471"/>
                    </a:cubicBezTo>
                    <a:cubicBezTo>
                      <a:pt x="7121" y="6754"/>
                      <a:pt x="6548" y="3648"/>
                      <a:pt x="5927" y="2357"/>
                    </a:cubicBezTo>
                    <a:cubicBezTo>
                      <a:pt x="5304" y="1066"/>
                      <a:pt x="3966" y="302"/>
                      <a:pt x="2341" y="62"/>
                    </a:cubicBezTo>
                    <a:cubicBezTo>
                      <a:pt x="2041" y="18"/>
                      <a:pt x="1772" y="0"/>
                      <a:pt x="15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7"/>
              <p:cNvSpPr/>
              <p:nvPr/>
            </p:nvSpPr>
            <p:spPr>
              <a:xfrm>
                <a:off x="6647680" y="613276"/>
                <a:ext cx="405160" cy="214029"/>
              </a:xfrm>
              <a:custGeom>
                <a:avLst/>
                <a:gdLst/>
                <a:ahLst/>
                <a:cxnLst/>
                <a:rect l="l" t="t" r="r" b="b"/>
                <a:pathLst>
                  <a:path w="21675" h="11450" extrusionOk="0">
                    <a:moveTo>
                      <a:pt x="15100" y="0"/>
                    </a:moveTo>
                    <a:cubicBezTo>
                      <a:pt x="15037" y="0"/>
                      <a:pt x="14976" y="2"/>
                      <a:pt x="14917" y="5"/>
                    </a:cubicBezTo>
                    <a:cubicBezTo>
                      <a:pt x="13638" y="66"/>
                      <a:pt x="11568" y="66"/>
                      <a:pt x="10716" y="249"/>
                    </a:cubicBezTo>
                    <a:cubicBezTo>
                      <a:pt x="9864" y="430"/>
                      <a:pt x="7672" y="796"/>
                      <a:pt x="6333" y="1100"/>
                    </a:cubicBezTo>
                    <a:cubicBezTo>
                      <a:pt x="4993" y="1405"/>
                      <a:pt x="3837" y="1892"/>
                      <a:pt x="2741" y="2501"/>
                    </a:cubicBezTo>
                    <a:cubicBezTo>
                      <a:pt x="1646" y="3110"/>
                      <a:pt x="732" y="4388"/>
                      <a:pt x="367" y="5240"/>
                    </a:cubicBezTo>
                    <a:cubicBezTo>
                      <a:pt x="1" y="6093"/>
                      <a:pt x="1" y="7797"/>
                      <a:pt x="549" y="8284"/>
                    </a:cubicBezTo>
                    <a:cubicBezTo>
                      <a:pt x="1098" y="8770"/>
                      <a:pt x="2010" y="9137"/>
                      <a:pt x="2741" y="9379"/>
                    </a:cubicBezTo>
                    <a:cubicBezTo>
                      <a:pt x="3472" y="9623"/>
                      <a:pt x="4749" y="9379"/>
                      <a:pt x="5541" y="9684"/>
                    </a:cubicBezTo>
                    <a:cubicBezTo>
                      <a:pt x="5805" y="9786"/>
                      <a:pt x="6116" y="9819"/>
                      <a:pt x="6448" y="9819"/>
                    </a:cubicBezTo>
                    <a:cubicBezTo>
                      <a:pt x="7111" y="9819"/>
                      <a:pt x="7855" y="9684"/>
                      <a:pt x="8463" y="9684"/>
                    </a:cubicBezTo>
                    <a:cubicBezTo>
                      <a:pt x="9377" y="9684"/>
                      <a:pt x="10350" y="9379"/>
                      <a:pt x="11081" y="9259"/>
                    </a:cubicBezTo>
                    <a:cubicBezTo>
                      <a:pt x="11812" y="9137"/>
                      <a:pt x="12663" y="8709"/>
                      <a:pt x="13760" y="8345"/>
                    </a:cubicBezTo>
                    <a:cubicBezTo>
                      <a:pt x="14856" y="7980"/>
                      <a:pt x="15526" y="7736"/>
                      <a:pt x="15526" y="7736"/>
                    </a:cubicBezTo>
                    <a:cubicBezTo>
                      <a:pt x="15526" y="7736"/>
                      <a:pt x="15890" y="8101"/>
                      <a:pt x="16074" y="8528"/>
                    </a:cubicBezTo>
                    <a:cubicBezTo>
                      <a:pt x="16257" y="8953"/>
                      <a:pt x="16682" y="9562"/>
                      <a:pt x="17169" y="10354"/>
                    </a:cubicBezTo>
                    <a:cubicBezTo>
                      <a:pt x="17656" y="11145"/>
                      <a:pt x="18022" y="11450"/>
                      <a:pt x="18022" y="11450"/>
                    </a:cubicBezTo>
                    <a:cubicBezTo>
                      <a:pt x="18022" y="11450"/>
                      <a:pt x="20335" y="10293"/>
                      <a:pt x="20761" y="9320"/>
                    </a:cubicBezTo>
                    <a:cubicBezTo>
                      <a:pt x="21187" y="8345"/>
                      <a:pt x="21675" y="6762"/>
                      <a:pt x="21492" y="4875"/>
                    </a:cubicBezTo>
                    <a:cubicBezTo>
                      <a:pt x="21309" y="2988"/>
                      <a:pt x="20578" y="2014"/>
                      <a:pt x="19421" y="1283"/>
                    </a:cubicBezTo>
                    <a:cubicBezTo>
                      <a:pt x="18318" y="586"/>
                      <a:pt x="16386" y="0"/>
                      <a:pt x="15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7"/>
              <p:cNvSpPr/>
              <p:nvPr/>
            </p:nvSpPr>
            <p:spPr>
              <a:xfrm>
                <a:off x="7302048" y="1438381"/>
                <a:ext cx="77387" cy="480266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5693" extrusionOk="0">
                    <a:moveTo>
                      <a:pt x="3409" y="1"/>
                    </a:moveTo>
                    <a:cubicBezTo>
                      <a:pt x="3409" y="1"/>
                      <a:pt x="2678" y="5770"/>
                      <a:pt x="2435" y="8274"/>
                    </a:cubicBezTo>
                    <a:cubicBezTo>
                      <a:pt x="2191" y="10777"/>
                      <a:pt x="1582" y="14697"/>
                      <a:pt x="1582" y="16003"/>
                    </a:cubicBezTo>
                    <a:cubicBezTo>
                      <a:pt x="1582" y="17309"/>
                      <a:pt x="1096" y="21229"/>
                      <a:pt x="974" y="21991"/>
                    </a:cubicBezTo>
                    <a:cubicBezTo>
                      <a:pt x="852" y="22752"/>
                      <a:pt x="0" y="25582"/>
                      <a:pt x="0" y="25582"/>
                    </a:cubicBezTo>
                    <a:lnTo>
                      <a:pt x="609" y="25692"/>
                    </a:lnTo>
                    <a:cubicBezTo>
                      <a:pt x="609" y="25692"/>
                      <a:pt x="1218" y="23841"/>
                      <a:pt x="1582" y="21664"/>
                    </a:cubicBezTo>
                    <a:cubicBezTo>
                      <a:pt x="1949" y="19487"/>
                      <a:pt x="2313" y="15677"/>
                      <a:pt x="2557" y="13934"/>
                    </a:cubicBezTo>
                    <a:cubicBezTo>
                      <a:pt x="2800" y="12193"/>
                      <a:pt x="2800" y="9471"/>
                      <a:pt x="3166" y="7839"/>
                    </a:cubicBezTo>
                    <a:cubicBezTo>
                      <a:pt x="3531" y="6206"/>
                      <a:pt x="4140" y="109"/>
                      <a:pt x="34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7"/>
              <p:cNvSpPr/>
              <p:nvPr/>
            </p:nvSpPr>
            <p:spPr>
              <a:xfrm>
                <a:off x="7286104" y="1916124"/>
                <a:ext cx="309548" cy="77705"/>
              </a:xfrm>
              <a:custGeom>
                <a:avLst/>
                <a:gdLst/>
                <a:ahLst/>
                <a:cxnLst/>
                <a:rect l="l" t="t" r="r" b="b"/>
                <a:pathLst>
                  <a:path w="16560" h="4157" extrusionOk="0">
                    <a:moveTo>
                      <a:pt x="1656" y="0"/>
                    </a:moveTo>
                    <a:cubicBezTo>
                      <a:pt x="1115" y="0"/>
                      <a:pt x="853" y="24"/>
                      <a:pt x="853" y="24"/>
                    </a:cubicBezTo>
                    <a:cubicBezTo>
                      <a:pt x="853" y="24"/>
                      <a:pt x="0" y="499"/>
                      <a:pt x="365" y="865"/>
                    </a:cubicBezTo>
                    <a:cubicBezTo>
                      <a:pt x="475" y="974"/>
                      <a:pt x="912" y="996"/>
                      <a:pt x="1546" y="996"/>
                    </a:cubicBezTo>
                    <a:cubicBezTo>
                      <a:pt x="1970" y="996"/>
                      <a:pt x="2483" y="986"/>
                      <a:pt x="3044" y="986"/>
                    </a:cubicBezTo>
                    <a:cubicBezTo>
                      <a:pt x="4444" y="986"/>
                      <a:pt x="6149" y="1047"/>
                      <a:pt x="7548" y="1474"/>
                    </a:cubicBezTo>
                    <a:cubicBezTo>
                      <a:pt x="10350" y="2325"/>
                      <a:pt x="11689" y="2325"/>
                      <a:pt x="13758" y="3299"/>
                    </a:cubicBezTo>
                    <a:cubicBezTo>
                      <a:pt x="15414" y="4078"/>
                      <a:pt x="16213" y="4157"/>
                      <a:pt x="16467" y="4157"/>
                    </a:cubicBezTo>
                    <a:cubicBezTo>
                      <a:pt x="16531" y="4157"/>
                      <a:pt x="16560" y="4152"/>
                      <a:pt x="16560" y="4152"/>
                    </a:cubicBezTo>
                    <a:cubicBezTo>
                      <a:pt x="16560" y="4152"/>
                      <a:pt x="16194" y="3299"/>
                      <a:pt x="14611" y="2690"/>
                    </a:cubicBezTo>
                    <a:lnTo>
                      <a:pt x="14611" y="2691"/>
                    </a:lnTo>
                    <a:cubicBezTo>
                      <a:pt x="13029" y="2083"/>
                      <a:pt x="8646" y="621"/>
                      <a:pt x="5479" y="256"/>
                    </a:cubicBezTo>
                    <a:cubicBezTo>
                      <a:pt x="3653" y="45"/>
                      <a:pt x="2394" y="0"/>
                      <a:pt x="16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7"/>
              <p:cNvSpPr/>
              <p:nvPr/>
            </p:nvSpPr>
            <p:spPr>
              <a:xfrm>
                <a:off x="6942423" y="969517"/>
                <a:ext cx="216235" cy="248124"/>
              </a:xfrm>
              <a:custGeom>
                <a:avLst/>
                <a:gdLst/>
                <a:ahLst/>
                <a:cxnLst/>
                <a:rect l="l" t="t" r="r" b="b"/>
                <a:pathLst>
                  <a:path w="11568" h="13274" extrusionOk="0">
                    <a:moveTo>
                      <a:pt x="10594" y="1"/>
                    </a:moveTo>
                    <a:cubicBezTo>
                      <a:pt x="10594" y="1"/>
                      <a:pt x="9621" y="3776"/>
                      <a:pt x="7915" y="6698"/>
                    </a:cubicBezTo>
                    <a:cubicBezTo>
                      <a:pt x="6210" y="9621"/>
                      <a:pt x="4262" y="10839"/>
                      <a:pt x="3166" y="11568"/>
                    </a:cubicBezTo>
                    <a:cubicBezTo>
                      <a:pt x="2071" y="12299"/>
                      <a:pt x="122" y="12665"/>
                      <a:pt x="122" y="12665"/>
                    </a:cubicBezTo>
                    <a:lnTo>
                      <a:pt x="0" y="13274"/>
                    </a:lnTo>
                    <a:cubicBezTo>
                      <a:pt x="0" y="13274"/>
                      <a:pt x="3411" y="12665"/>
                      <a:pt x="4749" y="11570"/>
                    </a:cubicBezTo>
                    <a:cubicBezTo>
                      <a:pt x="6088" y="10473"/>
                      <a:pt x="7915" y="8281"/>
                      <a:pt x="8768" y="6333"/>
                    </a:cubicBezTo>
                    <a:cubicBezTo>
                      <a:pt x="9619" y="4385"/>
                      <a:pt x="11568" y="732"/>
                      <a:pt x="10594" y="2"/>
                    </a:cubicBezTo>
                    <a:lnTo>
                      <a:pt x="105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7"/>
              <p:cNvSpPr/>
              <p:nvPr/>
            </p:nvSpPr>
            <p:spPr>
              <a:xfrm>
                <a:off x="5870465" y="3751541"/>
                <a:ext cx="158830" cy="83182"/>
              </a:xfrm>
              <a:custGeom>
                <a:avLst/>
                <a:gdLst/>
                <a:ahLst/>
                <a:cxnLst/>
                <a:rect l="l" t="t" r="r" b="b"/>
                <a:pathLst>
                  <a:path w="8497" h="4450" extrusionOk="0">
                    <a:moveTo>
                      <a:pt x="1460" y="0"/>
                    </a:moveTo>
                    <a:lnTo>
                      <a:pt x="0" y="609"/>
                    </a:lnTo>
                    <a:cubicBezTo>
                      <a:pt x="0" y="609"/>
                      <a:pt x="1460" y="853"/>
                      <a:pt x="3531" y="1705"/>
                    </a:cubicBezTo>
                    <a:cubicBezTo>
                      <a:pt x="5601" y="2558"/>
                      <a:pt x="7062" y="4018"/>
                      <a:pt x="7792" y="4384"/>
                    </a:cubicBezTo>
                    <a:cubicBezTo>
                      <a:pt x="7881" y="4428"/>
                      <a:pt x="7959" y="4449"/>
                      <a:pt x="8024" y="4449"/>
                    </a:cubicBezTo>
                    <a:cubicBezTo>
                      <a:pt x="8496" y="4449"/>
                      <a:pt x="8301" y="3354"/>
                      <a:pt x="6697" y="2071"/>
                    </a:cubicBezTo>
                    <a:cubicBezTo>
                      <a:pt x="4870" y="609"/>
                      <a:pt x="1460" y="0"/>
                      <a:pt x="1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7"/>
              <p:cNvSpPr/>
              <p:nvPr/>
            </p:nvSpPr>
            <p:spPr>
              <a:xfrm>
                <a:off x="5790797" y="3797057"/>
                <a:ext cx="175373" cy="87126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4661" extrusionOk="0">
                    <a:moveTo>
                      <a:pt x="1705" y="1"/>
                    </a:moveTo>
                    <a:lnTo>
                      <a:pt x="1" y="365"/>
                    </a:lnTo>
                    <a:cubicBezTo>
                      <a:pt x="1" y="365"/>
                      <a:pt x="1340" y="1218"/>
                      <a:pt x="3287" y="2314"/>
                    </a:cubicBezTo>
                    <a:cubicBezTo>
                      <a:pt x="5236" y="3409"/>
                      <a:pt x="6697" y="4384"/>
                      <a:pt x="8158" y="4627"/>
                    </a:cubicBezTo>
                    <a:cubicBezTo>
                      <a:pt x="8296" y="4650"/>
                      <a:pt x="8411" y="4661"/>
                      <a:pt x="8503" y="4661"/>
                    </a:cubicBezTo>
                    <a:cubicBezTo>
                      <a:pt x="9382" y="4661"/>
                      <a:pt x="8217" y="3648"/>
                      <a:pt x="6453" y="2436"/>
                    </a:cubicBezTo>
                    <a:cubicBezTo>
                      <a:pt x="4505" y="1096"/>
                      <a:pt x="1705" y="1"/>
                      <a:pt x="17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7"/>
              <p:cNvSpPr/>
              <p:nvPr/>
            </p:nvSpPr>
            <p:spPr>
              <a:xfrm>
                <a:off x="5661052" y="3828909"/>
                <a:ext cx="153746" cy="94678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5065" extrusionOk="0">
                    <a:moveTo>
                      <a:pt x="2193" y="1"/>
                    </a:moveTo>
                    <a:lnTo>
                      <a:pt x="1" y="367"/>
                    </a:lnTo>
                    <a:cubicBezTo>
                      <a:pt x="1" y="367"/>
                      <a:pt x="1949" y="1218"/>
                      <a:pt x="2923" y="1827"/>
                    </a:cubicBezTo>
                    <a:cubicBezTo>
                      <a:pt x="3898" y="2436"/>
                      <a:pt x="6455" y="4629"/>
                      <a:pt x="7064" y="4993"/>
                    </a:cubicBezTo>
                    <a:cubicBezTo>
                      <a:pt x="7144" y="5041"/>
                      <a:pt x="7227" y="5064"/>
                      <a:pt x="7306" y="5064"/>
                    </a:cubicBezTo>
                    <a:cubicBezTo>
                      <a:pt x="7829" y="5064"/>
                      <a:pt x="8225" y="4085"/>
                      <a:pt x="7064" y="2923"/>
                    </a:cubicBezTo>
                    <a:cubicBezTo>
                      <a:pt x="5724" y="1585"/>
                      <a:pt x="2193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7"/>
              <p:cNvSpPr/>
              <p:nvPr/>
            </p:nvSpPr>
            <p:spPr>
              <a:xfrm>
                <a:off x="5518130" y="3692360"/>
                <a:ext cx="168681" cy="68938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3688" extrusionOk="0">
                    <a:moveTo>
                      <a:pt x="1381" y="1"/>
                    </a:moveTo>
                    <a:cubicBezTo>
                      <a:pt x="1" y="1"/>
                      <a:pt x="36" y="954"/>
                      <a:pt x="36" y="954"/>
                    </a:cubicBezTo>
                    <a:cubicBezTo>
                      <a:pt x="36" y="954"/>
                      <a:pt x="55" y="953"/>
                      <a:pt x="92" y="953"/>
                    </a:cubicBezTo>
                    <a:cubicBezTo>
                      <a:pt x="260" y="953"/>
                      <a:pt x="797" y="978"/>
                      <a:pt x="1476" y="1258"/>
                    </a:cubicBezTo>
                    <a:cubicBezTo>
                      <a:pt x="2303" y="1599"/>
                      <a:pt x="6190" y="3281"/>
                      <a:pt x="7017" y="3621"/>
                    </a:cubicBezTo>
                    <a:cubicBezTo>
                      <a:pt x="7127" y="3667"/>
                      <a:pt x="7248" y="3687"/>
                      <a:pt x="7371" y="3687"/>
                    </a:cubicBezTo>
                    <a:cubicBezTo>
                      <a:pt x="8166" y="3687"/>
                      <a:pt x="9024" y="2815"/>
                      <a:pt x="7390" y="2129"/>
                    </a:cubicBezTo>
                    <a:cubicBezTo>
                      <a:pt x="5503" y="1338"/>
                      <a:pt x="1463" y="2"/>
                      <a:pt x="1463" y="2"/>
                    </a:cubicBezTo>
                    <a:cubicBezTo>
                      <a:pt x="1435" y="1"/>
                      <a:pt x="1408" y="1"/>
                      <a:pt x="1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7"/>
              <p:cNvSpPr/>
              <p:nvPr/>
            </p:nvSpPr>
            <p:spPr>
              <a:xfrm>
                <a:off x="5428929" y="3719913"/>
                <a:ext cx="159335" cy="75050"/>
              </a:xfrm>
              <a:custGeom>
                <a:avLst/>
                <a:gdLst/>
                <a:ahLst/>
                <a:cxnLst/>
                <a:rect l="l" t="t" r="r" b="b"/>
                <a:pathLst>
                  <a:path w="8524" h="4015" extrusionOk="0">
                    <a:moveTo>
                      <a:pt x="1225" y="1"/>
                    </a:moveTo>
                    <a:cubicBezTo>
                      <a:pt x="954" y="1"/>
                      <a:pt x="708" y="76"/>
                      <a:pt x="487" y="353"/>
                    </a:cubicBezTo>
                    <a:cubicBezTo>
                      <a:pt x="0" y="961"/>
                      <a:pt x="2191" y="1328"/>
                      <a:pt x="3653" y="2179"/>
                    </a:cubicBezTo>
                    <a:cubicBezTo>
                      <a:pt x="5038" y="2988"/>
                      <a:pt x="6643" y="4015"/>
                      <a:pt x="7532" y="4015"/>
                    </a:cubicBezTo>
                    <a:cubicBezTo>
                      <a:pt x="7580" y="4015"/>
                      <a:pt x="7626" y="4012"/>
                      <a:pt x="7670" y="4005"/>
                    </a:cubicBezTo>
                    <a:cubicBezTo>
                      <a:pt x="8523" y="3883"/>
                      <a:pt x="8157" y="3275"/>
                      <a:pt x="6940" y="2544"/>
                    </a:cubicBezTo>
                    <a:lnTo>
                      <a:pt x="6940" y="2545"/>
                    </a:lnTo>
                    <a:cubicBezTo>
                      <a:pt x="5722" y="1814"/>
                      <a:pt x="2313" y="110"/>
                      <a:pt x="2313" y="110"/>
                    </a:cubicBezTo>
                    <a:cubicBezTo>
                      <a:pt x="1914" y="110"/>
                      <a:pt x="1551" y="1"/>
                      <a:pt x="12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7"/>
              <p:cNvSpPr/>
              <p:nvPr/>
            </p:nvSpPr>
            <p:spPr>
              <a:xfrm>
                <a:off x="5337878" y="3744718"/>
                <a:ext cx="161597" cy="80060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4283" extrusionOk="0">
                    <a:moveTo>
                      <a:pt x="1827" y="1"/>
                    </a:moveTo>
                    <a:cubicBezTo>
                      <a:pt x="610" y="243"/>
                      <a:pt x="1" y="365"/>
                      <a:pt x="1" y="365"/>
                    </a:cubicBezTo>
                    <a:cubicBezTo>
                      <a:pt x="1" y="365"/>
                      <a:pt x="365" y="487"/>
                      <a:pt x="852" y="730"/>
                    </a:cubicBezTo>
                    <a:cubicBezTo>
                      <a:pt x="1339" y="974"/>
                      <a:pt x="3532" y="2070"/>
                      <a:pt x="4871" y="2923"/>
                    </a:cubicBezTo>
                    <a:cubicBezTo>
                      <a:pt x="5939" y="3602"/>
                      <a:pt x="6775" y="4282"/>
                      <a:pt x="7441" y="4282"/>
                    </a:cubicBezTo>
                    <a:cubicBezTo>
                      <a:pt x="7610" y="4282"/>
                      <a:pt x="7767" y="4239"/>
                      <a:pt x="7915" y="4140"/>
                    </a:cubicBezTo>
                    <a:cubicBezTo>
                      <a:pt x="8644" y="3652"/>
                      <a:pt x="7793" y="3165"/>
                      <a:pt x="6209" y="2192"/>
                    </a:cubicBezTo>
                    <a:lnTo>
                      <a:pt x="6211" y="2192"/>
                    </a:lnTo>
                    <a:cubicBezTo>
                      <a:pt x="4627" y="1218"/>
                      <a:pt x="1827" y="1"/>
                      <a:pt x="18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7"/>
              <p:cNvSpPr/>
              <p:nvPr/>
            </p:nvSpPr>
            <p:spPr>
              <a:xfrm>
                <a:off x="7578548" y="2575240"/>
                <a:ext cx="290220" cy="1287072"/>
              </a:xfrm>
              <a:custGeom>
                <a:avLst/>
                <a:gdLst/>
                <a:ahLst/>
                <a:cxnLst/>
                <a:rect l="l" t="t" r="r" b="b"/>
                <a:pathLst>
                  <a:path w="15526" h="68855" extrusionOk="0">
                    <a:moveTo>
                      <a:pt x="10106" y="0"/>
                    </a:moveTo>
                    <a:lnTo>
                      <a:pt x="1" y="3653"/>
                    </a:lnTo>
                    <a:cubicBezTo>
                      <a:pt x="1" y="3653"/>
                      <a:pt x="880" y="9863"/>
                      <a:pt x="1759" y="12602"/>
                    </a:cubicBezTo>
                    <a:cubicBezTo>
                      <a:pt x="2637" y="15342"/>
                      <a:pt x="4835" y="26665"/>
                      <a:pt x="5860" y="31414"/>
                    </a:cubicBezTo>
                    <a:cubicBezTo>
                      <a:pt x="6885" y="36162"/>
                      <a:pt x="7471" y="38902"/>
                      <a:pt x="9082" y="47304"/>
                    </a:cubicBezTo>
                    <a:cubicBezTo>
                      <a:pt x="10692" y="55705"/>
                      <a:pt x="12743" y="68854"/>
                      <a:pt x="13475" y="68854"/>
                    </a:cubicBezTo>
                    <a:cubicBezTo>
                      <a:pt x="14208" y="68854"/>
                      <a:pt x="15526" y="68489"/>
                      <a:pt x="15526" y="68489"/>
                    </a:cubicBezTo>
                    <a:cubicBezTo>
                      <a:pt x="15526" y="68489"/>
                      <a:pt x="15087" y="63010"/>
                      <a:pt x="14647" y="60088"/>
                    </a:cubicBezTo>
                    <a:cubicBezTo>
                      <a:pt x="14208" y="57166"/>
                      <a:pt x="13768" y="47304"/>
                      <a:pt x="13182" y="41641"/>
                    </a:cubicBezTo>
                    <a:cubicBezTo>
                      <a:pt x="12596" y="35980"/>
                      <a:pt x="11425" y="19360"/>
                      <a:pt x="10839" y="11871"/>
                    </a:cubicBezTo>
                    <a:cubicBezTo>
                      <a:pt x="10253" y="4384"/>
                      <a:pt x="10253" y="548"/>
                      <a:pt x="101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7"/>
              <p:cNvSpPr/>
              <p:nvPr/>
            </p:nvSpPr>
            <p:spPr>
              <a:xfrm>
                <a:off x="6724525" y="4219283"/>
                <a:ext cx="956981" cy="265845"/>
              </a:xfrm>
              <a:custGeom>
                <a:avLst/>
                <a:gdLst/>
                <a:ahLst/>
                <a:cxnLst/>
                <a:rect l="l" t="t" r="r" b="b"/>
                <a:pathLst>
                  <a:path w="51196" h="14222" extrusionOk="0">
                    <a:moveTo>
                      <a:pt x="22173" y="0"/>
                    </a:moveTo>
                    <a:cubicBezTo>
                      <a:pt x="22045" y="0"/>
                      <a:pt x="21961" y="5"/>
                      <a:pt x="21925" y="14"/>
                    </a:cubicBezTo>
                    <a:cubicBezTo>
                      <a:pt x="21171" y="214"/>
                      <a:pt x="16201" y="680"/>
                      <a:pt x="13818" y="1438"/>
                    </a:cubicBezTo>
                    <a:cubicBezTo>
                      <a:pt x="11433" y="2196"/>
                      <a:pt x="1686" y="4029"/>
                      <a:pt x="843" y="4842"/>
                    </a:cubicBezTo>
                    <a:cubicBezTo>
                      <a:pt x="0" y="5655"/>
                      <a:pt x="411" y="9892"/>
                      <a:pt x="1110" y="10764"/>
                    </a:cubicBezTo>
                    <a:cubicBezTo>
                      <a:pt x="1810" y="11632"/>
                      <a:pt x="6787" y="11319"/>
                      <a:pt x="11570" y="11931"/>
                    </a:cubicBezTo>
                    <a:cubicBezTo>
                      <a:pt x="16258" y="12532"/>
                      <a:pt x="33818" y="14222"/>
                      <a:pt x="35600" y="14222"/>
                    </a:cubicBezTo>
                    <a:cubicBezTo>
                      <a:pt x="35636" y="14222"/>
                      <a:pt x="35666" y="14221"/>
                      <a:pt x="35689" y="14220"/>
                    </a:cubicBezTo>
                    <a:cubicBezTo>
                      <a:pt x="36838" y="14148"/>
                      <a:pt x="40989" y="12975"/>
                      <a:pt x="43875" y="12029"/>
                    </a:cubicBezTo>
                    <a:cubicBezTo>
                      <a:pt x="46758" y="11087"/>
                      <a:pt x="51196" y="10352"/>
                      <a:pt x="51144" y="9592"/>
                    </a:cubicBezTo>
                    <a:cubicBezTo>
                      <a:pt x="51111" y="9097"/>
                      <a:pt x="50776" y="9011"/>
                      <a:pt x="50548" y="9011"/>
                    </a:cubicBezTo>
                    <a:cubicBezTo>
                      <a:pt x="50428" y="9011"/>
                      <a:pt x="50338" y="9035"/>
                      <a:pt x="50338" y="9035"/>
                    </a:cubicBezTo>
                    <a:cubicBezTo>
                      <a:pt x="50338" y="9035"/>
                      <a:pt x="50338" y="9029"/>
                      <a:pt x="50335" y="9014"/>
                    </a:cubicBezTo>
                    <a:cubicBezTo>
                      <a:pt x="50306" y="8849"/>
                      <a:pt x="50115" y="7739"/>
                      <a:pt x="49921" y="6624"/>
                    </a:cubicBezTo>
                    <a:cubicBezTo>
                      <a:pt x="49714" y="5422"/>
                      <a:pt x="49908" y="4494"/>
                      <a:pt x="50260" y="4015"/>
                    </a:cubicBezTo>
                    <a:cubicBezTo>
                      <a:pt x="50613" y="3537"/>
                      <a:pt x="49944" y="3122"/>
                      <a:pt x="49944" y="3122"/>
                    </a:cubicBezTo>
                    <a:cubicBezTo>
                      <a:pt x="49944" y="3122"/>
                      <a:pt x="48362" y="2459"/>
                      <a:pt x="46417" y="2126"/>
                    </a:cubicBezTo>
                    <a:cubicBezTo>
                      <a:pt x="44566" y="1808"/>
                      <a:pt x="24723" y="0"/>
                      <a:pt x="221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7"/>
              <p:cNvSpPr/>
              <p:nvPr/>
            </p:nvSpPr>
            <p:spPr>
              <a:xfrm>
                <a:off x="7370668" y="4295100"/>
                <a:ext cx="283023" cy="16813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8995" extrusionOk="0">
                    <a:moveTo>
                      <a:pt x="15055" y="0"/>
                    </a:moveTo>
                    <a:lnTo>
                      <a:pt x="15055" y="0"/>
                    </a:lnTo>
                    <a:cubicBezTo>
                      <a:pt x="15055" y="0"/>
                      <a:pt x="9112" y="1286"/>
                      <a:pt x="6694" y="1897"/>
                    </a:cubicBezTo>
                    <a:cubicBezTo>
                      <a:pt x="4271" y="2506"/>
                      <a:pt x="382" y="3207"/>
                      <a:pt x="197" y="4131"/>
                    </a:cubicBezTo>
                    <a:cubicBezTo>
                      <a:pt x="13" y="5058"/>
                      <a:pt x="0" y="8558"/>
                      <a:pt x="888" y="8960"/>
                    </a:cubicBezTo>
                    <a:cubicBezTo>
                      <a:pt x="941" y="8984"/>
                      <a:pt x="1024" y="8995"/>
                      <a:pt x="1133" y="8995"/>
                    </a:cubicBezTo>
                    <a:cubicBezTo>
                      <a:pt x="2875" y="8995"/>
                      <a:pt x="11398" y="6139"/>
                      <a:pt x="13214" y="5595"/>
                    </a:cubicBezTo>
                    <a:cubicBezTo>
                      <a:pt x="13812" y="5418"/>
                      <a:pt x="14489" y="5205"/>
                      <a:pt x="15141" y="4997"/>
                    </a:cubicBezTo>
                    <a:cubicBezTo>
                      <a:pt x="15113" y="4832"/>
                      <a:pt x="14926" y="3723"/>
                      <a:pt x="14738" y="2608"/>
                    </a:cubicBezTo>
                    <a:cubicBezTo>
                      <a:pt x="14535" y="1404"/>
                      <a:pt x="14718" y="476"/>
                      <a:pt x="15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7"/>
              <p:cNvSpPr/>
              <p:nvPr/>
            </p:nvSpPr>
            <p:spPr>
              <a:xfrm>
                <a:off x="5732962" y="3689145"/>
                <a:ext cx="1876951" cy="841106"/>
              </a:xfrm>
              <a:custGeom>
                <a:avLst/>
                <a:gdLst/>
                <a:ahLst/>
                <a:cxnLst/>
                <a:rect l="l" t="t" r="r" b="b"/>
                <a:pathLst>
                  <a:path w="100412" h="44997" extrusionOk="0">
                    <a:moveTo>
                      <a:pt x="67237" y="1"/>
                    </a:moveTo>
                    <a:cubicBezTo>
                      <a:pt x="66808" y="1"/>
                      <a:pt x="66383" y="30"/>
                      <a:pt x="65965" y="98"/>
                    </a:cubicBezTo>
                    <a:cubicBezTo>
                      <a:pt x="64294" y="368"/>
                      <a:pt x="60885" y="443"/>
                      <a:pt x="58157" y="443"/>
                    </a:cubicBezTo>
                    <a:cubicBezTo>
                      <a:pt x="56491" y="443"/>
                      <a:pt x="55080" y="415"/>
                      <a:pt x="54473" y="387"/>
                    </a:cubicBezTo>
                    <a:cubicBezTo>
                      <a:pt x="54339" y="381"/>
                      <a:pt x="54156" y="378"/>
                      <a:pt x="53931" y="378"/>
                    </a:cubicBezTo>
                    <a:cubicBezTo>
                      <a:pt x="51467" y="378"/>
                      <a:pt x="43982" y="734"/>
                      <a:pt x="41383" y="1333"/>
                    </a:cubicBezTo>
                    <a:cubicBezTo>
                      <a:pt x="38547" y="1988"/>
                      <a:pt x="32874" y="5188"/>
                      <a:pt x="30400" y="6643"/>
                    </a:cubicBezTo>
                    <a:cubicBezTo>
                      <a:pt x="27929" y="8097"/>
                      <a:pt x="22401" y="13624"/>
                      <a:pt x="21091" y="15369"/>
                    </a:cubicBezTo>
                    <a:cubicBezTo>
                      <a:pt x="19782" y="17115"/>
                      <a:pt x="16583" y="21770"/>
                      <a:pt x="15710" y="24242"/>
                    </a:cubicBezTo>
                    <a:cubicBezTo>
                      <a:pt x="14837" y="26715"/>
                      <a:pt x="13528" y="31515"/>
                      <a:pt x="13528" y="31515"/>
                    </a:cubicBezTo>
                    <a:cubicBezTo>
                      <a:pt x="13528" y="31515"/>
                      <a:pt x="13237" y="32097"/>
                      <a:pt x="12509" y="32243"/>
                    </a:cubicBezTo>
                    <a:cubicBezTo>
                      <a:pt x="12446" y="32256"/>
                      <a:pt x="12373" y="32262"/>
                      <a:pt x="12290" y="32262"/>
                    </a:cubicBezTo>
                    <a:cubicBezTo>
                      <a:pt x="11416" y="32262"/>
                      <a:pt x="9525" y="31585"/>
                      <a:pt x="8728" y="30788"/>
                    </a:cubicBezTo>
                    <a:cubicBezTo>
                      <a:pt x="7855" y="29915"/>
                      <a:pt x="7419" y="28461"/>
                      <a:pt x="7419" y="27297"/>
                    </a:cubicBezTo>
                    <a:cubicBezTo>
                      <a:pt x="7419" y="26134"/>
                      <a:pt x="7855" y="25261"/>
                      <a:pt x="7127" y="24533"/>
                    </a:cubicBezTo>
                    <a:cubicBezTo>
                      <a:pt x="6795" y="24200"/>
                      <a:pt x="6431" y="24019"/>
                      <a:pt x="5925" y="24019"/>
                    </a:cubicBezTo>
                    <a:cubicBezTo>
                      <a:pt x="5327" y="24019"/>
                      <a:pt x="4529" y="24272"/>
                      <a:pt x="3346" y="24825"/>
                    </a:cubicBezTo>
                    <a:cubicBezTo>
                      <a:pt x="1164" y="25842"/>
                      <a:pt x="0" y="30351"/>
                      <a:pt x="1601" y="32825"/>
                    </a:cubicBezTo>
                    <a:cubicBezTo>
                      <a:pt x="3200" y="35296"/>
                      <a:pt x="5528" y="38061"/>
                      <a:pt x="8873" y="38498"/>
                    </a:cubicBezTo>
                    <a:cubicBezTo>
                      <a:pt x="9309" y="38554"/>
                      <a:pt x="9703" y="38579"/>
                      <a:pt x="10059" y="38579"/>
                    </a:cubicBezTo>
                    <a:cubicBezTo>
                      <a:pt x="12432" y="38579"/>
                      <a:pt x="13092" y="37478"/>
                      <a:pt x="13092" y="37478"/>
                    </a:cubicBezTo>
                    <a:cubicBezTo>
                      <a:pt x="13092" y="37478"/>
                      <a:pt x="15274" y="41406"/>
                      <a:pt x="19054" y="42715"/>
                    </a:cubicBezTo>
                    <a:cubicBezTo>
                      <a:pt x="22837" y="44024"/>
                      <a:pt x="28946" y="44122"/>
                      <a:pt x="31467" y="44122"/>
                    </a:cubicBezTo>
                    <a:cubicBezTo>
                      <a:pt x="33989" y="44122"/>
                      <a:pt x="39709" y="44607"/>
                      <a:pt x="41649" y="44897"/>
                    </a:cubicBezTo>
                    <a:cubicBezTo>
                      <a:pt x="42072" y="44960"/>
                      <a:pt x="42556" y="44996"/>
                      <a:pt x="43067" y="44996"/>
                    </a:cubicBezTo>
                    <a:cubicBezTo>
                      <a:pt x="44897" y="44996"/>
                      <a:pt x="47084" y="44537"/>
                      <a:pt x="48145" y="43249"/>
                    </a:cubicBezTo>
                    <a:cubicBezTo>
                      <a:pt x="49503" y="41600"/>
                      <a:pt x="47952" y="40339"/>
                      <a:pt x="47952" y="40339"/>
                    </a:cubicBezTo>
                    <a:lnTo>
                      <a:pt x="47952" y="40339"/>
                    </a:lnTo>
                    <a:cubicBezTo>
                      <a:pt x="48111" y="40354"/>
                      <a:pt x="48275" y="40361"/>
                      <a:pt x="48442" y="40361"/>
                    </a:cubicBezTo>
                    <a:cubicBezTo>
                      <a:pt x="50522" y="40361"/>
                      <a:pt x="53164" y="39298"/>
                      <a:pt x="54061" y="38400"/>
                    </a:cubicBezTo>
                    <a:cubicBezTo>
                      <a:pt x="55031" y="37431"/>
                      <a:pt x="54740" y="35975"/>
                      <a:pt x="54740" y="35975"/>
                    </a:cubicBezTo>
                    <a:cubicBezTo>
                      <a:pt x="58716" y="35394"/>
                      <a:pt x="59685" y="33357"/>
                      <a:pt x="59685" y="33357"/>
                    </a:cubicBezTo>
                    <a:cubicBezTo>
                      <a:pt x="59685" y="33357"/>
                      <a:pt x="62982" y="34230"/>
                      <a:pt x="63757" y="34424"/>
                    </a:cubicBezTo>
                    <a:cubicBezTo>
                      <a:pt x="64483" y="34606"/>
                      <a:pt x="67748" y="35210"/>
                      <a:pt x="69281" y="35210"/>
                    </a:cubicBezTo>
                    <a:cubicBezTo>
                      <a:pt x="69389" y="35210"/>
                      <a:pt x="69488" y="35207"/>
                      <a:pt x="69577" y="35200"/>
                    </a:cubicBezTo>
                    <a:cubicBezTo>
                      <a:pt x="70933" y="35103"/>
                      <a:pt x="74522" y="34328"/>
                      <a:pt x="75976" y="34036"/>
                    </a:cubicBezTo>
                    <a:cubicBezTo>
                      <a:pt x="76795" y="33873"/>
                      <a:pt x="78570" y="33678"/>
                      <a:pt x="80275" y="33678"/>
                    </a:cubicBezTo>
                    <a:cubicBezTo>
                      <a:pt x="81596" y="33678"/>
                      <a:pt x="82875" y="33795"/>
                      <a:pt x="83637" y="34134"/>
                    </a:cubicBezTo>
                    <a:cubicBezTo>
                      <a:pt x="85383" y="34909"/>
                      <a:pt x="88195" y="36654"/>
                      <a:pt x="90522" y="36946"/>
                    </a:cubicBezTo>
                    <a:cubicBezTo>
                      <a:pt x="91413" y="37057"/>
                      <a:pt x="92205" y="37140"/>
                      <a:pt x="92881" y="37140"/>
                    </a:cubicBezTo>
                    <a:cubicBezTo>
                      <a:pt x="93970" y="37140"/>
                      <a:pt x="94758" y="36925"/>
                      <a:pt x="95177" y="36267"/>
                    </a:cubicBezTo>
                    <a:cubicBezTo>
                      <a:pt x="95856" y="35200"/>
                      <a:pt x="95467" y="34230"/>
                      <a:pt x="95467" y="34230"/>
                    </a:cubicBezTo>
                    <a:lnTo>
                      <a:pt x="95467" y="34230"/>
                    </a:lnTo>
                    <a:cubicBezTo>
                      <a:pt x="95467" y="34230"/>
                      <a:pt x="95856" y="34328"/>
                      <a:pt x="96339" y="34619"/>
                    </a:cubicBezTo>
                    <a:cubicBezTo>
                      <a:pt x="96501" y="34715"/>
                      <a:pt x="96813" y="34758"/>
                      <a:pt x="97179" y="34758"/>
                    </a:cubicBezTo>
                    <a:cubicBezTo>
                      <a:pt x="97912" y="34758"/>
                      <a:pt x="98861" y="34586"/>
                      <a:pt x="99249" y="34328"/>
                    </a:cubicBezTo>
                    <a:cubicBezTo>
                      <a:pt x="99830" y="33940"/>
                      <a:pt x="100412" y="32582"/>
                      <a:pt x="99637" y="31224"/>
                    </a:cubicBezTo>
                    <a:lnTo>
                      <a:pt x="99637" y="31224"/>
                    </a:lnTo>
                    <a:lnTo>
                      <a:pt x="99637" y="31226"/>
                    </a:lnTo>
                    <a:cubicBezTo>
                      <a:pt x="98862" y="29868"/>
                      <a:pt x="97989" y="28412"/>
                      <a:pt x="96049" y="27152"/>
                    </a:cubicBezTo>
                    <a:cubicBezTo>
                      <a:pt x="94110" y="25891"/>
                      <a:pt x="88729" y="23371"/>
                      <a:pt x="88729" y="23371"/>
                    </a:cubicBezTo>
                    <a:cubicBezTo>
                      <a:pt x="88729" y="23371"/>
                      <a:pt x="90668" y="21140"/>
                      <a:pt x="91056" y="20170"/>
                    </a:cubicBezTo>
                    <a:cubicBezTo>
                      <a:pt x="91443" y="19201"/>
                      <a:pt x="93529" y="17551"/>
                      <a:pt x="93529" y="17551"/>
                    </a:cubicBezTo>
                    <a:lnTo>
                      <a:pt x="94206" y="17068"/>
                    </a:lnTo>
                    <a:cubicBezTo>
                      <a:pt x="94885" y="16582"/>
                      <a:pt x="96535" y="14933"/>
                      <a:pt x="96728" y="13866"/>
                    </a:cubicBezTo>
                    <a:cubicBezTo>
                      <a:pt x="96922" y="12800"/>
                      <a:pt x="98183" y="9794"/>
                      <a:pt x="97795" y="9406"/>
                    </a:cubicBezTo>
                    <a:cubicBezTo>
                      <a:pt x="97647" y="9258"/>
                      <a:pt x="97456" y="9195"/>
                      <a:pt x="97218" y="9195"/>
                    </a:cubicBezTo>
                    <a:cubicBezTo>
                      <a:pt x="96832" y="9195"/>
                      <a:pt x="96321" y="9361"/>
                      <a:pt x="95662" y="9600"/>
                    </a:cubicBezTo>
                    <a:cubicBezTo>
                      <a:pt x="94595" y="9988"/>
                      <a:pt x="92462" y="10569"/>
                      <a:pt x="92462" y="10569"/>
                    </a:cubicBezTo>
                    <a:cubicBezTo>
                      <a:pt x="92462" y="10569"/>
                      <a:pt x="91396" y="8534"/>
                      <a:pt x="90134" y="7563"/>
                    </a:cubicBezTo>
                    <a:cubicBezTo>
                      <a:pt x="88874" y="6594"/>
                      <a:pt x="86159" y="5236"/>
                      <a:pt x="86159" y="5236"/>
                    </a:cubicBezTo>
                    <a:cubicBezTo>
                      <a:pt x="86159" y="5236"/>
                      <a:pt x="86353" y="4364"/>
                      <a:pt x="86643" y="3395"/>
                    </a:cubicBezTo>
                    <a:cubicBezTo>
                      <a:pt x="86934" y="2424"/>
                      <a:pt x="86547" y="291"/>
                      <a:pt x="86159" y="98"/>
                    </a:cubicBezTo>
                    <a:cubicBezTo>
                      <a:pt x="86118" y="77"/>
                      <a:pt x="86063" y="67"/>
                      <a:pt x="85997" y="67"/>
                    </a:cubicBezTo>
                    <a:cubicBezTo>
                      <a:pt x="85446" y="67"/>
                      <a:pt x="84125" y="741"/>
                      <a:pt x="83347" y="1260"/>
                    </a:cubicBezTo>
                    <a:cubicBezTo>
                      <a:pt x="82474" y="1843"/>
                      <a:pt x="80534" y="3589"/>
                      <a:pt x="80534" y="3589"/>
                    </a:cubicBezTo>
                    <a:cubicBezTo>
                      <a:pt x="80534" y="3589"/>
                      <a:pt x="80506" y="3589"/>
                      <a:pt x="80455" y="3589"/>
                    </a:cubicBezTo>
                    <a:cubicBezTo>
                      <a:pt x="80068" y="3589"/>
                      <a:pt x="78312" y="3551"/>
                      <a:pt x="76638" y="2899"/>
                    </a:cubicBezTo>
                    <a:cubicBezTo>
                      <a:pt x="75556" y="2476"/>
                      <a:pt x="75004" y="1172"/>
                      <a:pt x="73629" y="1031"/>
                    </a:cubicBezTo>
                    <a:cubicBezTo>
                      <a:pt x="71980" y="861"/>
                      <a:pt x="69568" y="1"/>
                      <a:pt x="67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7"/>
              <p:cNvSpPr/>
              <p:nvPr/>
            </p:nvSpPr>
            <p:spPr>
              <a:xfrm>
                <a:off x="7350724" y="4076472"/>
                <a:ext cx="77406" cy="4953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650" extrusionOk="0">
                    <a:moveTo>
                      <a:pt x="2232" y="1"/>
                    </a:moveTo>
                    <a:lnTo>
                      <a:pt x="1" y="1873"/>
                    </a:lnTo>
                    <a:cubicBezTo>
                      <a:pt x="1" y="1873"/>
                      <a:pt x="359" y="2160"/>
                      <a:pt x="2183" y="2650"/>
                    </a:cubicBezTo>
                    <a:cubicBezTo>
                      <a:pt x="2183" y="2650"/>
                      <a:pt x="3731" y="1092"/>
                      <a:pt x="4140" y="274"/>
                    </a:cubicBezTo>
                    <a:lnTo>
                      <a:pt x="22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7"/>
              <p:cNvSpPr/>
              <p:nvPr/>
            </p:nvSpPr>
            <p:spPr>
              <a:xfrm>
                <a:off x="7081346" y="3743316"/>
                <a:ext cx="156998" cy="152157"/>
              </a:xfrm>
              <a:custGeom>
                <a:avLst/>
                <a:gdLst/>
                <a:ahLst/>
                <a:cxnLst/>
                <a:rect l="l" t="t" r="r" b="b"/>
                <a:pathLst>
                  <a:path w="8399" h="8140" extrusionOk="0">
                    <a:moveTo>
                      <a:pt x="4502" y="1"/>
                    </a:moveTo>
                    <a:cubicBezTo>
                      <a:pt x="4502" y="1"/>
                      <a:pt x="3002" y="1319"/>
                      <a:pt x="1502" y="4594"/>
                    </a:cubicBezTo>
                    <a:cubicBezTo>
                      <a:pt x="1" y="7866"/>
                      <a:pt x="820" y="8140"/>
                      <a:pt x="820" y="8140"/>
                    </a:cubicBezTo>
                    <a:lnTo>
                      <a:pt x="5002" y="5093"/>
                    </a:lnTo>
                    <a:cubicBezTo>
                      <a:pt x="5002" y="5093"/>
                      <a:pt x="5696" y="3275"/>
                      <a:pt x="6093" y="2729"/>
                    </a:cubicBezTo>
                    <a:cubicBezTo>
                      <a:pt x="6562" y="2084"/>
                      <a:pt x="8399" y="691"/>
                      <a:pt x="8399" y="691"/>
                    </a:cubicBezTo>
                    <a:lnTo>
                      <a:pt x="45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7"/>
              <p:cNvSpPr/>
              <p:nvPr/>
            </p:nvSpPr>
            <p:spPr>
              <a:xfrm>
                <a:off x="6939264" y="3752587"/>
                <a:ext cx="440769" cy="480453"/>
              </a:xfrm>
              <a:custGeom>
                <a:avLst/>
                <a:gdLst/>
                <a:ahLst/>
                <a:cxnLst/>
                <a:rect l="l" t="t" r="r" b="b"/>
                <a:pathLst>
                  <a:path w="23580" h="25703" extrusionOk="0">
                    <a:moveTo>
                      <a:pt x="16485" y="1"/>
                    </a:moveTo>
                    <a:cubicBezTo>
                      <a:pt x="16485" y="1"/>
                      <a:pt x="15418" y="291"/>
                      <a:pt x="14158" y="1455"/>
                    </a:cubicBezTo>
                    <a:cubicBezTo>
                      <a:pt x="12896" y="2619"/>
                      <a:pt x="12219" y="4365"/>
                      <a:pt x="12219" y="4365"/>
                    </a:cubicBezTo>
                    <a:cubicBezTo>
                      <a:pt x="12219" y="4365"/>
                      <a:pt x="8728" y="7370"/>
                      <a:pt x="7272" y="8631"/>
                    </a:cubicBezTo>
                    <a:cubicBezTo>
                      <a:pt x="5818" y="9891"/>
                      <a:pt x="3200" y="13770"/>
                      <a:pt x="2035" y="16000"/>
                    </a:cubicBezTo>
                    <a:cubicBezTo>
                      <a:pt x="873" y="18231"/>
                      <a:pt x="0" y="21139"/>
                      <a:pt x="0" y="22110"/>
                    </a:cubicBezTo>
                    <a:cubicBezTo>
                      <a:pt x="0" y="23079"/>
                      <a:pt x="291" y="24922"/>
                      <a:pt x="2521" y="25503"/>
                    </a:cubicBezTo>
                    <a:cubicBezTo>
                      <a:pt x="3048" y="25641"/>
                      <a:pt x="3645" y="25703"/>
                      <a:pt x="4308" y="25703"/>
                    </a:cubicBezTo>
                    <a:cubicBezTo>
                      <a:pt x="6450" y="25703"/>
                      <a:pt x="9274" y="25057"/>
                      <a:pt x="12606" y="24243"/>
                    </a:cubicBezTo>
                    <a:cubicBezTo>
                      <a:pt x="16970" y="23176"/>
                      <a:pt x="17843" y="22691"/>
                      <a:pt x="20363" y="20656"/>
                    </a:cubicBezTo>
                    <a:cubicBezTo>
                      <a:pt x="21554" y="19694"/>
                      <a:pt x="22699" y="18712"/>
                      <a:pt x="23580" y="17941"/>
                    </a:cubicBezTo>
                    <a:lnTo>
                      <a:pt x="23580" y="17941"/>
                    </a:lnTo>
                    <a:cubicBezTo>
                      <a:pt x="22196" y="18931"/>
                      <a:pt x="20374" y="19911"/>
                      <a:pt x="18326" y="21431"/>
                    </a:cubicBezTo>
                    <a:cubicBezTo>
                      <a:pt x="15321" y="23661"/>
                      <a:pt x="12315" y="23855"/>
                      <a:pt x="10473" y="24243"/>
                    </a:cubicBezTo>
                    <a:cubicBezTo>
                      <a:pt x="8769" y="24601"/>
                      <a:pt x="5574" y="25126"/>
                      <a:pt x="4028" y="25126"/>
                    </a:cubicBezTo>
                    <a:cubicBezTo>
                      <a:pt x="3902" y="25126"/>
                      <a:pt x="3787" y="25123"/>
                      <a:pt x="3685" y="25116"/>
                    </a:cubicBezTo>
                    <a:cubicBezTo>
                      <a:pt x="2327" y="25019"/>
                      <a:pt x="775" y="24147"/>
                      <a:pt x="679" y="22691"/>
                    </a:cubicBezTo>
                    <a:cubicBezTo>
                      <a:pt x="581" y="21237"/>
                      <a:pt x="1358" y="19394"/>
                      <a:pt x="1842" y="17940"/>
                    </a:cubicBezTo>
                    <a:cubicBezTo>
                      <a:pt x="2327" y="16486"/>
                      <a:pt x="3783" y="13674"/>
                      <a:pt x="6691" y="10085"/>
                    </a:cubicBezTo>
                    <a:cubicBezTo>
                      <a:pt x="9600" y="6498"/>
                      <a:pt x="12898" y="4752"/>
                      <a:pt x="12898" y="4752"/>
                    </a:cubicBezTo>
                    <a:cubicBezTo>
                      <a:pt x="12898" y="4752"/>
                      <a:pt x="13091" y="4169"/>
                      <a:pt x="13867" y="2619"/>
                    </a:cubicBezTo>
                    <a:cubicBezTo>
                      <a:pt x="14642" y="1067"/>
                      <a:pt x="16485" y="1"/>
                      <a:pt x="16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7"/>
              <p:cNvSpPr/>
              <p:nvPr/>
            </p:nvSpPr>
            <p:spPr>
              <a:xfrm>
                <a:off x="7380015" y="4060733"/>
                <a:ext cx="30544" cy="2723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457" extrusionOk="0">
                    <a:moveTo>
                      <a:pt x="1633" y="1"/>
                    </a:moveTo>
                    <a:cubicBezTo>
                      <a:pt x="1633" y="1"/>
                      <a:pt x="985" y="596"/>
                      <a:pt x="1" y="1456"/>
                    </a:cubicBezTo>
                    <a:cubicBezTo>
                      <a:pt x="648" y="992"/>
                      <a:pt x="1200" y="525"/>
                      <a:pt x="1633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7"/>
              <p:cNvSpPr/>
              <p:nvPr/>
            </p:nvSpPr>
            <p:spPr>
              <a:xfrm>
                <a:off x="7232905" y="4031723"/>
                <a:ext cx="68901" cy="47273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529" extrusionOk="0">
                    <a:moveTo>
                      <a:pt x="1067" y="1"/>
                    </a:moveTo>
                    <a:lnTo>
                      <a:pt x="1067" y="1"/>
                    </a:lnTo>
                    <a:cubicBezTo>
                      <a:pt x="1067" y="1"/>
                      <a:pt x="1" y="1649"/>
                      <a:pt x="1163" y="2328"/>
                    </a:cubicBezTo>
                    <a:cubicBezTo>
                      <a:pt x="1410" y="2472"/>
                      <a:pt x="1666" y="2529"/>
                      <a:pt x="1916" y="2529"/>
                    </a:cubicBezTo>
                    <a:cubicBezTo>
                      <a:pt x="2842" y="2529"/>
                      <a:pt x="3685" y="1747"/>
                      <a:pt x="3686" y="1746"/>
                    </a:cubicBezTo>
                    <a:lnTo>
                      <a:pt x="3686" y="1746"/>
                    </a:lnTo>
                    <a:cubicBezTo>
                      <a:pt x="3685" y="1747"/>
                      <a:pt x="3050" y="2284"/>
                      <a:pt x="2370" y="2284"/>
                    </a:cubicBezTo>
                    <a:cubicBezTo>
                      <a:pt x="2091" y="2284"/>
                      <a:pt x="1805" y="2194"/>
                      <a:pt x="1552" y="1940"/>
                    </a:cubicBezTo>
                    <a:cubicBezTo>
                      <a:pt x="680" y="1068"/>
                      <a:pt x="1067" y="1"/>
                      <a:pt x="1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7"/>
              <p:cNvSpPr/>
              <p:nvPr/>
            </p:nvSpPr>
            <p:spPr>
              <a:xfrm>
                <a:off x="7115086" y="3922970"/>
                <a:ext cx="64900" cy="46694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498" extrusionOk="0">
                    <a:moveTo>
                      <a:pt x="1163" y="1"/>
                    </a:moveTo>
                    <a:cubicBezTo>
                      <a:pt x="1163" y="1"/>
                      <a:pt x="1" y="1358"/>
                      <a:pt x="873" y="2230"/>
                    </a:cubicBezTo>
                    <a:cubicBezTo>
                      <a:pt x="1065" y="2422"/>
                      <a:pt x="1308" y="2497"/>
                      <a:pt x="1571" y="2497"/>
                    </a:cubicBezTo>
                    <a:cubicBezTo>
                      <a:pt x="2262" y="2497"/>
                      <a:pt x="3089" y="1979"/>
                      <a:pt x="3472" y="1710"/>
                    </a:cubicBezTo>
                    <a:lnTo>
                      <a:pt x="3472" y="1710"/>
                    </a:lnTo>
                    <a:cubicBezTo>
                      <a:pt x="3159" y="1875"/>
                      <a:pt x="2580" y="2055"/>
                      <a:pt x="2075" y="2055"/>
                    </a:cubicBezTo>
                    <a:cubicBezTo>
                      <a:pt x="1649" y="2055"/>
                      <a:pt x="1276" y="1927"/>
                      <a:pt x="1163" y="1553"/>
                    </a:cubicBezTo>
                    <a:cubicBezTo>
                      <a:pt x="873" y="582"/>
                      <a:pt x="1163" y="1"/>
                      <a:pt x="1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7"/>
              <p:cNvSpPr/>
              <p:nvPr/>
            </p:nvSpPr>
            <p:spPr>
              <a:xfrm>
                <a:off x="7179968" y="3951980"/>
                <a:ext cx="4019" cy="295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8" extrusionOk="0">
                    <a:moveTo>
                      <a:pt x="214" y="1"/>
                    </a:moveTo>
                    <a:cubicBezTo>
                      <a:pt x="214" y="1"/>
                      <a:pt x="134" y="63"/>
                      <a:pt x="1" y="158"/>
                    </a:cubicBezTo>
                    <a:cubicBezTo>
                      <a:pt x="108" y="101"/>
                      <a:pt x="184" y="45"/>
                      <a:pt x="214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7"/>
              <p:cNvSpPr/>
              <p:nvPr/>
            </p:nvSpPr>
            <p:spPr>
              <a:xfrm>
                <a:off x="6969116" y="4155990"/>
                <a:ext cx="57180" cy="45741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2447" extrusionOk="0">
                    <a:moveTo>
                      <a:pt x="1327" y="0"/>
                    </a:moveTo>
                    <a:cubicBezTo>
                      <a:pt x="1317" y="0"/>
                      <a:pt x="1307" y="1"/>
                      <a:pt x="1297" y="1"/>
                    </a:cubicBezTo>
                    <a:cubicBezTo>
                      <a:pt x="1226" y="1"/>
                      <a:pt x="1151" y="10"/>
                      <a:pt x="1078" y="22"/>
                    </a:cubicBezTo>
                    <a:cubicBezTo>
                      <a:pt x="1051" y="21"/>
                      <a:pt x="1025" y="21"/>
                      <a:pt x="999" y="21"/>
                    </a:cubicBezTo>
                    <a:cubicBezTo>
                      <a:pt x="794" y="21"/>
                      <a:pt x="590" y="52"/>
                      <a:pt x="393" y="120"/>
                    </a:cubicBezTo>
                    <a:cubicBezTo>
                      <a:pt x="141" y="205"/>
                      <a:pt x="1" y="440"/>
                      <a:pt x="60" y="704"/>
                    </a:cubicBezTo>
                    <a:cubicBezTo>
                      <a:pt x="149" y="1090"/>
                      <a:pt x="367" y="1426"/>
                      <a:pt x="655" y="1688"/>
                    </a:cubicBezTo>
                    <a:cubicBezTo>
                      <a:pt x="661" y="1696"/>
                      <a:pt x="667" y="1704"/>
                      <a:pt x="673" y="1710"/>
                    </a:cubicBezTo>
                    <a:cubicBezTo>
                      <a:pt x="828" y="1868"/>
                      <a:pt x="1009" y="2009"/>
                      <a:pt x="1200" y="2122"/>
                    </a:cubicBezTo>
                    <a:cubicBezTo>
                      <a:pt x="1484" y="2288"/>
                      <a:pt x="1861" y="2447"/>
                      <a:pt x="2216" y="2447"/>
                    </a:cubicBezTo>
                    <a:cubicBezTo>
                      <a:pt x="2345" y="2447"/>
                      <a:pt x="2471" y="2426"/>
                      <a:pt x="2588" y="2377"/>
                    </a:cubicBezTo>
                    <a:cubicBezTo>
                      <a:pt x="2883" y="2251"/>
                      <a:pt x="3058" y="1949"/>
                      <a:pt x="3034" y="1632"/>
                    </a:cubicBezTo>
                    <a:cubicBezTo>
                      <a:pt x="3019" y="1412"/>
                      <a:pt x="2935" y="1200"/>
                      <a:pt x="2816" y="1014"/>
                    </a:cubicBezTo>
                    <a:cubicBezTo>
                      <a:pt x="2730" y="805"/>
                      <a:pt x="2597" y="614"/>
                      <a:pt x="2440" y="466"/>
                    </a:cubicBezTo>
                    <a:cubicBezTo>
                      <a:pt x="2142" y="185"/>
                      <a:pt x="1740" y="0"/>
                      <a:pt x="13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7"/>
              <p:cNvSpPr/>
              <p:nvPr/>
            </p:nvSpPr>
            <p:spPr>
              <a:xfrm>
                <a:off x="7336218" y="4111483"/>
                <a:ext cx="101519" cy="32637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1746" extrusionOk="0">
                    <a:moveTo>
                      <a:pt x="777" y="0"/>
                    </a:moveTo>
                    <a:lnTo>
                      <a:pt x="0" y="485"/>
                    </a:lnTo>
                    <a:lnTo>
                      <a:pt x="4845" y="1610"/>
                    </a:lnTo>
                    <a:lnTo>
                      <a:pt x="777" y="0"/>
                    </a:lnTo>
                    <a:close/>
                    <a:moveTo>
                      <a:pt x="4845" y="1610"/>
                    </a:moveTo>
                    <a:lnTo>
                      <a:pt x="4945" y="1649"/>
                    </a:lnTo>
                    <a:lnTo>
                      <a:pt x="5430" y="1746"/>
                    </a:lnTo>
                    <a:lnTo>
                      <a:pt x="5430" y="1746"/>
                    </a:lnTo>
                    <a:lnTo>
                      <a:pt x="4845" y="1610"/>
                    </a:ln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7"/>
              <p:cNvSpPr/>
              <p:nvPr/>
            </p:nvSpPr>
            <p:spPr>
              <a:xfrm>
                <a:off x="7258270" y="4165860"/>
                <a:ext cx="259209" cy="163167"/>
              </a:xfrm>
              <a:custGeom>
                <a:avLst/>
                <a:gdLst/>
                <a:ahLst/>
                <a:cxnLst/>
                <a:rect l="l" t="t" r="r" b="b"/>
                <a:pathLst>
                  <a:path w="13867" h="8729" extrusionOk="0">
                    <a:moveTo>
                      <a:pt x="873" y="1"/>
                    </a:moveTo>
                    <a:lnTo>
                      <a:pt x="0" y="388"/>
                    </a:lnTo>
                    <a:cubicBezTo>
                      <a:pt x="0" y="388"/>
                      <a:pt x="2522" y="776"/>
                      <a:pt x="6691" y="2715"/>
                    </a:cubicBezTo>
                    <a:cubicBezTo>
                      <a:pt x="10861" y="4654"/>
                      <a:pt x="12219" y="6304"/>
                      <a:pt x="12800" y="7273"/>
                    </a:cubicBezTo>
                    <a:cubicBezTo>
                      <a:pt x="13383" y="8243"/>
                      <a:pt x="13867" y="8728"/>
                      <a:pt x="13867" y="8728"/>
                    </a:cubicBezTo>
                    <a:cubicBezTo>
                      <a:pt x="13867" y="8728"/>
                      <a:pt x="13867" y="7758"/>
                      <a:pt x="12219" y="5721"/>
                    </a:cubicBezTo>
                    <a:lnTo>
                      <a:pt x="12219" y="5723"/>
                    </a:lnTo>
                    <a:cubicBezTo>
                      <a:pt x="10571" y="3686"/>
                      <a:pt x="7080" y="2425"/>
                      <a:pt x="5237" y="1552"/>
                    </a:cubicBezTo>
                    <a:cubicBezTo>
                      <a:pt x="3395" y="680"/>
                      <a:pt x="873" y="1"/>
                      <a:pt x="873" y="1"/>
                    </a:cubicBezTo>
                    <a:close/>
                  </a:path>
                </a:pathLst>
              </a:custGeom>
              <a:solidFill>
                <a:srgbClr val="2D4E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7"/>
              <p:cNvSpPr/>
              <p:nvPr/>
            </p:nvSpPr>
            <p:spPr>
              <a:xfrm>
                <a:off x="6748937" y="3908464"/>
                <a:ext cx="335343" cy="438582"/>
              </a:xfrm>
              <a:custGeom>
                <a:avLst/>
                <a:gdLst/>
                <a:ahLst/>
                <a:cxnLst/>
                <a:rect l="l" t="t" r="r" b="b"/>
                <a:pathLst>
                  <a:path w="17940" h="23463" extrusionOk="0">
                    <a:moveTo>
                      <a:pt x="4170" y="0"/>
                    </a:moveTo>
                    <a:cubicBezTo>
                      <a:pt x="4170" y="2"/>
                      <a:pt x="1746" y="5237"/>
                      <a:pt x="1067" y="7274"/>
                    </a:cubicBezTo>
                    <a:cubicBezTo>
                      <a:pt x="388" y="9309"/>
                      <a:pt x="0" y="12025"/>
                      <a:pt x="96" y="13867"/>
                    </a:cubicBezTo>
                    <a:cubicBezTo>
                      <a:pt x="194" y="15710"/>
                      <a:pt x="1163" y="18231"/>
                      <a:pt x="2521" y="19782"/>
                    </a:cubicBezTo>
                    <a:cubicBezTo>
                      <a:pt x="3879" y="21334"/>
                      <a:pt x="6497" y="22595"/>
                      <a:pt x="9891" y="23176"/>
                    </a:cubicBezTo>
                    <a:cubicBezTo>
                      <a:pt x="11165" y="23395"/>
                      <a:pt x="12616" y="23463"/>
                      <a:pt x="13932" y="23463"/>
                    </a:cubicBezTo>
                    <a:cubicBezTo>
                      <a:pt x="16123" y="23463"/>
                      <a:pt x="17939" y="23273"/>
                      <a:pt x="17939" y="23273"/>
                    </a:cubicBezTo>
                    <a:lnTo>
                      <a:pt x="17939" y="23273"/>
                    </a:lnTo>
                    <a:cubicBezTo>
                      <a:pt x="17939" y="23273"/>
                      <a:pt x="17616" y="23279"/>
                      <a:pt x="17094" y="23279"/>
                    </a:cubicBezTo>
                    <a:cubicBezTo>
                      <a:pt x="15516" y="23279"/>
                      <a:pt x="12124" y="23225"/>
                      <a:pt x="10376" y="22788"/>
                    </a:cubicBezTo>
                    <a:cubicBezTo>
                      <a:pt x="8049" y="22207"/>
                      <a:pt x="6206" y="21916"/>
                      <a:pt x="3781" y="19880"/>
                    </a:cubicBezTo>
                    <a:cubicBezTo>
                      <a:pt x="1358" y="17843"/>
                      <a:pt x="582" y="14352"/>
                      <a:pt x="969" y="10765"/>
                    </a:cubicBezTo>
                    <a:cubicBezTo>
                      <a:pt x="1358" y="7177"/>
                      <a:pt x="4170" y="2"/>
                      <a:pt x="4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6328412" y="3914633"/>
                <a:ext cx="349830" cy="535839"/>
              </a:xfrm>
              <a:custGeom>
                <a:avLst/>
                <a:gdLst/>
                <a:ahLst/>
                <a:cxnLst/>
                <a:rect l="l" t="t" r="r" b="b"/>
                <a:pathLst>
                  <a:path w="18715" h="28666" extrusionOk="0">
                    <a:moveTo>
                      <a:pt x="2861" y="1"/>
                    </a:moveTo>
                    <a:cubicBezTo>
                      <a:pt x="1755" y="1"/>
                      <a:pt x="750" y="99"/>
                      <a:pt x="1" y="349"/>
                    </a:cubicBezTo>
                    <a:cubicBezTo>
                      <a:pt x="1" y="349"/>
                      <a:pt x="517" y="324"/>
                      <a:pt x="1337" y="324"/>
                    </a:cubicBezTo>
                    <a:cubicBezTo>
                      <a:pt x="3699" y="324"/>
                      <a:pt x="8583" y="537"/>
                      <a:pt x="10958" y="2192"/>
                    </a:cubicBezTo>
                    <a:cubicBezTo>
                      <a:pt x="14157" y="4422"/>
                      <a:pt x="16679" y="5973"/>
                      <a:pt x="17163" y="8592"/>
                    </a:cubicBezTo>
                    <a:cubicBezTo>
                      <a:pt x="17648" y="11210"/>
                      <a:pt x="15611" y="16834"/>
                      <a:pt x="14449" y="18386"/>
                    </a:cubicBezTo>
                    <a:cubicBezTo>
                      <a:pt x="13285" y="19938"/>
                      <a:pt x="11928" y="20907"/>
                      <a:pt x="11249" y="21877"/>
                    </a:cubicBezTo>
                    <a:cubicBezTo>
                      <a:pt x="10570" y="22846"/>
                      <a:pt x="6109" y="26047"/>
                      <a:pt x="6109" y="26047"/>
                    </a:cubicBezTo>
                    <a:cubicBezTo>
                      <a:pt x="6109" y="26047"/>
                      <a:pt x="6860" y="25950"/>
                      <a:pt x="7939" y="25950"/>
                    </a:cubicBezTo>
                    <a:cubicBezTo>
                      <a:pt x="9018" y="25950"/>
                      <a:pt x="10424" y="26047"/>
                      <a:pt x="11733" y="26435"/>
                    </a:cubicBezTo>
                    <a:cubicBezTo>
                      <a:pt x="14351" y="27211"/>
                      <a:pt x="15903" y="27889"/>
                      <a:pt x="16194" y="28665"/>
                    </a:cubicBezTo>
                    <a:cubicBezTo>
                      <a:pt x="16194" y="28665"/>
                      <a:pt x="16873" y="28180"/>
                      <a:pt x="14643" y="26726"/>
                    </a:cubicBezTo>
                    <a:cubicBezTo>
                      <a:pt x="12676" y="25443"/>
                      <a:pt x="9127" y="25367"/>
                      <a:pt x="8314" y="25367"/>
                    </a:cubicBezTo>
                    <a:cubicBezTo>
                      <a:pt x="8205" y="25367"/>
                      <a:pt x="8146" y="25368"/>
                      <a:pt x="8146" y="25368"/>
                    </a:cubicBezTo>
                    <a:cubicBezTo>
                      <a:pt x="8146" y="25368"/>
                      <a:pt x="12509" y="21392"/>
                      <a:pt x="13672" y="20229"/>
                    </a:cubicBezTo>
                    <a:cubicBezTo>
                      <a:pt x="14836" y="19065"/>
                      <a:pt x="17163" y="15089"/>
                      <a:pt x="17842" y="11987"/>
                    </a:cubicBezTo>
                    <a:cubicBezTo>
                      <a:pt x="18521" y="8883"/>
                      <a:pt x="18715" y="8398"/>
                      <a:pt x="17163" y="5973"/>
                    </a:cubicBezTo>
                    <a:cubicBezTo>
                      <a:pt x="15611" y="3549"/>
                      <a:pt x="12995" y="1610"/>
                      <a:pt x="10666" y="1028"/>
                    </a:cubicBezTo>
                    <a:cubicBezTo>
                      <a:pt x="9006" y="613"/>
                      <a:pt x="5617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7"/>
              <p:cNvSpPr/>
              <p:nvPr/>
            </p:nvSpPr>
            <p:spPr>
              <a:xfrm>
                <a:off x="6527786" y="4320652"/>
                <a:ext cx="230011" cy="49030"/>
              </a:xfrm>
              <a:custGeom>
                <a:avLst/>
                <a:gdLst/>
                <a:ahLst/>
                <a:cxnLst/>
                <a:rect l="l" t="t" r="r" b="b"/>
                <a:pathLst>
                  <a:path w="12305" h="2623" extrusionOk="0">
                    <a:moveTo>
                      <a:pt x="5260" y="1"/>
                    </a:moveTo>
                    <a:cubicBezTo>
                      <a:pt x="4278" y="1"/>
                      <a:pt x="3406" y="23"/>
                      <a:pt x="2910" y="58"/>
                    </a:cubicBezTo>
                    <a:cubicBezTo>
                      <a:pt x="1552" y="156"/>
                      <a:pt x="583" y="156"/>
                      <a:pt x="583" y="156"/>
                    </a:cubicBezTo>
                    <a:lnTo>
                      <a:pt x="0" y="1029"/>
                    </a:lnTo>
                    <a:cubicBezTo>
                      <a:pt x="0" y="1029"/>
                      <a:pt x="4752" y="641"/>
                      <a:pt x="7370" y="641"/>
                    </a:cubicBezTo>
                    <a:cubicBezTo>
                      <a:pt x="9988" y="641"/>
                      <a:pt x="11055" y="1222"/>
                      <a:pt x="11734" y="2191"/>
                    </a:cubicBezTo>
                    <a:cubicBezTo>
                      <a:pt x="11960" y="2515"/>
                      <a:pt x="12089" y="2623"/>
                      <a:pt x="12161" y="2623"/>
                    </a:cubicBezTo>
                    <a:cubicBezTo>
                      <a:pt x="12305" y="2623"/>
                      <a:pt x="12219" y="2192"/>
                      <a:pt x="12219" y="2191"/>
                    </a:cubicBezTo>
                    <a:lnTo>
                      <a:pt x="12219" y="2191"/>
                    </a:lnTo>
                    <a:lnTo>
                      <a:pt x="12219" y="2193"/>
                    </a:lnTo>
                    <a:cubicBezTo>
                      <a:pt x="12219" y="2193"/>
                      <a:pt x="11540" y="544"/>
                      <a:pt x="9988" y="252"/>
                    </a:cubicBezTo>
                    <a:cubicBezTo>
                      <a:pt x="9003" y="68"/>
                      <a:pt x="6965" y="1"/>
                      <a:pt x="5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7"/>
              <p:cNvSpPr/>
              <p:nvPr/>
            </p:nvSpPr>
            <p:spPr>
              <a:xfrm>
                <a:off x="7477590" y="3883098"/>
                <a:ext cx="68901" cy="87014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4655" extrusionOk="0">
                    <a:moveTo>
                      <a:pt x="3685" y="1"/>
                    </a:moveTo>
                    <a:cubicBezTo>
                      <a:pt x="3685" y="1"/>
                      <a:pt x="3507" y="1"/>
                      <a:pt x="3060" y="60"/>
                    </a:cubicBezTo>
                    <a:cubicBezTo>
                      <a:pt x="3000" y="70"/>
                      <a:pt x="2935" y="77"/>
                      <a:pt x="2866" y="88"/>
                    </a:cubicBezTo>
                    <a:cubicBezTo>
                      <a:pt x="2687" y="115"/>
                      <a:pt x="2478" y="149"/>
                      <a:pt x="2231" y="195"/>
                    </a:cubicBezTo>
                    <a:cubicBezTo>
                      <a:pt x="1165" y="388"/>
                      <a:pt x="1" y="970"/>
                      <a:pt x="1" y="970"/>
                    </a:cubicBezTo>
                    <a:cubicBezTo>
                      <a:pt x="1" y="970"/>
                      <a:pt x="1304" y="507"/>
                      <a:pt x="2129" y="507"/>
                    </a:cubicBezTo>
                    <a:cubicBezTo>
                      <a:pt x="2393" y="507"/>
                      <a:pt x="2608" y="554"/>
                      <a:pt x="2716" y="678"/>
                    </a:cubicBezTo>
                    <a:cubicBezTo>
                      <a:pt x="3029" y="1038"/>
                      <a:pt x="2425" y="1843"/>
                      <a:pt x="2231" y="2522"/>
                    </a:cubicBezTo>
                    <a:cubicBezTo>
                      <a:pt x="2038" y="3201"/>
                      <a:pt x="1067" y="4655"/>
                      <a:pt x="1067" y="4655"/>
                    </a:cubicBezTo>
                    <a:cubicBezTo>
                      <a:pt x="1067" y="4655"/>
                      <a:pt x="2135" y="3686"/>
                      <a:pt x="2716" y="2715"/>
                    </a:cubicBezTo>
                    <a:cubicBezTo>
                      <a:pt x="3298" y="1746"/>
                      <a:pt x="3685" y="1"/>
                      <a:pt x="3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7"/>
              <p:cNvSpPr/>
              <p:nvPr/>
            </p:nvSpPr>
            <p:spPr>
              <a:xfrm>
                <a:off x="7229260" y="3716118"/>
                <a:ext cx="97893" cy="79985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4279" extrusionOk="0">
                    <a:moveTo>
                      <a:pt x="4904" y="0"/>
                    </a:moveTo>
                    <a:cubicBezTo>
                      <a:pt x="4871" y="0"/>
                      <a:pt x="4849" y="11"/>
                      <a:pt x="4849" y="11"/>
                    </a:cubicBezTo>
                    <a:cubicBezTo>
                      <a:pt x="4849" y="11"/>
                      <a:pt x="1650" y="2048"/>
                      <a:pt x="1068" y="2921"/>
                    </a:cubicBezTo>
                    <a:cubicBezTo>
                      <a:pt x="486" y="3793"/>
                      <a:pt x="0" y="4279"/>
                      <a:pt x="0" y="4279"/>
                    </a:cubicBezTo>
                    <a:cubicBezTo>
                      <a:pt x="0" y="4279"/>
                      <a:pt x="1262" y="3697"/>
                      <a:pt x="1746" y="3114"/>
                    </a:cubicBezTo>
                    <a:cubicBezTo>
                      <a:pt x="2170" y="2606"/>
                      <a:pt x="3930" y="762"/>
                      <a:pt x="4494" y="762"/>
                    </a:cubicBezTo>
                    <a:cubicBezTo>
                      <a:pt x="4575" y="762"/>
                      <a:pt x="4631" y="800"/>
                      <a:pt x="4656" y="885"/>
                    </a:cubicBezTo>
                    <a:cubicBezTo>
                      <a:pt x="4849" y="1563"/>
                      <a:pt x="4656" y="2921"/>
                      <a:pt x="4074" y="3987"/>
                    </a:cubicBezTo>
                    <a:cubicBezTo>
                      <a:pt x="4074" y="3987"/>
                      <a:pt x="5237" y="2339"/>
                      <a:pt x="5237" y="1079"/>
                    </a:cubicBezTo>
                    <a:cubicBezTo>
                      <a:pt x="5237" y="114"/>
                      <a:pt x="5010" y="0"/>
                      <a:pt x="4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37"/>
            <p:cNvGrpSpPr/>
            <p:nvPr/>
          </p:nvGrpSpPr>
          <p:grpSpPr>
            <a:xfrm flipH="1">
              <a:off x="6306028" y="1941150"/>
              <a:ext cx="656608" cy="256712"/>
              <a:chOff x="4994378" y="3321137"/>
              <a:chExt cx="656608" cy="256712"/>
            </a:xfrm>
          </p:grpSpPr>
          <p:sp>
            <p:nvSpPr>
              <p:cNvPr id="493" name="Google Shape;493;p37"/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7"/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7"/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C96864-C1E3-9974-26F7-F3005D45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QUIZ</a:t>
            </a:r>
          </a:p>
        </p:txBody>
      </p:sp>
      <p:sp>
        <p:nvSpPr>
          <p:cNvPr id="39" name="Subtitle 38">
            <a:extLst>
              <a:ext uri="{FF2B5EF4-FFF2-40B4-BE49-F238E27FC236}">
                <a16:creationId xmlns:a16="http://schemas.microsoft.com/office/drawing/2014/main" id="{9F04BD16-F7DE-0468-9265-8A3362A99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203" y="1190036"/>
            <a:ext cx="5485716" cy="228861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Look at the picture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Try to remember everything you see</a:t>
            </a:r>
          </a:p>
        </p:txBody>
      </p:sp>
      <p:grpSp>
        <p:nvGrpSpPr>
          <p:cNvPr id="6" name="Google Shape;994;p53">
            <a:extLst>
              <a:ext uri="{FF2B5EF4-FFF2-40B4-BE49-F238E27FC236}">
                <a16:creationId xmlns:a16="http://schemas.microsoft.com/office/drawing/2014/main" id="{9E99552A-EC8A-FD00-8538-851D6EBCDDC7}"/>
              </a:ext>
            </a:extLst>
          </p:cNvPr>
          <p:cNvGrpSpPr/>
          <p:nvPr/>
        </p:nvGrpSpPr>
        <p:grpSpPr>
          <a:xfrm>
            <a:off x="5946754" y="1621741"/>
            <a:ext cx="2159329" cy="3521759"/>
            <a:chOff x="3817646" y="2810388"/>
            <a:chExt cx="1551219" cy="2529962"/>
          </a:xfrm>
        </p:grpSpPr>
        <p:sp>
          <p:nvSpPr>
            <p:cNvPr id="7" name="Google Shape;995;p53">
              <a:extLst>
                <a:ext uri="{FF2B5EF4-FFF2-40B4-BE49-F238E27FC236}">
                  <a16:creationId xmlns:a16="http://schemas.microsoft.com/office/drawing/2014/main" id="{4E759892-E925-3E46-50A2-138851F120DB}"/>
                </a:ext>
              </a:extLst>
            </p:cNvPr>
            <p:cNvSpPr/>
            <p:nvPr/>
          </p:nvSpPr>
          <p:spPr>
            <a:xfrm>
              <a:off x="3916651" y="4339300"/>
              <a:ext cx="1262625" cy="1001050"/>
            </a:xfrm>
            <a:custGeom>
              <a:avLst/>
              <a:gdLst/>
              <a:ahLst/>
              <a:cxnLst/>
              <a:rect l="l" t="t" r="r" b="b"/>
              <a:pathLst>
                <a:path w="50505" h="40042" extrusionOk="0">
                  <a:moveTo>
                    <a:pt x="49593" y="0"/>
                  </a:moveTo>
                  <a:lnTo>
                    <a:pt x="4092" y="1187"/>
                  </a:lnTo>
                  <a:lnTo>
                    <a:pt x="2918" y="4592"/>
                  </a:lnTo>
                  <a:cubicBezTo>
                    <a:pt x="2918" y="4592"/>
                    <a:pt x="941" y="8498"/>
                    <a:pt x="618" y="16977"/>
                  </a:cubicBezTo>
                  <a:cubicBezTo>
                    <a:pt x="295" y="25457"/>
                    <a:pt x="1" y="40042"/>
                    <a:pt x="1" y="40042"/>
                  </a:cubicBezTo>
                  <a:lnTo>
                    <a:pt x="48070" y="40013"/>
                  </a:lnTo>
                  <a:cubicBezTo>
                    <a:pt x="48070" y="40013"/>
                    <a:pt x="50463" y="18343"/>
                    <a:pt x="50484" y="10914"/>
                  </a:cubicBezTo>
                  <a:cubicBezTo>
                    <a:pt x="50505" y="3485"/>
                    <a:pt x="49593" y="0"/>
                    <a:pt x="49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96;p53">
              <a:extLst>
                <a:ext uri="{FF2B5EF4-FFF2-40B4-BE49-F238E27FC236}">
                  <a16:creationId xmlns:a16="http://schemas.microsoft.com/office/drawing/2014/main" id="{D365BBD3-4ABB-E298-1E87-ED3BB66B0BCE}"/>
                </a:ext>
              </a:extLst>
            </p:cNvPr>
            <p:cNvSpPr/>
            <p:nvPr/>
          </p:nvSpPr>
          <p:spPr>
            <a:xfrm>
              <a:off x="3817646" y="3326901"/>
              <a:ext cx="1551219" cy="1389421"/>
            </a:xfrm>
            <a:custGeom>
              <a:avLst/>
              <a:gdLst/>
              <a:ahLst/>
              <a:cxnLst/>
              <a:rect l="l" t="t" r="r" b="b"/>
              <a:pathLst>
                <a:path w="77658" h="69558" extrusionOk="0">
                  <a:moveTo>
                    <a:pt x="25022" y="1"/>
                  </a:moveTo>
                  <a:cubicBezTo>
                    <a:pt x="18847" y="404"/>
                    <a:pt x="12361" y="1946"/>
                    <a:pt x="9069" y="7311"/>
                  </a:cubicBezTo>
                  <a:cubicBezTo>
                    <a:pt x="7602" y="9702"/>
                    <a:pt x="6329" y="12272"/>
                    <a:pt x="5441" y="14938"/>
                  </a:cubicBezTo>
                  <a:cubicBezTo>
                    <a:pt x="4623" y="17394"/>
                    <a:pt x="4608" y="19883"/>
                    <a:pt x="4162" y="22405"/>
                  </a:cubicBezTo>
                  <a:cubicBezTo>
                    <a:pt x="3781" y="24564"/>
                    <a:pt x="3233" y="26544"/>
                    <a:pt x="2580" y="28586"/>
                  </a:cubicBezTo>
                  <a:cubicBezTo>
                    <a:pt x="2466" y="28944"/>
                    <a:pt x="2348" y="29305"/>
                    <a:pt x="2227" y="29668"/>
                  </a:cubicBezTo>
                  <a:cubicBezTo>
                    <a:pt x="758" y="34087"/>
                    <a:pt x="1547" y="38460"/>
                    <a:pt x="806" y="43051"/>
                  </a:cubicBezTo>
                  <a:cubicBezTo>
                    <a:pt x="1" y="48024"/>
                    <a:pt x="3439" y="52864"/>
                    <a:pt x="6432" y="56844"/>
                  </a:cubicBezTo>
                  <a:cubicBezTo>
                    <a:pt x="8686" y="59844"/>
                    <a:pt x="13953" y="62891"/>
                    <a:pt x="17685" y="64468"/>
                  </a:cubicBezTo>
                  <a:cubicBezTo>
                    <a:pt x="24638" y="67404"/>
                    <a:pt x="24682" y="67958"/>
                    <a:pt x="32219" y="67958"/>
                  </a:cubicBezTo>
                  <a:cubicBezTo>
                    <a:pt x="36916" y="67958"/>
                    <a:pt x="47361" y="69558"/>
                    <a:pt x="50681" y="69558"/>
                  </a:cubicBezTo>
                  <a:cubicBezTo>
                    <a:pt x="51085" y="69558"/>
                    <a:pt x="51383" y="69534"/>
                    <a:pt x="51553" y="69481"/>
                  </a:cubicBezTo>
                  <a:cubicBezTo>
                    <a:pt x="52153" y="69294"/>
                    <a:pt x="63373" y="67487"/>
                    <a:pt x="63945" y="67270"/>
                  </a:cubicBezTo>
                  <a:cubicBezTo>
                    <a:pt x="76968" y="62318"/>
                    <a:pt x="74090" y="51033"/>
                    <a:pt x="76602" y="37583"/>
                  </a:cubicBezTo>
                  <a:cubicBezTo>
                    <a:pt x="76953" y="34665"/>
                    <a:pt x="77657" y="29259"/>
                    <a:pt x="77275" y="26133"/>
                  </a:cubicBezTo>
                  <a:cubicBezTo>
                    <a:pt x="75744" y="18452"/>
                    <a:pt x="73706" y="13467"/>
                    <a:pt x="68581" y="9347"/>
                  </a:cubicBezTo>
                  <a:cubicBezTo>
                    <a:pt x="65771" y="7221"/>
                    <a:pt x="61555" y="3520"/>
                    <a:pt x="58317" y="2775"/>
                  </a:cubicBezTo>
                  <a:cubicBezTo>
                    <a:pt x="48092" y="1913"/>
                    <a:pt x="35132" y="228"/>
                    <a:pt x="250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97;p53">
              <a:extLst>
                <a:ext uri="{FF2B5EF4-FFF2-40B4-BE49-F238E27FC236}">
                  <a16:creationId xmlns:a16="http://schemas.microsoft.com/office/drawing/2014/main" id="{D4970CE0-3B96-05A9-4A95-EFA231F34264}"/>
                </a:ext>
              </a:extLst>
            </p:cNvPr>
            <p:cNvSpPr/>
            <p:nvPr/>
          </p:nvSpPr>
          <p:spPr>
            <a:xfrm>
              <a:off x="3996921" y="3975849"/>
              <a:ext cx="119411" cy="179076"/>
            </a:xfrm>
            <a:custGeom>
              <a:avLst/>
              <a:gdLst/>
              <a:ahLst/>
              <a:cxnLst/>
              <a:rect l="l" t="t" r="r" b="b"/>
              <a:pathLst>
                <a:path w="5978" h="8965" extrusionOk="0">
                  <a:moveTo>
                    <a:pt x="5712" y="0"/>
                  </a:moveTo>
                  <a:cubicBezTo>
                    <a:pt x="5453" y="0"/>
                    <a:pt x="5017" y="127"/>
                    <a:pt x="4454" y="760"/>
                  </a:cubicBezTo>
                  <a:cubicBezTo>
                    <a:pt x="3517" y="1815"/>
                    <a:pt x="2579" y="3338"/>
                    <a:pt x="1289" y="5566"/>
                  </a:cubicBezTo>
                  <a:lnTo>
                    <a:pt x="1289" y="5565"/>
                  </a:lnTo>
                  <a:cubicBezTo>
                    <a:pt x="0" y="7792"/>
                    <a:pt x="586" y="8965"/>
                    <a:pt x="586" y="8965"/>
                  </a:cubicBezTo>
                  <a:cubicBezTo>
                    <a:pt x="586" y="8965"/>
                    <a:pt x="1993" y="5448"/>
                    <a:pt x="3282" y="3456"/>
                  </a:cubicBezTo>
                  <a:cubicBezTo>
                    <a:pt x="4571" y="1463"/>
                    <a:pt x="5508" y="760"/>
                    <a:pt x="5508" y="760"/>
                  </a:cubicBezTo>
                  <a:lnTo>
                    <a:pt x="5978" y="56"/>
                  </a:lnTo>
                  <a:cubicBezTo>
                    <a:pt x="5978" y="56"/>
                    <a:pt x="5884" y="0"/>
                    <a:pt x="57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8;p53">
              <a:extLst>
                <a:ext uri="{FF2B5EF4-FFF2-40B4-BE49-F238E27FC236}">
                  <a16:creationId xmlns:a16="http://schemas.microsoft.com/office/drawing/2014/main" id="{7F8B6B49-0F15-6384-6AA5-5ECAB45B64A5}"/>
                </a:ext>
              </a:extLst>
            </p:cNvPr>
            <p:cNvSpPr/>
            <p:nvPr/>
          </p:nvSpPr>
          <p:spPr>
            <a:xfrm>
              <a:off x="4812800" y="3749972"/>
              <a:ext cx="131695" cy="203725"/>
            </a:xfrm>
            <a:custGeom>
              <a:avLst/>
              <a:gdLst/>
              <a:ahLst/>
              <a:cxnLst/>
              <a:rect l="l" t="t" r="r" b="b"/>
              <a:pathLst>
                <a:path w="6593" h="10199" extrusionOk="0">
                  <a:moveTo>
                    <a:pt x="1088" y="1"/>
                  </a:moveTo>
                  <a:cubicBezTo>
                    <a:pt x="439" y="1"/>
                    <a:pt x="1" y="5"/>
                    <a:pt x="1" y="5"/>
                  </a:cubicBezTo>
                  <a:cubicBezTo>
                    <a:pt x="1" y="5"/>
                    <a:pt x="926" y="4245"/>
                    <a:pt x="2369" y="5523"/>
                  </a:cubicBezTo>
                  <a:cubicBezTo>
                    <a:pt x="3812" y="6801"/>
                    <a:pt x="4305" y="10198"/>
                    <a:pt x="4305" y="10198"/>
                  </a:cubicBezTo>
                  <a:cubicBezTo>
                    <a:pt x="4305" y="10198"/>
                    <a:pt x="5509" y="7967"/>
                    <a:pt x="5322" y="5954"/>
                  </a:cubicBezTo>
                  <a:cubicBezTo>
                    <a:pt x="5134" y="3941"/>
                    <a:pt x="6592" y="628"/>
                    <a:pt x="6472" y="285"/>
                  </a:cubicBezTo>
                  <a:cubicBezTo>
                    <a:pt x="6384" y="34"/>
                    <a:pt x="2908" y="1"/>
                    <a:pt x="1088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99;p53">
              <a:extLst>
                <a:ext uri="{FF2B5EF4-FFF2-40B4-BE49-F238E27FC236}">
                  <a16:creationId xmlns:a16="http://schemas.microsoft.com/office/drawing/2014/main" id="{B3EAD704-64FD-429B-B4BA-52BFD022320A}"/>
                </a:ext>
              </a:extLst>
            </p:cNvPr>
            <p:cNvSpPr/>
            <p:nvPr/>
          </p:nvSpPr>
          <p:spPr>
            <a:xfrm>
              <a:off x="4276671" y="2916735"/>
              <a:ext cx="751539" cy="568369"/>
            </a:xfrm>
            <a:custGeom>
              <a:avLst/>
              <a:gdLst/>
              <a:ahLst/>
              <a:cxnLst/>
              <a:rect l="l" t="t" r="r" b="b"/>
              <a:pathLst>
                <a:path w="37624" h="28454" extrusionOk="0">
                  <a:moveTo>
                    <a:pt x="12972" y="0"/>
                  </a:moveTo>
                  <a:cubicBezTo>
                    <a:pt x="12716" y="0"/>
                    <a:pt x="12277" y="44"/>
                    <a:pt x="11545" y="220"/>
                  </a:cubicBezTo>
                  <a:cubicBezTo>
                    <a:pt x="10080" y="571"/>
                    <a:pt x="8908" y="1920"/>
                    <a:pt x="7560" y="2974"/>
                  </a:cubicBezTo>
                  <a:cubicBezTo>
                    <a:pt x="6212" y="4029"/>
                    <a:pt x="5567" y="4967"/>
                    <a:pt x="4923" y="5904"/>
                  </a:cubicBezTo>
                  <a:cubicBezTo>
                    <a:pt x="4278" y="6842"/>
                    <a:pt x="3692" y="8893"/>
                    <a:pt x="2990" y="9831"/>
                  </a:cubicBezTo>
                  <a:cubicBezTo>
                    <a:pt x="2287" y="10768"/>
                    <a:pt x="1994" y="11824"/>
                    <a:pt x="1641" y="12585"/>
                  </a:cubicBezTo>
                  <a:cubicBezTo>
                    <a:pt x="1290" y="13347"/>
                    <a:pt x="235" y="17214"/>
                    <a:pt x="117" y="18035"/>
                  </a:cubicBezTo>
                  <a:cubicBezTo>
                    <a:pt x="1" y="18856"/>
                    <a:pt x="1231" y="22371"/>
                    <a:pt x="2110" y="22899"/>
                  </a:cubicBezTo>
                  <a:cubicBezTo>
                    <a:pt x="2990" y="23427"/>
                    <a:pt x="16116" y="24364"/>
                    <a:pt x="17756" y="24481"/>
                  </a:cubicBezTo>
                  <a:cubicBezTo>
                    <a:pt x="19398" y="24599"/>
                    <a:pt x="26547" y="27353"/>
                    <a:pt x="28012" y="27646"/>
                  </a:cubicBezTo>
                  <a:cubicBezTo>
                    <a:pt x="29116" y="27867"/>
                    <a:pt x="30152" y="28453"/>
                    <a:pt x="31498" y="28453"/>
                  </a:cubicBezTo>
                  <a:cubicBezTo>
                    <a:pt x="31939" y="28453"/>
                    <a:pt x="32414" y="28390"/>
                    <a:pt x="32934" y="28231"/>
                  </a:cubicBezTo>
                  <a:cubicBezTo>
                    <a:pt x="35044" y="27586"/>
                    <a:pt x="35279" y="27646"/>
                    <a:pt x="36158" y="26414"/>
                  </a:cubicBezTo>
                  <a:cubicBezTo>
                    <a:pt x="37037" y="25184"/>
                    <a:pt x="37623" y="23895"/>
                    <a:pt x="37506" y="22606"/>
                  </a:cubicBezTo>
                  <a:cubicBezTo>
                    <a:pt x="37388" y="21317"/>
                    <a:pt x="36979" y="20261"/>
                    <a:pt x="36627" y="19031"/>
                  </a:cubicBezTo>
                  <a:cubicBezTo>
                    <a:pt x="36276" y="17800"/>
                    <a:pt x="35162" y="16160"/>
                    <a:pt x="34341" y="14753"/>
                  </a:cubicBezTo>
                  <a:cubicBezTo>
                    <a:pt x="33520" y="13346"/>
                    <a:pt x="32642" y="12760"/>
                    <a:pt x="31822" y="11647"/>
                  </a:cubicBezTo>
                  <a:cubicBezTo>
                    <a:pt x="31001" y="10534"/>
                    <a:pt x="30356" y="9361"/>
                    <a:pt x="29184" y="8307"/>
                  </a:cubicBezTo>
                  <a:cubicBezTo>
                    <a:pt x="28012" y="7252"/>
                    <a:pt x="27719" y="6783"/>
                    <a:pt x="27192" y="5963"/>
                  </a:cubicBezTo>
                  <a:cubicBezTo>
                    <a:pt x="26665" y="5142"/>
                    <a:pt x="25141" y="3443"/>
                    <a:pt x="24262" y="2915"/>
                  </a:cubicBezTo>
                  <a:cubicBezTo>
                    <a:pt x="23383" y="2388"/>
                    <a:pt x="21156" y="1275"/>
                    <a:pt x="20101" y="806"/>
                  </a:cubicBezTo>
                  <a:cubicBezTo>
                    <a:pt x="19047" y="336"/>
                    <a:pt x="17581" y="161"/>
                    <a:pt x="16585" y="161"/>
                  </a:cubicBezTo>
                  <a:cubicBezTo>
                    <a:pt x="15588" y="161"/>
                    <a:pt x="14827" y="454"/>
                    <a:pt x="14827" y="454"/>
                  </a:cubicBezTo>
                  <a:cubicBezTo>
                    <a:pt x="14827" y="454"/>
                    <a:pt x="13713" y="43"/>
                    <a:pt x="13303" y="43"/>
                  </a:cubicBezTo>
                  <a:lnTo>
                    <a:pt x="13303" y="44"/>
                  </a:lnTo>
                  <a:cubicBezTo>
                    <a:pt x="13303" y="44"/>
                    <a:pt x="13230" y="0"/>
                    <a:pt x="129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00;p53">
              <a:extLst>
                <a:ext uri="{FF2B5EF4-FFF2-40B4-BE49-F238E27FC236}">
                  <a16:creationId xmlns:a16="http://schemas.microsoft.com/office/drawing/2014/main" id="{316AB8E7-C619-4943-3E2C-045EF1D78163}"/>
                </a:ext>
              </a:extLst>
            </p:cNvPr>
            <p:cNvSpPr/>
            <p:nvPr/>
          </p:nvSpPr>
          <p:spPr>
            <a:xfrm>
              <a:off x="4423887" y="2997773"/>
              <a:ext cx="419075" cy="453013"/>
            </a:xfrm>
            <a:custGeom>
              <a:avLst/>
              <a:gdLst/>
              <a:ahLst/>
              <a:cxnLst/>
              <a:rect l="l" t="t" r="r" b="b"/>
              <a:pathLst>
                <a:path w="20980" h="22679" extrusionOk="0">
                  <a:moveTo>
                    <a:pt x="5964" y="0"/>
                  </a:moveTo>
                  <a:cubicBezTo>
                    <a:pt x="3232" y="0"/>
                    <a:pt x="2200" y="100"/>
                    <a:pt x="469" y="2697"/>
                  </a:cubicBezTo>
                  <a:cubicBezTo>
                    <a:pt x="469" y="2697"/>
                    <a:pt x="0" y="5159"/>
                    <a:pt x="0" y="7268"/>
                  </a:cubicBezTo>
                  <a:cubicBezTo>
                    <a:pt x="0" y="9377"/>
                    <a:pt x="234" y="11487"/>
                    <a:pt x="352" y="12894"/>
                  </a:cubicBezTo>
                  <a:cubicBezTo>
                    <a:pt x="469" y="14301"/>
                    <a:pt x="1173" y="16527"/>
                    <a:pt x="1641" y="17581"/>
                  </a:cubicBezTo>
                  <a:cubicBezTo>
                    <a:pt x="2110" y="18637"/>
                    <a:pt x="3003" y="20161"/>
                    <a:pt x="5231" y="21567"/>
                  </a:cubicBezTo>
                  <a:cubicBezTo>
                    <a:pt x="6487" y="22360"/>
                    <a:pt x="8219" y="22678"/>
                    <a:pt x="9826" y="22678"/>
                  </a:cubicBezTo>
                  <a:cubicBezTo>
                    <a:pt x="11068" y="22678"/>
                    <a:pt x="12236" y="22488"/>
                    <a:pt x="13054" y="22182"/>
                  </a:cubicBezTo>
                  <a:cubicBezTo>
                    <a:pt x="14929" y="21479"/>
                    <a:pt x="16043" y="19984"/>
                    <a:pt x="16745" y="18227"/>
                  </a:cubicBezTo>
                  <a:cubicBezTo>
                    <a:pt x="17448" y="16469"/>
                    <a:pt x="17698" y="14066"/>
                    <a:pt x="17698" y="14066"/>
                  </a:cubicBezTo>
                  <a:cubicBezTo>
                    <a:pt x="17698" y="14066"/>
                    <a:pt x="19338" y="13480"/>
                    <a:pt x="19924" y="12425"/>
                  </a:cubicBezTo>
                  <a:cubicBezTo>
                    <a:pt x="20510" y="11370"/>
                    <a:pt x="20980" y="10901"/>
                    <a:pt x="20510" y="9495"/>
                  </a:cubicBezTo>
                  <a:cubicBezTo>
                    <a:pt x="20042" y="8088"/>
                    <a:pt x="18870" y="8088"/>
                    <a:pt x="18049" y="8088"/>
                  </a:cubicBezTo>
                  <a:cubicBezTo>
                    <a:pt x="17228" y="8088"/>
                    <a:pt x="15588" y="8674"/>
                    <a:pt x="15588" y="8674"/>
                  </a:cubicBezTo>
                  <a:cubicBezTo>
                    <a:pt x="15588" y="8674"/>
                    <a:pt x="15588" y="5862"/>
                    <a:pt x="13948" y="3401"/>
                  </a:cubicBezTo>
                  <a:cubicBezTo>
                    <a:pt x="12306" y="940"/>
                    <a:pt x="9962" y="1"/>
                    <a:pt x="6681" y="1"/>
                  </a:cubicBezTo>
                  <a:cubicBezTo>
                    <a:pt x="6429" y="1"/>
                    <a:pt x="6191" y="0"/>
                    <a:pt x="5964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01;p53">
              <a:extLst>
                <a:ext uri="{FF2B5EF4-FFF2-40B4-BE49-F238E27FC236}">
                  <a16:creationId xmlns:a16="http://schemas.microsoft.com/office/drawing/2014/main" id="{F9EAFB23-7066-B7A2-71AB-7F76B55EBAD7}"/>
                </a:ext>
              </a:extLst>
            </p:cNvPr>
            <p:cNvSpPr/>
            <p:nvPr/>
          </p:nvSpPr>
          <p:spPr>
            <a:xfrm>
              <a:off x="4371492" y="3170257"/>
              <a:ext cx="74926" cy="114916"/>
            </a:xfrm>
            <a:custGeom>
              <a:avLst/>
              <a:gdLst/>
              <a:ahLst/>
              <a:cxnLst/>
              <a:rect l="l" t="t" r="r" b="b"/>
              <a:pathLst>
                <a:path w="3751" h="5753" extrusionOk="0">
                  <a:moveTo>
                    <a:pt x="1647" y="0"/>
                  </a:moveTo>
                  <a:cubicBezTo>
                    <a:pt x="1570" y="0"/>
                    <a:pt x="1490" y="4"/>
                    <a:pt x="1407" y="12"/>
                  </a:cubicBezTo>
                  <a:cubicBezTo>
                    <a:pt x="1" y="145"/>
                    <a:pt x="118" y="2682"/>
                    <a:pt x="704" y="3483"/>
                  </a:cubicBezTo>
                  <a:cubicBezTo>
                    <a:pt x="1290" y="4285"/>
                    <a:pt x="3751" y="5753"/>
                    <a:pt x="3751" y="5753"/>
                  </a:cubicBezTo>
                  <a:lnTo>
                    <a:pt x="3400" y="946"/>
                  </a:lnTo>
                  <a:cubicBezTo>
                    <a:pt x="3400" y="946"/>
                    <a:pt x="2881" y="0"/>
                    <a:pt x="1647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02;p53">
              <a:extLst>
                <a:ext uri="{FF2B5EF4-FFF2-40B4-BE49-F238E27FC236}">
                  <a16:creationId xmlns:a16="http://schemas.microsoft.com/office/drawing/2014/main" id="{DB82C6A3-6446-0858-589F-4E8518A2FE08}"/>
                </a:ext>
              </a:extLst>
            </p:cNvPr>
            <p:cNvSpPr/>
            <p:nvPr/>
          </p:nvSpPr>
          <p:spPr>
            <a:xfrm>
              <a:off x="4466593" y="3201039"/>
              <a:ext cx="108344" cy="91905"/>
            </a:xfrm>
            <a:custGeom>
              <a:avLst/>
              <a:gdLst/>
              <a:ahLst/>
              <a:cxnLst/>
              <a:rect l="l" t="t" r="r" b="b"/>
              <a:pathLst>
                <a:path w="5424" h="4601" extrusionOk="0">
                  <a:moveTo>
                    <a:pt x="3110" y="1"/>
                  </a:moveTo>
                  <a:cubicBezTo>
                    <a:pt x="3110" y="1"/>
                    <a:pt x="1968" y="713"/>
                    <a:pt x="1456" y="1164"/>
                  </a:cubicBezTo>
                  <a:cubicBezTo>
                    <a:pt x="946" y="1615"/>
                    <a:pt x="572" y="2183"/>
                    <a:pt x="387" y="2638"/>
                  </a:cubicBezTo>
                  <a:cubicBezTo>
                    <a:pt x="203" y="3094"/>
                    <a:pt x="1" y="3626"/>
                    <a:pt x="209" y="3971"/>
                  </a:cubicBezTo>
                  <a:cubicBezTo>
                    <a:pt x="407" y="4300"/>
                    <a:pt x="1059" y="4600"/>
                    <a:pt x="1587" y="4600"/>
                  </a:cubicBezTo>
                  <a:cubicBezTo>
                    <a:pt x="1612" y="4600"/>
                    <a:pt x="1637" y="4599"/>
                    <a:pt x="1662" y="4598"/>
                  </a:cubicBezTo>
                  <a:cubicBezTo>
                    <a:pt x="2201" y="4566"/>
                    <a:pt x="3473" y="4009"/>
                    <a:pt x="4137" y="3597"/>
                  </a:cubicBezTo>
                  <a:cubicBezTo>
                    <a:pt x="4802" y="3186"/>
                    <a:pt x="5423" y="2430"/>
                    <a:pt x="5423" y="2430"/>
                  </a:cubicBezTo>
                  <a:lnTo>
                    <a:pt x="5423" y="2430"/>
                  </a:lnTo>
                  <a:cubicBezTo>
                    <a:pt x="5423" y="2430"/>
                    <a:pt x="4699" y="2918"/>
                    <a:pt x="4066" y="3367"/>
                  </a:cubicBezTo>
                  <a:cubicBezTo>
                    <a:pt x="3433" y="3818"/>
                    <a:pt x="2360" y="4224"/>
                    <a:pt x="1812" y="4295"/>
                  </a:cubicBezTo>
                  <a:cubicBezTo>
                    <a:pt x="1728" y="4306"/>
                    <a:pt x="1643" y="4311"/>
                    <a:pt x="1558" y="4311"/>
                  </a:cubicBezTo>
                  <a:cubicBezTo>
                    <a:pt x="1096" y="4311"/>
                    <a:pt x="662" y="4152"/>
                    <a:pt x="521" y="3860"/>
                  </a:cubicBezTo>
                  <a:cubicBezTo>
                    <a:pt x="353" y="3515"/>
                    <a:pt x="410" y="2715"/>
                    <a:pt x="999" y="1921"/>
                  </a:cubicBezTo>
                  <a:cubicBezTo>
                    <a:pt x="1588" y="1127"/>
                    <a:pt x="3110" y="1"/>
                    <a:pt x="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03;p53">
              <a:extLst>
                <a:ext uri="{FF2B5EF4-FFF2-40B4-BE49-F238E27FC236}">
                  <a16:creationId xmlns:a16="http://schemas.microsoft.com/office/drawing/2014/main" id="{A28BC76B-CC01-2D83-FE93-25C4C8621DD3}"/>
                </a:ext>
              </a:extLst>
            </p:cNvPr>
            <p:cNvSpPr/>
            <p:nvPr/>
          </p:nvSpPr>
          <p:spPr>
            <a:xfrm>
              <a:off x="4748121" y="3174392"/>
              <a:ext cx="81678" cy="82976"/>
            </a:xfrm>
            <a:custGeom>
              <a:avLst/>
              <a:gdLst/>
              <a:ahLst/>
              <a:cxnLst/>
              <a:rect l="l" t="t" r="r" b="b"/>
              <a:pathLst>
                <a:path w="4089" h="4154" extrusionOk="0">
                  <a:moveTo>
                    <a:pt x="2250" y="1"/>
                  </a:moveTo>
                  <a:cubicBezTo>
                    <a:pt x="2147" y="1"/>
                    <a:pt x="2042" y="8"/>
                    <a:pt x="1934" y="22"/>
                  </a:cubicBezTo>
                  <a:cubicBezTo>
                    <a:pt x="968" y="155"/>
                    <a:pt x="1" y="770"/>
                    <a:pt x="1" y="770"/>
                  </a:cubicBezTo>
                  <a:cubicBezTo>
                    <a:pt x="12" y="772"/>
                    <a:pt x="26" y="773"/>
                    <a:pt x="42" y="773"/>
                  </a:cubicBezTo>
                  <a:cubicBezTo>
                    <a:pt x="382" y="773"/>
                    <a:pt x="1650" y="328"/>
                    <a:pt x="2154" y="287"/>
                  </a:cubicBezTo>
                  <a:lnTo>
                    <a:pt x="2155" y="287"/>
                  </a:lnTo>
                  <a:cubicBezTo>
                    <a:pt x="2220" y="281"/>
                    <a:pt x="2284" y="279"/>
                    <a:pt x="2345" y="279"/>
                  </a:cubicBezTo>
                  <a:cubicBezTo>
                    <a:pt x="2778" y="279"/>
                    <a:pt x="3116" y="419"/>
                    <a:pt x="3385" y="726"/>
                  </a:cubicBezTo>
                  <a:cubicBezTo>
                    <a:pt x="3692" y="1078"/>
                    <a:pt x="3737" y="1254"/>
                    <a:pt x="3561" y="2001"/>
                  </a:cubicBezTo>
                  <a:cubicBezTo>
                    <a:pt x="3384" y="2748"/>
                    <a:pt x="3033" y="3099"/>
                    <a:pt x="2550" y="3496"/>
                  </a:cubicBezTo>
                  <a:cubicBezTo>
                    <a:pt x="2067" y="3890"/>
                    <a:pt x="1319" y="4154"/>
                    <a:pt x="1319" y="4154"/>
                  </a:cubicBezTo>
                  <a:cubicBezTo>
                    <a:pt x="1319" y="4154"/>
                    <a:pt x="2418" y="3979"/>
                    <a:pt x="3121" y="3276"/>
                  </a:cubicBezTo>
                  <a:cubicBezTo>
                    <a:pt x="3824" y="2572"/>
                    <a:pt x="4088" y="1606"/>
                    <a:pt x="3869" y="990"/>
                  </a:cubicBezTo>
                  <a:cubicBezTo>
                    <a:pt x="3673" y="444"/>
                    <a:pt x="3062" y="1"/>
                    <a:pt x="2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04;p53">
              <a:extLst>
                <a:ext uri="{FF2B5EF4-FFF2-40B4-BE49-F238E27FC236}">
                  <a16:creationId xmlns:a16="http://schemas.microsoft.com/office/drawing/2014/main" id="{939CEFCA-F6F3-E3A7-CFA1-87D22DD566E8}"/>
                </a:ext>
              </a:extLst>
            </p:cNvPr>
            <p:cNvSpPr/>
            <p:nvPr/>
          </p:nvSpPr>
          <p:spPr>
            <a:xfrm>
              <a:off x="4387293" y="3188235"/>
              <a:ext cx="37773" cy="62142"/>
            </a:xfrm>
            <a:custGeom>
              <a:avLst/>
              <a:gdLst/>
              <a:ahLst/>
              <a:cxnLst/>
              <a:rect l="l" t="t" r="r" b="b"/>
              <a:pathLst>
                <a:path w="1891" h="3111" extrusionOk="0">
                  <a:moveTo>
                    <a:pt x="927" y="0"/>
                  </a:moveTo>
                  <a:cubicBezTo>
                    <a:pt x="787" y="0"/>
                    <a:pt x="660" y="33"/>
                    <a:pt x="572" y="122"/>
                  </a:cubicBezTo>
                  <a:cubicBezTo>
                    <a:pt x="221" y="473"/>
                    <a:pt x="1" y="1044"/>
                    <a:pt x="264" y="1879"/>
                  </a:cubicBezTo>
                  <a:cubicBezTo>
                    <a:pt x="529" y="2714"/>
                    <a:pt x="1626" y="3111"/>
                    <a:pt x="1626" y="3111"/>
                  </a:cubicBezTo>
                  <a:cubicBezTo>
                    <a:pt x="1626" y="3111"/>
                    <a:pt x="880" y="2671"/>
                    <a:pt x="660" y="2143"/>
                  </a:cubicBezTo>
                  <a:cubicBezTo>
                    <a:pt x="440" y="1615"/>
                    <a:pt x="396" y="1221"/>
                    <a:pt x="484" y="781"/>
                  </a:cubicBezTo>
                  <a:cubicBezTo>
                    <a:pt x="572" y="341"/>
                    <a:pt x="835" y="253"/>
                    <a:pt x="1100" y="209"/>
                  </a:cubicBezTo>
                  <a:cubicBezTo>
                    <a:pt x="1137" y="202"/>
                    <a:pt x="1180" y="200"/>
                    <a:pt x="1225" y="200"/>
                  </a:cubicBezTo>
                  <a:cubicBezTo>
                    <a:pt x="1502" y="200"/>
                    <a:pt x="1891" y="297"/>
                    <a:pt x="1891" y="297"/>
                  </a:cubicBezTo>
                  <a:cubicBezTo>
                    <a:pt x="1891" y="297"/>
                    <a:pt x="1347" y="0"/>
                    <a:pt x="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05;p53">
              <a:extLst>
                <a:ext uri="{FF2B5EF4-FFF2-40B4-BE49-F238E27FC236}">
                  <a16:creationId xmlns:a16="http://schemas.microsoft.com/office/drawing/2014/main" id="{96D34B73-CBE6-8893-470D-9C9853BE42AD}"/>
                </a:ext>
              </a:extLst>
            </p:cNvPr>
            <p:cNvSpPr/>
            <p:nvPr/>
          </p:nvSpPr>
          <p:spPr>
            <a:xfrm>
              <a:off x="4605440" y="3175151"/>
              <a:ext cx="30881" cy="38831"/>
            </a:xfrm>
            <a:custGeom>
              <a:avLst/>
              <a:gdLst/>
              <a:ahLst/>
              <a:cxnLst/>
              <a:rect l="l" t="t" r="r" b="b"/>
              <a:pathLst>
                <a:path w="1546" h="1944" extrusionOk="0">
                  <a:moveTo>
                    <a:pt x="617" y="1"/>
                  </a:moveTo>
                  <a:cubicBezTo>
                    <a:pt x="514" y="1"/>
                    <a:pt x="413" y="23"/>
                    <a:pt x="324" y="76"/>
                  </a:cubicBezTo>
                  <a:cubicBezTo>
                    <a:pt x="97" y="210"/>
                    <a:pt x="63" y="508"/>
                    <a:pt x="39" y="746"/>
                  </a:cubicBezTo>
                  <a:cubicBezTo>
                    <a:pt x="1" y="1131"/>
                    <a:pt x="67" y="1650"/>
                    <a:pt x="463" y="1835"/>
                  </a:cubicBezTo>
                  <a:cubicBezTo>
                    <a:pt x="536" y="1869"/>
                    <a:pt x="617" y="1887"/>
                    <a:pt x="698" y="1895"/>
                  </a:cubicBezTo>
                  <a:cubicBezTo>
                    <a:pt x="762" y="1925"/>
                    <a:pt x="832" y="1944"/>
                    <a:pt x="907" y="1944"/>
                  </a:cubicBezTo>
                  <a:cubicBezTo>
                    <a:pt x="1043" y="1943"/>
                    <a:pt x="1172" y="1881"/>
                    <a:pt x="1264" y="1782"/>
                  </a:cubicBezTo>
                  <a:cubicBezTo>
                    <a:pt x="1429" y="1607"/>
                    <a:pt x="1481" y="1355"/>
                    <a:pt x="1505" y="1124"/>
                  </a:cubicBezTo>
                  <a:cubicBezTo>
                    <a:pt x="1546" y="718"/>
                    <a:pt x="1367" y="274"/>
                    <a:pt x="986" y="90"/>
                  </a:cubicBezTo>
                  <a:cubicBezTo>
                    <a:pt x="873" y="36"/>
                    <a:pt x="744" y="1"/>
                    <a:pt x="6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06;p53">
              <a:extLst>
                <a:ext uri="{FF2B5EF4-FFF2-40B4-BE49-F238E27FC236}">
                  <a16:creationId xmlns:a16="http://schemas.microsoft.com/office/drawing/2014/main" id="{047C5B2A-17F9-1981-DA04-CC147DBE3C29}"/>
                </a:ext>
              </a:extLst>
            </p:cNvPr>
            <p:cNvSpPr/>
            <p:nvPr/>
          </p:nvSpPr>
          <p:spPr>
            <a:xfrm>
              <a:off x="4453170" y="3187735"/>
              <a:ext cx="26727" cy="34197"/>
            </a:xfrm>
            <a:custGeom>
              <a:avLst/>
              <a:gdLst/>
              <a:ahLst/>
              <a:cxnLst/>
              <a:rect l="l" t="t" r="r" b="b"/>
              <a:pathLst>
                <a:path w="1338" h="1712" extrusionOk="0">
                  <a:moveTo>
                    <a:pt x="541" y="0"/>
                  </a:moveTo>
                  <a:cubicBezTo>
                    <a:pt x="452" y="0"/>
                    <a:pt x="364" y="19"/>
                    <a:pt x="283" y="60"/>
                  </a:cubicBezTo>
                  <a:cubicBezTo>
                    <a:pt x="75" y="164"/>
                    <a:pt x="7" y="374"/>
                    <a:pt x="12" y="586"/>
                  </a:cubicBezTo>
                  <a:cubicBezTo>
                    <a:pt x="1" y="720"/>
                    <a:pt x="20" y="861"/>
                    <a:pt x="52" y="981"/>
                  </a:cubicBezTo>
                  <a:cubicBezTo>
                    <a:pt x="111" y="1206"/>
                    <a:pt x="241" y="1437"/>
                    <a:pt x="422" y="1586"/>
                  </a:cubicBezTo>
                  <a:cubicBezTo>
                    <a:pt x="508" y="1657"/>
                    <a:pt x="604" y="1708"/>
                    <a:pt x="717" y="1711"/>
                  </a:cubicBezTo>
                  <a:cubicBezTo>
                    <a:pt x="722" y="1711"/>
                    <a:pt x="727" y="1712"/>
                    <a:pt x="731" y="1712"/>
                  </a:cubicBezTo>
                  <a:cubicBezTo>
                    <a:pt x="813" y="1712"/>
                    <a:pt x="891" y="1681"/>
                    <a:pt x="956" y="1631"/>
                  </a:cubicBezTo>
                  <a:cubicBezTo>
                    <a:pt x="1080" y="1582"/>
                    <a:pt x="1191" y="1486"/>
                    <a:pt x="1251" y="1370"/>
                  </a:cubicBezTo>
                  <a:cubicBezTo>
                    <a:pt x="1330" y="1220"/>
                    <a:pt x="1337" y="1062"/>
                    <a:pt x="1312" y="898"/>
                  </a:cubicBezTo>
                  <a:cubicBezTo>
                    <a:pt x="1301" y="825"/>
                    <a:pt x="1280" y="753"/>
                    <a:pt x="1258" y="682"/>
                  </a:cubicBezTo>
                  <a:cubicBezTo>
                    <a:pt x="1249" y="614"/>
                    <a:pt x="1235" y="546"/>
                    <a:pt x="1210" y="483"/>
                  </a:cubicBezTo>
                  <a:cubicBezTo>
                    <a:pt x="1123" y="263"/>
                    <a:pt x="941" y="61"/>
                    <a:pt x="703" y="21"/>
                  </a:cubicBezTo>
                  <a:cubicBezTo>
                    <a:pt x="650" y="7"/>
                    <a:pt x="595" y="0"/>
                    <a:pt x="5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7;p53">
              <a:extLst>
                <a:ext uri="{FF2B5EF4-FFF2-40B4-BE49-F238E27FC236}">
                  <a16:creationId xmlns:a16="http://schemas.microsoft.com/office/drawing/2014/main" id="{3631AC7A-4271-4B6C-1FEC-0BE7614C84C5}"/>
                </a:ext>
              </a:extLst>
            </p:cNvPr>
            <p:cNvSpPr/>
            <p:nvPr/>
          </p:nvSpPr>
          <p:spPr>
            <a:xfrm>
              <a:off x="4578873" y="3130048"/>
              <a:ext cx="85433" cy="21094"/>
            </a:xfrm>
            <a:custGeom>
              <a:avLst/>
              <a:gdLst/>
              <a:ahLst/>
              <a:cxnLst/>
              <a:rect l="l" t="t" r="r" b="b"/>
              <a:pathLst>
                <a:path w="4277" h="1056" extrusionOk="0">
                  <a:moveTo>
                    <a:pt x="2140" y="1"/>
                  </a:moveTo>
                  <a:cubicBezTo>
                    <a:pt x="1978" y="1"/>
                    <a:pt x="1810" y="10"/>
                    <a:pt x="1639" y="30"/>
                  </a:cubicBezTo>
                  <a:cubicBezTo>
                    <a:pt x="708" y="139"/>
                    <a:pt x="242" y="571"/>
                    <a:pt x="242" y="571"/>
                  </a:cubicBezTo>
                  <a:cubicBezTo>
                    <a:pt x="242" y="571"/>
                    <a:pt x="0" y="822"/>
                    <a:pt x="300" y="822"/>
                  </a:cubicBezTo>
                  <a:cubicBezTo>
                    <a:pt x="360" y="822"/>
                    <a:pt x="442" y="811"/>
                    <a:pt x="552" y="787"/>
                  </a:cubicBezTo>
                  <a:cubicBezTo>
                    <a:pt x="1086" y="671"/>
                    <a:pt x="1644" y="460"/>
                    <a:pt x="2270" y="460"/>
                  </a:cubicBezTo>
                  <a:cubicBezTo>
                    <a:pt x="2417" y="460"/>
                    <a:pt x="2569" y="471"/>
                    <a:pt x="2724" y="499"/>
                  </a:cubicBezTo>
                  <a:cubicBezTo>
                    <a:pt x="3461" y="629"/>
                    <a:pt x="3817" y="1055"/>
                    <a:pt x="4022" y="1055"/>
                  </a:cubicBezTo>
                  <a:cubicBezTo>
                    <a:pt x="4043" y="1055"/>
                    <a:pt x="4063" y="1051"/>
                    <a:pt x="4081" y="1040"/>
                  </a:cubicBezTo>
                  <a:cubicBezTo>
                    <a:pt x="4276" y="932"/>
                    <a:pt x="4121" y="571"/>
                    <a:pt x="3772" y="355"/>
                  </a:cubicBezTo>
                  <a:cubicBezTo>
                    <a:pt x="3487" y="178"/>
                    <a:pt x="2865" y="1"/>
                    <a:pt x="2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53">
              <a:extLst>
                <a:ext uri="{FF2B5EF4-FFF2-40B4-BE49-F238E27FC236}">
                  <a16:creationId xmlns:a16="http://schemas.microsoft.com/office/drawing/2014/main" id="{3210C8DE-BEEB-1951-55BD-78012BA398AF}"/>
                </a:ext>
              </a:extLst>
            </p:cNvPr>
            <p:cNvSpPr/>
            <p:nvPr/>
          </p:nvSpPr>
          <p:spPr>
            <a:xfrm>
              <a:off x="4423288" y="3134083"/>
              <a:ext cx="73768" cy="21174"/>
            </a:xfrm>
            <a:custGeom>
              <a:avLst/>
              <a:gdLst/>
              <a:ahLst/>
              <a:cxnLst/>
              <a:rect l="l" t="t" r="r" b="b"/>
              <a:pathLst>
                <a:path w="3693" h="1060" extrusionOk="0">
                  <a:moveTo>
                    <a:pt x="2300" y="0"/>
                  </a:moveTo>
                  <a:cubicBezTo>
                    <a:pt x="2212" y="0"/>
                    <a:pt x="2120" y="6"/>
                    <a:pt x="2022" y="19"/>
                  </a:cubicBezTo>
                  <a:cubicBezTo>
                    <a:pt x="1011" y="150"/>
                    <a:pt x="1" y="855"/>
                    <a:pt x="264" y="1030"/>
                  </a:cubicBezTo>
                  <a:cubicBezTo>
                    <a:pt x="295" y="1050"/>
                    <a:pt x="332" y="1059"/>
                    <a:pt x="375" y="1059"/>
                  </a:cubicBezTo>
                  <a:cubicBezTo>
                    <a:pt x="701" y="1059"/>
                    <a:pt x="1346" y="531"/>
                    <a:pt x="1891" y="415"/>
                  </a:cubicBezTo>
                  <a:cubicBezTo>
                    <a:pt x="1944" y="404"/>
                    <a:pt x="1998" y="398"/>
                    <a:pt x="2053" y="398"/>
                  </a:cubicBezTo>
                  <a:cubicBezTo>
                    <a:pt x="2559" y="398"/>
                    <a:pt x="3115" y="838"/>
                    <a:pt x="3379" y="838"/>
                  </a:cubicBezTo>
                  <a:cubicBezTo>
                    <a:pt x="3416" y="838"/>
                    <a:pt x="3448" y="830"/>
                    <a:pt x="3473" y="810"/>
                  </a:cubicBezTo>
                  <a:cubicBezTo>
                    <a:pt x="3692" y="635"/>
                    <a:pt x="3517" y="503"/>
                    <a:pt x="3517" y="503"/>
                  </a:cubicBezTo>
                  <a:cubicBezTo>
                    <a:pt x="3517" y="503"/>
                    <a:pt x="3122" y="0"/>
                    <a:pt x="2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9;p53">
              <a:extLst>
                <a:ext uri="{FF2B5EF4-FFF2-40B4-BE49-F238E27FC236}">
                  <a16:creationId xmlns:a16="http://schemas.microsoft.com/office/drawing/2014/main" id="{EFDA4C9A-0DD2-A017-B89F-2FD96EBC6EDB}"/>
                </a:ext>
              </a:extLst>
            </p:cNvPr>
            <p:cNvSpPr/>
            <p:nvPr/>
          </p:nvSpPr>
          <p:spPr>
            <a:xfrm>
              <a:off x="4388171" y="2929758"/>
              <a:ext cx="366981" cy="241298"/>
            </a:xfrm>
            <a:custGeom>
              <a:avLst/>
              <a:gdLst/>
              <a:ahLst/>
              <a:cxnLst/>
              <a:rect l="l" t="t" r="r" b="b"/>
              <a:pathLst>
                <a:path w="18372" h="12080" extrusionOk="0">
                  <a:moveTo>
                    <a:pt x="8488" y="0"/>
                  </a:moveTo>
                  <a:cubicBezTo>
                    <a:pt x="7809" y="0"/>
                    <a:pt x="7127" y="83"/>
                    <a:pt x="6461" y="272"/>
                  </a:cubicBezTo>
                  <a:cubicBezTo>
                    <a:pt x="3209" y="1194"/>
                    <a:pt x="1407" y="3787"/>
                    <a:pt x="704" y="5502"/>
                  </a:cubicBezTo>
                  <a:cubicBezTo>
                    <a:pt x="0" y="7215"/>
                    <a:pt x="924" y="10161"/>
                    <a:pt x="924" y="10161"/>
                  </a:cubicBezTo>
                  <a:lnTo>
                    <a:pt x="924" y="10160"/>
                  </a:lnTo>
                  <a:cubicBezTo>
                    <a:pt x="924" y="10160"/>
                    <a:pt x="1319" y="10028"/>
                    <a:pt x="1759" y="9282"/>
                  </a:cubicBezTo>
                  <a:cubicBezTo>
                    <a:pt x="2198" y="8534"/>
                    <a:pt x="2461" y="7875"/>
                    <a:pt x="2550" y="7084"/>
                  </a:cubicBezTo>
                  <a:cubicBezTo>
                    <a:pt x="2638" y="6293"/>
                    <a:pt x="2769" y="5589"/>
                    <a:pt x="2769" y="5589"/>
                  </a:cubicBezTo>
                  <a:cubicBezTo>
                    <a:pt x="2769" y="5589"/>
                    <a:pt x="3649" y="6468"/>
                    <a:pt x="4528" y="6864"/>
                  </a:cubicBezTo>
                  <a:cubicBezTo>
                    <a:pt x="5407" y="7260"/>
                    <a:pt x="6726" y="7523"/>
                    <a:pt x="7736" y="7787"/>
                  </a:cubicBezTo>
                  <a:cubicBezTo>
                    <a:pt x="8747" y="8051"/>
                    <a:pt x="10813" y="8446"/>
                    <a:pt x="12087" y="8446"/>
                  </a:cubicBezTo>
                  <a:cubicBezTo>
                    <a:pt x="13363" y="8446"/>
                    <a:pt x="14505" y="8183"/>
                    <a:pt x="14725" y="8138"/>
                  </a:cubicBezTo>
                  <a:cubicBezTo>
                    <a:pt x="14727" y="8138"/>
                    <a:pt x="14729" y="8137"/>
                    <a:pt x="14732" y="8137"/>
                  </a:cubicBezTo>
                  <a:cubicBezTo>
                    <a:pt x="14953" y="8137"/>
                    <a:pt x="15390" y="10254"/>
                    <a:pt x="15911" y="10864"/>
                  </a:cubicBezTo>
                  <a:cubicBezTo>
                    <a:pt x="16439" y="11478"/>
                    <a:pt x="17376" y="12079"/>
                    <a:pt x="17376" y="12079"/>
                  </a:cubicBezTo>
                  <a:cubicBezTo>
                    <a:pt x="17376" y="12079"/>
                    <a:pt x="17537" y="11215"/>
                    <a:pt x="17801" y="10512"/>
                  </a:cubicBezTo>
                  <a:cubicBezTo>
                    <a:pt x="18065" y="9808"/>
                    <a:pt x="18372" y="8578"/>
                    <a:pt x="18152" y="6908"/>
                  </a:cubicBezTo>
                  <a:cubicBezTo>
                    <a:pt x="17932" y="5237"/>
                    <a:pt x="16966" y="3612"/>
                    <a:pt x="15164" y="2293"/>
                  </a:cubicBezTo>
                  <a:cubicBezTo>
                    <a:pt x="13730" y="1244"/>
                    <a:pt x="11129" y="0"/>
                    <a:pt x="8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0;p53">
              <a:extLst>
                <a:ext uri="{FF2B5EF4-FFF2-40B4-BE49-F238E27FC236}">
                  <a16:creationId xmlns:a16="http://schemas.microsoft.com/office/drawing/2014/main" id="{D7E58A2F-BFFE-4C06-DB87-1072D4EE996E}"/>
                </a:ext>
              </a:extLst>
            </p:cNvPr>
            <p:cNvSpPr/>
            <p:nvPr/>
          </p:nvSpPr>
          <p:spPr>
            <a:xfrm>
              <a:off x="4564151" y="3268155"/>
              <a:ext cx="61663" cy="58167"/>
            </a:xfrm>
            <a:custGeom>
              <a:avLst/>
              <a:gdLst/>
              <a:ahLst/>
              <a:cxnLst/>
              <a:rect l="l" t="t" r="r" b="b"/>
              <a:pathLst>
                <a:path w="3087" h="2912" extrusionOk="0">
                  <a:moveTo>
                    <a:pt x="2690" y="0"/>
                  </a:moveTo>
                  <a:cubicBezTo>
                    <a:pt x="2681" y="0"/>
                    <a:pt x="2672" y="0"/>
                    <a:pt x="2663" y="1"/>
                  </a:cubicBezTo>
                  <a:cubicBezTo>
                    <a:pt x="2232" y="31"/>
                    <a:pt x="2177" y="331"/>
                    <a:pt x="1781" y="1033"/>
                  </a:cubicBezTo>
                  <a:cubicBezTo>
                    <a:pt x="1385" y="1733"/>
                    <a:pt x="77" y="2267"/>
                    <a:pt x="54" y="2401"/>
                  </a:cubicBezTo>
                  <a:lnTo>
                    <a:pt x="54" y="2403"/>
                  </a:lnTo>
                  <a:cubicBezTo>
                    <a:pt x="29" y="2544"/>
                    <a:pt x="0" y="2912"/>
                    <a:pt x="332" y="2912"/>
                  </a:cubicBezTo>
                  <a:cubicBezTo>
                    <a:pt x="381" y="2912"/>
                    <a:pt x="438" y="2904"/>
                    <a:pt x="505" y="2886"/>
                  </a:cubicBezTo>
                  <a:cubicBezTo>
                    <a:pt x="1017" y="2745"/>
                    <a:pt x="2474" y="1633"/>
                    <a:pt x="2705" y="1150"/>
                  </a:cubicBezTo>
                  <a:cubicBezTo>
                    <a:pt x="2932" y="677"/>
                    <a:pt x="3087" y="0"/>
                    <a:pt x="2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1;p53">
              <a:extLst>
                <a:ext uri="{FF2B5EF4-FFF2-40B4-BE49-F238E27FC236}">
                  <a16:creationId xmlns:a16="http://schemas.microsoft.com/office/drawing/2014/main" id="{8EF0DEEA-5A1D-2E75-BD98-2D9DCD7CD958}"/>
                </a:ext>
              </a:extLst>
            </p:cNvPr>
            <p:cNvSpPr/>
            <p:nvPr/>
          </p:nvSpPr>
          <p:spPr>
            <a:xfrm>
              <a:off x="4403772" y="2847921"/>
              <a:ext cx="503849" cy="215430"/>
            </a:xfrm>
            <a:custGeom>
              <a:avLst/>
              <a:gdLst/>
              <a:ahLst/>
              <a:cxnLst/>
              <a:rect l="l" t="t" r="r" b="b"/>
              <a:pathLst>
                <a:path w="25224" h="10785" extrusionOk="0">
                  <a:moveTo>
                    <a:pt x="1315" y="6126"/>
                  </a:moveTo>
                  <a:cubicBezTo>
                    <a:pt x="1314" y="6126"/>
                    <a:pt x="1314" y="6126"/>
                    <a:pt x="1314" y="6126"/>
                  </a:cubicBezTo>
                  <a:lnTo>
                    <a:pt x="1315" y="6126"/>
                  </a:lnTo>
                  <a:cubicBezTo>
                    <a:pt x="1315" y="6126"/>
                    <a:pt x="1315" y="6126"/>
                    <a:pt x="1315" y="6126"/>
                  </a:cubicBezTo>
                  <a:close/>
                  <a:moveTo>
                    <a:pt x="12731" y="0"/>
                  </a:moveTo>
                  <a:cubicBezTo>
                    <a:pt x="11196" y="0"/>
                    <a:pt x="9666" y="331"/>
                    <a:pt x="8599" y="331"/>
                  </a:cubicBezTo>
                  <a:cubicBezTo>
                    <a:pt x="8512" y="331"/>
                    <a:pt x="8428" y="329"/>
                    <a:pt x="8347" y="324"/>
                  </a:cubicBezTo>
                  <a:cubicBezTo>
                    <a:pt x="8296" y="321"/>
                    <a:pt x="8245" y="320"/>
                    <a:pt x="8193" y="320"/>
                  </a:cubicBezTo>
                  <a:cubicBezTo>
                    <a:pt x="6744" y="320"/>
                    <a:pt x="5219" y="1485"/>
                    <a:pt x="3777" y="1994"/>
                  </a:cubicBezTo>
                  <a:cubicBezTo>
                    <a:pt x="2281" y="2522"/>
                    <a:pt x="1051" y="3576"/>
                    <a:pt x="523" y="4632"/>
                  </a:cubicBezTo>
                  <a:cubicBezTo>
                    <a:pt x="0" y="5679"/>
                    <a:pt x="1298" y="6120"/>
                    <a:pt x="1315" y="6126"/>
                  </a:cubicBezTo>
                  <a:lnTo>
                    <a:pt x="1315" y="6126"/>
                  </a:lnTo>
                  <a:cubicBezTo>
                    <a:pt x="1362" y="6123"/>
                    <a:pt x="2917" y="6037"/>
                    <a:pt x="4216" y="5951"/>
                  </a:cubicBezTo>
                  <a:cubicBezTo>
                    <a:pt x="4393" y="5939"/>
                    <a:pt x="4578" y="5933"/>
                    <a:pt x="4769" y="5933"/>
                  </a:cubicBezTo>
                  <a:cubicBezTo>
                    <a:pt x="6000" y="5933"/>
                    <a:pt x="7481" y="6161"/>
                    <a:pt x="8699" y="6390"/>
                  </a:cubicBezTo>
                  <a:cubicBezTo>
                    <a:pt x="10104" y="6653"/>
                    <a:pt x="13006" y="7269"/>
                    <a:pt x="14149" y="7709"/>
                  </a:cubicBezTo>
                  <a:cubicBezTo>
                    <a:pt x="15291" y="8149"/>
                    <a:pt x="17489" y="8940"/>
                    <a:pt x="18192" y="9291"/>
                  </a:cubicBezTo>
                  <a:cubicBezTo>
                    <a:pt x="18895" y="9642"/>
                    <a:pt x="20918" y="10258"/>
                    <a:pt x="21356" y="10433"/>
                  </a:cubicBezTo>
                  <a:cubicBezTo>
                    <a:pt x="21795" y="10608"/>
                    <a:pt x="22148" y="10785"/>
                    <a:pt x="22148" y="10785"/>
                  </a:cubicBezTo>
                  <a:cubicBezTo>
                    <a:pt x="22148" y="10785"/>
                    <a:pt x="23818" y="10697"/>
                    <a:pt x="24521" y="9291"/>
                  </a:cubicBezTo>
                  <a:cubicBezTo>
                    <a:pt x="25224" y="7884"/>
                    <a:pt x="25049" y="6830"/>
                    <a:pt x="24433" y="5951"/>
                  </a:cubicBezTo>
                  <a:cubicBezTo>
                    <a:pt x="23818" y="5071"/>
                    <a:pt x="22500" y="3841"/>
                    <a:pt x="20829" y="2697"/>
                  </a:cubicBezTo>
                  <a:cubicBezTo>
                    <a:pt x="19159" y="1555"/>
                    <a:pt x="15855" y="566"/>
                    <a:pt x="14677" y="236"/>
                  </a:cubicBezTo>
                  <a:cubicBezTo>
                    <a:pt x="14052" y="61"/>
                    <a:pt x="13391" y="0"/>
                    <a:pt x="127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12;p53">
              <a:extLst>
                <a:ext uri="{FF2B5EF4-FFF2-40B4-BE49-F238E27FC236}">
                  <a16:creationId xmlns:a16="http://schemas.microsoft.com/office/drawing/2014/main" id="{0C437718-77CC-9021-3F4E-3926194AE259}"/>
                </a:ext>
              </a:extLst>
            </p:cNvPr>
            <p:cNvSpPr/>
            <p:nvPr/>
          </p:nvSpPr>
          <p:spPr>
            <a:xfrm>
              <a:off x="4675851" y="2810388"/>
              <a:ext cx="46002" cy="49298"/>
            </a:xfrm>
            <a:custGeom>
              <a:avLst/>
              <a:gdLst/>
              <a:ahLst/>
              <a:cxnLst/>
              <a:rect l="l" t="t" r="r" b="b"/>
              <a:pathLst>
                <a:path w="2303" h="2468" extrusionOk="0">
                  <a:moveTo>
                    <a:pt x="2077" y="1"/>
                  </a:moveTo>
                  <a:cubicBezTo>
                    <a:pt x="1946" y="1"/>
                    <a:pt x="1730" y="76"/>
                    <a:pt x="1407" y="270"/>
                  </a:cubicBezTo>
                  <a:cubicBezTo>
                    <a:pt x="528" y="798"/>
                    <a:pt x="0" y="2203"/>
                    <a:pt x="0" y="2203"/>
                  </a:cubicBezTo>
                  <a:lnTo>
                    <a:pt x="879" y="2468"/>
                  </a:lnTo>
                  <a:lnTo>
                    <a:pt x="1054" y="2115"/>
                  </a:lnTo>
                  <a:cubicBezTo>
                    <a:pt x="1054" y="2115"/>
                    <a:pt x="1845" y="798"/>
                    <a:pt x="2110" y="445"/>
                  </a:cubicBezTo>
                  <a:cubicBezTo>
                    <a:pt x="2276" y="223"/>
                    <a:pt x="2302" y="1"/>
                    <a:pt x="20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1013;p53">
              <a:extLst>
                <a:ext uri="{FF2B5EF4-FFF2-40B4-BE49-F238E27FC236}">
                  <a16:creationId xmlns:a16="http://schemas.microsoft.com/office/drawing/2014/main" id="{19D6B778-8106-83EA-F5B7-5CFFA9FDD22D}"/>
                </a:ext>
              </a:extLst>
            </p:cNvPr>
            <p:cNvGrpSpPr/>
            <p:nvPr/>
          </p:nvGrpSpPr>
          <p:grpSpPr>
            <a:xfrm rot="338107">
              <a:off x="4100433" y="3579190"/>
              <a:ext cx="783706" cy="297841"/>
              <a:chOff x="4994378" y="3321137"/>
              <a:chExt cx="656608" cy="256712"/>
            </a:xfrm>
          </p:grpSpPr>
          <p:sp>
            <p:nvSpPr>
              <p:cNvPr id="36" name="Google Shape;1014;p53">
                <a:extLst>
                  <a:ext uri="{FF2B5EF4-FFF2-40B4-BE49-F238E27FC236}">
                    <a16:creationId xmlns:a16="http://schemas.microsoft.com/office/drawing/2014/main" id="{B113B028-F884-BBC1-F125-15FD961574AF}"/>
                  </a:ext>
                </a:extLst>
              </p:cNvPr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5;p53">
                <a:extLst>
                  <a:ext uri="{FF2B5EF4-FFF2-40B4-BE49-F238E27FC236}">
                    <a16:creationId xmlns:a16="http://schemas.microsoft.com/office/drawing/2014/main" id="{CEBDB81A-2935-4958-536B-24404BD9DCA0}"/>
                  </a:ext>
                </a:extLst>
              </p:cNvPr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16;p53">
                <a:extLst>
                  <a:ext uri="{FF2B5EF4-FFF2-40B4-BE49-F238E27FC236}">
                    <a16:creationId xmlns:a16="http://schemas.microsoft.com/office/drawing/2014/main" id="{229359D9-B796-BC9E-0732-4363B76E954F}"/>
                  </a:ext>
                </a:extLst>
              </p:cNvPr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1017;p53">
              <a:extLst>
                <a:ext uri="{FF2B5EF4-FFF2-40B4-BE49-F238E27FC236}">
                  <a16:creationId xmlns:a16="http://schemas.microsoft.com/office/drawing/2014/main" id="{CFCAAD55-000B-AD64-A047-2AAD32E0CB1E}"/>
                </a:ext>
              </a:extLst>
            </p:cNvPr>
            <p:cNvSpPr/>
            <p:nvPr/>
          </p:nvSpPr>
          <p:spPr>
            <a:xfrm>
              <a:off x="4073286" y="3469083"/>
              <a:ext cx="346586" cy="554466"/>
            </a:xfrm>
            <a:custGeom>
              <a:avLst/>
              <a:gdLst/>
              <a:ahLst/>
              <a:cxnLst/>
              <a:rect l="l" t="t" r="r" b="b"/>
              <a:pathLst>
                <a:path w="17351" h="27758" extrusionOk="0">
                  <a:moveTo>
                    <a:pt x="4569" y="1"/>
                  </a:moveTo>
                  <a:cubicBezTo>
                    <a:pt x="3923" y="1"/>
                    <a:pt x="3629" y="286"/>
                    <a:pt x="3444" y="652"/>
                  </a:cubicBezTo>
                  <a:cubicBezTo>
                    <a:pt x="2530" y="704"/>
                    <a:pt x="2427" y="1754"/>
                    <a:pt x="2017" y="2583"/>
                  </a:cubicBezTo>
                  <a:cubicBezTo>
                    <a:pt x="1052" y="4533"/>
                    <a:pt x="156" y="6671"/>
                    <a:pt x="74" y="8875"/>
                  </a:cubicBezTo>
                  <a:cubicBezTo>
                    <a:pt x="0" y="10861"/>
                    <a:pt x="346" y="12907"/>
                    <a:pt x="582" y="14881"/>
                  </a:cubicBezTo>
                  <a:cubicBezTo>
                    <a:pt x="942" y="17890"/>
                    <a:pt x="3023" y="20474"/>
                    <a:pt x="3004" y="23200"/>
                  </a:cubicBezTo>
                  <a:cubicBezTo>
                    <a:pt x="3000" y="23724"/>
                    <a:pt x="2204" y="25379"/>
                    <a:pt x="2653" y="25896"/>
                  </a:cubicBezTo>
                  <a:cubicBezTo>
                    <a:pt x="3224" y="26555"/>
                    <a:pt x="3685" y="26226"/>
                    <a:pt x="4453" y="26466"/>
                  </a:cubicBezTo>
                  <a:cubicBezTo>
                    <a:pt x="6423" y="27081"/>
                    <a:pt x="8281" y="27445"/>
                    <a:pt x="10320" y="27445"/>
                  </a:cubicBezTo>
                  <a:cubicBezTo>
                    <a:pt x="10447" y="27445"/>
                    <a:pt x="10574" y="27443"/>
                    <a:pt x="10702" y="27440"/>
                  </a:cubicBezTo>
                  <a:cubicBezTo>
                    <a:pt x="10840" y="27437"/>
                    <a:pt x="10980" y="27436"/>
                    <a:pt x="11122" y="27436"/>
                  </a:cubicBezTo>
                  <a:cubicBezTo>
                    <a:pt x="12202" y="27436"/>
                    <a:pt x="13378" y="27527"/>
                    <a:pt x="14388" y="27757"/>
                  </a:cubicBezTo>
                  <a:cubicBezTo>
                    <a:pt x="15219" y="25911"/>
                    <a:pt x="15681" y="23920"/>
                    <a:pt x="16588" y="22120"/>
                  </a:cubicBezTo>
                  <a:cubicBezTo>
                    <a:pt x="17350" y="20603"/>
                    <a:pt x="15193" y="17340"/>
                    <a:pt x="14725" y="16519"/>
                  </a:cubicBezTo>
                  <a:cubicBezTo>
                    <a:pt x="13934" y="15136"/>
                    <a:pt x="13431" y="13075"/>
                    <a:pt x="13157" y="11640"/>
                  </a:cubicBezTo>
                  <a:cubicBezTo>
                    <a:pt x="13005" y="10843"/>
                    <a:pt x="12019" y="9363"/>
                    <a:pt x="12146" y="8696"/>
                  </a:cubicBezTo>
                  <a:cubicBezTo>
                    <a:pt x="12404" y="7337"/>
                    <a:pt x="12403" y="6277"/>
                    <a:pt x="12102" y="4872"/>
                  </a:cubicBezTo>
                  <a:cubicBezTo>
                    <a:pt x="11922" y="4031"/>
                    <a:pt x="11052" y="3188"/>
                    <a:pt x="10402" y="3188"/>
                  </a:cubicBezTo>
                  <a:cubicBezTo>
                    <a:pt x="10145" y="3188"/>
                    <a:pt x="9922" y="3319"/>
                    <a:pt x="9789" y="3635"/>
                  </a:cubicBezTo>
                  <a:lnTo>
                    <a:pt x="9789" y="3635"/>
                  </a:lnTo>
                  <a:cubicBezTo>
                    <a:pt x="10084" y="2484"/>
                    <a:pt x="8796" y="1135"/>
                    <a:pt x="8015" y="1005"/>
                  </a:cubicBezTo>
                  <a:cubicBezTo>
                    <a:pt x="7905" y="986"/>
                    <a:pt x="7646" y="907"/>
                    <a:pt x="7349" y="907"/>
                  </a:cubicBezTo>
                  <a:cubicBezTo>
                    <a:pt x="6932" y="907"/>
                    <a:pt x="6441" y="1063"/>
                    <a:pt x="6186" y="1757"/>
                  </a:cubicBezTo>
                  <a:cubicBezTo>
                    <a:pt x="6349" y="1313"/>
                    <a:pt x="5941" y="266"/>
                    <a:pt x="5597" y="169"/>
                  </a:cubicBezTo>
                  <a:cubicBezTo>
                    <a:pt x="5179" y="52"/>
                    <a:pt x="4843" y="1"/>
                    <a:pt x="456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8;p53">
              <a:extLst>
                <a:ext uri="{FF2B5EF4-FFF2-40B4-BE49-F238E27FC236}">
                  <a16:creationId xmlns:a16="http://schemas.microsoft.com/office/drawing/2014/main" id="{300657BC-A96F-204B-B8D6-05B3F36BCB41}"/>
                </a:ext>
              </a:extLst>
            </p:cNvPr>
            <p:cNvSpPr/>
            <p:nvPr/>
          </p:nvSpPr>
          <p:spPr>
            <a:xfrm>
              <a:off x="4241775" y="3536239"/>
              <a:ext cx="29703" cy="204025"/>
            </a:xfrm>
            <a:custGeom>
              <a:avLst/>
              <a:gdLst/>
              <a:ahLst/>
              <a:cxnLst/>
              <a:rect l="l" t="t" r="r" b="b"/>
              <a:pathLst>
                <a:path w="1487" h="10214" extrusionOk="0">
                  <a:moveTo>
                    <a:pt x="1486" y="1"/>
                  </a:moveTo>
                  <a:cubicBezTo>
                    <a:pt x="1486" y="1"/>
                    <a:pt x="1483" y="6"/>
                    <a:pt x="1478" y="17"/>
                  </a:cubicBezTo>
                  <a:lnTo>
                    <a:pt x="1478" y="17"/>
                  </a:lnTo>
                  <a:cubicBezTo>
                    <a:pt x="1484" y="6"/>
                    <a:pt x="1487" y="1"/>
                    <a:pt x="1487" y="1"/>
                  </a:cubicBezTo>
                  <a:close/>
                  <a:moveTo>
                    <a:pt x="1478" y="17"/>
                  </a:moveTo>
                  <a:lnTo>
                    <a:pt x="1478" y="17"/>
                  </a:lnTo>
                  <a:cubicBezTo>
                    <a:pt x="1393" y="161"/>
                    <a:pt x="765" y="1249"/>
                    <a:pt x="680" y="1680"/>
                  </a:cubicBezTo>
                  <a:cubicBezTo>
                    <a:pt x="589" y="2142"/>
                    <a:pt x="169" y="3321"/>
                    <a:pt x="115" y="4079"/>
                  </a:cubicBezTo>
                  <a:cubicBezTo>
                    <a:pt x="61" y="4835"/>
                    <a:pt x="55" y="4996"/>
                    <a:pt x="28" y="6085"/>
                  </a:cubicBezTo>
                  <a:cubicBezTo>
                    <a:pt x="1" y="7175"/>
                    <a:pt x="177" y="8404"/>
                    <a:pt x="321" y="9177"/>
                  </a:cubicBezTo>
                  <a:cubicBezTo>
                    <a:pt x="465" y="9950"/>
                    <a:pt x="675" y="10213"/>
                    <a:pt x="675" y="10213"/>
                  </a:cubicBezTo>
                  <a:cubicBezTo>
                    <a:pt x="675" y="10213"/>
                    <a:pt x="407" y="8593"/>
                    <a:pt x="359" y="8050"/>
                  </a:cubicBezTo>
                  <a:cubicBezTo>
                    <a:pt x="311" y="7509"/>
                    <a:pt x="227" y="5817"/>
                    <a:pt x="217" y="5001"/>
                  </a:cubicBezTo>
                  <a:cubicBezTo>
                    <a:pt x="205" y="4186"/>
                    <a:pt x="641" y="2806"/>
                    <a:pt x="835" y="1846"/>
                  </a:cubicBezTo>
                  <a:cubicBezTo>
                    <a:pt x="1015" y="960"/>
                    <a:pt x="1416" y="140"/>
                    <a:pt x="1478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9;p53">
              <a:extLst>
                <a:ext uri="{FF2B5EF4-FFF2-40B4-BE49-F238E27FC236}">
                  <a16:creationId xmlns:a16="http://schemas.microsoft.com/office/drawing/2014/main" id="{7B6E4D63-E01F-DA72-4E89-EB17A791259B}"/>
                </a:ext>
              </a:extLst>
            </p:cNvPr>
            <p:cNvSpPr/>
            <p:nvPr/>
          </p:nvSpPr>
          <p:spPr>
            <a:xfrm>
              <a:off x="4153645" y="3504179"/>
              <a:ext cx="43206" cy="221962"/>
            </a:xfrm>
            <a:custGeom>
              <a:avLst/>
              <a:gdLst/>
              <a:ahLst/>
              <a:cxnLst/>
              <a:rect l="l" t="t" r="r" b="b"/>
              <a:pathLst>
                <a:path w="2163" h="11112" extrusionOk="0">
                  <a:moveTo>
                    <a:pt x="2163" y="0"/>
                  </a:moveTo>
                  <a:lnTo>
                    <a:pt x="2163" y="0"/>
                  </a:lnTo>
                  <a:cubicBezTo>
                    <a:pt x="1302" y="1384"/>
                    <a:pt x="828" y="3801"/>
                    <a:pt x="604" y="4987"/>
                  </a:cubicBezTo>
                  <a:cubicBezTo>
                    <a:pt x="381" y="6173"/>
                    <a:pt x="196" y="7139"/>
                    <a:pt x="99" y="8609"/>
                  </a:cubicBezTo>
                  <a:cubicBezTo>
                    <a:pt x="1" y="10080"/>
                    <a:pt x="355" y="11112"/>
                    <a:pt x="355" y="11112"/>
                  </a:cubicBezTo>
                  <a:cubicBezTo>
                    <a:pt x="355" y="11112"/>
                    <a:pt x="270" y="9382"/>
                    <a:pt x="258" y="9048"/>
                  </a:cubicBezTo>
                  <a:cubicBezTo>
                    <a:pt x="246" y="8714"/>
                    <a:pt x="541" y="6613"/>
                    <a:pt x="631" y="5892"/>
                  </a:cubicBezTo>
                  <a:cubicBezTo>
                    <a:pt x="721" y="5173"/>
                    <a:pt x="1008" y="3824"/>
                    <a:pt x="1313" y="2670"/>
                  </a:cubicBezTo>
                  <a:cubicBezTo>
                    <a:pt x="1619" y="1515"/>
                    <a:pt x="2162" y="1"/>
                    <a:pt x="2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20;p53">
              <a:extLst>
                <a:ext uri="{FF2B5EF4-FFF2-40B4-BE49-F238E27FC236}">
                  <a16:creationId xmlns:a16="http://schemas.microsoft.com/office/drawing/2014/main" id="{6816C9AF-FC80-4DDE-7C75-F115EB9605F3}"/>
                </a:ext>
              </a:extLst>
            </p:cNvPr>
            <p:cNvSpPr/>
            <p:nvPr/>
          </p:nvSpPr>
          <p:spPr>
            <a:xfrm>
              <a:off x="4101370" y="3489338"/>
              <a:ext cx="37713" cy="210197"/>
            </a:xfrm>
            <a:custGeom>
              <a:avLst/>
              <a:gdLst/>
              <a:ahLst/>
              <a:cxnLst/>
              <a:rect l="l" t="t" r="r" b="b"/>
              <a:pathLst>
                <a:path w="1888" h="10523" extrusionOk="0">
                  <a:moveTo>
                    <a:pt x="1887" y="1"/>
                  </a:moveTo>
                  <a:lnTo>
                    <a:pt x="1887" y="1"/>
                  </a:lnTo>
                  <a:cubicBezTo>
                    <a:pt x="1578" y="382"/>
                    <a:pt x="794" y="3198"/>
                    <a:pt x="561" y="4328"/>
                  </a:cubicBezTo>
                  <a:cubicBezTo>
                    <a:pt x="330" y="5457"/>
                    <a:pt x="176" y="6491"/>
                    <a:pt x="88" y="7608"/>
                  </a:cubicBezTo>
                  <a:cubicBezTo>
                    <a:pt x="0" y="8724"/>
                    <a:pt x="150" y="10522"/>
                    <a:pt x="150" y="10522"/>
                  </a:cubicBezTo>
                  <a:cubicBezTo>
                    <a:pt x="150" y="10522"/>
                    <a:pt x="251" y="8806"/>
                    <a:pt x="292" y="7977"/>
                  </a:cubicBezTo>
                  <a:cubicBezTo>
                    <a:pt x="333" y="7146"/>
                    <a:pt x="640" y="4655"/>
                    <a:pt x="1026" y="3335"/>
                  </a:cubicBezTo>
                  <a:cubicBezTo>
                    <a:pt x="1413" y="2015"/>
                    <a:pt x="1887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21;p53">
              <a:extLst>
                <a:ext uri="{FF2B5EF4-FFF2-40B4-BE49-F238E27FC236}">
                  <a16:creationId xmlns:a16="http://schemas.microsoft.com/office/drawing/2014/main" id="{B707DCA2-E3C7-5E77-ABB3-696E2897037A}"/>
                </a:ext>
              </a:extLst>
            </p:cNvPr>
            <p:cNvSpPr/>
            <p:nvPr/>
          </p:nvSpPr>
          <p:spPr>
            <a:xfrm>
              <a:off x="4515752" y="3517882"/>
              <a:ext cx="404793" cy="571864"/>
            </a:xfrm>
            <a:custGeom>
              <a:avLst/>
              <a:gdLst/>
              <a:ahLst/>
              <a:cxnLst/>
              <a:rect l="l" t="t" r="r" b="b"/>
              <a:pathLst>
                <a:path w="20265" h="28629" extrusionOk="0">
                  <a:moveTo>
                    <a:pt x="4134" y="28485"/>
                  </a:moveTo>
                  <a:lnTo>
                    <a:pt x="4134" y="28485"/>
                  </a:lnTo>
                  <a:cubicBezTo>
                    <a:pt x="4133" y="28485"/>
                    <a:pt x="4132" y="28485"/>
                    <a:pt x="4131" y="28486"/>
                  </a:cubicBezTo>
                  <a:cubicBezTo>
                    <a:pt x="4131" y="28486"/>
                    <a:pt x="4132" y="28486"/>
                    <a:pt x="4132" y="28486"/>
                  </a:cubicBezTo>
                  <a:cubicBezTo>
                    <a:pt x="4133" y="28486"/>
                    <a:pt x="4133" y="28486"/>
                    <a:pt x="4134" y="28485"/>
                  </a:cubicBezTo>
                  <a:close/>
                  <a:moveTo>
                    <a:pt x="8029" y="1"/>
                  </a:moveTo>
                  <a:cubicBezTo>
                    <a:pt x="6713" y="1"/>
                    <a:pt x="5613" y="1259"/>
                    <a:pt x="5640" y="3259"/>
                  </a:cubicBezTo>
                  <a:cubicBezTo>
                    <a:pt x="5261" y="3135"/>
                    <a:pt x="4916" y="3077"/>
                    <a:pt x="4605" y="3077"/>
                  </a:cubicBezTo>
                  <a:cubicBezTo>
                    <a:pt x="2635" y="3077"/>
                    <a:pt x="2031" y="5377"/>
                    <a:pt x="2904" y="7398"/>
                  </a:cubicBezTo>
                  <a:cubicBezTo>
                    <a:pt x="2332" y="6898"/>
                    <a:pt x="1867" y="6683"/>
                    <a:pt x="1492" y="6683"/>
                  </a:cubicBezTo>
                  <a:cubicBezTo>
                    <a:pt x="259" y="6683"/>
                    <a:pt x="1" y="9013"/>
                    <a:pt x="99" y="11157"/>
                  </a:cubicBezTo>
                  <a:cubicBezTo>
                    <a:pt x="172" y="12743"/>
                    <a:pt x="647" y="14486"/>
                    <a:pt x="925" y="15246"/>
                  </a:cubicBezTo>
                  <a:cubicBezTo>
                    <a:pt x="1199" y="16596"/>
                    <a:pt x="1450" y="17397"/>
                    <a:pt x="1986" y="18713"/>
                  </a:cubicBezTo>
                  <a:cubicBezTo>
                    <a:pt x="2576" y="20162"/>
                    <a:pt x="3465" y="21896"/>
                    <a:pt x="3889" y="23337"/>
                  </a:cubicBezTo>
                  <a:lnTo>
                    <a:pt x="3889" y="23338"/>
                  </a:lnTo>
                  <a:cubicBezTo>
                    <a:pt x="4238" y="24529"/>
                    <a:pt x="4180" y="28404"/>
                    <a:pt x="4134" y="28485"/>
                  </a:cubicBezTo>
                  <a:lnTo>
                    <a:pt x="4134" y="28485"/>
                  </a:lnTo>
                  <a:cubicBezTo>
                    <a:pt x="5667" y="28235"/>
                    <a:pt x="6970" y="28116"/>
                    <a:pt x="8320" y="28116"/>
                  </a:cubicBezTo>
                  <a:cubicBezTo>
                    <a:pt x="9426" y="28116"/>
                    <a:pt x="10564" y="28196"/>
                    <a:pt x="11887" y="28351"/>
                  </a:cubicBezTo>
                  <a:cubicBezTo>
                    <a:pt x="12909" y="28536"/>
                    <a:pt x="16504" y="28628"/>
                    <a:pt x="16504" y="28628"/>
                  </a:cubicBezTo>
                  <a:cubicBezTo>
                    <a:pt x="16504" y="28628"/>
                    <a:pt x="16276" y="28058"/>
                    <a:pt x="16389" y="27654"/>
                  </a:cubicBezTo>
                  <a:cubicBezTo>
                    <a:pt x="18282" y="23188"/>
                    <a:pt x="20265" y="22586"/>
                    <a:pt x="19353" y="17835"/>
                  </a:cubicBezTo>
                  <a:cubicBezTo>
                    <a:pt x="19341" y="17357"/>
                    <a:pt x="17141" y="15363"/>
                    <a:pt x="16903" y="15113"/>
                  </a:cubicBezTo>
                  <a:cubicBezTo>
                    <a:pt x="14951" y="13056"/>
                    <a:pt x="15504" y="10882"/>
                    <a:pt x="14989" y="9509"/>
                  </a:cubicBezTo>
                  <a:cubicBezTo>
                    <a:pt x="14544" y="8133"/>
                    <a:pt x="14300" y="7480"/>
                    <a:pt x="13881" y="6200"/>
                  </a:cubicBezTo>
                  <a:cubicBezTo>
                    <a:pt x="13696" y="5681"/>
                    <a:pt x="13982" y="3716"/>
                    <a:pt x="13564" y="2590"/>
                  </a:cubicBezTo>
                  <a:cubicBezTo>
                    <a:pt x="13214" y="1642"/>
                    <a:pt x="12482" y="1130"/>
                    <a:pt x="11615" y="1130"/>
                  </a:cubicBezTo>
                  <a:cubicBezTo>
                    <a:pt x="11232" y="1130"/>
                    <a:pt x="10823" y="1230"/>
                    <a:pt x="10409" y="1436"/>
                  </a:cubicBezTo>
                  <a:cubicBezTo>
                    <a:pt x="9666" y="444"/>
                    <a:pt x="8810" y="1"/>
                    <a:pt x="8029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22;p53">
              <a:extLst>
                <a:ext uri="{FF2B5EF4-FFF2-40B4-BE49-F238E27FC236}">
                  <a16:creationId xmlns:a16="http://schemas.microsoft.com/office/drawing/2014/main" id="{C750A482-F09A-80C3-7DBA-FDD5A75AD8C3}"/>
                </a:ext>
              </a:extLst>
            </p:cNvPr>
            <p:cNvSpPr/>
            <p:nvPr/>
          </p:nvSpPr>
          <p:spPr>
            <a:xfrm>
              <a:off x="4691891" y="3545528"/>
              <a:ext cx="53753" cy="239101"/>
            </a:xfrm>
            <a:custGeom>
              <a:avLst/>
              <a:gdLst/>
              <a:ahLst/>
              <a:cxnLst/>
              <a:rect l="l" t="t" r="r" b="b"/>
              <a:pathLst>
                <a:path w="2691" h="11970" extrusionOk="0">
                  <a:moveTo>
                    <a:pt x="1337" y="0"/>
                  </a:moveTo>
                  <a:cubicBezTo>
                    <a:pt x="1336" y="1"/>
                    <a:pt x="739" y="865"/>
                    <a:pt x="369" y="2723"/>
                  </a:cubicBezTo>
                  <a:cubicBezTo>
                    <a:pt x="0" y="4582"/>
                    <a:pt x="395" y="4945"/>
                    <a:pt x="893" y="7063"/>
                  </a:cubicBezTo>
                  <a:cubicBezTo>
                    <a:pt x="1391" y="9182"/>
                    <a:pt x="2690" y="11970"/>
                    <a:pt x="2690" y="11970"/>
                  </a:cubicBezTo>
                  <a:cubicBezTo>
                    <a:pt x="2690" y="11970"/>
                    <a:pt x="2590" y="10994"/>
                    <a:pt x="2056" y="9888"/>
                  </a:cubicBezTo>
                  <a:cubicBezTo>
                    <a:pt x="1522" y="8783"/>
                    <a:pt x="1360" y="6599"/>
                    <a:pt x="859" y="4900"/>
                  </a:cubicBezTo>
                  <a:cubicBezTo>
                    <a:pt x="357" y="3200"/>
                    <a:pt x="1336" y="1"/>
                    <a:pt x="1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23;p53">
              <a:extLst>
                <a:ext uri="{FF2B5EF4-FFF2-40B4-BE49-F238E27FC236}">
                  <a16:creationId xmlns:a16="http://schemas.microsoft.com/office/drawing/2014/main" id="{A0998BA2-38AC-F494-03C7-EB60AEC188F8}"/>
                </a:ext>
              </a:extLst>
            </p:cNvPr>
            <p:cNvSpPr/>
            <p:nvPr/>
          </p:nvSpPr>
          <p:spPr>
            <a:xfrm>
              <a:off x="4614528" y="3582981"/>
              <a:ext cx="46062" cy="214272"/>
            </a:xfrm>
            <a:custGeom>
              <a:avLst/>
              <a:gdLst/>
              <a:ahLst/>
              <a:cxnLst/>
              <a:rect l="l" t="t" r="r" b="b"/>
              <a:pathLst>
                <a:path w="2306" h="10727" extrusionOk="0">
                  <a:moveTo>
                    <a:pt x="695" y="0"/>
                  </a:moveTo>
                  <a:cubicBezTo>
                    <a:pt x="694" y="1"/>
                    <a:pt x="0" y="944"/>
                    <a:pt x="189" y="2173"/>
                  </a:cubicBezTo>
                  <a:cubicBezTo>
                    <a:pt x="378" y="3403"/>
                    <a:pt x="816" y="5093"/>
                    <a:pt x="1077" y="6274"/>
                  </a:cubicBezTo>
                  <a:cubicBezTo>
                    <a:pt x="1339" y="7455"/>
                    <a:pt x="2298" y="10727"/>
                    <a:pt x="2298" y="10727"/>
                  </a:cubicBezTo>
                  <a:cubicBezTo>
                    <a:pt x="2298" y="10727"/>
                    <a:pt x="2305" y="9888"/>
                    <a:pt x="2021" y="9243"/>
                  </a:cubicBezTo>
                  <a:cubicBezTo>
                    <a:pt x="1736" y="8598"/>
                    <a:pt x="1186" y="5212"/>
                    <a:pt x="758" y="3465"/>
                  </a:cubicBezTo>
                  <a:cubicBezTo>
                    <a:pt x="330" y="1717"/>
                    <a:pt x="695" y="1"/>
                    <a:pt x="6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24;p53">
              <a:extLst>
                <a:ext uri="{FF2B5EF4-FFF2-40B4-BE49-F238E27FC236}">
                  <a16:creationId xmlns:a16="http://schemas.microsoft.com/office/drawing/2014/main" id="{409A3F67-F0CB-C44A-B26C-FBFE4977F1F7}"/>
                </a:ext>
              </a:extLst>
            </p:cNvPr>
            <p:cNvSpPr/>
            <p:nvPr/>
          </p:nvSpPr>
          <p:spPr>
            <a:xfrm>
              <a:off x="4559657" y="3662621"/>
              <a:ext cx="45883" cy="160519"/>
            </a:xfrm>
            <a:custGeom>
              <a:avLst/>
              <a:gdLst/>
              <a:ahLst/>
              <a:cxnLst/>
              <a:rect l="l" t="t" r="r" b="b"/>
              <a:pathLst>
                <a:path w="2297" h="8036" extrusionOk="0">
                  <a:moveTo>
                    <a:pt x="428" y="1"/>
                  </a:moveTo>
                  <a:cubicBezTo>
                    <a:pt x="1" y="2211"/>
                    <a:pt x="478" y="3666"/>
                    <a:pt x="853" y="5345"/>
                  </a:cubicBezTo>
                  <a:cubicBezTo>
                    <a:pt x="1228" y="7024"/>
                    <a:pt x="2297" y="8036"/>
                    <a:pt x="2297" y="8036"/>
                  </a:cubicBezTo>
                  <a:cubicBezTo>
                    <a:pt x="2297" y="8036"/>
                    <a:pt x="1302" y="5777"/>
                    <a:pt x="844" y="4205"/>
                  </a:cubicBezTo>
                  <a:cubicBezTo>
                    <a:pt x="387" y="2632"/>
                    <a:pt x="428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25;p53">
              <a:extLst>
                <a:ext uri="{FF2B5EF4-FFF2-40B4-BE49-F238E27FC236}">
                  <a16:creationId xmlns:a16="http://schemas.microsoft.com/office/drawing/2014/main" id="{C48BC5E8-8E53-4BED-B092-0D5FEAFEFA94}"/>
                </a:ext>
              </a:extLst>
            </p:cNvPr>
            <p:cNvSpPr/>
            <p:nvPr/>
          </p:nvSpPr>
          <p:spPr>
            <a:xfrm>
              <a:off x="4518988" y="4086530"/>
              <a:ext cx="79281" cy="449997"/>
            </a:xfrm>
            <a:custGeom>
              <a:avLst/>
              <a:gdLst/>
              <a:ahLst/>
              <a:cxnLst/>
              <a:rect l="l" t="t" r="r" b="b"/>
              <a:pathLst>
                <a:path w="3969" h="22528" extrusionOk="0">
                  <a:moveTo>
                    <a:pt x="3922" y="0"/>
                  </a:moveTo>
                  <a:cubicBezTo>
                    <a:pt x="3886" y="0"/>
                    <a:pt x="3830" y="21"/>
                    <a:pt x="3754" y="113"/>
                  </a:cubicBezTo>
                  <a:lnTo>
                    <a:pt x="3754" y="113"/>
                  </a:lnTo>
                  <a:cubicBezTo>
                    <a:pt x="3823" y="79"/>
                    <a:pt x="3895" y="47"/>
                    <a:pt x="3969" y="18"/>
                  </a:cubicBezTo>
                  <a:lnTo>
                    <a:pt x="3969" y="16"/>
                  </a:lnTo>
                  <a:cubicBezTo>
                    <a:pt x="3969" y="16"/>
                    <a:pt x="3953" y="0"/>
                    <a:pt x="3922" y="0"/>
                  </a:cubicBezTo>
                  <a:close/>
                  <a:moveTo>
                    <a:pt x="3754" y="113"/>
                  </a:moveTo>
                  <a:lnTo>
                    <a:pt x="3754" y="113"/>
                  </a:lnTo>
                  <a:cubicBezTo>
                    <a:pt x="1389" y="1264"/>
                    <a:pt x="1640" y="4661"/>
                    <a:pt x="1562" y="6882"/>
                  </a:cubicBezTo>
                  <a:cubicBezTo>
                    <a:pt x="1483" y="9167"/>
                    <a:pt x="0" y="15496"/>
                    <a:pt x="117" y="18308"/>
                  </a:cubicBezTo>
                  <a:cubicBezTo>
                    <a:pt x="235" y="21121"/>
                    <a:pt x="1524" y="22528"/>
                    <a:pt x="1524" y="22528"/>
                  </a:cubicBezTo>
                  <a:cubicBezTo>
                    <a:pt x="1524" y="22528"/>
                    <a:pt x="938" y="18425"/>
                    <a:pt x="1165" y="16363"/>
                  </a:cubicBezTo>
                  <a:cubicBezTo>
                    <a:pt x="1392" y="14300"/>
                    <a:pt x="1875" y="7525"/>
                    <a:pt x="2696" y="3540"/>
                  </a:cubicBezTo>
                  <a:cubicBezTo>
                    <a:pt x="3186" y="1161"/>
                    <a:pt x="3545" y="367"/>
                    <a:pt x="3754" y="1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6;p53">
              <a:extLst>
                <a:ext uri="{FF2B5EF4-FFF2-40B4-BE49-F238E27FC236}">
                  <a16:creationId xmlns:a16="http://schemas.microsoft.com/office/drawing/2014/main" id="{ED3AEAB3-DEAA-AB69-06B0-31E808C189BF}"/>
                </a:ext>
              </a:extLst>
            </p:cNvPr>
            <p:cNvSpPr/>
            <p:nvPr/>
          </p:nvSpPr>
          <p:spPr>
            <a:xfrm>
              <a:off x="4387892" y="4019135"/>
              <a:ext cx="98337" cy="456529"/>
            </a:xfrm>
            <a:custGeom>
              <a:avLst/>
              <a:gdLst/>
              <a:ahLst/>
              <a:cxnLst/>
              <a:rect l="l" t="t" r="r" b="b"/>
              <a:pathLst>
                <a:path w="4923" h="2285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938" y="4688"/>
                    <a:pt x="1290" y="5860"/>
                  </a:cubicBezTo>
                  <a:cubicBezTo>
                    <a:pt x="1641" y="7032"/>
                    <a:pt x="2227" y="9728"/>
                    <a:pt x="2462" y="11368"/>
                  </a:cubicBezTo>
                  <a:cubicBezTo>
                    <a:pt x="2695" y="13009"/>
                    <a:pt x="3379" y="14866"/>
                    <a:pt x="3751" y="18284"/>
                  </a:cubicBezTo>
                  <a:cubicBezTo>
                    <a:pt x="4122" y="21700"/>
                    <a:pt x="4219" y="22855"/>
                    <a:pt x="4219" y="22855"/>
                  </a:cubicBezTo>
                  <a:cubicBezTo>
                    <a:pt x="4219" y="22855"/>
                    <a:pt x="4219" y="21448"/>
                    <a:pt x="4572" y="19807"/>
                  </a:cubicBezTo>
                  <a:cubicBezTo>
                    <a:pt x="4923" y="18166"/>
                    <a:pt x="3867" y="14885"/>
                    <a:pt x="3867" y="13009"/>
                  </a:cubicBezTo>
                  <a:cubicBezTo>
                    <a:pt x="3867" y="11134"/>
                    <a:pt x="2579" y="8087"/>
                    <a:pt x="2344" y="5509"/>
                  </a:cubicBezTo>
                  <a:cubicBezTo>
                    <a:pt x="2109" y="2930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153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A80679-6ED6-8D8D-4A0C-41DBDBA9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76" y="0"/>
            <a:ext cx="7704000" cy="572700"/>
          </a:xfrm>
        </p:spPr>
        <p:txBody>
          <a:bodyPr/>
          <a:lstStyle/>
          <a:p>
            <a:r>
              <a:rPr lang="en-US" dirty="0"/>
              <a:t>MEMORY QUIZ</a:t>
            </a:r>
          </a:p>
        </p:txBody>
      </p:sp>
      <p:pic>
        <p:nvPicPr>
          <p:cNvPr id="5" name="Prepositions Of Place Memory Game  _ ESL Game _ 4K">
            <a:hlinkClick r:id="" action="ppaction://media"/>
            <a:extLst>
              <a:ext uri="{FF2B5EF4-FFF2-40B4-BE49-F238E27FC236}">
                <a16:creationId xmlns:a16="http://schemas.microsoft.com/office/drawing/2014/main" id="{EAABFA60-A99C-27BE-86FE-11E5CD345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876" y="645301"/>
            <a:ext cx="7856169" cy="4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1F3685-B69A-07FE-6B50-74FFC064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79933"/>
            <a:ext cx="7704000" cy="572700"/>
          </a:xfrm>
        </p:spPr>
        <p:txBody>
          <a:bodyPr/>
          <a:lstStyle/>
          <a:p>
            <a:pPr algn="ctr"/>
            <a:r>
              <a:rPr lang="en-US" dirty="0"/>
              <a:t>Prepositions of place</a:t>
            </a:r>
          </a:p>
        </p:txBody>
      </p:sp>
      <p:pic>
        <p:nvPicPr>
          <p:cNvPr id="6146" name="Picture 2" descr="Premium Vector | Preposition of place with cartoon girl and a table">
            <a:extLst>
              <a:ext uri="{FF2B5EF4-FFF2-40B4-BE49-F238E27FC236}">
                <a16:creationId xmlns:a16="http://schemas.microsoft.com/office/drawing/2014/main" id="{55248B6B-33AE-2B3A-4B2D-57DE2DA99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 bwMode="auto">
          <a:xfrm>
            <a:off x="3544338" y="897154"/>
            <a:ext cx="2147953" cy="147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eposition of place with cartoon girl and a box 6198956 Vector Art at  Vecteezy">
            <a:extLst>
              <a:ext uri="{FF2B5EF4-FFF2-40B4-BE49-F238E27FC236}">
                <a16:creationId xmlns:a16="http://schemas.microsoft.com/office/drawing/2014/main" id="{7DE0955B-EF44-137E-21EB-2772D8549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06"/>
          <a:stretch/>
        </p:blipFill>
        <p:spPr bwMode="auto">
          <a:xfrm>
            <a:off x="1080623" y="845978"/>
            <a:ext cx="1340302" cy="15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remium Vector | Preposition of place with cartoon girl and a box">
            <a:extLst>
              <a:ext uri="{FF2B5EF4-FFF2-40B4-BE49-F238E27FC236}">
                <a16:creationId xmlns:a16="http://schemas.microsoft.com/office/drawing/2014/main" id="{F25AE2C2-0383-341B-A1CE-20663DFE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56"/>
          <a:stretch/>
        </p:blipFill>
        <p:spPr bwMode="auto">
          <a:xfrm>
            <a:off x="6528760" y="2938562"/>
            <a:ext cx="1815743" cy="144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age 4 | Preposition Images - Free Download on Freepik">
            <a:extLst>
              <a:ext uri="{FF2B5EF4-FFF2-40B4-BE49-F238E27FC236}">
                <a16:creationId xmlns:a16="http://schemas.microsoft.com/office/drawing/2014/main" id="{8C950C37-1C43-360F-5B43-BC62BC2B5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1"/>
          <a:stretch/>
        </p:blipFill>
        <p:spPr bwMode="auto">
          <a:xfrm>
            <a:off x="3797699" y="3015703"/>
            <a:ext cx="1294317" cy="14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giới thiệu địa điểm với cô gái hoạt hình và một hộp - preposition place with cartoon girl a box hình minh họa sẵn có">
            <a:extLst>
              <a:ext uri="{FF2B5EF4-FFF2-40B4-BE49-F238E27FC236}">
                <a16:creationId xmlns:a16="http://schemas.microsoft.com/office/drawing/2014/main" id="{29C60097-282E-0D7D-3C54-BFB193439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2"/>
          <a:stretch/>
        </p:blipFill>
        <p:spPr bwMode="auto">
          <a:xfrm>
            <a:off x="1058511" y="2939437"/>
            <a:ext cx="1325375" cy="154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Premium Vector | Preposition of place with cartoon girl and a box">
            <a:extLst>
              <a:ext uri="{FF2B5EF4-FFF2-40B4-BE49-F238E27FC236}">
                <a16:creationId xmlns:a16="http://schemas.microsoft.com/office/drawing/2014/main" id="{6F2A066F-8408-71C2-9489-BA9CFA13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4"/>
          <a:stretch/>
        </p:blipFill>
        <p:spPr bwMode="auto">
          <a:xfrm>
            <a:off x="6356454" y="777431"/>
            <a:ext cx="2104162" cy="16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E9AE72A-B983-0996-AF49-2DAA7E91A41C}"/>
              </a:ext>
            </a:extLst>
          </p:cNvPr>
          <p:cNvGrpSpPr/>
          <p:nvPr/>
        </p:nvGrpSpPr>
        <p:grpSpPr>
          <a:xfrm>
            <a:off x="6222894" y="2374256"/>
            <a:ext cx="1835741" cy="494801"/>
            <a:chOff x="6306655" y="3599999"/>
            <a:chExt cx="2447654" cy="659735"/>
          </a:xfrm>
        </p:grpSpPr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BB00C93A-0533-BA20-5DF3-BE9DC51B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6655" y="3599999"/>
              <a:ext cx="2447654" cy="6597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57AFD63-2BDD-8344-973A-C513766449D4}"/>
                </a:ext>
              </a:extLst>
            </p:cNvPr>
            <p:cNvSpPr/>
            <p:nvPr/>
          </p:nvSpPr>
          <p:spPr>
            <a:xfrm>
              <a:off x="6527227" y="3725744"/>
              <a:ext cx="1992016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rgbClr val="03708F"/>
                  </a:solidFill>
                </a:rPr>
                <a:t>opposite</a:t>
              </a:r>
              <a:endParaRPr lang="en-VN" sz="18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29BF0F-41C6-7CA0-3B32-CBD991A79764}"/>
              </a:ext>
            </a:extLst>
          </p:cNvPr>
          <p:cNvGrpSpPr/>
          <p:nvPr/>
        </p:nvGrpSpPr>
        <p:grpSpPr>
          <a:xfrm>
            <a:off x="3737635" y="2392938"/>
            <a:ext cx="1472078" cy="494801"/>
            <a:chOff x="7389906" y="3547781"/>
            <a:chExt cx="1597671" cy="659735"/>
          </a:xfrm>
        </p:grpSpPr>
        <p:pic>
          <p:nvPicPr>
            <p:cNvPr id="18" name="Picture 17" descr="Logo&#10;&#10;Description automatically generated">
              <a:extLst>
                <a:ext uri="{FF2B5EF4-FFF2-40B4-BE49-F238E27FC236}">
                  <a16:creationId xmlns:a16="http://schemas.microsoft.com/office/drawing/2014/main" id="{8F6ED22D-BED0-1ED3-4450-75C8B5DF4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B08036-6663-F0AE-FBDE-F4BF98DCD0BD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under</a:t>
              </a:r>
              <a:endParaRPr lang="en-VN" sz="18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A7A8D9-5AE9-334A-B1E6-7F55F1F0280F}"/>
              </a:ext>
            </a:extLst>
          </p:cNvPr>
          <p:cNvGrpSpPr/>
          <p:nvPr/>
        </p:nvGrpSpPr>
        <p:grpSpPr>
          <a:xfrm>
            <a:off x="1117166" y="2377108"/>
            <a:ext cx="1198253" cy="494801"/>
            <a:chOff x="7389906" y="3547781"/>
            <a:chExt cx="1597671" cy="659735"/>
          </a:xfrm>
        </p:grpSpPr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4DBFA9E1-3055-1422-BA2C-8777243B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3D7AA4-F52F-91D5-FD60-EF4522E0750F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on</a:t>
              </a:r>
              <a:endParaRPr lang="en-VN" sz="2100" dirty="0">
                <a:solidFill>
                  <a:srgbClr val="03708F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46530C-3999-976B-AC54-5569031385B6}"/>
              </a:ext>
            </a:extLst>
          </p:cNvPr>
          <p:cNvGrpSpPr/>
          <p:nvPr/>
        </p:nvGrpSpPr>
        <p:grpSpPr>
          <a:xfrm>
            <a:off x="694199" y="4448378"/>
            <a:ext cx="2021084" cy="494801"/>
            <a:chOff x="1018313" y="5815619"/>
            <a:chExt cx="2694779" cy="659735"/>
          </a:xfrm>
        </p:grpSpPr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4A63CF94-0E4A-E889-C75C-B4025CBFB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313" y="5815619"/>
              <a:ext cx="2694779" cy="65973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8B2F065-EE30-7D70-47EC-98549A124C3F}"/>
                </a:ext>
              </a:extLst>
            </p:cNvPr>
            <p:cNvSpPr/>
            <p:nvPr/>
          </p:nvSpPr>
          <p:spPr>
            <a:xfrm>
              <a:off x="1251303" y="5944579"/>
              <a:ext cx="2231291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in front of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171CB0-8F3C-AA7D-CFB6-F299D8359B47}"/>
              </a:ext>
            </a:extLst>
          </p:cNvPr>
          <p:cNvGrpSpPr/>
          <p:nvPr/>
        </p:nvGrpSpPr>
        <p:grpSpPr>
          <a:xfrm>
            <a:off x="3765299" y="4428790"/>
            <a:ext cx="1198253" cy="494801"/>
            <a:chOff x="7389906" y="3547781"/>
            <a:chExt cx="1597671" cy="659735"/>
          </a:xfrm>
        </p:grpSpPr>
        <p:pic>
          <p:nvPicPr>
            <p:cNvPr id="31" name="Picture 30" descr="Logo&#10;&#10;Description automatically generated">
              <a:extLst>
                <a:ext uri="{FF2B5EF4-FFF2-40B4-BE49-F238E27FC236}">
                  <a16:creationId xmlns:a16="http://schemas.microsoft.com/office/drawing/2014/main" id="{0B8C9DD6-6B6B-E4DC-4ED1-41B0BC77B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7CC8404-ED48-0979-A094-7C0FE1E5BC8A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in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0A0710-7486-1B96-6C30-DC5E0F9E3875}"/>
              </a:ext>
            </a:extLst>
          </p:cNvPr>
          <p:cNvGrpSpPr/>
          <p:nvPr/>
        </p:nvGrpSpPr>
        <p:grpSpPr>
          <a:xfrm>
            <a:off x="6582154" y="4408069"/>
            <a:ext cx="1198253" cy="494801"/>
            <a:chOff x="7389906" y="3547781"/>
            <a:chExt cx="1597671" cy="659735"/>
          </a:xfrm>
        </p:grpSpPr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8B540A85-09E8-26E9-2885-464A197FD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906" y="3547781"/>
              <a:ext cx="1597671" cy="65973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8B20A48-34DC-D968-093F-C1F179599EF5}"/>
                </a:ext>
              </a:extLst>
            </p:cNvPr>
            <p:cNvSpPr/>
            <p:nvPr/>
          </p:nvSpPr>
          <p:spPr>
            <a:xfrm>
              <a:off x="7533564" y="3652217"/>
              <a:ext cx="1323833" cy="423080"/>
            </a:xfrm>
            <a:prstGeom prst="rect">
              <a:avLst/>
            </a:prstGeom>
            <a:solidFill>
              <a:srgbClr val="D0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700" dirty="0">
                  <a:solidFill>
                    <a:srgbClr val="03708F"/>
                  </a:solidFill>
                </a:rPr>
                <a:t>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02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>
            <a:spLocks noGrp="1"/>
          </p:cNvSpPr>
          <p:nvPr>
            <p:ph type="title"/>
          </p:nvPr>
        </p:nvSpPr>
        <p:spPr>
          <a:xfrm>
            <a:off x="472339" y="155475"/>
            <a:ext cx="829328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1. (p.107) </a:t>
            </a:r>
            <a:r>
              <a:rPr lang="en-US" sz="2400" dirty="0"/>
              <a:t>Complete the sentences with at, in, in front of, on, opposite, or under. </a:t>
            </a:r>
            <a:endParaRPr sz="2400" dirty="0"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1"/>
          </p:nvPr>
        </p:nvSpPr>
        <p:spPr>
          <a:xfrm>
            <a:off x="472339" y="808779"/>
            <a:ext cx="5660973" cy="42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1. Lily’s house is ____________ the end of this street.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2. Players always sit ____________ each other in a chess game.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3. She looked ____________ the table and finally found her smartwatch.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4. Don’t walk ____________ the street. Walk ____________ the pavement.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000" dirty="0">
                <a:highlight>
                  <a:srgbClr val="FFFFFF"/>
                </a:highlight>
              </a:rPr>
              <a:t>5. Ann stood _______________ me in a line to get on the bus. </a:t>
            </a:r>
          </a:p>
          <a:p>
            <a:pPr marL="0" lvl="0" indent="0" algn="l" rtl="0">
              <a:lnSpc>
                <a:spcPct val="150000"/>
              </a:lnSpc>
              <a:spcAft>
                <a:spcPts val="0"/>
              </a:spcAft>
              <a:buNone/>
            </a:pPr>
            <a:endParaRPr sz="2000" dirty="0">
              <a:highlight>
                <a:srgbClr val="FFFFFF"/>
              </a:highlight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-110421" y="98857"/>
            <a:ext cx="778086" cy="754313"/>
          </a:xfrm>
          <a:custGeom>
            <a:avLst/>
            <a:gdLst/>
            <a:ahLst/>
            <a:cxnLst/>
            <a:rect l="l" t="t" r="r" b="b"/>
            <a:pathLst>
              <a:path w="215985" h="209386" extrusionOk="0">
                <a:moveTo>
                  <a:pt x="142466" y="1"/>
                </a:moveTo>
                <a:cubicBezTo>
                  <a:pt x="132291" y="1"/>
                  <a:pt x="88289" y="59933"/>
                  <a:pt x="88289" y="59933"/>
                </a:cubicBezTo>
                <a:cubicBezTo>
                  <a:pt x="88289" y="59933"/>
                  <a:pt x="41266" y="25208"/>
                  <a:pt x="29748" y="23125"/>
                </a:cubicBezTo>
                <a:cubicBezTo>
                  <a:pt x="29597" y="23097"/>
                  <a:pt x="29456" y="23084"/>
                  <a:pt x="29325" y="23084"/>
                </a:cubicBezTo>
                <a:cubicBezTo>
                  <a:pt x="19474" y="23084"/>
                  <a:pt x="65711" y="99153"/>
                  <a:pt x="65711" y="99153"/>
                </a:cubicBezTo>
                <a:cubicBezTo>
                  <a:pt x="65711" y="99153"/>
                  <a:pt x="3147" y="133688"/>
                  <a:pt x="265" y="136945"/>
                </a:cubicBezTo>
                <a:cubicBezTo>
                  <a:pt x="0" y="137242"/>
                  <a:pt x="548" y="137378"/>
                  <a:pt x="1762" y="137378"/>
                </a:cubicBezTo>
                <a:cubicBezTo>
                  <a:pt x="13793" y="137378"/>
                  <a:pt x="91218" y="124090"/>
                  <a:pt x="91218" y="124090"/>
                </a:cubicBezTo>
                <a:cubicBezTo>
                  <a:pt x="91218" y="124090"/>
                  <a:pt x="100469" y="190946"/>
                  <a:pt x="106084" y="207542"/>
                </a:cubicBezTo>
                <a:cubicBezTo>
                  <a:pt x="106511" y="208803"/>
                  <a:pt x="107009" y="209385"/>
                  <a:pt x="107565" y="209385"/>
                </a:cubicBezTo>
                <a:cubicBezTo>
                  <a:pt x="114325" y="209385"/>
                  <a:pt x="129651" y="123323"/>
                  <a:pt x="129651" y="123323"/>
                </a:cubicBezTo>
                <a:cubicBezTo>
                  <a:pt x="129651" y="123323"/>
                  <a:pt x="180205" y="129641"/>
                  <a:pt x="203306" y="129641"/>
                </a:cubicBezTo>
                <a:cubicBezTo>
                  <a:pt x="211281" y="129641"/>
                  <a:pt x="215984" y="128888"/>
                  <a:pt x="214204" y="126861"/>
                </a:cubicBezTo>
                <a:cubicBezTo>
                  <a:pt x="207265" y="118966"/>
                  <a:pt x="137514" y="90223"/>
                  <a:pt x="137514" y="90223"/>
                </a:cubicBezTo>
                <a:cubicBezTo>
                  <a:pt x="137514" y="90223"/>
                  <a:pt x="151194" y="5369"/>
                  <a:pt x="143502" y="285"/>
                </a:cubicBezTo>
                <a:cubicBezTo>
                  <a:pt x="143212" y="93"/>
                  <a:pt x="142865" y="1"/>
                  <a:pt x="1424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C9FE5-1820-4D48-D5D8-5B37B54E4FC9}"/>
              </a:ext>
            </a:extLst>
          </p:cNvPr>
          <p:cNvSpPr txBox="1"/>
          <p:nvPr/>
        </p:nvSpPr>
        <p:spPr>
          <a:xfrm>
            <a:off x="2636033" y="755575"/>
            <a:ext cx="91376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8B9804-EFAA-EE82-8C8B-6BD0357A31B7}"/>
              </a:ext>
            </a:extLst>
          </p:cNvPr>
          <p:cNvSpPr txBox="1"/>
          <p:nvPr/>
        </p:nvSpPr>
        <p:spPr>
          <a:xfrm>
            <a:off x="2710441" y="1198373"/>
            <a:ext cx="208999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opposite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9497DA-C3CE-B355-ADF3-546A75B8A0DA}"/>
              </a:ext>
            </a:extLst>
          </p:cNvPr>
          <p:cNvSpPr txBox="1"/>
          <p:nvPr/>
        </p:nvSpPr>
        <p:spPr>
          <a:xfrm>
            <a:off x="2183146" y="2128005"/>
            <a:ext cx="123577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1D8AC8-9E97-BBC5-9716-63F3763EBABF}"/>
              </a:ext>
            </a:extLst>
          </p:cNvPr>
          <p:cNvSpPr txBox="1"/>
          <p:nvPr/>
        </p:nvSpPr>
        <p:spPr>
          <a:xfrm>
            <a:off x="2491849" y="3046025"/>
            <a:ext cx="51324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83849-C6F7-C044-2BC8-33A13877C679}"/>
              </a:ext>
            </a:extLst>
          </p:cNvPr>
          <p:cNvSpPr txBox="1"/>
          <p:nvPr/>
        </p:nvSpPr>
        <p:spPr>
          <a:xfrm>
            <a:off x="893709" y="3500364"/>
            <a:ext cx="713432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624B58-25DC-BAF2-C61D-E8B8F6E49A30}"/>
              </a:ext>
            </a:extLst>
          </p:cNvPr>
          <p:cNvSpPr txBox="1"/>
          <p:nvPr/>
        </p:nvSpPr>
        <p:spPr>
          <a:xfrm>
            <a:off x="2028511" y="3964045"/>
            <a:ext cx="197524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front 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1ED74-CF40-5088-990E-D50C221F712C}"/>
              </a:ext>
            </a:extLst>
          </p:cNvPr>
          <p:cNvSpPr txBox="1"/>
          <p:nvPr/>
        </p:nvSpPr>
        <p:spPr>
          <a:xfrm>
            <a:off x="6051087" y="808779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at the end of: ở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cuối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4863F-9053-0C25-D356-1FBA83D7E5FE}"/>
              </a:ext>
            </a:extLst>
          </p:cNvPr>
          <p:cNvSpPr txBox="1"/>
          <p:nvPr/>
        </p:nvSpPr>
        <p:spPr>
          <a:xfrm>
            <a:off x="6051087" y="129436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opposite: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đối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diện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8DCBB-9E49-B726-60B9-E08EF0B9047B}"/>
              </a:ext>
            </a:extLst>
          </p:cNvPr>
          <p:cNvSpPr txBox="1"/>
          <p:nvPr/>
        </p:nvSpPr>
        <p:spPr>
          <a:xfrm>
            <a:off x="6051087" y="2205910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under: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dưới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8726B-2E92-B6C3-6BE0-97DA19E8A20F}"/>
              </a:ext>
            </a:extLst>
          </p:cNvPr>
          <p:cNvSpPr txBox="1"/>
          <p:nvPr/>
        </p:nvSpPr>
        <p:spPr>
          <a:xfrm>
            <a:off x="6051087" y="3117455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; on: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trên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0695C9-E95E-C3AC-DC78-BB76EFFEFCBC}"/>
              </a:ext>
            </a:extLst>
          </p:cNvPr>
          <p:cNvSpPr txBox="1"/>
          <p:nvPr/>
        </p:nvSpPr>
        <p:spPr>
          <a:xfrm>
            <a:off x="6051087" y="4041950"/>
            <a:ext cx="2815440" cy="49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in front of: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phía</a:t>
            </a:r>
            <a:r>
              <a:rPr lang="en-US" sz="2000" dirty="0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trước</a:t>
            </a:r>
            <a:endParaRPr lang="en-US" sz="2000" dirty="0">
              <a:solidFill>
                <a:srgbClr val="FF0000"/>
              </a:solidFill>
              <a:latin typeface="Inter Tight" panose="020B0604020202020204" charset="0"/>
              <a:ea typeface="Inter Tight" panose="020B0604020202020204" charset="0"/>
              <a:cs typeface="Inter Tight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1208771" y="2469300"/>
            <a:ext cx="3806700" cy="1696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Preposition OF TIME</a:t>
            </a:r>
            <a:endParaRPr dirty="0"/>
          </a:p>
        </p:txBody>
      </p:sp>
      <p:sp>
        <p:nvSpPr>
          <p:cNvPr id="424" name="Google Shape;424;p37"/>
          <p:cNvSpPr txBox="1">
            <a:spLocks noGrp="1"/>
          </p:cNvSpPr>
          <p:nvPr>
            <p:ph type="title" idx="2"/>
          </p:nvPr>
        </p:nvSpPr>
        <p:spPr>
          <a:xfrm>
            <a:off x="2494278" y="1627500"/>
            <a:ext cx="123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2" name="Google Shape;556;p42">
            <a:extLst>
              <a:ext uri="{FF2B5EF4-FFF2-40B4-BE49-F238E27FC236}">
                <a16:creationId xmlns:a16="http://schemas.microsoft.com/office/drawing/2014/main" id="{5E9DB53C-F354-5FA7-7020-B91441D07050}"/>
              </a:ext>
            </a:extLst>
          </p:cNvPr>
          <p:cNvGrpSpPr/>
          <p:nvPr/>
        </p:nvGrpSpPr>
        <p:grpSpPr>
          <a:xfrm>
            <a:off x="5672121" y="726497"/>
            <a:ext cx="2100125" cy="3690505"/>
            <a:chOff x="5609059" y="886478"/>
            <a:chExt cx="1871725" cy="3289143"/>
          </a:xfrm>
        </p:grpSpPr>
        <p:sp>
          <p:nvSpPr>
            <p:cNvPr id="3" name="Google Shape;557;p42">
              <a:extLst>
                <a:ext uri="{FF2B5EF4-FFF2-40B4-BE49-F238E27FC236}">
                  <a16:creationId xmlns:a16="http://schemas.microsoft.com/office/drawing/2014/main" id="{6C7CA327-B3C3-19A7-3835-9A11281D1203}"/>
                </a:ext>
              </a:extLst>
            </p:cNvPr>
            <p:cNvSpPr/>
            <p:nvPr/>
          </p:nvSpPr>
          <p:spPr>
            <a:xfrm>
              <a:off x="5624102" y="3331736"/>
              <a:ext cx="727114" cy="658785"/>
            </a:xfrm>
            <a:custGeom>
              <a:avLst/>
              <a:gdLst/>
              <a:ahLst/>
              <a:cxnLst/>
              <a:rect l="l" t="t" r="r" b="b"/>
              <a:pathLst>
                <a:path w="22815" h="20671" extrusionOk="0">
                  <a:moveTo>
                    <a:pt x="22487" y="1"/>
                  </a:moveTo>
                  <a:cubicBezTo>
                    <a:pt x="22487" y="1"/>
                    <a:pt x="16822" y="447"/>
                    <a:pt x="14680" y="447"/>
                  </a:cubicBezTo>
                  <a:cubicBezTo>
                    <a:pt x="14416" y="447"/>
                    <a:pt x="14205" y="440"/>
                    <a:pt x="14065" y="425"/>
                  </a:cubicBezTo>
                  <a:cubicBezTo>
                    <a:pt x="13930" y="410"/>
                    <a:pt x="13807" y="403"/>
                    <a:pt x="13695" y="403"/>
                  </a:cubicBezTo>
                  <a:cubicBezTo>
                    <a:pt x="12756" y="403"/>
                    <a:pt x="12594" y="876"/>
                    <a:pt x="12594" y="876"/>
                  </a:cubicBezTo>
                  <a:lnTo>
                    <a:pt x="13271" y="6949"/>
                  </a:lnTo>
                  <a:cubicBezTo>
                    <a:pt x="13271" y="6949"/>
                    <a:pt x="10184" y="8444"/>
                    <a:pt x="8913" y="9407"/>
                  </a:cubicBezTo>
                  <a:cubicBezTo>
                    <a:pt x="7642" y="10370"/>
                    <a:pt x="5750" y="12067"/>
                    <a:pt x="4211" y="13085"/>
                  </a:cubicBezTo>
                  <a:cubicBezTo>
                    <a:pt x="2669" y="14102"/>
                    <a:pt x="1620" y="15387"/>
                    <a:pt x="944" y="16259"/>
                  </a:cubicBezTo>
                  <a:cubicBezTo>
                    <a:pt x="269" y="17132"/>
                    <a:pt x="0" y="18204"/>
                    <a:pt x="1008" y="19285"/>
                  </a:cubicBezTo>
                  <a:cubicBezTo>
                    <a:pt x="1854" y="20194"/>
                    <a:pt x="3554" y="20670"/>
                    <a:pt x="4716" y="20670"/>
                  </a:cubicBezTo>
                  <a:cubicBezTo>
                    <a:pt x="4939" y="20670"/>
                    <a:pt x="5142" y="20653"/>
                    <a:pt x="5316" y="20618"/>
                  </a:cubicBezTo>
                  <a:cubicBezTo>
                    <a:pt x="6394" y="20398"/>
                    <a:pt x="9182" y="19317"/>
                    <a:pt x="10925" y="18074"/>
                  </a:cubicBezTo>
                  <a:cubicBezTo>
                    <a:pt x="12668" y="16830"/>
                    <a:pt x="15927" y="14252"/>
                    <a:pt x="17456" y="13083"/>
                  </a:cubicBezTo>
                  <a:cubicBezTo>
                    <a:pt x="17977" y="12687"/>
                    <a:pt x="18661" y="12269"/>
                    <a:pt x="19358" y="11840"/>
                  </a:cubicBezTo>
                  <a:cubicBezTo>
                    <a:pt x="19472" y="12594"/>
                    <a:pt x="19607" y="13378"/>
                    <a:pt x="19724" y="13810"/>
                  </a:cubicBezTo>
                  <a:cubicBezTo>
                    <a:pt x="19997" y="14807"/>
                    <a:pt x="19997" y="15080"/>
                    <a:pt x="20632" y="15080"/>
                  </a:cubicBezTo>
                  <a:cubicBezTo>
                    <a:pt x="21267" y="15080"/>
                    <a:pt x="21086" y="14082"/>
                    <a:pt x="21539" y="12993"/>
                  </a:cubicBezTo>
                  <a:cubicBezTo>
                    <a:pt x="21993" y="11904"/>
                    <a:pt x="22718" y="8275"/>
                    <a:pt x="22718" y="8275"/>
                  </a:cubicBezTo>
                  <a:lnTo>
                    <a:pt x="22718" y="8275"/>
                  </a:lnTo>
                  <a:lnTo>
                    <a:pt x="22651" y="8306"/>
                  </a:lnTo>
                  <a:cubicBezTo>
                    <a:pt x="22815" y="6773"/>
                    <a:pt x="22574" y="4497"/>
                    <a:pt x="22657" y="3521"/>
                  </a:cubicBezTo>
                  <a:cubicBezTo>
                    <a:pt x="22761" y="2304"/>
                    <a:pt x="22487" y="1"/>
                    <a:pt x="22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58;p42">
              <a:extLst>
                <a:ext uri="{FF2B5EF4-FFF2-40B4-BE49-F238E27FC236}">
                  <a16:creationId xmlns:a16="http://schemas.microsoft.com/office/drawing/2014/main" id="{59197277-0ACF-69C9-011E-4B595EEE9395}"/>
                </a:ext>
              </a:extLst>
            </p:cNvPr>
            <p:cNvSpPr/>
            <p:nvPr/>
          </p:nvSpPr>
          <p:spPr>
            <a:xfrm>
              <a:off x="6255447" y="3468841"/>
              <a:ext cx="621816" cy="706781"/>
            </a:xfrm>
            <a:custGeom>
              <a:avLst/>
              <a:gdLst/>
              <a:ahLst/>
              <a:cxnLst/>
              <a:rect l="l" t="t" r="r" b="b"/>
              <a:pathLst>
                <a:path w="19511" h="22177" extrusionOk="0">
                  <a:moveTo>
                    <a:pt x="17499" y="1"/>
                  </a:moveTo>
                  <a:cubicBezTo>
                    <a:pt x="17499" y="1"/>
                    <a:pt x="14574" y="1533"/>
                    <a:pt x="12005" y="1812"/>
                  </a:cubicBezTo>
                  <a:cubicBezTo>
                    <a:pt x="9437" y="2091"/>
                    <a:pt x="7645" y="2438"/>
                    <a:pt x="7645" y="2438"/>
                  </a:cubicBezTo>
                  <a:cubicBezTo>
                    <a:pt x="7645" y="2438"/>
                    <a:pt x="8904" y="4877"/>
                    <a:pt x="8784" y="5224"/>
                  </a:cubicBezTo>
                  <a:cubicBezTo>
                    <a:pt x="8784" y="5224"/>
                    <a:pt x="6451" y="8498"/>
                    <a:pt x="4659" y="10867"/>
                  </a:cubicBezTo>
                  <a:cubicBezTo>
                    <a:pt x="2868" y="13234"/>
                    <a:pt x="2330" y="14418"/>
                    <a:pt x="1434" y="15811"/>
                  </a:cubicBezTo>
                  <a:cubicBezTo>
                    <a:pt x="538" y="17204"/>
                    <a:pt x="1" y="18806"/>
                    <a:pt x="239" y="19920"/>
                  </a:cubicBezTo>
                  <a:cubicBezTo>
                    <a:pt x="478" y="21036"/>
                    <a:pt x="1852" y="22011"/>
                    <a:pt x="3166" y="22150"/>
                  </a:cubicBezTo>
                  <a:cubicBezTo>
                    <a:pt x="3329" y="22167"/>
                    <a:pt x="3498" y="22176"/>
                    <a:pt x="3671" y="22176"/>
                  </a:cubicBezTo>
                  <a:cubicBezTo>
                    <a:pt x="4895" y="22176"/>
                    <a:pt x="6360" y="21742"/>
                    <a:pt x="7824" y="20827"/>
                  </a:cubicBezTo>
                  <a:cubicBezTo>
                    <a:pt x="9496" y="19781"/>
                    <a:pt x="10456" y="18026"/>
                    <a:pt x="11890" y="16494"/>
                  </a:cubicBezTo>
                  <a:cubicBezTo>
                    <a:pt x="13323" y="14961"/>
                    <a:pt x="14957" y="11668"/>
                    <a:pt x="15973" y="10414"/>
                  </a:cubicBezTo>
                  <a:cubicBezTo>
                    <a:pt x="16231" y="10097"/>
                    <a:pt x="16529" y="9780"/>
                    <a:pt x="16839" y="9456"/>
                  </a:cubicBezTo>
                  <a:cubicBezTo>
                    <a:pt x="17342" y="10279"/>
                    <a:pt x="17891" y="11213"/>
                    <a:pt x="18151" y="11776"/>
                  </a:cubicBezTo>
                  <a:cubicBezTo>
                    <a:pt x="18388" y="12291"/>
                    <a:pt x="18539" y="12442"/>
                    <a:pt x="18664" y="12442"/>
                  </a:cubicBezTo>
                  <a:cubicBezTo>
                    <a:pt x="18826" y="12442"/>
                    <a:pt x="18943" y="12189"/>
                    <a:pt x="19147" y="12138"/>
                  </a:cubicBezTo>
                  <a:cubicBezTo>
                    <a:pt x="19511" y="12048"/>
                    <a:pt x="19239" y="9599"/>
                    <a:pt x="19330" y="7330"/>
                  </a:cubicBezTo>
                  <a:cubicBezTo>
                    <a:pt x="19369" y="6351"/>
                    <a:pt x="19306" y="5610"/>
                    <a:pt x="19223" y="5081"/>
                  </a:cubicBezTo>
                  <a:cubicBezTo>
                    <a:pt x="19167" y="3699"/>
                    <a:pt x="18373" y="2469"/>
                    <a:pt x="18038" y="1463"/>
                  </a:cubicBezTo>
                  <a:cubicBezTo>
                    <a:pt x="17620" y="210"/>
                    <a:pt x="17499" y="1"/>
                    <a:pt x="1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59;p42">
              <a:extLst>
                <a:ext uri="{FF2B5EF4-FFF2-40B4-BE49-F238E27FC236}">
                  <a16:creationId xmlns:a16="http://schemas.microsoft.com/office/drawing/2014/main" id="{D30B600F-550F-BEEF-0B84-09DDC26A5E66}"/>
                </a:ext>
              </a:extLst>
            </p:cNvPr>
            <p:cNvSpPr/>
            <p:nvPr/>
          </p:nvSpPr>
          <p:spPr>
            <a:xfrm>
              <a:off x="5788392" y="1289698"/>
              <a:ext cx="1692393" cy="1270402"/>
            </a:xfrm>
            <a:custGeom>
              <a:avLst/>
              <a:gdLst/>
              <a:ahLst/>
              <a:cxnLst/>
              <a:rect l="l" t="t" r="r" b="b"/>
              <a:pathLst>
                <a:path w="53103" h="39862" extrusionOk="0">
                  <a:moveTo>
                    <a:pt x="31031" y="0"/>
                  </a:moveTo>
                  <a:cubicBezTo>
                    <a:pt x="29317" y="0"/>
                    <a:pt x="26744" y="548"/>
                    <a:pt x="25101" y="725"/>
                  </a:cubicBezTo>
                  <a:cubicBezTo>
                    <a:pt x="23366" y="913"/>
                    <a:pt x="20588" y="1336"/>
                    <a:pt x="19239" y="1669"/>
                  </a:cubicBezTo>
                  <a:cubicBezTo>
                    <a:pt x="18958" y="1738"/>
                    <a:pt x="18628" y="1842"/>
                    <a:pt x="18265" y="1971"/>
                  </a:cubicBezTo>
                  <a:cubicBezTo>
                    <a:pt x="16887" y="2459"/>
                    <a:pt x="15025" y="3299"/>
                    <a:pt x="13507" y="3932"/>
                  </a:cubicBezTo>
                  <a:cubicBezTo>
                    <a:pt x="13089" y="4107"/>
                    <a:pt x="12634" y="4334"/>
                    <a:pt x="12162" y="4594"/>
                  </a:cubicBezTo>
                  <a:cubicBezTo>
                    <a:pt x="10597" y="5454"/>
                    <a:pt x="8879" y="6657"/>
                    <a:pt x="7930" y="7366"/>
                  </a:cubicBezTo>
                  <a:cubicBezTo>
                    <a:pt x="7854" y="7423"/>
                    <a:pt x="7784" y="7476"/>
                    <a:pt x="7719" y="7525"/>
                  </a:cubicBezTo>
                  <a:cubicBezTo>
                    <a:pt x="6583" y="8390"/>
                    <a:pt x="4331" y="10387"/>
                    <a:pt x="3763" y="11651"/>
                  </a:cubicBezTo>
                  <a:cubicBezTo>
                    <a:pt x="3579" y="12060"/>
                    <a:pt x="3283" y="12656"/>
                    <a:pt x="2951" y="13327"/>
                  </a:cubicBezTo>
                  <a:cubicBezTo>
                    <a:pt x="2341" y="14549"/>
                    <a:pt x="1604" y="16022"/>
                    <a:pt x="1169" y="17067"/>
                  </a:cubicBezTo>
                  <a:cubicBezTo>
                    <a:pt x="1103" y="17224"/>
                    <a:pt x="1045" y="17371"/>
                    <a:pt x="994" y="17507"/>
                  </a:cubicBezTo>
                  <a:cubicBezTo>
                    <a:pt x="446" y="18986"/>
                    <a:pt x="30" y="22763"/>
                    <a:pt x="2" y="24518"/>
                  </a:cubicBezTo>
                  <a:cubicBezTo>
                    <a:pt x="0" y="24579"/>
                    <a:pt x="0" y="24638"/>
                    <a:pt x="0" y="24693"/>
                  </a:cubicBezTo>
                  <a:cubicBezTo>
                    <a:pt x="0" y="26359"/>
                    <a:pt x="141" y="27955"/>
                    <a:pt x="569" y="29553"/>
                  </a:cubicBezTo>
                  <a:cubicBezTo>
                    <a:pt x="994" y="31149"/>
                    <a:pt x="1846" y="32880"/>
                    <a:pt x="2697" y="33877"/>
                  </a:cubicBezTo>
                  <a:cubicBezTo>
                    <a:pt x="3526" y="34847"/>
                    <a:pt x="6495" y="36945"/>
                    <a:pt x="10436" y="36945"/>
                  </a:cubicBezTo>
                  <a:cubicBezTo>
                    <a:pt x="10553" y="36945"/>
                    <a:pt x="10672" y="36943"/>
                    <a:pt x="10791" y="36939"/>
                  </a:cubicBezTo>
                  <a:cubicBezTo>
                    <a:pt x="10934" y="36935"/>
                    <a:pt x="11099" y="36932"/>
                    <a:pt x="11284" y="36932"/>
                  </a:cubicBezTo>
                  <a:cubicBezTo>
                    <a:pt x="16431" y="36932"/>
                    <a:pt x="37266" y="38694"/>
                    <a:pt x="39118" y="39400"/>
                  </a:cubicBezTo>
                  <a:cubicBezTo>
                    <a:pt x="39994" y="39735"/>
                    <a:pt x="41243" y="39861"/>
                    <a:pt x="42434" y="39861"/>
                  </a:cubicBezTo>
                  <a:cubicBezTo>
                    <a:pt x="43848" y="39861"/>
                    <a:pt x="45181" y="39684"/>
                    <a:pt x="45721" y="39468"/>
                  </a:cubicBezTo>
                  <a:cubicBezTo>
                    <a:pt x="46327" y="39224"/>
                    <a:pt x="47596" y="38483"/>
                    <a:pt x="48637" y="37761"/>
                  </a:cubicBezTo>
                  <a:cubicBezTo>
                    <a:pt x="49302" y="37303"/>
                    <a:pt x="49873" y="36850"/>
                    <a:pt x="50122" y="36539"/>
                  </a:cubicBezTo>
                  <a:cubicBezTo>
                    <a:pt x="50760" y="35741"/>
                    <a:pt x="51684" y="33145"/>
                    <a:pt x="52251" y="32280"/>
                  </a:cubicBezTo>
                  <a:cubicBezTo>
                    <a:pt x="52427" y="32011"/>
                    <a:pt x="52562" y="31544"/>
                    <a:pt x="52666" y="30999"/>
                  </a:cubicBezTo>
                  <a:cubicBezTo>
                    <a:pt x="52900" y="29784"/>
                    <a:pt x="52984" y="28178"/>
                    <a:pt x="53031" y="27490"/>
                  </a:cubicBezTo>
                  <a:cubicBezTo>
                    <a:pt x="53102" y="26491"/>
                    <a:pt x="52890" y="22830"/>
                    <a:pt x="52534" y="20968"/>
                  </a:cubicBezTo>
                  <a:cubicBezTo>
                    <a:pt x="52421" y="20369"/>
                    <a:pt x="52212" y="19694"/>
                    <a:pt x="51955" y="18994"/>
                  </a:cubicBezTo>
                  <a:cubicBezTo>
                    <a:pt x="51417" y="17513"/>
                    <a:pt x="50674" y="15911"/>
                    <a:pt x="50192" y="14646"/>
                  </a:cubicBezTo>
                  <a:cubicBezTo>
                    <a:pt x="49954" y="14026"/>
                    <a:pt x="49609" y="13237"/>
                    <a:pt x="49226" y="12416"/>
                  </a:cubicBezTo>
                  <a:cubicBezTo>
                    <a:pt x="48459" y="10773"/>
                    <a:pt x="47542" y="9012"/>
                    <a:pt x="47069" y="8257"/>
                  </a:cubicBezTo>
                  <a:cubicBezTo>
                    <a:pt x="46585" y="7488"/>
                    <a:pt x="44694" y="5708"/>
                    <a:pt x="42930" y="4308"/>
                  </a:cubicBezTo>
                  <a:cubicBezTo>
                    <a:pt x="42096" y="3650"/>
                    <a:pt x="41294" y="3075"/>
                    <a:pt x="40680" y="2734"/>
                  </a:cubicBezTo>
                  <a:cubicBezTo>
                    <a:pt x="39475" y="2066"/>
                    <a:pt x="37909" y="1397"/>
                    <a:pt x="36523" y="943"/>
                  </a:cubicBezTo>
                  <a:cubicBezTo>
                    <a:pt x="35701" y="673"/>
                    <a:pt x="34942" y="479"/>
                    <a:pt x="34360" y="405"/>
                  </a:cubicBezTo>
                  <a:cubicBezTo>
                    <a:pt x="32798" y="206"/>
                    <a:pt x="31307" y="6"/>
                    <a:pt x="31307" y="6"/>
                  </a:cubicBezTo>
                  <a:cubicBezTo>
                    <a:pt x="31218" y="2"/>
                    <a:pt x="31126" y="0"/>
                    <a:pt x="31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60;p42">
              <a:extLst>
                <a:ext uri="{FF2B5EF4-FFF2-40B4-BE49-F238E27FC236}">
                  <a16:creationId xmlns:a16="http://schemas.microsoft.com/office/drawing/2014/main" id="{4C9379AC-C95B-7482-353B-A501029196D0}"/>
                </a:ext>
              </a:extLst>
            </p:cNvPr>
            <p:cNvSpPr/>
            <p:nvPr/>
          </p:nvSpPr>
          <p:spPr>
            <a:xfrm>
              <a:off x="6384616" y="886478"/>
              <a:ext cx="670290" cy="467055"/>
            </a:xfrm>
            <a:custGeom>
              <a:avLst/>
              <a:gdLst/>
              <a:ahLst/>
              <a:cxnLst/>
              <a:rect l="l" t="t" r="r" b="b"/>
              <a:pathLst>
                <a:path w="21032" h="14655" extrusionOk="0">
                  <a:moveTo>
                    <a:pt x="13820" y="0"/>
                  </a:moveTo>
                  <a:cubicBezTo>
                    <a:pt x="11820" y="0"/>
                    <a:pt x="9872" y="821"/>
                    <a:pt x="9874" y="2631"/>
                  </a:cubicBezTo>
                  <a:cubicBezTo>
                    <a:pt x="9217" y="2600"/>
                    <a:pt x="9336" y="2632"/>
                    <a:pt x="8679" y="2503"/>
                  </a:cubicBezTo>
                  <a:cubicBezTo>
                    <a:pt x="8555" y="2479"/>
                    <a:pt x="8439" y="2469"/>
                    <a:pt x="8328" y="2469"/>
                  </a:cubicBezTo>
                  <a:cubicBezTo>
                    <a:pt x="7759" y="2469"/>
                    <a:pt x="7323" y="2736"/>
                    <a:pt x="6670" y="2770"/>
                  </a:cubicBezTo>
                  <a:cubicBezTo>
                    <a:pt x="5329" y="2842"/>
                    <a:pt x="3497" y="3472"/>
                    <a:pt x="2561" y="4442"/>
                  </a:cubicBezTo>
                  <a:cubicBezTo>
                    <a:pt x="1586" y="5452"/>
                    <a:pt x="1450" y="6000"/>
                    <a:pt x="957" y="7236"/>
                  </a:cubicBezTo>
                  <a:cubicBezTo>
                    <a:pt x="0" y="9636"/>
                    <a:pt x="85" y="11722"/>
                    <a:pt x="1656" y="13846"/>
                  </a:cubicBezTo>
                  <a:lnTo>
                    <a:pt x="1656" y="13844"/>
                  </a:lnTo>
                  <a:cubicBezTo>
                    <a:pt x="2577" y="14494"/>
                    <a:pt x="2939" y="14556"/>
                    <a:pt x="4104" y="14626"/>
                  </a:cubicBezTo>
                  <a:cubicBezTo>
                    <a:pt x="4431" y="14646"/>
                    <a:pt x="4759" y="14655"/>
                    <a:pt x="5086" y="14655"/>
                  </a:cubicBezTo>
                  <a:cubicBezTo>
                    <a:pt x="6908" y="14655"/>
                    <a:pt x="8724" y="14377"/>
                    <a:pt x="10521" y="14120"/>
                  </a:cubicBezTo>
                  <a:cubicBezTo>
                    <a:pt x="11573" y="13969"/>
                    <a:pt x="12156" y="13856"/>
                    <a:pt x="12906" y="13015"/>
                  </a:cubicBezTo>
                  <a:cubicBezTo>
                    <a:pt x="13354" y="12514"/>
                    <a:pt x="13903" y="11824"/>
                    <a:pt x="14043" y="11156"/>
                  </a:cubicBezTo>
                  <a:cubicBezTo>
                    <a:pt x="14320" y="9846"/>
                    <a:pt x="14009" y="7988"/>
                    <a:pt x="13771" y="6688"/>
                  </a:cubicBezTo>
                  <a:cubicBezTo>
                    <a:pt x="13531" y="5377"/>
                    <a:pt x="12466" y="3877"/>
                    <a:pt x="11344" y="3205"/>
                  </a:cubicBezTo>
                  <a:cubicBezTo>
                    <a:pt x="11699" y="2655"/>
                    <a:pt x="11783" y="2733"/>
                    <a:pt x="12521" y="2491"/>
                  </a:cubicBezTo>
                  <a:cubicBezTo>
                    <a:pt x="12780" y="2406"/>
                    <a:pt x="13017" y="2359"/>
                    <a:pt x="13234" y="2359"/>
                  </a:cubicBezTo>
                  <a:cubicBezTo>
                    <a:pt x="13795" y="2359"/>
                    <a:pt x="14219" y="2676"/>
                    <a:pt x="14541" y="3466"/>
                  </a:cubicBezTo>
                  <a:cubicBezTo>
                    <a:pt x="14964" y="4505"/>
                    <a:pt x="15428" y="5960"/>
                    <a:pt x="15379" y="7058"/>
                  </a:cubicBezTo>
                  <a:cubicBezTo>
                    <a:pt x="15307" y="8672"/>
                    <a:pt x="14856" y="10858"/>
                    <a:pt x="15446" y="12382"/>
                  </a:cubicBezTo>
                  <a:cubicBezTo>
                    <a:pt x="15854" y="13430"/>
                    <a:pt x="17131" y="14082"/>
                    <a:pt x="18342" y="14266"/>
                  </a:cubicBezTo>
                  <a:cubicBezTo>
                    <a:pt x="18495" y="14289"/>
                    <a:pt x="18679" y="14303"/>
                    <a:pt x="18877" y="14303"/>
                  </a:cubicBezTo>
                  <a:cubicBezTo>
                    <a:pt x="19534" y="14303"/>
                    <a:pt x="20345" y="14151"/>
                    <a:pt x="20681" y="13690"/>
                  </a:cubicBezTo>
                  <a:cubicBezTo>
                    <a:pt x="21031" y="13212"/>
                    <a:pt x="20868" y="12567"/>
                    <a:pt x="20792" y="12017"/>
                  </a:cubicBezTo>
                  <a:cubicBezTo>
                    <a:pt x="20558" y="10290"/>
                    <a:pt x="19359" y="8986"/>
                    <a:pt x="19358" y="7163"/>
                  </a:cubicBezTo>
                  <a:cubicBezTo>
                    <a:pt x="19355" y="5108"/>
                    <a:pt x="19058" y="2825"/>
                    <a:pt x="17538" y="1244"/>
                  </a:cubicBezTo>
                  <a:cubicBezTo>
                    <a:pt x="16762" y="436"/>
                    <a:pt x="15277" y="0"/>
                    <a:pt x="13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61;p42">
              <a:extLst>
                <a:ext uri="{FF2B5EF4-FFF2-40B4-BE49-F238E27FC236}">
                  <a16:creationId xmlns:a16="http://schemas.microsoft.com/office/drawing/2014/main" id="{F58A789B-1C5C-3AF7-58BE-CC3D5E243D8E}"/>
                </a:ext>
              </a:extLst>
            </p:cNvPr>
            <p:cNvSpPr/>
            <p:nvPr/>
          </p:nvSpPr>
          <p:spPr>
            <a:xfrm>
              <a:off x="5811689" y="1305696"/>
              <a:ext cx="1648061" cy="1239616"/>
            </a:xfrm>
            <a:custGeom>
              <a:avLst/>
              <a:gdLst/>
              <a:ahLst/>
              <a:cxnLst/>
              <a:rect l="l" t="t" r="r" b="b"/>
              <a:pathLst>
                <a:path w="51712" h="38896" extrusionOk="0">
                  <a:moveTo>
                    <a:pt x="30180" y="1"/>
                  </a:moveTo>
                  <a:cubicBezTo>
                    <a:pt x="28844" y="9"/>
                    <a:pt x="26989" y="349"/>
                    <a:pt x="25488" y="570"/>
                  </a:cubicBezTo>
                  <a:cubicBezTo>
                    <a:pt x="25439" y="579"/>
                    <a:pt x="25390" y="584"/>
                    <a:pt x="25347" y="592"/>
                  </a:cubicBezTo>
                  <a:cubicBezTo>
                    <a:pt x="25033" y="637"/>
                    <a:pt x="24733" y="677"/>
                    <a:pt x="24463" y="707"/>
                  </a:cubicBezTo>
                  <a:cubicBezTo>
                    <a:pt x="23520" y="809"/>
                    <a:pt x="22256" y="986"/>
                    <a:pt x="21096" y="1171"/>
                  </a:cubicBezTo>
                  <a:cubicBezTo>
                    <a:pt x="21042" y="1184"/>
                    <a:pt x="20984" y="1193"/>
                    <a:pt x="20928" y="1202"/>
                  </a:cubicBezTo>
                  <a:cubicBezTo>
                    <a:pt x="20079" y="1343"/>
                    <a:pt x="19293" y="1488"/>
                    <a:pt x="18750" y="1626"/>
                  </a:cubicBezTo>
                  <a:cubicBezTo>
                    <a:pt x="18477" y="1696"/>
                    <a:pt x="18155" y="1798"/>
                    <a:pt x="17802" y="1922"/>
                  </a:cubicBezTo>
                  <a:cubicBezTo>
                    <a:pt x="17687" y="1962"/>
                    <a:pt x="17572" y="2005"/>
                    <a:pt x="17452" y="2049"/>
                  </a:cubicBezTo>
                  <a:cubicBezTo>
                    <a:pt x="17347" y="2089"/>
                    <a:pt x="17246" y="2129"/>
                    <a:pt x="17135" y="2174"/>
                  </a:cubicBezTo>
                  <a:lnTo>
                    <a:pt x="17130" y="2174"/>
                  </a:lnTo>
                  <a:cubicBezTo>
                    <a:pt x="17052" y="2203"/>
                    <a:pt x="16972" y="2235"/>
                    <a:pt x="16888" y="2266"/>
                  </a:cubicBezTo>
                  <a:lnTo>
                    <a:pt x="16742" y="2328"/>
                  </a:lnTo>
                  <a:cubicBezTo>
                    <a:pt x="15590" y="2786"/>
                    <a:pt x="14284" y="3369"/>
                    <a:pt x="13166" y="3837"/>
                  </a:cubicBezTo>
                  <a:cubicBezTo>
                    <a:pt x="13003" y="3904"/>
                    <a:pt x="12830" y="3984"/>
                    <a:pt x="12653" y="4071"/>
                  </a:cubicBezTo>
                  <a:cubicBezTo>
                    <a:pt x="12610" y="4089"/>
                    <a:pt x="12566" y="4111"/>
                    <a:pt x="12517" y="4138"/>
                  </a:cubicBezTo>
                  <a:cubicBezTo>
                    <a:pt x="12300" y="4243"/>
                    <a:pt x="12081" y="4359"/>
                    <a:pt x="11855" y="4482"/>
                  </a:cubicBezTo>
                  <a:cubicBezTo>
                    <a:pt x="11382" y="4743"/>
                    <a:pt x="10897" y="5034"/>
                    <a:pt x="10425" y="5334"/>
                  </a:cubicBezTo>
                  <a:cubicBezTo>
                    <a:pt x="10349" y="5378"/>
                    <a:pt x="10278" y="5423"/>
                    <a:pt x="10204" y="5472"/>
                  </a:cubicBezTo>
                  <a:cubicBezTo>
                    <a:pt x="9228" y="6098"/>
                    <a:pt x="8323" y="6743"/>
                    <a:pt x="7727" y="7188"/>
                  </a:cubicBezTo>
                  <a:cubicBezTo>
                    <a:pt x="7657" y="7241"/>
                    <a:pt x="7586" y="7295"/>
                    <a:pt x="7523" y="7344"/>
                  </a:cubicBezTo>
                  <a:cubicBezTo>
                    <a:pt x="7476" y="7378"/>
                    <a:pt x="7427" y="7418"/>
                    <a:pt x="7374" y="7458"/>
                  </a:cubicBezTo>
                  <a:cubicBezTo>
                    <a:pt x="7326" y="7498"/>
                    <a:pt x="7273" y="7538"/>
                    <a:pt x="7219" y="7581"/>
                  </a:cubicBezTo>
                  <a:cubicBezTo>
                    <a:pt x="6853" y="7873"/>
                    <a:pt x="6421" y="8244"/>
                    <a:pt x="5975" y="8651"/>
                  </a:cubicBezTo>
                  <a:cubicBezTo>
                    <a:pt x="5926" y="8698"/>
                    <a:pt x="5877" y="8743"/>
                    <a:pt x="5829" y="8787"/>
                  </a:cubicBezTo>
                  <a:cubicBezTo>
                    <a:pt x="4911" y="9643"/>
                    <a:pt x="4002" y="10632"/>
                    <a:pt x="3669" y="11370"/>
                  </a:cubicBezTo>
                  <a:cubicBezTo>
                    <a:pt x="3533" y="11674"/>
                    <a:pt x="3330" y="12089"/>
                    <a:pt x="3097" y="12557"/>
                  </a:cubicBezTo>
                  <a:cubicBezTo>
                    <a:pt x="3075" y="12605"/>
                    <a:pt x="3048" y="12659"/>
                    <a:pt x="3021" y="12706"/>
                  </a:cubicBezTo>
                  <a:cubicBezTo>
                    <a:pt x="2972" y="12804"/>
                    <a:pt x="2923" y="12901"/>
                    <a:pt x="2876" y="13003"/>
                  </a:cubicBezTo>
                  <a:cubicBezTo>
                    <a:pt x="2867" y="13021"/>
                    <a:pt x="2858" y="13039"/>
                    <a:pt x="2849" y="13055"/>
                  </a:cubicBezTo>
                  <a:cubicBezTo>
                    <a:pt x="2796" y="13157"/>
                    <a:pt x="2742" y="13267"/>
                    <a:pt x="2695" y="13374"/>
                  </a:cubicBezTo>
                  <a:cubicBezTo>
                    <a:pt x="2692" y="13377"/>
                    <a:pt x="2692" y="13380"/>
                    <a:pt x="2695" y="13383"/>
                  </a:cubicBezTo>
                  <a:lnTo>
                    <a:pt x="2690" y="13387"/>
                  </a:lnTo>
                  <a:cubicBezTo>
                    <a:pt x="2143" y="14495"/>
                    <a:pt x="1520" y="15740"/>
                    <a:pt x="1140" y="16654"/>
                  </a:cubicBezTo>
                  <a:cubicBezTo>
                    <a:pt x="1118" y="16707"/>
                    <a:pt x="1096" y="16759"/>
                    <a:pt x="1078" y="16808"/>
                  </a:cubicBezTo>
                  <a:cubicBezTo>
                    <a:pt x="1057" y="16862"/>
                    <a:pt x="1035" y="16909"/>
                    <a:pt x="1017" y="16958"/>
                  </a:cubicBezTo>
                  <a:cubicBezTo>
                    <a:pt x="999" y="17002"/>
                    <a:pt x="986" y="17042"/>
                    <a:pt x="968" y="17083"/>
                  </a:cubicBezTo>
                  <a:cubicBezTo>
                    <a:pt x="716" y="17762"/>
                    <a:pt x="496" y="18932"/>
                    <a:pt x="329" y="20159"/>
                  </a:cubicBezTo>
                  <a:cubicBezTo>
                    <a:pt x="324" y="20208"/>
                    <a:pt x="315" y="20251"/>
                    <a:pt x="311" y="20300"/>
                  </a:cubicBezTo>
                  <a:cubicBezTo>
                    <a:pt x="173" y="21316"/>
                    <a:pt x="76" y="22358"/>
                    <a:pt x="32" y="23187"/>
                  </a:cubicBezTo>
                  <a:cubicBezTo>
                    <a:pt x="28" y="23236"/>
                    <a:pt x="28" y="23285"/>
                    <a:pt x="23" y="23334"/>
                  </a:cubicBezTo>
                  <a:cubicBezTo>
                    <a:pt x="10" y="23550"/>
                    <a:pt x="5" y="23745"/>
                    <a:pt x="1" y="23921"/>
                  </a:cubicBezTo>
                  <a:lnTo>
                    <a:pt x="1" y="24093"/>
                  </a:lnTo>
                  <a:cubicBezTo>
                    <a:pt x="1" y="24831"/>
                    <a:pt x="28" y="25550"/>
                    <a:pt x="99" y="26265"/>
                  </a:cubicBezTo>
                  <a:lnTo>
                    <a:pt x="112" y="26411"/>
                  </a:lnTo>
                  <a:cubicBezTo>
                    <a:pt x="200" y="27223"/>
                    <a:pt x="341" y="28030"/>
                    <a:pt x="557" y="28834"/>
                  </a:cubicBezTo>
                  <a:cubicBezTo>
                    <a:pt x="624" y="29096"/>
                    <a:pt x="707" y="29360"/>
                    <a:pt x="800" y="29625"/>
                  </a:cubicBezTo>
                  <a:cubicBezTo>
                    <a:pt x="814" y="29673"/>
                    <a:pt x="832" y="29726"/>
                    <a:pt x="854" y="29775"/>
                  </a:cubicBezTo>
                  <a:cubicBezTo>
                    <a:pt x="1158" y="30635"/>
                    <a:pt x="1560" y="31479"/>
                    <a:pt x="1996" y="32177"/>
                  </a:cubicBezTo>
                  <a:cubicBezTo>
                    <a:pt x="1999" y="32180"/>
                    <a:pt x="1999" y="32183"/>
                    <a:pt x="1996" y="32186"/>
                  </a:cubicBezTo>
                  <a:cubicBezTo>
                    <a:pt x="2041" y="32255"/>
                    <a:pt x="2085" y="32309"/>
                    <a:pt x="2130" y="32375"/>
                  </a:cubicBezTo>
                  <a:cubicBezTo>
                    <a:pt x="2190" y="32472"/>
                    <a:pt x="2253" y="32570"/>
                    <a:pt x="2319" y="32657"/>
                  </a:cubicBezTo>
                  <a:lnTo>
                    <a:pt x="2319" y="32662"/>
                  </a:lnTo>
                  <a:cubicBezTo>
                    <a:pt x="2362" y="32715"/>
                    <a:pt x="2398" y="32769"/>
                    <a:pt x="2438" y="32816"/>
                  </a:cubicBezTo>
                  <a:cubicBezTo>
                    <a:pt x="2500" y="32901"/>
                    <a:pt x="2566" y="32981"/>
                    <a:pt x="2628" y="33055"/>
                  </a:cubicBezTo>
                  <a:cubicBezTo>
                    <a:pt x="3113" y="33625"/>
                    <a:pt x="4346" y="34583"/>
                    <a:pt x="6076" y="35258"/>
                  </a:cubicBezTo>
                  <a:cubicBezTo>
                    <a:pt x="6125" y="35280"/>
                    <a:pt x="6169" y="35298"/>
                    <a:pt x="6218" y="35316"/>
                  </a:cubicBezTo>
                  <a:cubicBezTo>
                    <a:pt x="7349" y="35744"/>
                    <a:pt x="8685" y="36050"/>
                    <a:pt x="10161" y="36050"/>
                  </a:cubicBezTo>
                  <a:cubicBezTo>
                    <a:pt x="10222" y="36050"/>
                    <a:pt x="10283" y="36050"/>
                    <a:pt x="10345" y="36049"/>
                  </a:cubicBezTo>
                  <a:cubicBezTo>
                    <a:pt x="10394" y="36049"/>
                    <a:pt x="10438" y="36049"/>
                    <a:pt x="10486" y="36044"/>
                  </a:cubicBezTo>
                  <a:lnTo>
                    <a:pt x="10517" y="36044"/>
                  </a:lnTo>
                  <a:cubicBezTo>
                    <a:pt x="10656" y="36040"/>
                    <a:pt x="10817" y="36038"/>
                    <a:pt x="10997" y="36038"/>
                  </a:cubicBezTo>
                  <a:cubicBezTo>
                    <a:pt x="11933" y="36038"/>
                    <a:pt x="13399" y="36094"/>
                    <a:pt x="15175" y="36194"/>
                  </a:cubicBezTo>
                  <a:cubicBezTo>
                    <a:pt x="15224" y="36198"/>
                    <a:pt x="15273" y="36203"/>
                    <a:pt x="15320" y="36203"/>
                  </a:cubicBezTo>
                  <a:cubicBezTo>
                    <a:pt x="16587" y="36278"/>
                    <a:pt x="18001" y="36370"/>
                    <a:pt x="19498" y="36482"/>
                  </a:cubicBezTo>
                  <a:cubicBezTo>
                    <a:pt x="19541" y="36486"/>
                    <a:pt x="19590" y="36486"/>
                    <a:pt x="19639" y="36491"/>
                  </a:cubicBezTo>
                  <a:cubicBezTo>
                    <a:pt x="20977" y="36587"/>
                    <a:pt x="22376" y="36697"/>
                    <a:pt x="23779" y="36812"/>
                  </a:cubicBezTo>
                  <a:cubicBezTo>
                    <a:pt x="23828" y="36817"/>
                    <a:pt x="23877" y="36821"/>
                    <a:pt x="23926" y="36826"/>
                  </a:cubicBezTo>
                  <a:cubicBezTo>
                    <a:pt x="25369" y="36945"/>
                    <a:pt x="26817" y="37072"/>
                    <a:pt x="28203" y="37201"/>
                  </a:cubicBezTo>
                  <a:cubicBezTo>
                    <a:pt x="28252" y="37206"/>
                    <a:pt x="28296" y="37210"/>
                    <a:pt x="28345" y="37215"/>
                  </a:cubicBezTo>
                  <a:cubicBezTo>
                    <a:pt x="29780" y="37347"/>
                    <a:pt x="31149" y="37483"/>
                    <a:pt x="32385" y="37619"/>
                  </a:cubicBezTo>
                  <a:lnTo>
                    <a:pt x="32530" y="37633"/>
                  </a:lnTo>
                  <a:cubicBezTo>
                    <a:pt x="33033" y="37686"/>
                    <a:pt x="33515" y="37744"/>
                    <a:pt x="33969" y="37796"/>
                  </a:cubicBezTo>
                  <a:cubicBezTo>
                    <a:pt x="34344" y="37836"/>
                    <a:pt x="34702" y="37881"/>
                    <a:pt x="35037" y="37924"/>
                  </a:cubicBezTo>
                  <a:cubicBezTo>
                    <a:pt x="35593" y="37995"/>
                    <a:pt x="36098" y="38062"/>
                    <a:pt x="36525" y="38127"/>
                  </a:cubicBezTo>
                  <a:cubicBezTo>
                    <a:pt x="36574" y="38131"/>
                    <a:pt x="36623" y="38140"/>
                    <a:pt x="36672" y="38149"/>
                  </a:cubicBezTo>
                  <a:cubicBezTo>
                    <a:pt x="37396" y="38260"/>
                    <a:pt x="37903" y="38361"/>
                    <a:pt x="38124" y="38446"/>
                  </a:cubicBezTo>
                  <a:cubicBezTo>
                    <a:pt x="38958" y="38768"/>
                    <a:pt x="40151" y="38891"/>
                    <a:pt x="41290" y="38895"/>
                  </a:cubicBezTo>
                  <a:lnTo>
                    <a:pt x="41435" y="38895"/>
                  </a:lnTo>
                  <a:cubicBezTo>
                    <a:pt x="42782" y="38886"/>
                    <a:pt x="44040" y="38719"/>
                    <a:pt x="44556" y="38511"/>
                  </a:cubicBezTo>
                  <a:cubicBezTo>
                    <a:pt x="44764" y="38428"/>
                    <a:pt x="45046" y="38286"/>
                    <a:pt x="45374" y="38105"/>
                  </a:cubicBezTo>
                  <a:cubicBezTo>
                    <a:pt x="45417" y="38079"/>
                    <a:pt x="45466" y="38053"/>
                    <a:pt x="45515" y="38026"/>
                  </a:cubicBezTo>
                  <a:cubicBezTo>
                    <a:pt x="45691" y="37928"/>
                    <a:pt x="45877" y="37818"/>
                    <a:pt x="46071" y="37704"/>
                  </a:cubicBezTo>
                  <a:cubicBezTo>
                    <a:pt x="46154" y="37655"/>
                    <a:pt x="46239" y="37602"/>
                    <a:pt x="46326" y="37545"/>
                  </a:cubicBezTo>
                  <a:cubicBezTo>
                    <a:pt x="46688" y="37324"/>
                    <a:pt x="47055" y="37081"/>
                    <a:pt x="47400" y="36842"/>
                  </a:cubicBezTo>
                  <a:cubicBezTo>
                    <a:pt x="47907" y="36494"/>
                    <a:pt x="48361" y="36145"/>
                    <a:pt x="48649" y="35863"/>
                  </a:cubicBezTo>
                  <a:cubicBezTo>
                    <a:pt x="48701" y="35814"/>
                    <a:pt x="48750" y="35765"/>
                    <a:pt x="48790" y="35716"/>
                  </a:cubicBezTo>
                  <a:cubicBezTo>
                    <a:pt x="48812" y="35695"/>
                    <a:pt x="48830" y="35673"/>
                    <a:pt x="48848" y="35651"/>
                  </a:cubicBezTo>
                  <a:cubicBezTo>
                    <a:pt x="49076" y="35360"/>
                    <a:pt x="49351" y="34829"/>
                    <a:pt x="49628" y="34230"/>
                  </a:cubicBezTo>
                  <a:cubicBezTo>
                    <a:pt x="49651" y="34176"/>
                    <a:pt x="49677" y="34123"/>
                    <a:pt x="49704" y="34071"/>
                  </a:cubicBezTo>
                  <a:cubicBezTo>
                    <a:pt x="50142" y="33099"/>
                    <a:pt x="50596" y="32000"/>
                    <a:pt x="50923" y="31497"/>
                  </a:cubicBezTo>
                  <a:cubicBezTo>
                    <a:pt x="50980" y="31413"/>
                    <a:pt x="51029" y="31307"/>
                    <a:pt x="51078" y="31183"/>
                  </a:cubicBezTo>
                  <a:cubicBezTo>
                    <a:pt x="51095" y="31140"/>
                    <a:pt x="51113" y="31091"/>
                    <a:pt x="51130" y="31042"/>
                  </a:cubicBezTo>
                  <a:cubicBezTo>
                    <a:pt x="51205" y="30812"/>
                    <a:pt x="51272" y="30543"/>
                    <a:pt x="51328" y="30247"/>
                  </a:cubicBezTo>
                  <a:cubicBezTo>
                    <a:pt x="51478" y="29458"/>
                    <a:pt x="51567" y="28499"/>
                    <a:pt x="51621" y="27749"/>
                  </a:cubicBezTo>
                  <a:cubicBezTo>
                    <a:pt x="51625" y="27700"/>
                    <a:pt x="51629" y="27652"/>
                    <a:pt x="51629" y="27608"/>
                  </a:cubicBezTo>
                  <a:cubicBezTo>
                    <a:pt x="51656" y="27290"/>
                    <a:pt x="51670" y="27016"/>
                    <a:pt x="51681" y="26821"/>
                  </a:cubicBezTo>
                  <a:cubicBezTo>
                    <a:pt x="51711" y="26406"/>
                    <a:pt x="51690" y="25510"/>
                    <a:pt x="51628" y="24486"/>
                  </a:cubicBezTo>
                  <a:cubicBezTo>
                    <a:pt x="51628" y="24438"/>
                    <a:pt x="51624" y="24393"/>
                    <a:pt x="51619" y="24344"/>
                  </a:cubicBezTo>
                  <a:cubicBezTo>
                    <a:pt x="51539" y="23003"/>
                    <a:pt x="51389" y="21462"/>
                    <a:pt x="51199" y="20459"/>
                  </a:cubicBezTo>
                  <a:cubicBezTo>
                    <a:pt x="51186" y="20394"/>
                    <a:pt x="51173" y="20322"/>
                    <a:pt x="51155" y="20253"/>
                  </a:cubicBezTo>
                  <a:cubicBezTo>
                    <a:pt x="51147" y="20204"/>
                    <a:pt x="51138" y="20155"/>
                    <a:pt x="51121" y="20106"/>
                  </a:cubicBezTo>
                  <a:cubicBezTo>
                    <a:pt x="51009" y="19612"/>
                    <a:pt x="50837" y="19082"/>
                    <a:pt x="50634" y="18535"/>
                  </a:cubicBezTo>
                  <a:cubicBezTo>
                    <a:pt x="50515" y="18208"/>
                    <a:pt x="50388" y="17872"/>
                    <a:pt x="50250" y="17536"/>
                  </a:cubicBezTo>
                  <a:cubicBezTo>
                    <a:pt x="50232" y="17488"/>
                    <a:pt x="50216" y="17444"/>
                    <a:pt x="50198" y="17400"/>
                  </a:cubicBezTo>
                  <a:cubicBezTo>
                    <a:pt x="49986" y="16879"/>
                    <a:pt x="49765" y="16363"/>
                    <a:pt x="49557" y="15863"/>
                  </a:cubicBezTo>
                  <a:cubicBezTo>
                    <a:pt x="49517" y="15767"/>
                    <a:pt x="49478" y="15673"/>
                    <a:pt x="49438" y="15581"/>
                  </a:cubicBezTo>
                  <a:cubicBezTo>
                    <a:pt x="49244" y="15126"/>
                    <a:pt x="49068" y="14690"/>
                    <a:pt x="48913" y="14288"/>
                  </a:cubicBezTo>
                  <a:cubicBezTo>
                    <a:pt x="48802" y="13995"/>
                    <a:pt x="48666" y="13660"/>
                    <a:pt x="48507" y="13303"/>
                  </a:cubicBezTo>
                  <a:cubicBezTo>
                    <a:pt x="48489" y="13254"/>
                    <a:pt x="48467" y="13206"/>
                    <a:pt x="48445" y="13157"/>
                  </a:cubicBezTo>
                  <a:cubicBezTo>
                    <a:pt x="48299" y="12827"/>
                    <a:pt x="48140" y="12473"/>
                    <a:pt x="47973" y="12116"/>
                  </a:cubicBezTo>
                  <a:cubicBezTo>
                    <a:pt x="47629" y="11370"/>
                    <a:pt x="47249" y="10597"/>
                    <a:pt x="46891" y="9913"/>
                  </a:cubicBezTo>
                  <a:cubicBezTo>
                    <a:pt x="46865" y="9860"/>
                    <a:pt x="46838" y="9806"/>
                    <a:pt x="46816" y="9757"/>
                  </a:cubicBezTo>
                  <a:cubicBezTo>
                    <a:pt x="46793" y="9719"/>
                    <a:pt x="46771" y="9679"/>
                    <a:pt x="46755" y="9639"/>
                  </a:cubicBezTo>
                  <a:cubicBezTo>
                    <a:pt x="46710" y="9554"/>
                    <a:pt x="46666" y="9475"/>
                    <a:pt x="46626" y="9400"/>
                  </a:cubicBezTo>
                  <a:cubicBezTo>
                    <a:pt x="46326" y="8835"/>
                    <a:pt x="46061" y="8363"/>
                    <a:pt x="45871" y="8059"/>
                  </a:cubicBezTo>
                  <a:cubicBezTo>
                    <a:pt x="45642" y="7692"/>
                    <a:pt x="45086" y="7091"/>
                    <a:pt x="44375" y="6403"/>
                  </a:cubicBezTo>
                  <a:lnTo>
                    <a:pt x="44371" y="6403"/>
                  </a:lnTo>
                  <a:cubicBezTo>
                    <a:pt x="44322" y="6359"/>
                    <a:pt x="44269" y="6310"/>
                    <a:pt x="44220" y="6261"/>
                  </a:cubicBezTo>
                  <a:cubicBezTo>
                    <a:pt x="43761" y="5829"/>
                    <a:pt x="43245" y="5369"/>
                    <a:pt x="42715" y="4920"/>
                  </a:cubicBezTo>
                  <a:cubicBezTo>
                    <a:pt x="42666" y="4880"/>
                    <a:pt x="42617" y="4840"/>
                    <a:pt x="42569" y="4795"/>
                  </a:cubicBezTo>
                  <a:cubicBezTo>
                    <a:pt x="42327" y="4596"/>
                    <a:pt x="42083" y="4398"/>
                    <a:pt x="41840" y="4203"/>
                  </a:cubicBezTo>
                  <a:cubicBezTo>
                    <a:pt x="41271" y="3754"/>
                    <a:pt x="40745" y="3374"/>
                    <a:pt x="40260" y="3025"/>
                  </a:cubicBezTo>
                  <a:cubicBezTo>
                    <a:pt x="40256" y="3025"/>
                    <a:pt x="40251" y="3021"/>
                    <a:pt x="40251" y="3021"/>
                  </a:cubicBezTo>
                  <a:cubicBezTo>
                    <a:pt x="40250" y="3022"/>
                    <a:pt x="40248" y="3023"/>
                    <a:pt x="40247" y="3023"/>
                  </a:cubicBezTo>
                  <a:cubicBezTo>
                    <a:pt x="40245" y="3023"/>
                    <a:pt x="40244" y="3022"/>
                    <a:pt x="40242" y="3021"/>
                  </a:cubicBezTo>
                  <a:cubicBezTo>
                    <a:pt x="40241" y="3022"/>
                    <a:pt x="40240" y="3023"/>
                    <a:pt x="40238" y="3023"/>
                  </a:cubicBezTo>
                  <a:cubicBezTo>
                    <a:pt x="40237" y="3023"/>
                    <a:pt x="40235" y="3022"/>
                    <a:pt x="40234" y="3021"/>
                  </a:cubicBezTo>
                  <a:lnTo>
                    <a:pt x="40229" y="3021"/>
                  </a:lnTo>
                  <a:cubicBezTo>
                    <a:pt x="40145" y="2967"/>
                    <a:pt x="40066" y="2914"/>
                    <a:pt x="39986" y="2867"/>
                  </a:cubicBezTo>
                  <a:cubicBezTo>
                    <a:pt x="39867" y="2795"/>
                    <a:pt x="39753" y="2729"/>
                    <a:pt x="39646" y="2668"/>
                  </a:cubicBezTo>
                  <a:cubicBezTo>
                    <a:pt x="39231" y="2438"/>
                    <a:pt x="38772" y="2203"/>
                    <a:pt x="38292" y="1988"/>
                  </a:cubicBezTo>
                  <a:cubicBezTo>
                    <a:pt x="38238" y="1957"/>
                    <a:pt x="38185" y="1935"/>
                    <a:pt x="38127" y="1913"/>
                  </a:cubicBezTo>
                  <a:cubicBezTo>
                    <a:pt x="37298" y="1533"/>
                    <a:pt x="36415" y="1189"/>
                    <a:pt x="35593" y="919"/>
                  </a:cubicBezTo>
                  <a:cubicBezTo>
                    <a:pt x="35231" y="800"/>
                    <a:pt x="34883" y="695"/>
                    <a:pt x="34556" y="610"/>
                  </a:cubicBezTo>
                  <a:cubicBezTo>
                    <a:pt x="34507" y="597"/>
                    <a:pt x="34459" y="584"/>
                    <a:pt x="34415" y="575"/>
                  </a:cubicBezTo>
                  <a:cubicBezTo>
                    <a:pt x="34070" y="492"/>
                    <a:pt x="33761" y="429"/>
                    <a:pt x="33488" y="394"/>
                  </a:cubicBezTo>
                  <a:cubicBezTo>
                    <a:pt x="31965" y="199"/>
                    <a:pt x="30513" y="5"/>
                    <a:pt x="30513" y="5"/>
                  </a:cubicBezTo>
                  <a:cubicBezTo>
                    <a:pt x="30450" y="1"/>
                    <a:pt x="30388" y="1"/>
                    <a:pt x="30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62;p42">
              <a:extLst>
                <a:ext uri="{FF2B5EF4-FFF2-40B4-BE49-F238E27FC236}">
                  <a16:creationId xmlns:a16="http://schemas.microsoft.com/office/drawing/2014/main" id="{2C0AE6E3-3DFD-7E87-7A30-0329A44C244D}"/>
                </a:ext>
              </a:extLst>
            </p:cNvPr>
            <p:cNvSpPr/>
            <p:nvPr/>
          </p:nvSpPr>
          <p:spPr>
            <a:xfrm>
              <a:off x="5886679" y="2062991"/>
              <a:ext cx="134077" cy="132069"/>
            </a:xfrm>
            <a:custGeom>
              <a:avLst/>
              <a:gdLst/>
              <a:ahLst/>
              <a:cxnLst/>
              <a:rect l="l" t="t" r="r" b="b"/>
              <a:pathLst>
                <a:path w="4207" h="4144" extrusionOk="0">
                  <a:moveTo>
                    <a:pt x="4003" y="1"/>
                  </a:moveTo>
                  <a:lnTo>
                    <a:pt x="4003" y="2"/>
                  </a:lnTo>
                  <a:cubicBezTo>
                    <a:pt x="4003" y="2"/>
                    <a:pt x="1696" y="447"/>
                    <a:pt x="882" y="1340"/>
                  </a:cubicBezTo>
                  <a:cubicBezTo>
                    <a:pt x="69" y="2232"/>
                    <a:pt x="1" y="2551"/>
                    <a:pt x="1" y="2551"/>
                  </a:cubicBezTo>
                  <a:cubicBezTo>
                    <a:pt x="272" y="3761"/>
                    <a:pt x="4206" y="4144"/>
                    <a:pt x="4206" y="4144"/>
                  </a:cubicBezTo>
                  <a:lnTo>
                    <a:pt x="4003" y="1"/>
                  </a:ln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63;p42">
              <a:extLst>
                <a:ext uri="{FF2B5EF4-FFF2-40B4-BE49-F238E27FC236}">
                  <a16:creationId xmlns:a16="http://schemas.microsoft.com/office/drawing/2014/main" id="{7B05E2ED-AB73-9B98-27BB-6CAEBE385FB8}"/>
                </a:ext>
              </a:extLst>
            </p:cNvPr>
            <p:cNvSpPr/>
            <p:nvPr/>
          </p:nvSpPr>
          <p:spPr>
            <a:xfrm>
              <a:off x="5874473" y="2345519"/>
              <a:ext cx="4589" cy="4940"/>
            </a:xfrm>
            <a:custGeom>
              <a:avLst/>
              <a:gdLst/>
              <a:ahLst/>
              <a:cxnLst/>
              <a:rect l="l" t="t" r="r" b="b"/>
              <a:pathLst>
                <a:path w="144" h="155" extrusionOk="0">
                  <a:moveTo>
                    <a:pt x="1" y="1"/>
                  </a:moveTo>
                  <a:lnTo>
                    <a:pt x="134" y="155"/>
                  </a:lnTo>
                  <a:lnTo>
                    <a:pt x="143" y="13"/>
                  </a:lnTo>
                  <a:cubicBezTo>
                    <a:pt x="94" y="10"/>
                    <a:pt x="45" y="5"/>
                    <a:pt x="1" y="1"/>
                  </a:cubicBezTo>
                  <a:close/>
                </a:path>
              </a:pathLst>
            </a:custGeom>
            <a:solidFill>
              <a:srgbClr val="FEE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64;p42">
              <a:extLst>
                <a:ext uri="{FF2B5EF4-FFF2-40B4-BE49-F238E27FC236}">
                  <a16:creationId xmlns:a16="http://schemas.microsoft.com/office/drawing/2014/main" id="{158CC8BF-31CC-CE4A-B6F6-390295A79031}"/>
                </a:ext>
              </a:extLst>
            </p:cNvPr>
            <p:cNvSpPr/>
            <p:nvPr/>
          </p:nvSpPr>
          <p:spPr>
            <a:xfrm>
              <a:off x="6822127" y="2022389"/>
              <a:ext cx="234372" cy="178950"/>
            </a:xfrm>
            <a:custGeom>
              <a:avLst/>
              <a:gdLst/>
              <a:ahLst/>
              <a:cxnLst/>
              <a:rect l="l" t="t" r="r" b="b"/>
              <a:pathLst>
                <a:path w="7354" h="5615" extrusionOk="0">
                  <a:moveTo>
                    <a:pt x="1647" y="0"/>
                  </a:moveTo>
                  <a:lnTo>
                    <a:pt x="0" y="2489"/>
                  </a:lnTo>
                  <a:cubicBezTo>
                    <a:pt x="0" y="2489"/>
                    <a:pt x="3302" y="4599"/>
                    <a:pt x="4657" y="5183"/>
                  </a:cubicBezTo>
                  <a:cubicBezTo>
                    <a:pt x="5497" y="5546"/>
                    <a:pt x="6331" y="5614"/>
                    <a:pt x="6844" y="5614"/>
                  </a:cubicBezTo>
                  <a:cubicBezTo>
                    <a:pt x="7160" y="5614"/>
                    <a:pt x="7354" y="5588"/>
                    <a:pt x="7354" y="5588"/>
                  </a:cubicBezTo>
                  <a:cubicBezTo>
                    <a:pt x="7354" y="5588"/>
                    <a:pt x="6438" y="4875"/>
                    <a:pt x="5830" y="4111"/>
                  </a:cubicBezTo>
                  <a:cubicBezTo>
                    <a:pt x="5223" y="3345"/>
                    <a:pt x="4578" y="2547"/>
                    <a:pt x="3847" y="1927"/>
                  </a:cubicBezTo>
                  <a:cubicBezTo>
                    <a:pt x="3117" y="1309"/>
                    <a:pt x="1647" y="0"/>
                    <a:pt x="1647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65;p42">
              <a:extLst>
                <a:ext uri="{FF2B5EF4-FFF2-40B4-BE49-F238E27FC236}">
                  <a16:creationId xmlns:a16="http://schemas.microsoft.com/office/drawing/2014/main" id="{A27CF5D1-7D44-F403-B404-C46194778463}"/>
                </a:ext>
              </a:extLst>
            </p:cNvPr>
            <p:cNvSpPr/>
            <p:nvPr/>
          </p:nvSpPr>
          <p:spPr>
            <a:xfrm>
              <a:off x="6423911" y="1034483"/>
              <a:ext cx="386742" cy="477030"/>
            </a:xfrm>
            <a:custGeom>
              <a:avLst/>
              <a:gdLst/>
              <a:ahLst/>
              <a:cxnLst/>
              <a:rect l="l" t="t" r="r" b="b"/>
              <a:pathLst>
                <a:path w="12135" h="14968" extrusionOk="0">
                  <a:moveTo>
                    <a:pt x="5997" y="1"/>
                  </a:moveTo>
                  <a:cubicBezTo>
                    <a:pt x="5527" y="1"/>
                    <a:pt x="5061" y="52"/>
                    <a:pt x="4617" y="160"/>
                  </a:cubicBezTo>
                  <a:cubicBezTo>
                    <a:pt x="1945" y="813"/>
                    <a:pt x="849" y="2565"/>
                    <a:pt x="849" y="2565"/>
                  </a:cubicBezTo>
                  <a:cubicBezTo>
                    <a:pt x="849" y="2565"/>
                    <a:pt x="0" y="4317"/>
                    <a:pt x="352" y="7281"/>
                  </a:cubicBezTo>
                  <a:cubicBezTo>
                    <a:pt x="702" y="10245"/>
                    <a:pt x="1353" y="11997"/>
                    <a:pt x="2851" y="13568"/>
                  </a:cubicBezTo>
                  <a:cubicBezTo>
                    <a:pt x="3829" y="14592"/>
                    <a:pt x="4955" y="14968"/>
                    <a:pt x="6008" y="14968"/>
                  </a:cubicBezTo>
                  <a:cubicBezTo>
                    <a:pt x="6569" y="14968"/>
                    <a:pt x="7109" y="14861"/>
                    <a:pt x="7595" y="14689"/>
                  </a:cubicBezTo>
                  <a:cubicBezTo>
                    <a:pt x="8993" y="14194"/>
                    <a:pt x="10941" y="12936"/>
                    <a:pt x="11537" y="10061"/>
                  </a:cubicBezTo>
                  <a:cubicBezTo>
                    <a:pt x="12135" y="7186"/>
                    <a:pt x="11884" y="4940"/>
                    <a:pt x="11308" y="2942"/>
                  </a:cubicBezTo>
                  <a:cubicBezTo>
                    <a:pt x="10829" y="1276"/>
                    <a:pt x="8354" y="1"/>
                    <a:pt x="5997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66;p42">
              <a:extLst>
                <a:ext uri="{FF2B5EF4-FFF2-40B4-BE49-F238E27FC236}">
                  <a16:creationId xmlns:a16="http://schemas.microsoft.com/office/drawing/2014/main" id="{228D4AA4-50E4-D9D8-29EF-87DE6F78CECD}"/>
                </a:ext>
              </a:extLst>
            </p:cNvPr>
            <p:cNvSpPr/>
            <p:nvPr/>
          </p:nvSpPr>
          <p:spPr>
            <a:xfrm>
              <a:off x="6524589" y="1298526"/>
              <a:ext cx="89555" cy="71453"/>
            </a:xfrm>
            <a:custGeom>
              <a:avLst/>
              <a:gdLst/>
              <a:ahLst/>
              <a:cxnLst/>
              <a:rect l="l" t="t" r="r" b="b"/>
              <a:pathLst>
                <a:path w="2810" h="2242" extrusionOk="0">
                  <a:moveTo>
                    <a:pt x="2115" y="0"/>
                  </a:moveTo>
                  <a:cubicBezTo>
                    <a:pt x="2115" y="0"/>
                    <a:pt x="757" y="663"/>
                    <a:pt x="379" y="1041"/>
                  </a:cubicBezTo>
                  <a:cubicBezTo>
                    <a:pt x="1" y="1420"/>
                    <a:pt x="63" y="1926"/>
                    <a:pt x="410" y="2178"/>
                  </a:cubicBezTo>
                  <a:cubicBezTo>
                    <a:pt x="472" y="2223"/>
                    <a:pt x="562" y="2242"/>
                    <a:pt x="670" y="2242"/>
                  </a:cubicBezTo>
                  <a:cubicBezTo>
                    <a:pt x="1167" y="2242"/>
                    <a:pt x="2045" y="1839"/>
                    <a:pt x="2305" y="1736"/>
                  </a:cubicBezTo>
                  <a:cubicBezTo>
                    <a:pt x="2621" y="1610"/>
                    <a:pt x="2809" y="1610"/>
                    <a:pt x="2747" y="1515"/>
                  </a:cubicBezTo>
                  <a:cubicBezTo>
                    <a:pt x="2741" y="1506"/>
                    <a:pt x="2728" y="1502"/>
                    <a:pt x="2709" y="1502"/>
                  </a:cubicBezTo>
                  <a:cubicBezTo>
                    <a:pt x="2517" y="1502"/>
                    <a:pt x="1702" y="1903"/>
                    <a:pt x="1358" y="1988"/>
                  </a:cubicBezTo>
                  <a:cubicBezTo>
                    <a:pt x="1191" y="2030"/>
                    <a:pt x="1012" y="2065"/>
                    <a:pt x="850" y="2065"/>
                  </a:cubicBezTo>
                  <a:cubicBezTo>
                    <a:pt x="644" y="2065"/>
                    <a:pt x="467" y="2008"/>
                    <a:pt x="379" y="1831"/>
                  </a:cubicBezTo>
                  <a:cubicBezTo>
                    <a:pt x="222" y="1515"/>
                    <a:pt x="474" y="1199"/>
                    <a:pt x="664" y="1010"/>
                  </a:cubicBezTo>
                  <a:cubicBezTo>
                    <a:pt x="852" y="820"/>
                    <a:pt x="2400" y="62"/>
                    <a:pt x="2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67;p42">
              <a:extLst>
                <a:ext uri="{FF2B5EF4-FFF2-40B4-BE49-F238E27FC236}">
                  <a16:creationId xmlns:a16="http://schemas.microsoft.com/office/drawing/2014/main" id="{8CC1ABB2-9FCC-F595-2482-7C498A3F9E8B}"/>
                </a:ext>
              </a:extLst>
            </p:cNvPr>
            <p:cNvSpPr/>
            <p:nvPr/>
          </p:nvSpPr>
          <p:spPr>
            <a:xfrm>
              <a:off x="6461072" y="1224205"/>
              <a:ext cx="88344" cy="22532"/>
            </a:xfrm>
            <a:custGeom>
              <a:avLst/>
              <a:gdLst/>
              <a:ahLst/>
              <a:cxnLst/>
              <a:rect l="l" t="t" r="r" b="b"/>
              <a:pathLst>
                <a:path w="2772" h="707" extrusionOk="0">
                  <a:moveTo>
                    <a:pt x="1389" y="0"/>
                  </a:moveTo>
                  <a:cubicBezTo>
                    <a:pt x="1216" y="0"/>
                    <a:pt x="1043" y="24"/>
                    <a:pt x="883" y="85"/>
                  </a:cubicBezTo>
                  <a:cubicBezTo>
                    <a:pt x="172" y="355"/>
                    <a:pt x="0" y="625"/>
                    <a:pt x="196" y="697"/>
                  </a:cubicBezTo>
                  <a:cubicBezTo>
                    <a:pt x="213" y="704"/>
                    <a:pt x="231" y="707"/>
                    <a:pt x="250" y="707"/>
                  </a:cubicBezTo>
                  <a:cubicBezTo>
                    <a:pt x="450" y="707"/>
                    <a:pt x="763" y="376"/>
                    <a:pt x="1300" y="355"/>
                  </a:cubicBezTo>
                  <a:cubicBezTo>
                    <a:pt x="1318" y="354"/>
                    <a:pt x="1336" y="353"/>
                    <a:pt x="1355" y="353"/>
                  </a:cubicBezTo>
                  <a:cubicBezTo>
                    <a:pt x="1857" y="353"/>
                    <a:pt x="2316" y="640"/>
                    <a:pt x="2529" y="640"/>
                  </a:cubicBezTo>
                  <a:cubicBezTo>
                    <a:pt x="2557" y="640"/>
                    <a:pt x="2580" y="635"/>
                    <a:pt x="2599" y="625"/>
                  </a:cubicBezTo>
                  <a:cubicBezTo>
                    <a:pt x="2771" y="527"/>
                    <a:pt x="2673" y="280"/>
                    <a:pt x="2575" y="280"/>
                  </a:cubicBezTo>
                  <a:cubicBezTo>
                    <a:pt x="2575" y="280"/>
                    <a:pt x="1986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68;p42">
              <a:extLst>
                <a:ext uri="{FF2B5EF4-FFF2-40B4-BE49-F238E27FC236}">
                  <a16:creationId xmlns:a16="http://schemas.microsoft.com/office/drawing/2014/main" id="{194A69CD-37E2-477D-ED76-75777EE1F3ED}"/>
                </a:ext>
              </a:extLst>
            </p:cNvPr>
            <p:cNvSpPr/>
            <p:nvPr/>
          </p:nvSpPr>
          <p:spPr>
            <a:xfrm>
              <a:off x="6630971" y="1219297"/>
              <a:ext cx="90861" cy="22373"/>
            </a:xfrm>
            <a:custGeom>
              <a:avLst/>
              <a:gdLst/>
              <a:ahLst/>
              <a:cxnLst/>
              <a:rect l="l" t="t" r="r" b="b"/>
              <a:pathLst>
                <a:path w="2851" h="702" extrusionOk="0">
                  <a:moveTo>
                    <a:pt x="1405" y="1"/>
                  </a:moveTo>
                  <a:cubicBezTo>
                    <a:pt x="1362" y="1"/>
                    <a:pt x="1318" y="2"/>
                    <a:pt x="1275" y="6"/>
                  </a:cubicBezTo>
                  <a:cubicBezTo>
                    <a:pt x="542" y="59"/>
                    <a:pt x="1" y="304"/>
                    <a:pt x="109" y="547"/>
                  </a:cubicBezTo>
                  <a:cubicBezTo>
                    <a:pt x="145" y="629"/>
                    <a:pt x="190" y="659"/>
                    <a:pt x="246" y="659"/>
                  </a:cubicBezTo>
                  <a:cubicBezTo>
                    <a:pt x="356" y="659"/>
                    <a:pt x="507" y="539"/>
                    <a:pt x="705" y="467"/>
                  </a:cubicBezTo>
                  <a:cubicBezTo>
                    <a:pt x="904" y="394"/>
                    <a:pt x="1163" y="358"/>
                    <a:pt x="1409" y="358"/>
                  </a:cubicBezTo>
                  <a:cubicBezTo>
                    <a:pt x="1534" y="358"/>
                    <a:pt x="1655" y="367"/>
                    <a:pt x="1764" y="385"/>
                  </a:cubicBezTo>
                  <a:cubicBezTo>
                    <a:pt x="2020" y="427"/>
                    <a:pt x="2366" y="702"/>
                    <a:pt x="2585" y="702"/>
                  </a:cubicBezTo>
                  <a:cubicBezTo>
                    <a:pt x="2645" y="702"/>
                    <a:pt x="2695" y="681"/>
                    <a:pt x="2732" y="630"/>
                  </a:cubicBezTo>
                  <a:cubicBezTo>
                    <a:pt x="2850" y="466"/>
                    <a:pt x="2714" y="385"/>
                    <a:pt x="2714" y="385"/>
                  </a:cubicBezTo>
                  <a:cubicBezTo>
                    <a:pt x="2714" y="385"/>
                    <a:pt x="2089" y="1"/>
                    <a:pt x="1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69;p42">
              <a:extLst>
                <a:ext uri="{FF2B5EF4-FFF2-40B4-BE49-F238E27FC236}">
                  <a16:creationId xmlns:a16="http://schemas.microsoft.com/office/drawing/2014/main" id="{FE3DBB88-9C06-2345-2EC4-FE326C5DB130}"/>
                </a:ext>
              </a:extLst>
            </p:cNvPr>
            <p:cNvSpPr/>
            <p:nvPr/>
          </p:nvSpPr>
          <p:spPr>
            <a:xfrm>
              <a:off x="6656881" y="1269396"/>
              <a:ext cx="35153" cy="42037"/>
            </a:xfrm>
            <a:custGeom>
              <a:avLst/>
              <a:gdLst/>
              <a:ahLst/>
              <a:cxnLst/>
              <a:rect l="l" t="t" r="r" b="b"/>
              <a:pathLst>
                <a:path w="1103" h="1319" extrusionOk="0">
                  <a:moveTo>
                    <a:pt x="629" y="0"/>
                  </a:moveTo>
                  <a:cubicBezTo>
                    <a:pt x="538" y="0"/>
                    <a:pt x="445" y="25"/>
                    <a:pt x="365" y="67"/>
                  </a:cubicBezTo>
                  <a:cubicBezTo>
                    <a:pt x="93" y="211"/>
                    <a:pt x="1" y="514"/>
                    <a:pt x="60" y="785"/>
                  </a:cubicBezTo>
                  <a:cubicBezTo>
                    <a:pt x="88" y="910"/>
                    <a:pt x="156" y="1025"/>
                    <a:pt x="245" y="1122"/>
                  </a:cubicBezTo>
                  <a:cubicBezTo>
                    <a:pt x="343" y="1227"/>
                    <a:pt x="493" y="1319"/>
                    <a:pt x="646" y="1319"/>
                  </a:cubicBezTo>
                  <a:cubicBezTo>
                    <a:pt x="661" y="1319"/>
                    <a:pt x="677" y="1318"/>
                    <a:pt x="692" y="1316"/>
                  </a:cubicBezTo>
                  <a:cubicBezTo>
                    <a:pt x="834" y="1298"/>
                    <a:pt x="920" y="1190"/>
                    <a:pt x="971" y="1070"/>
                  </a:cubicBezTo>
                  <a:cubicBezTo>
                    <a:pt x="1049" y="963"/>
                    <a:pt x="1079" y="821"/>
                    <a:pt x="1095" y="700"/>
                  </a:cubicBezTo>
                  <a:cubicBezTo>
                    <a:pt x="1103" y="643"/>
                    <a:pt x="1097" y="583"/>
                    <a:pt x="1085" y="524"/>
                  </a:cubicBezTo>
                  <a:cubicBezTo>
                    <a:pt x="1083" y="505"/>
                    <a:pt x="1083" y="485"/>
                    <a:pt x="1080" y="466"/>
                  </a:cubicBezTo>
                  <a:cubicBezTo>
                    <a:pt x="1063" y="304"/>
                    <a:pt x="1005" y="150"/>
                    <a:pt x="848" y="57"/>
                  </a:cubicBezTo>
                  <a:cubicBezTo>
                    <a:pt x="781" y="17"/>
                    <a:pt x="706" y="0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0;p42">
              <a:extLst>
                <a:ext uri="{FF2B5EF4-FFF2-40B4-BE49-F238E27FC236}">
                  <a16:creationId xmlns:a16="http://schemas.microsoft.com/office/drawing/2014/main" id="{46427E9D-94D1-D12E-A96E-0B0BBE61107C}"/>
                </a:ext>
              </a:extLst>
            </p:cNvPr>
            <p:cNvSpPr/>
            <p:nvPr/>
          </p:nvSpPr>
          <p:spPr>
            <a:xfrm>
              <a:off x="6505021" y="1314397"/>
              <a:ext cx="96" cy="32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1;p42">
              <a:extLst>
                <a:ext uri="{FF2B5EF4-FFF2-40B4-BE49-F238E27FC236}">
                  <a16:creationId xmlns:a16="http://schemas.microsoft.com/office/drawing/2014/main" id="{6B04A7CB-57D1-994B-5347-7F402C130C87}"/>
                </a:ext>
              </a:extLst>
            </p:cNvPr>
            <p:cNvSpPr/>
            <p:nvPr/>
          </p:nvSpPr>
          <p:spPr>
            <a:xfrm>
              <a:off x="6487110" y="1287467"/>
              <a:ext cx="36587" cy="39901"/>
            </a:xfrm>
            <a:custGeom>
              <a:avLst/>
              <a:gdLst/>
              <a:ahLst/>
              <a:cxnLst/>
              <a:rect l="l" t="t" r="r" b="b"/>
              <a:pathLst>
                <a:path w="1148" h="1252" extrusionOk="0">
                  <a:moveTo>
                    <a:pt x="515" y="1"/>
                  </a:moveTo>
                  <a:cubicBezTo>
                    <a:pt x="373" y="1"/>
                    <a:pt x="234" y="53"/>
                    <a:pt x="140" y="168"/>
                  </a:cubicBezTo>
                  <a:cubicBezTo>
                    <a:pt x="17" y="316"/>
                    <a:pt x="0" y="507"/>
                    <a:pt x="49" y="688"/>
                  </a:cubicBezTo>
                  <a:cubicBezTo>
                    <a:pt x="61" y="730"/>
                    <a:pt x="76" y="773"/>
                    <a:pt x="92" y="814"/>
                  </a:cubicBezTo>
                  <a:cubicBezTo>
                    <a:pt x="112" y="890"/>
                    <a:pt x="143" y="964"/>
                    <a:pt x="186" y="1026"/>
                  </a:cubicBezTo>
                  <a:cubicBezTo>
                    <a:pt x="238" y="1099"/>
                    <a:pt x="299" y="1170"/>
                    <a:pt x="382" y="1209"/>
                  </a:cubicBezTo>
                  <a:cubicBezTo>
                    <a:pt x="441" y="1238"/>
                    <a:pt x="502" y="1252"/>
                    <a:pt x="565" y="1252"/>
                  </a:cubicBezTo>
                  <a:cubicBezTo>
                    <a:pt x="596" y="1252"/>
                    <a:pt x="627" y="1248"/>
                    <a:pt x="659" y="1242"/>
                  </a:cubicBezTo>
                  <a:cubicBezTo>
                    <a:pt x="803" y="1210"/>
                    <a:pt x="926" y="1098"/>
                    <a:pt x="999" y="973"/>
                  </a:cubicBezTo>
                  <a:cubicBezTo>
                    <a:pt x="1147" y="722"/>
                    <a:pt x="1118" y="349"/>
                    <a:pt x="898" y="147"/>
                  </a:cubicBezTo>
                  <a:cubicBezTo>
                    <a:pt x="796" y="52"/>
                    <a:pt x="654" y="1"/>
                    <a:pt x="5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;p42">
              <a:extLst>
                <a:ext uri="{FF2B5EF4-FFF2-40B4-BE49-F238E27FC236}">
                  <a16:creationId xmlns:a16="http://schemas.microsoft.com/office/drawing/2014/main" id="{38771FA8-014B-5759-A941-7BB7F25E6996}"/>
                </a:ext>
              </a:extLst>
            </p:cNvPr>
            <p:cNvSpPr/>
            <p:nvPr/>
          </p:nvSpPr>
          <p:spPr>
            <a:xfrm>
              <a:off x="6505785" y="1305282"/>
              <a:ext cx="64" cy="32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3;p42">
              <a:extLst>
                <a:ext uri="{FF2B5EF4-FFF2-40B4-BE49-F238E27FC236}">
                  <a16:creationId xmlns:a16="http://schemas.microsoft.com/office/drawing/2014/main" id="{A8D9E014-ED5A-A3E0-B67A-966DEDBE6434}"/>
                </a:ext>
              </a:extLst>
            </p:cNvPr>
            <p:cNvSpPr/>
            <p:nvPr/>
          </p:nvSpPr>
          <p:spPr>
            <a:xfrm>
              <a:off x="6505913" y="1305378"/>
              <a:ext cx="32" cy="64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4;p42">
              <a:extLst>
                <a:ext uri="{FF2B5EF4-FFF2-40B4-BE49-F238E27FC236}">
                  <a16:creationId xmlns:a16="http://schemas.microsoft.com/office/drawing/2014/main" id="{ED8C2CAE-1785-0DC8-B88A-2278858CBE04}"/>
                </a:ext>
              </a:extLst>
            </p:cNvPr>
            <p:cNvSpPr/>
            <p:nvPr/>
          </p:nvSpPr>
          <p:spPr>
            <a:xfrm>
              <a:off x="6505913" y="1305314"/>
              <a:ext cx="32" cy="96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1" y="2"/>
                  </a:move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1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5;p42">
              <a:extLst>
                <a:ext uri="{FF2B5EF4-FFF2-40B4-BE49-F238E27FC236}">
                  <a16:creationId xmlns:a16="http://schemas.microsoft.com/office/drawing/2014/main" id="{DD38115D-D45A-FE7B-E379-2FF08E6D7056}"/>
                </a:ext>
              </a:extLst>
            </p:cNvPr>
            <p:cNvSpPr/>
            <p:nvPr/>
          </p:nvSpPr>
          <p:spPr>
            <a:xfrm>
              <a:off x="6572362" y="1377468"/>
              <a:ext cx="96056" cy="30404"/>
            </a:xfrm>
            <a:custGeom>
              <a:avLst/>
              <a:gdLst/>
              <a:ahLst/>
              <a:cxnLst/>
              <a:rect l="l" t="t" r="r" b="b"/>
              <a:pathLst>
                <a:path w="3014" h="954" extrusionOk="0">
                  <a:moveTo>
                    <a:pt x="2586" y="1"/>
                  </a:moveTo>
                  <a:cubicBezTo>
                    <a:pt x="2535" y="1"/>
                    <a:pt x="2481" y="10"/>
                    <a:pt x="2429" y="32"/>
                  </a:cubicBezTo>
                  <a:cubicBezTo>
                    <a:pt x="2203" y="122"/>
                    <a:pt x="1892" y="297"/>
                    <a:pt x="1442" y="297"/>
                  </a:cubicBezTo>
                  <a:cubicBezTo>
                    <a:pt x="1302" y="297"/>
                    <a:pt x="1147" y="280"/>
                    <a:pt x="978" y="238"/>
                  </a:cubicBezTo>
                  <a:cubicBezTo>
                    <a:pt x="711" y="172"/>
                    <a:pt x="544" y="151"/>
                    <a:pt x="440" y="151"/>
                  </a:cubicBezTo>
                  <a:cubicBezTo>
                    <a:pt x="267" y="151"/>
                    <a:pt x="267" y="208"/>
                    <a:pt x="267" y="208"/>
                  </a:cubicBezTo>
                  <a:cubicBezTo>
                    <a:pt x="178" y="297"/>
                    <a:pt x="0" y="712"/>
                    <a:pt x="711" y="889"/>
                  </a:cubicBezTo>
                  <a:cubicBezTo>
                    <a:pt x="888" y="934"/>
                    <a:pt x="1098" y="954"/>
                    <a:pt x="1315" y="954"/>
                  </a:cubicBezTo>
                  <a:cubicBezTo>
                    <a:pt x="1966" y="954"/>
                    <a:pt x="2688" y="771"/>
                    <a:pt x="2842" y="505"/>
                  </a:cubicBezTo>
                  <a:cubicBezTo>
                    <a:pt x="3013" y="212"/>
                    <a:pt x="2823" y="1"/>
                    <a:pt x="2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6;p42">
              <a:extLst>
                <a:ext uri="{FF2B5EF4-FFF2-40B4-BE49-F238E27FC236}">
                  <a16:creationId xmlns:a16="http://schemas.microsoft.com/office/drawing/2014/main" id="{49AC8FAD-1B6B-DF8E-3B3C-90618E42F4CB}"/>
                </a:ext>
              </a:extLst>
            </p:cNvPr>
            <p:cNvSpPr/>
            <p:nvPr/>
          </p:nvSpPr>
          <p:spPr>
            <a:xfrm>
              <a:off x="6377031" y="1273508"/>
              <a:ext cx="105713" cy="81523"/>
            </a:xfrm>
            <a:custGeom>
              <a:avLst/>
              <a:gdLst/>
              <a:ahLst/>
              <a:cxnLst/>
              <a:rect l="l" t="t" r="r" b="b"/>
              <a:pathLst>
                <a:path w="3317" h="2558" extrusionOk="0">
                  <a:moveTo>
                    <a:pt x="1585" y="0"/>
                  </a:moveTo>
                  <a:cubicBezTo>
                    <a:pt x="1416" y="0"/>
                    <a:pt x="1207" y="18"/>
                    <a:pt x="949" y="66"/>
                  </a:cubicBezTo>
                  <a:cubicBezTo>
                    <a:pt x="1" y="244"/>
                    <a:pt x="60" y="1427"/>
                    <a:pt x="357" y="1843"/>
                  </a:cubicBezTo>
                  <a:cubicBezTo>
                    <a:pt x="598" y="2180"/>
                    <a:pt x="1153" y="2558"/>
                    <a:pt x="1863" y="2558"/>
                  </a:cubicBezTo>
                  <a:cubicBezTo>
                    <a:pt x="2025" y="2558"/>
                    <a:pt x="2194" y="2538"/>
                    <a:pt x="2370" y="2494"/>
                  </a:cubicBezTo>
                  <a:cubicBezTo>
                    <a:pt x="3316" y="2257"/>
                    <a:pt x="2192" y="125"/>
                    <a:pt x="2192" y="125"/>
                  </a:cubicBezTo>
                  <a:cubicBezTo>
                    <a:pt x="2192" y="125"/>
                    <a:pt x="2035" y="0"/>
                    <a:pt x="1585" y="0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7;p42">
              <a:extLst>
                <a:ext uri="{FF2B5EF4-FFF2-40B4-BE49-F238E27FC236}">
                  <a16:creationId xmlns:a16="http://schemas.microsoft.com/office/drawing/2014/main" id="{ED99B4A6-C124-264D-E3D7-90FE3F1B078E}"/>
                </a:ext>
              </a:extLst>
            </p:cNvPr>
            <p:cNvSpPr/>
            <p:nvPr/>
          </p:nvSpPr>
          <p:spPr>
            <a:xfrm>
              <a:off x="6775214" y="1234817"/>
              <a:ext cx="81173" cy="85698"/>
            </a:xfrm>
            <a:custGeom>
              <a:avLst/>
              <a:gdLst/>
              <a:ahLst/>
              <a:cxnLst/>
              <a:rect l="l" t="t" r="r" b="b"/>
              <a:pathLst>
                <a:path w="2547" h="2689" extrusionOk="0">
                  <a:moveTo>
                    <a:pt x="1332" y="1"/>
                  </a:moveTo>
                  <a:cubicBezTo>
                    <a:pt x="605" y="1"/>
                    <a:pt x="179" y="806"/>
                    <a:pt x="179" y="806"/>
                  </a:cubicBezTo>
                  <a:lnTo>
                    <a:pt x="1" y="2641"/>
                  </a:lnTo>
                  <a:cubicBezTo>
                    <a:pt x="1" y="2641"/>
                    <a:pt x="270" y="2688"/>
                    <a:pt x="622" y="2688"/>
                  </a:cubicBezTo>
                  <a:cubicBezTo>
                    <a:pt x="1060" y="2688"/>
                    <a:pt x="1626" y="2615"/>
                    <a:pt x="1954" y="2287"/>
                  </a:cubicBezTo>
                  <a:cubicBezTo>
                    <a:pt x="2546" y="1695"/>
                    <a:pt x="2488" y="274"/>
                    <a:pt x="1600" y="36"/>
                  </a:cubicBezTo>
                  <a:cubicBezTo>
                    <a:pt x="1507" y="12"/>
                    <a:pt x="1417" y="1"/>
                    <a:pt x="1332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8;p42">
              <a:extLst>
                <a:ext uri="{FF2B5EF4-FFF2-40B4-BE49-F238E27FC236}">
                  <a16:creationId xmlns:a16="http://schemas.microsoft.com/office/drawing/2014/main" id="{53C7B3B4-A6AD-8914-F7BA-B3305711CA4F}"/>
                </a:ext>
              </a:extLst>
            </p:cNvPr>
            <p:cNvSpPr/>
            <p:nvPr/>
          </p:nvSpPr>
          <p:spPr>
            <a:xfrm>
              <a:off x="6151391" y="1695976"/>
              <a:ext cx="99912" cy="263087"/>
            </a:xfrm>
            <a:custGeom>
              <a:avLst/>
              <a:gdLst/>
              <a:ahLst/>
              <a:cxnLst/>
              <a:rect l="l" t="t" r="r" b="b"/>
              <a:pathLst>
                <a:path w="3135" h="8255" extrusionOk="0">
                  <a:moveTo>
                    <a:pt x="3135" y="0"/>
                  </a:moveTo>
                  <a:cubicBezTo>
                    <a:pt x="3135" y="1"/>
                    <a:pt x="836" y="2404"/>
                    <a:pt x="626" y="4702"/>
                  </a:cubicBezTo>
                  <a:cubicBezTo>
                    <a:pt x="419" y="7001"/>
                    <a:pt x="0" y="8254"/>
                    <a:pt x="0" y="8254"/>
                  </a:cubicBezTo>
                  <a:cubicBezTo>
                    <a:pt x="0" y="8254"/>
                    <a:pt x="941" y="6479"/>
                    <a:pt x="1276" y="4672"/>
                  </a:cubicBezTo>
                  <a:cubicBezTo>
                    <a:pt x="1611" y="2867"/>
                    <a:pt x="3135" y="1"/>
                    <a:pt x="31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9;p42">
              <a:extLst>
                <a:ext uri="{FF2B5EF4-FFF2-40B4-BE49-F238E27FC236}">
                  <a16:creationId xmlns:a16="http://schemas.microsoft.com/office/drawing/2014/main" id="{28A29605-086E-858D-26BB-6F510FF07AC2}"/>
                </a:ext>
              </a:extLst>
            </p:cNvPr>
            <p:cNvSpPr/>
            <p:nvPr/>
          </p:nvSpPr>
          <p:spPr>
            <a:xfrm>
              <a:off x="6795038" y="1251230"/>
              <a:ext cx="45319" cy="52617"/>
            </a:xfrm>
            <a:custGeom>
              <a:avLst/>
              <a:gdLst/>
              <a:ahLst/>
              <a:cxnLst/>
              <a:rect l="l" t="t" r="r" b="b"/>
              <a:pathLst>
                <a:path w="1422" h="1651" extrusionOk="0">
                  <a:moveTo>
                    <a:pt x="826" y="1"/>
                  </a:moveTo>
                  <a:cubicBezTo>
                    <a:pt x="452" y="1"/>
                    <a:pt x="60" y="262"/>
                    <a:pt x="60" y="262"/>
                  </a:cubicBezTo>
                  <a:cubicBezTo>
                    <a:pt x="60" y="262"/>
                    <a:pt x="450" y="159"/>
                    <a:pt x="717" y="159"/>
                  </a:cubicBezTo>
                  <a:cubicBezTo>
                    <a:pt x="771" y="159"/>
                    <a:pt x="820" y="163"/>
                    <a:pt x="859" y="173"/>
                  </a:cubicBezTo>
                  <a:cubicBezTo>
                    <a:pt x="1096" y="232"/>
                    <a:pt x="1245" y="380"/>
                    <a:pt x="1215" y="705"/>
                  </a:cubicBezTo>
                  <a:cubicBezTo>
                    <a:pt x="1185" y="1032"/>
                    <a:pt x="1007" y="1150"/>
                    <a:pt x="859" y="1297"/>
                  </a:cubicBezTo>
                  <a:cubicBezTo>
                    <a:pt x="711" y="1445"/>
                    <a:pt x="0" y="1624"/>
                    <a:pt x="0" y="1624"/>
                  </a:cubicBezTo>
                  <a:cubicBezTo>
                    <a:pt x="51" y="1642"/>
                    <a:pt x="112" y="1650"/>
                    <a:pt x="179" y="1650"/>
                  </a:cubicBezTo>
                  <a:cubicBezTo>
                    <a:pt x="544" y="1650"/>
                    <a:pt x="1095" y="1404"/>
                    <a:pt x="1245" y="1180"/>
                  </a:cubicBezTo>
                  <a:cubicBezTo>
                    <a:pt x="1421" y="913"/>
                    <a:pt x="1421" y="143"/>
                    <a:pt x="1007" y="24"/>
                  </a:cubicBezTo>
                  <a:cubicBezTo>
                    <a:pt x="949" y="8"/>
                    <a:pt x="887" y="1"/>
                    <a:pt x="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0;p42">
              <a:extLst>
                <a:ext uri="{FF2B5EF4-FFF2-40B4-BE49-F238E27FC236}">
                  <a16:creationId xmlns:a16="http://schemas.microsoft.com/office/drawing/2014/main" id="{3848844F-1CEC-C058-6B1D-D03984A0A60A}"/>
                </a:ext>
              </a:extLst>
            </p:cNvPr>
            <p:cNvSpPr/>
            <p:nvPr/>
          </p:nvSpPr>
          <p:spPr>
            <a:xfrm>
              <a:off x="6393061" y="1289984"/>
              <a:ext cx="54083" cy="50865"/>
            </a:xfrm>
            <a:custGeom>
              <a:avLst/>
              <a:gdLst/>
              <a:ahLst/>
              <a:cxnLst/>
              <a:rect l="l" t="t" r="r" b="b"/>
              <a:pathLst>
                <a:path w="1697" h="1596" extrusionOk="0">
                  <a:moveTo>
                    <a:pt x="815" y="0"/>
                  </a:moveTo>
                  <a:cubicBezTo>
                    <a:pt x="616" y="0"/>
                    <a:pt x="415" y="60"/>
                    <a:pt x="298" y="259"/>
                  </a:cubicBezTo>
                  <a:cubicBezTo>
                    <a:pt x="1" y="764"/>
                    <a:pt x="209" y="1207"/>
                    <a:pt x="505" y="1415"/>
                  </a:cubicBezTo>
                  <a:cubicBezTo>
                    <a:pt x="678" y="1535"/>
                    <a:pt x="1073" y="1595"/>
                    <a:pt x="1354" y="1595"/>
                  </a:cubicBezTo>
                  <a:cubicBezTo>
                    <a:pt x="1554" y="1595"/>
                    <a:pt x="1696" y="1565"/>
                    <a:pt x="1659" y="1504"/>
                  </a:cubicBezTo>
                  <a:cubicBezTo>
                    <a:pt x="1629" y="1454"/>
                    <a:pt x="1532" y="1447"/>
                    <a:pt x="1403" y="1447"/>
                  </a:cubicBezTo>
                  <a:cubicBezTo>
                    <a:pt x="1360" y="1447"/>
                    <a:pt x="1314" y="1448"/>
                    <a:pt x="1265" y="1448"/>
                  </a:cubicBezTo>
                  <a:cubicBezTo>
                    <a:pt x="1029" y="1448"/>
                    <a:pt x="743" y="1431"/>
                    <a:pt x="565" y="1237"/>
                  </a:cubicBezTo>
                  <a:cubicBezTo>
                    <a:pt x="238" y="881"/>
                    <a:pt x="268" y="408"/>
                    <a:pt x="505" y="259"/>
                  </a:cubicBezTo>
                  <a:cubicBezTo>
                    <a:pt x="602" y="199"/>
                    <a:pt x="789" y="188"/>
                    <a:pt x="969" y="188"/>
                  </a:cubicBezTo>
                  <a:cubicBezTo>
                    <a:pt x="1070" y="188"/>
                    <a:pt x="1169" y="192"/>
                    <a:pt x="1250" y="192"/>
                  </a:cubicBezTo>
                  <a:cubicBezTo>
                    <a:pt x="1376" y="192"/>
                    <a:pt x="1455" y="183"/>
                    <a:pt x="1424" y="140"/>
                  </a:cubicBezTo>
                  <a:cubicBezTo>
                    <a:pt x="1424" y="140"/>
                    <a:pt x="1121" y="0"/>
                    <a:pt x="8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581;p42">
              <a:extLst>
                <a:ext uri="{FF2B5EF4-FFF2-40B4-BE49-F238E27FC236}">
                  <a16:creationId xmlns:a16="http://schemas.microsoft.com/office/drawing/2014/main" id="{3F8DFAEE-C0D0-DB00-F12F-4DCB0099F6A2}"/>
                </a:ext>
              </a:extLst>
            </p:cNvPr>
            <p:cNvGrpSpPr/>
            <p:nvPr/>
          </p:nvGrpSpPr>
          <p:grpSpPr>
            <a:xfrm rot="-455615" flipH="1">
              <a:off x="5932036" y="1932922"/>
              <a:ext cx="931160" cy="364053"/>
              <a:chOff x="4994378" y="3321137"/>
              <a:chExt cx="656608" cy="256712"/>
            </a:xfrm>
          </p:grpSpPr>
          <p:sp>
            <p:nvSpPr>
              <p:cNvPr id="510" name="Google Shape;582;p42">
                <a:extLst>
                  <a:ext uri="{FF2B5EF4-FFF2-40B4-BE49-F238E27FC236}">
                    <a16:creationId xmlns:a16="http://schemas.microsoft.com/office/drawing/2014/main" id="{6FA99873-0062-AF9A-5B0D-E78B2F640BF1}"/>
                  </a:ext>
                </a:extLst>
              </p:cNvPr>
              <p:cNvSpPr/>
              <p:nvPr/>
            </p:nvSpPr>
            <p:spPr>
              <a:xfrm flipH="1">
                <a:off x="4994378" y="3321137"/>
                <a:ext cx="656608" cy="256712"/>
              </a:xfrm>
              <a:custGeom>
                <a:avLst/>
                <a:gdLst/>
                <a:ahLst/>
                <a:cxnLst/>
                <a:rect l="l" t="t" r="r" b="b"/>
                <a:pathLst>
                  <a:path w="49462" h="19338" extrusionOk="0">
                    <a:moveTo>
                      <a:pt x="12046" y="0"/>
                    </a:moveTo>
                    <a:cubicBezTo>
                      <a:pt x="11316" y="0"/>
                      <a:pt x="570" y="8607"/>
                      <a:pt x="285" y="9143"/>
                    </a:cubicBezTo>
                    <a:cubicBezTo>
                      <a:pt x="1" y="9679"/>
                      <a:pt x="358" y="12168"/>
                      <a:pt x="409" y="12547"/>
                    </a:cubicBezTo>
                    <a:cubicBezTo>
                      <a:pt x="460" y="12926"/>
                      <a:pt x="18331" y="16338"/>
                      <a:pt x="24806" y="17501"/>
                    </a:cubicBezTo>
                    <a:cubicBezTo>
                      <a:pt x="30896" y="18593"/>
                      <a:pt x="35911" y="19338"/>
                      <a:pt x="36901" y="19338"/>
                    </a:cubicBezTo>
                    <a:cubicBezTo>
                      <a:pt x="36964" y="19338"/>
                      <a:pt x="37010" y="19335"/>
                      <a:pt x="37040" y="19329"/>
                    </a:cubicBezTo>
                    <a:cubicBezTo>
                      <a:pt x="37540" y="19227"/>
                      <a:pt x="49076" y="10406"/>
                      <a:pt x="49245" y="10300"/>
                    </a:cubicBezTo>
                    <a:cubicBezTo>
                      <a:pt x="49412" y="10194"/>
                      <a:pt x="49461" y="6360"/>
                      <a:pt x="49461" y="6360"/>
                    </a:cubicBezTo>
                    <a:lnTo>
                      <a:pt x="49460" y="6360"/>
                    </a:lnTo>
                    <a:cubicBezTo>
                      <a:pt x="49460" y="6360"/>
                      <a:pt x="33913" y="3409"/>
                      <a:pt x="26272" y="2286"/>
                    </a:cubicBezTo>
                    <a:cubicBezTo>
                      <a:pt x="18633" y="1164"/>
                      <a:pt x="12768" y="10"/>
                      <a:pt x="12047" y="0"/>
                    </a:cubicBezTo>
                    <a:cubicBezTo>
                      <a:pt x="12047" y="0"/>
                      <a:pt x="12047" y="0"/>
                      <a:pt x="120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83;p42">
                <a:extLst>
                  <a:ext uri="{FF2B5EF4-FFF2-40B4-BE49-F238E27FC236}">
                    <a16:creationId xmlns:a16="http://schemas.microsoft.com/office/drawing/2014/main" id="{D9C3910D-585F-9C57-F76B-F275D6D8F8E1}"/>
                  </a:ext>
                </a:extLst>
              </p:cNvPr>
              <p:cNvSpPr/>
              <p:nvPr/>
            </p:nvSpPr>
            <p:spPr>
              <a:xfrm flipH="1">
                <a:off x="4994404" y="3404039"/>
                <a:ext cx="652134" cy="131422"/>
              </a:xfrm>
              <a:custGeom>
                <a:avLst/>
                <a:gdLst/>
                <a:ahLst/>
                <a:cxnLst/>
                <a:rect l="l" t="t" r="r" b="b"/>
                <a:pathLst>
                  <a:path w="49125" h="9900" extrusionOk="0">
                    <a:moveTo>
                      <a:pt x="48627" y="0"/>
                    </a:moveTo>
                    <a:cubicBezTo>
                      <a:pt x="48627" y="0"/>
                      <a:pt x="37141" y="9255"/>
                      <a:pt x="36585" y="9355"/>
                    </a:cubicBezTo>
                    <a:cubicBezTo>
                      <a:pt x="36574" y="9357"/>
                      <a:pt x="36557" y="9358"/>
                      <a:pt x="36535" y="9358"/>
                    </a:cubicBezTo>
                    <a:cubicBezTo>
                      <a:pt x="35443" y="9358"/>
                      <a:pt x="20985" y="6928"/>
                      <a:pt x="15993" y="6125"/>
                    </a:cubicBezTo>
                    <a:cubicBezTo>
                      <a:pt x="10901" y="5304"/>
                      <a:pt x="174" y="2792"/>
                      <a:pt x="174" y="2792"/>
                    </a:cubicBezTo>
                    <a:cubicBezTo>
                      <a:pt x="174" y="2792"/>
                      <a:pt x="5" y="2952"/>
                      <a:pt x="3" y="3114"/>
                    </a:cubicBezTo>
                    <a:cubicBezTo>
                      <a:pt x="1" y="3277"/>
                      <a:pt x="7855" y="5051"/>
                      <a:pt x="14938" y="6274"/>
                    </a:cubicBezTo>
                    <a:cubicBezTo>
                      <a:pt x="21878" y="7472"/>
                      <a:pt x="35882" y="9900"/>
                      <a:pt x="36658" y="9900"/>
                    </a:cubicBezTo>
                    <a:cubicBezTo>
                      <a:pt x="36674" y="9900"/>
                      <a:pt x="36685" y="9899"/>
                      <a:pt x="36689" y="9897"/>
                    </a:cubicBezTo>
                    <a:cubicBezTo>
                      <a:pt x="36912" y="9791"/>
                      <a:pt x="49125" y="115"/>
                      <a:pt x="49125" y="115"/>
                    </a:cubicBezTo>
                    <a:lnTo>
                      <a:pt x="486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584;p42">
                <a:extLst>
                  <a:ext uri="{FF2B5EF4-FFF2-40B4-BE49-F238E27FC236}">
                    <a16:creationId xmlns:a16="http://schemas.microsoft.com/office/drawing/2014/main" id="{D67F6C70-EDAD-82A0-4617-CE34F5FB38F0}"/>
                  </a:ext>
                </a:extLst>
              </p:cNvPr>
              <p:cNvSpPr/>
              <p:nvPr/>
            </p:nvSpPr>
            <p:spPr>
              <a:xfrm flipH="1">
                <a:off x="5044650" y="3335872"/>
                <a:ext cx="547103" cy="173770"/>
              </a:xfrm>
              <a:custGeom>
                <a:avLst/>
                <a:gdLst/>
                <a:ahLst/>
                <a:cxnLst/>
                <a:rect l="l" t="t" r="r" b="b"/>
                <a:pathLst>
                  <a:path w="41213" h="13090" extrusionOk="0">
                    <a:moveTo>
                      <a:pt x="9063" y="0"/>
                    </a:moveTo>
                    <a:cubicBezTo>
                      <a:pt x="8855" y="0"/>
                      <a:pt x="8679" y="26"/>
                      <a:pt x="8569" y="92"/>
                    </a:cubicBezTo>
                    <a:cubicBezTo>
                      <a:pt x="8125" y="359"/>
                      <a:pt x="558" y="6370"/>
                      <a:pt x="279" y="6693"/>
                    </a:cubicBezTo>
                    <a:cubicBezTo>
                      <a:pt x="0" y="7015"/>
                      <a:pt x="276" y="7395"/>
                      <a:pt x="276" y="7395"/>
                    </a:cubicBezTo>
                    <a:cubicBezTo>
                      <a:pt x="276" y="7395"/>
                      <a:pt x="2437" y="7781"/>
                      <a:pt x="6982" y="8557"/>
                    </a:cubicBezTo>
                    <a:cubicBezTo>
                      <a:pt x="11527" y="9332"/>
                      <a:pt x="29259" y="12918"/>
                      <a:pt x="30202" y="13031"/>
                    </a:cubicBezTo>
                    <a:cubicBezTo>
                      <a:pt x="30543" y="13071"/>
                      <a:pt x="30782" y="13090"/>
                      <a:pt x="30957" y="13090"/>
                    </a:cubicBezTo>
                    <a:cubicBezTo>
                      <a:pt x="31265" y="13090"/>
                      <a:pt x="31372" y="13031"/>
                      <a:pt x="31478" y="12928"/>
                    </a:cubicBezTo>
                    <a:cubicBezTo>
                      <a:pt x="31645" y="12766"/>
                      <a:pt x="40878" y="5730"/>
                      <a:pt x="40878" y="5730"/>
                    </a:cubicBezTo>
                    <a:cubicBezTo>
                      <a:pt x="41213" y="5407"/>
                      <a:pt x="40326" y="5188"/>
                      <a:pt x="39661" y="5022"/>
                    </a:cubicBezTo>
                    <a:cubicBezTo>
                      <a:pt x="38996" y="4858"/>
                      <a:pt x="11394" y="396"/>
                      <a:pt x="10841" y="282"/>
                    </a:cubicBezTo>
                    <a:cubicBezTo>
                      <a:pt x="10636" y="240"/>
                      <a:pt x="9701" y="0"/>
                      <a:pt x="90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585;p42">
              <a:extLst>
                <a:ext uri="{FF2B5EF4-FFF2-40B4-BE49-F238E27FC236}">
                  <a16:creationId xmlns:a16="http://schemas.microsoft.com/office/drawing/2014/main" id="{AE9DA6E7-F301-F450-D021-E0C69E879B57}"/>
                </a:ext>
              </a:extLst>
            </p:cNvPr>
            <p:cNvSpPr/>
            <p:nvPr/>
          </p:nvSpPr>
          <p:spPr>
            <a:xfrm>
              <a:off x="6568187" y="1979970"/>
              <a:ext cx="502686" cy="481046"/>
            </a:xfrm>
            <a:custGeom>
              <a:avLst/>
              <a:gdLst/>
              <a:ahLst/>
              <a:cxnLst/>
              <a:rect l="l" t="t" r="r" b="b"/>
              <a:pathLst>
                <a:path w="15773" h="15094" extrusionOk="0">
                  <a:moveTo>
                    <a:pt x="4810" y="1"/>
                  </a:moveTo>
                  <a:cubicBezTo>
                    <a:pt x="4287" y="1"/>
                    <a:pt x="3911" y="364"/>
                    <a:pt x="3622" y="763"/>
                  </a:cubicBezTo>
                  <a:cubicBezTo>
                    <a:pt x="3257" y="1267"/>
                    <a:pt x="3792" y="2410"/>
                    <a:pt x="3792" y="2410"/>
                  </a:cubicBezTo>
                  <a:cubicBezTo>
                    <a:pt x="3792" y="2410"/>
                    <a:pt x="3071" y="1486"/>
                    <a:pt x="2423" y="1438"/>
                  </a:cubicBezTo>
                  <a:cubicBezTo>
                    <a:pt x="2375" y="1434"/>
                    <a:pt x="2328" y="1433"/>
                    <a:pt x="2280" y="1433"/>
                  </a:cubicBezTo>
                  <a:cubicBezTo>
                    <a:pt x="1685" y="1433"/>
                    <a:pt x="1135" y="1712"/>
                    <a:pt x="888" y="2141"/>
                  </a:cubicBezTo>
                  <a:cubicBezTo>
                    <a:pt x="621" y="2604"/>
                    <a:pt x="968" y="3525"/>
                    <a:pt x="1167" y="3881"/>
                  </a:cubicBezTo>
                  <a:cubicBezTo>
                    <a:pt x="1365" y="4237"/>
                    <a:pt x="1668" y="4620"/>
                    <a:pt x="1668" y="4620"/>
                  </a:cubicBezTo>
                  <a:cubicBezTo>
                    <a:pt x="1668" y="4620"/>
                    <a:pt x="1450" y="4473"/>
                    <a:pt x="1149" y="4473"/>
                  </a:cubicBezTo>
                  <a:cubicBezTo>
                    <a:pt x="1065" y="4473"/>
                    <a:pt x="973" y="4485"/>
                    <a:pt x="879" y="4515"/>
                  </a:cubicBezTo>
                  <a:cubicBezTo>
                    <a:pt x="450" y="4653"/>
                    <a:pt x="1" y="4961"/>
                    <a:pt x="202" y="5758"/>
                  </a:cubicBezTo>
                  <a:cubicBezTo>
                    <a:pt x="403" y="6556"/>
                    <a:pt x="723" y="7139"/>
                    <a:pt x="1030" y="7588"/>
                  </a:cubicBezTo>
                  <a:cubicBezTo>
                    <a:pt x="1030" y="7588"/>
                    <a:pt x="590" y="7591"/>
                    <a:pt x="778" y="8627"/>
                  </a:cubicBezTo>
                  <a:cubicBezTo>
                    <a:pt x="965" y="9664"/>
                    <a:pt x="3101" y="11726"/>
                    <a:pt x="3794" y="12313"/>
                  </a:cubicBezTo>
                  <a:cubicBezTo>
                    <a:pt x="4487" y="12899"/>
                    <a:pt x="5673" y="13718"/>
                    <a:pt x="6853" y="14028"/>
                  </a:cubicBezTo>
                  <a:cubicBezTo>
                    <a:pt x="8012" y="14332"/>
                    <a:pt x="10033" y="14697"/>
                    <a:pt x="11420" y="14697"/>
                  </a:cubicBezTo>
                  <a:cubicBezTo>
                    <a:pt x="11442" y="14697"/>
                    <a:pt x="11464" y="14697"/>
                    <a:pt x="11485" y="14697"/>
                  </a:cubicBezTo>
                  <a:cubicBezTo>
                    <a:pt x="11508" y="14697"/>
                    <a:pt x="11530" y="14697"/>
                    <a:pt x="11553" y="14697"/>
                  </a:cubicBezTo>
                  <a:cubicBezTo>
                    <a:pt x="12930" y="14697"/>
                    <a:pt x="14593" y="15093"/>
                    <a:pt x="14593" y="15093"/>
                  </a:cubicBezTo>
                  <a:cubicBezTo>
                    <a:pt x="14593" y="15093"/>
                    <a:pt x="14673" y="13451"/>
                    <a:pt x="15056" y="11520"/>
                  </a:cubicBezTo>
                  <a:cubicBezTo>
                    <a:pt x="15440" y="9590"/>
                    <a:pt x="15559" y="8562"/>
                    <a:pt x="15666" y="8214"/>
                  </a:cubicBezTo>
                  <a:cubicBezTo>
                    <a:pt x="15773" y="7866"/>
                    <a:pt x="15565" y="7001"/>
                    <a:pt x="15565" y="7001"/>
                  </a:cubicBezTo>
                  <a:cubicBezTo>
                    <a:pt x="15565" y="7001"/>
                    <a:pt x="13694" y="6104"/>
                    <a:pt x="12858" y="5834"/>
                  </a:cubicBezTo>
                  <a:cubicBezTo>
                    <a:pt x="12021" y="5564"/>
                    <a:pt x="10858" y="5016"/>
                    <a:pt x="10858" y="5016"/>
                  </a:cubicBezTo>
                  <a:cubicBezTo>
                    <a:pt x="10858" y="5016"/>
                    <a:pt x="9504" y="3804"/>
                    <a:pt x="8863" y="3451"/>
                  </a:cubicBezTo>
                  <a:cubicBezTo>
                    <a:pt x="8223" y="3097"/>
                    <a:pt x="8120" y="3071"/>
                    <a:pt x="7858" y="2787"/>
                  </a:cubicBezTo>
                  <a:cubicBezTo>
                    <a:pt x="7599" y="2503"/>
                    <a:pt x="6031" y="361"/>
                    <a:pt x="5262" y="85"/>
                  </a:cubicBezTo>
                  <a:cubicBezTo>
                    <a:pt x="5100" y="27"/>
                    <a:pt x="4950" y="1"/>
                    <a:pt x="4810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6;p42">
              <a:extLst>
                <a:ext uri="{FF2B5EF4-FFF2-40B4-BE49-F238E27FC236}">
                  <a16:creationId xmlns:a16="http://schemas.microsoft.com/office/drawing/2014/main" id="{067EF01D-227F-9DED-06DA-09CB7C2C390B}"/>
                </a:ext>
              </a:extLst>
            </p:cNvPr>
            <p:cNvSpPr/>
            <p:nvPr/>
          </p:nvSpPr>
          <p:spPr>
            <a:xfrm>
              <a:off x="6687030" y="2050466"/>
              <a:ext cx="137615" cy="156577"/>
            </a:xfrm>
            <a:custGeom>
              <a:avLst/>
              <a:gdLst/>
              <a:ahLst/>
              <a:cxnLst/>
              <a:rect l="l" t="t" r="r" b="b"/>
              <a:pathLst>
                <a:path w="4318" h="49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565" y="1355"/>
                    <a:pt x="980" y="1999"/>
                  </a:cubicBezTo>
                  <a:cubicBezTo>
                    <a:pt x="1395" y="2642"/>
                    <a:pt x="2294" y="3406"/>
                    <a:pt x="2763" y="3887"/>
                  </a:cubicBezTo>
                  <a:cubicBezTo>
                    <a:pt x="3233" y="4369"/>
                    <a:pt x="4318" y="4912"/>
                    <a:pt x="4318" y="4912"/>
                  </a:cubicBezTo>
                  <a:cubicBezTo>
                    <a:pt x="4318" y="4912"/>
                    <a:pt x="3782" y="4458"/>
                    <a:pt x="3398" y="4173"/>
                  </a:cubicBezTo>
                  <a:cubicBezTo>
                    <a:pt x="3012" y="3889"/>
                    <a:pt x="1668" y="2666"/>
                    <a:pt x="1232" y="2046"/>
                  </a:cubicBezTo>
                  <a:cubicBezTo>
                    <a:pt x="798" y="1426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7;p42">
              <a:extLst>
                <a:ext uri="{FF2B5EF4-FFF2-40B4-BE49-F238E27FC236}">
                  <a16:creationId xmlns:a16="http://schemas.microsoft.com/office/drawing/2014/main" id="{1B6486EA-3309-1595-8223-A108B564A193}"/>
                </a:ext>
              </a:extLst>
            </p:cNvPr>
            <p:cNvSpPr/>
            <p:nvPr/>
          </p:nvSpPr>
          <p:spPr>
            <a:xfrm>
              <a:off x="6618127" y="2122939"/>
              <a:ext cx="152243" cy="151287"/>
            </a:xfrm>
            <a:custGeom>
              <a:avLst/>
              <a:gdLst/>
              <a:ahLst/>
              <a:cxnLst/>
              <a:rect l="l" t="t" r="r" b="b"/>
              <a:pathLst>
                <a:path w="4777" h="4747" extrusionOk="0">
                  <a:moveTo>
                    <a:pt x="67" y="1"/>
                  </a:moveTo>
                  <a:cubicBezTo>
                    <a:pt x="0" y="278"/>
                    <a:pt x="1243" y="1916"/>
                    <a:pt x="1614" y="2315"/>
                  </a:cubicBezTo>
                  <a:cubicBezTo>
                    <a:pt x="1986" y="2714"/>
                    <a:pt x="2785" y="3350"/>
                    <a:pt x="3247" y="3740"/>
                  </a:cubicBezTo>
                  <a:cubicBezTo>
                    <a:pt x="3709" y="4132"/>
                    <a:pt x="4777" y="4746"/>
                    <a:pt x="4777" y="4746"/>
                  </a:cubicBezTo>
                  <a:cubicBezTo>
                    <a:pt x="4777" y="4746"/>
                    <a:pt x="4725" y="4659"/>
                    <a:pt x="4269" y="4357"/>
                  </a:cubicBezTo>
                  <a:cubicBezTo>
                    <a:pt x="3816" y="4056"/>
                    <a:pt x="2528" y="2965"/>
                    <a:pt x="1964" y="2445"/>
                  </a:cubicBezTo>
                  <a:cubicBezTo>
                    <a:pt x="1402" y="1926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8;p42">
              <a:extLst>
                <a:ext uri="{FF2B5EF4-FFF2-40B4-BE49-F238E27FC236}">
                  <a16:creationId xmlns:a16="http://schemas.microsoft.com/office/drawing/2014/main" id="{44FF8539-CB01-2E73-FB31-BC9F9A3B462D}"/>
                </a:ext>
              </a:extLst>
            </p:cNvPr>
            <p:cNvSpPr/>
            <p:nvPr/>
          </p:nvSpPr>
          <p:spPr>
            <a:xfrm>
              <a:off x="6601045" y="2221799"/>
              <a:ext cx="141375" cy="128436"/>
            </a:xfrm>
            <a:custGeom>
              <a:avLst/>
              <a:gdLst/>
              <a:ahLst/>
              <a:cxnLst/>
              <a:rect l="l" t="t" r="r" b="b"/>
              <a:pathLst>
                <a:path w="4436" h="403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369" y="627"/>
                    <a:pt x="716" y="1005"/>
                  </a:cubicBezTo>
                  <a:cubicBezTo>
                    <a:pt x="1063" y="1383"/>
                    <a:pt x="1922" y="2194"/>
                    <a:pt x="2821" y="2957"/>
                  </a:cubicBezTo>
                  <a:cubicBezTo>
                    <a:pt x="3605" y="3622"/>
                    <a:pt x="4386" y="4029"/>
                    <a:pt x="4430" y="4029"/>
                  </a:cubicBezTo>
                  <a:cubicBezTo>
                    <a:pt x="4436" y="4029"/>
                    <a:pt x="4426" y="4021"/>
                    <a:pt x="4399" y="4003"/>
                  </a:cubicBezTo>
                  <a:cubicBezTo>
                    <a:pt x="4184" y="3862"/>
                    <a:pt x="2927" y="2880"/>
                    <a:pt x="2227" y="2328"/>
                  </a:cubicBezTo>
                  <a:cubicBezTo>
                    <a:pt x="1526" y="1775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89;p42">
              <a:extLst>
                <a:ext uri="{FF2B5EF4-FFF2-40B4-BE49-F238E27FC236}">
                  <a16:creationId xmlns:a16="http://schemas.microsoft.com/office/drawing/2014/main" id="{4BEDB4C5-008E-C75A-370B-D9BB25488EC8}"/>
                </a:ext>
              </a:extLst>
            </p:cNvPr>
            <p:cNvSpPr/>
            <p:nvPr/>
          </p:nvSpPr>
          <p:spPr>
            <a:xfrm>
              <a:off x="5876512" y="2130779"/>
              <a:ext cx="302669" cy="282623"/>
            </a:xfrm>
            <a:custGeom>
              <a:avLst/>
              <a:gdLst/>
              <a:ahLst/>
              <a:cxnLst/>
              <a:rect l="l" t="t" r="r" b="b"/>
              <a:pathLst>
                <a:path w="9497" h="8868" extrusionOk="0">
                  <a:moveTo>
                    <a:pt x="5198" y="1"/>
                  </a:moveTo>
                  <a:cubicBezTo>
                    <a:pt x="4573" y="1"/>
                    <a:pt x="3818" y="133"/>
                    <a:pt x="2996" y="232"/>
                  </a:cubicBezTo>
                  <a:cubicBezTo>
                    <a:pt x="2561" y="284"/>
                    <a:pt x="2174" y="303"/>
                    <a:pt x="1841" y="303"/>
                  </a:cubicBezTo>
                  <a:cubicBezTo>
                    <a:pt x="952" y="303"/>
                    <a:pt x="447" y="168"/>
                    <a:pt x="447" y="168"/>
                  </a:cubicBezTo>
                  <a:cubicBezTo>
                    <a:pt x="447" y="168"/>
                    <a:pt x="1" y="1060"/>
                    <a:pt x="64" y="2334"/>
                  </a:cubicBezTo>
                  <a:cubicBezTo>
                    <a:pt x="128" y="3610"/>
                    <a:pt x="637" y="4757"/>
                    <a:pt x="701" y="5266"/>
                  </a:cubicBezTo>
                  <a:cubicBezTo>
                    <a:pt x="765" y="5776"/>
                    <a:pt x="828" y="6286"/>
                    <a:pt x="1211" y="7178"/>
                  </a:cubicBezTo>
                  <a:cubicBezTo>
                    <a:pt x="1594" y="8071"/>
                    <a:pt x="2996" y="8643"/>
                    <a:pt x="5162" y="8835"/>
                  </a:cubicBezTo>
                  <a:cubicBezTo>
                    <a:pt x="5415" y="8857"/>
                    <a:pt x="5647" y="8867"/>
                    <a:pt x="5861" y="8867"/>
                  </a:cubicBezTo>
                  <a:cubicBezTo>
                    <a:pt x="7473" y="8867"/>
                    <a:pt x="8003" y="8287"/>
                    <a:pt x="8284" y="8007"/>
                  </a:cubicBezTo>
                  <a:cubicBezTo>
                    <a:pt x="8603" y="7688"/>
                    <a:pt x="8348" y="7050"/>
                    <a:pt x="8348" y="7050"/>
                  </a:cubicBezTo>
                  <a:cubicBezTo>
                    <a:pt x="8348" y="7050"/>
                    <a:pt x="9050" y="6414"/>
                    <a:pt x="9114" y="5648"/>
                  </a:cubicBezTo>
                  <a:cubicBezTo>
                    <a:pt x="9177" y="4884"/>
                    <a:pt x="8667" y="4693"/>
                    <a:pt x="8667" y="4693"/>
                  </a:cubicBezTo>
                  <a:cubicBezTo>
                    <a:pt x="8667" y="4693"/>
                    <a:pt x="9496" y="3355"/>
                    <a:pt x="8667" y="2462"/>
                  </a:cubicBezTo>
                  <a:cubicBezTo>
                    <a:pt x="8253" y="2016"/>
                    <a:pt x="7776" y="1905"/>
                    <a:pt x="7401" y="1905"/>
                  </a:cubicBezTo>
                  <a:cubicBezTo>
                    <a:pt x="7026" y="1905"/>
                    <a:pt x="6755" y="2017"/>
                    <a:pt x="6755" y="2017"/>
                  </a:cubicBezTo>
                  <a:cubicBezTo>
                    <a:pt x="6755" y="2017"/>
                    <a:pt x="7201" y="1251"/>
                    <a:pt x="6565" y="487"/>
                  </a:cubicBezTo>
                  <a:cubicBezTo>
                    <a:pt x="6256" y="117"/>
                    <a:pt x="5784" y="1"/>
                    <a:pt x="5198" y="1"/>
                  </a:cubicBezTo>
                  <a:close/>
                </a:path>
              </a:pathLst>
            </a:custGeom>
            <a:solidFill>
              <a:srgbClr val="F39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90;p42">
              <a:extLst>
                <a:ext uri="{FF2B5EF4-FFF2-40B4-BE49-F238E27FC236}">
                  <a16:creationId xmlns:a16="http://schemas.microsoft.com/office/drawing/2014/main" id="{29EB42E0-E628-D5EA-96B0-BCB9AB43FE3E}"/>
                </a:ext>
              </a:extLst>
            </p:cNvPr>
            <p:cNvSpPr/>
            <p:nvPr/>
          </p:nvSpPr>
          <p:spPr>
            <a:xfrm>
              <a:off x="5887667" y="2195029"/>
              <a:ext cx="204127" cy="45861"/>
            </a:xfrm>
            <a:custGeom>
              <a:avLst/>
              <a:gdLst/>
              <a:ahLst/>
              <a:cxnLst/>
              <a:rect l="l" t="t" r="r" b="b"/>
              <a:pathLst>
                <a:path w="6405" h="1439" extrusionOk="0">
                  <a:moveTo>
                    <a:pt x="6405" y="1"/>
                  </a:moveTo>
                  <a:cubicBezTo>
                    <a:pt x="6404" y="1"/>
                    <a:pt x="5704" y="670"/>
                    <a:pt x="4367" y="989"/>
                  </a:cubicBezTo>
                  <a:cubicBezTo>
                    <a:pt x="3597" y="1171"/>
                    <a:pt x="2628" y="1239"/>
                    <a:pt x="1864" y="1239"/>
                  </a:cubicBezTo>
                  <a:cubicBezTo>
                    <a:pt x="1299" y="1239"/>
                    <a:pt x="846" y="1202"/>
                    <a:pt x="670" y="1148"/>
                  </a:cubicBezTo>
                  <a:cubicBezTo>
                    <a:pt x="256" y="1020"/>
                    <a:pt x="1" y="829"/>
                    <a:pt x="1" y="829"/>
                  </a:cubicBezTo>
                  <a:lnTo>
                    <a:pt x="1" y="829"/>
                  </a:lnTo>
                  <a:cubicBezTo>
                    <a:pt x="1" y="829"/>
                    <a:pt x="524" y="1438"/>
                    <a:pt x="1652" y="1438"/>
                  </a:cubicBezTo>
                  <a:cubicBezTo>
                    <a:pt x="1706" y="1438"/>
                    <a:pt x="1761" y="1437"/>
                    <a:pt x="1818" y="1434"/>
                  </a:cubicBezTo>
                  <a:cubicBezTo>
                    <a:pt x="3060" y="1370"/>
                    <a:pt x="4430" y="1211"/>
                    <a:pt x="5036" y="987"/>
                  </a:cubicBezTo>
                  <a:cubicBezTo>
                    <a:pt x="5641" y="765"/>
                    <a:pt x="6404" y="1"/>
                    <a:pt x="64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91;p42">
              <a:extLst>
                <a:ext uri="{FF2B5EF4-FFF2-40B4-BE49-F238E27FC236}">
                  <a16:creationId xmlns:a16="http://schemas.microsoft.com/office/drawing/2014/main" id="{BC16FE1A-3AA5-8D95-35DC-3D138EBB637A}"/>
                </a:ext>
              </a:extLst>
            </p:cNvPr>
            <p:cNvSpPr/>
            <p:nvPr/>
          </p:nvSpPr>
          <p:spPr>
            <a:xfrm>
              <a:off x="5904940" y="2301825"/>
              <a:ext cx="216079" cy="28970"/>
            </a:xfrm>
            <a:custGeom>
              <a:avLst/>
              <a:gdLst/>
              <a:ahLst/>
              <a:cxnLst/>
              <a:rect l="l" t="t" r="r" b="b"/>
              <a:pathLst>
                <a:path w="6780" h="909" extrusionOk="0">
                  <a:moveTo>
                    <a:pt x="6780" y="1"/>
                  </a:moveTo>
                  <a:lnTo>
                    <a:pt x="6780" y="1"/>
                  </a:lnTo>
                  <a:cubicBezTo>
                    <a:pt x="6280" y="283"/>
                    <a:pt x="5639" y="560"/>
                    <a:pt x="4971" y="633"/>
                  </a:cubicBezTo>
                  <a:cubicBezTo>
                    <a:pt x="4142" y="723"/>
                    <a:pt x="3241" y="782"/>
                    <a:pt x="2489" y="782"/>
                  </a:cubicBezTo>
                  <a:cubicBezTo>
                    <a:pt x="1911" y="782"/>
                    <a:pt x="1420" y="747"/>
                    <a:pt x="1116" y="664"/>
                  </a:cubicBezTo>
                  <a:cubicBezTo>
                    <a:pt x="416" y="473"/>
                    <a:pt x="0" y="409"/>
                    <a:pt x="0" y="409"/>
                  </a:cubicBezTo>
                  <a:lnTo>
                    <a:pt x="0" y="409"/>
                  </a:lnTo>
                  <a:cubicBezTo>
                    <a:pt x="0" y="409"/>
                    <a:pt x="733" y="759"/>
                    <a:pt x="1721" y="855"/>
                  </a:cubicBezTo>
                  <a:cubicBezTo>
                    <a:pt x="2092" y="891"/>
                    <a:pt x="2612" y="909"/>
                    <a:pt x="3149" y="909"/>
                  </a:cubicBezTo>
                  <a:cubicBezTo>
                    <a:pt x="4043" y="909"/>
                    <a:pt x="4988" y="860"/>
                    <a:pt x="5385" y="760"/>
                  </a:cubicBezTo>
                  <a:cubicBezTo>
                    <a:pt x="5722" y="676"/>
                    <a:pt x="6280" y="333"/>
                    <a:pt x="6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92;p42">
              <a:extLst>
                <a:ext uri="{FF2B5EF4-FFF2-40B4-BE49-F238E27FC236}">
                  <a16:creationId xmlns:a16="http://schemas.microsoft.com/office/drawing/2014/main" id="{3ACA7F47-03CF-E2FE-124D-57607CDD6291}"/>
                </a:ext>
              </a:extLst>
            </p:cNvPr>
            <p:cNvSpPr/>
            <p:nvPr/>
          </p:nvSpPr>
          <p:spPr>
            <a:xfrm>
              <a:off x="6120987" y="2280313"/>
              <a:ext cx="31743" cy="21544"/>
            </a:xfrm>
            <a:custGeom>
              <a:avLst/>
              <a:gdLst/>
              <a:ahLst/>
              <a:cxnLst/>
              <a:rect l="l" t="t" r="r" b="b"/>
              <a:pathLst>
                <a:path w="996" h="676" extrusionOk="0">
                  <a:moveTo>
                    <a:pt x="996" y="1"/>
                  </a:moveTo>
                  <a:lnTo>
                    <a:pt x="996" y="1"/>
                  </a:lnTo>
                  <a:cubicBezTo>
                    <a:pt x="846" y="91"/>
                    <a:pt x="447" y="379"/>
                    <a:pt x="1" y="676"/>
                  </a:cubicBezTo>
                  <a:cubicBezTo>
                    <a:pt x="598" y="341"/>
                    <a:pt x="996" y="1"/>
                    <a:pt x="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93;p42">
              <a:extLst>
                <a:ext uri="{FF2B5EF4-FFF2-40B4-BE49-F238E27FC236}">
                  <a16:creationId xmlns:a16="http://schemas.microsoft.com/office/drawing/2014/main" id="{8DBDF1F2-226A-096C-BB7B-9E0F61877880}"/>
                </a:ext>
              </a:extLst>
            </p:cNvPr>
            <p:cNvSpPr/>
            <p:nvPr/>
          </p:nvSpPr>
          <p:spPr>
            <a:xfrm>
              <a:off x="5955741" y="2355781"/>
              <a:ext cx="182296" cy="31456"/>
            </a:xfrm>
            <a:custGeom>
              <a:avLst/>
              <a:gdLst/>
              <a:ahLst/>
              <a:cxnLst/>
              <a:rect l="l" t="t" r="r" b="b"/>
              <a:pathLst>
                <a:path w="5720" h="987" extrusionOk="0">
                  <a:moveTo>
                    <a:pt x="5720" y="1"/>
                  </a:moveTo>
                  <a:cubicBezTo>
                    <a:pt x="5715" y="3"/>
                    <a:pt x="5709" y="7"/>
                    <a:pt x="5702" y="10"/>
                  </a:cubicBezTo>
                  <a:lnTo>
                    <a:pt x="5702" y="10"/>
                  </a:lnTo>
                  <a:cubicBezTo>
                    <a:pt x="5709" y="7"/>
                    <a:pt x="5715" y="3"/>
                    <a:pt x="5720" y="1"/>
                  </a:cubicBezTo>
                  <a:close/>
                  <a:moveTo>
                    <a:pt x="5702" y="10"/>
                  </a:moveTo>
                  <a:cubicBezTo>
                    <a:pt x="5510" y="119"/>
                    <a:pt x="4487" y="670"/>
                    <a:pt x="3282" y="756"/>
                  </a:cubicBezTo>
                  <a:cubicBezTo>
                    <a:pt x="1943" y="851"/>
                    <a:pt x="96" y="914"/>
                    <a:pt x="32" y="947"/>
                  </a:cubicBezTo>
                  <a:cubicBezTo>
                    <a:pt x="0" y="963"/>
                    <a:pt x="685" y="986"/>
                    <a:pt x="1486" y="986"/>
                  </a:cubicBezTo>
                  <a:cubicBezTo>
                    <a:pt x="2286" y="986"/>
                    <a:pt x="3202" y="963"/>
                    <a:pt x="3632" y="883"/>
                  </a:cubicBezTo>
                  <a:cubicBezTo>
                    <a:pt x="4410" y="738"/>
                    <a:pt x="5501" y="125"/>
                    <a:pt x="5702" y="1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94;p42">
              <a:extLst>
                <a:ext uri="{FF2B5EF4-FFF2-40B4-BE49-F238E27FC236}">
                  <a16:creationId xmlns:a16="http://schemas.microsoft.com/office/drawing/2014/main" id="{B51A6722-6EB5-6162-8F21-3027653B2AEB}"/>
                </a:ext>
              </a:extLst>
            </p:cNvPr>
            <p:cNvSpPr/>
            <p:nvPr/>
          </p:nvSpPr>
          <p:spPr>
            <a:xfrm>
              <a:off x="6138006" y="2355558"/>
              <a:ext cx="382" cy="25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0"/>
                  </a:moveTo>
                  <a:lnTo>
                    <a:pt x="11" y="0"/>
                  </a:lnTo>
                  <a:cubicBezTo>
                    <a:pt x="9" y="1"/>
                    <a:pt x="7" y="3"/>
                    <a:pt x="4" y="5"/>
                  </a:cubicBezTo>
                  <a:lnTo>
                    <a:pt x="4" y="5"/>
                  </a:lnTo>
                  <a:cubicBezTo>
                    <a:pt x="8" y="2"/>
                    <a:pt x="10" y="1"/>
                    <a:pt x="11" y="0"/>
                  </a:cubicBezTo>
                  <a:close/>
                  <a:moveTo>
                    <a:pt x="4" y="5"/>
                  </a:moveTo>
                  <a:cubicBezTo>
                    <a:pt x="3" y="6"/>
                    <a:pt x="2" y="7"/>
                    <a:pt x="1" y="8"/>
                  </a:cubicBezTo>
                  <a:cubicBezTo>
                    <a:pt x="2" y="7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95;p42">
              <a:extLst>
                <a:ext uri="{FF2B5EF4-FFF2-40B4-BE49-F238E27FC236}">
                  <a16:creationId xmlns:a16="http://schemas.microsoft.com/office/drawing/2014/main" id="{8853431E-E66C-B37F-371B-74B4180273DE}"/>
                </a:ext>
              </a:extLst>
            </p:cNvPr>
            <p:cNvSpPr/>
            <p:nvPr/>
          </p:nvSpPr>
          <p:spPr>
            <a:xfrm>
              <a:off x="6138356" y="2355462"/>
              <a:ext cx="159" cy="127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0" y="3"/>
                  </a:lnTo>
                  <a:cubicBezTo>
                    <a:pt x="2" y="3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96;p42">
              <a:extLst>
                <a:ext uri="{FF2B5EF4-FFF2-40B4-BE49-F238E27FC236}">
                  <a16:creationId xmlns:a16="http://schemas.microsoft.com/office/drawing/2014/main" id="{AEEAE5F5-32E4-CC99-3F0F-E15D217BD38C}"/>
                </a:ext>
              </a:extLst>
            </p:cNvPr>
            <p:cNvSpPr/>
            <p:nvPr/>
          </p:nvSpPr>
          <p:spPr>
            <a:xfrm>
              <a:off x="5609059" y="2251757"/>
              <a:ext cx="802072" cy="1316613"/>
            </a:xfrm>
            <a:custGeom>
              <a:avLst/>
              <a:gdLst/>
              <a:ahLst/>
              <a:cxnLst/>
              <a:rect l="l" t="t" r="r" b="b"/>
              <a:pathLst>
                <a:path w="25167" h="41312" extrusionOk="0">
                  <a:moveTo>
                    <a:pt x="7395" y="1"/>
                  </a:moveTo>
                  <a:cubicBezTo>
                    <a:pt x="5809" y="1"/>
                    <a:pt x="4223" y="362"/>
                    <a:pt x="3396" y="1085"/>
                  </a:cubicBezTo>
                  <a:cubicBezTo>
                    <a:pt x="2216" y="2119"/>
                    <a:pt x="1035" y="4186"/>
                    <a:pt x="518" y="7136"/>
                  </a:cubicBezTo>
                  <a:cubicBezTo>
                    <a:pt x="1" y="10088"/>
                    <a:pt x="149" y="12966"/>
                    <a:pt x="665" y="14886"/>
                  </a:cubicBezTo>
                  <a:cubicBezTo>
                    <a:pt x="1182" y="16804"/>
                    <a:pt x="1551" y="18059"/>
                    <a:pt x="2806" y="20642"/>
                  </a:cubicBezTo>
                  <a:cubicBezTo>
                    <a:pt x="4059" y="23224"/>
                    <a:pt x="3764" y="24258"/>
                    <a:pt x="5168" y="27578"/>
                  </a:cubicBezTo>
                  <a:cubicBezTo>
                    <a:pt x="6569" y="30900"/>
                    <a:pt x="7160" y="31858"/>
                    <a:pt x="8267" y="34294"/>
                  </a:cubicBezTo>
                  <a:cubicBezTo>
                    <a:pt x="9373" y="36730"/>
                    <a:pt x="9815" y="40198"/>
                    <a:pt x="11219" y="40935"/>
                  </a:cubicBezTo>
                  <a:cubicBezTo>
                    <a:pt x="11718" y="41199"/>
                    <a:pt x="12282" y="41312"/>
                    <a:pt x="12916" y="41312"/>
                  </a:cubicBezTo>
                  <a:cubicBezTo>
                    <a:pt x="14062" y="41312"/>
                    <a:pt x="15432" y="40942"/>
                    <a:pt x="17049" y="40419"/>
                  </a:cubicBezTo>
                  <a:cubicBezTo>
                    <a:pt x="19557" y="39608"/>
                    <a:pt x="23690" y="38501"/>
                    <a:pt x="24427" y="37320"/>
                  </a:cubicBezTo>
                  <a:cubicBezTo>
                    <a:pt x="25166" y="36139"/>
                    <a:pt x="18007" y="3226"/>
                    <a:pt x="18007" y="3226"/>
                  </a:cubicBezTo>
                  <a:lnTo>
                    <a:pt x="18008" y="3226"/>
                  </a:lnTo>
                  <a:cubicBezTo>
                    <a:pt x="18008" y="3226"/>
                    <a:pt x="11440" y="643"/>
                    <a:pt x="9373" y="200"/>
                  </a:cubicBezTo>
                  <a:cubicBezTo>
                    <a:pt x="8754" y="67"/>
                    <a:pt x="8075" y="1"/>
                    <a:pt x="73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97;p42">
              <a:extLst>
                <a:ext uri="{FF2B5EF4-FFF2-40B4-BE49-F238E27FC236}">
                  <a16:creationId xmlns:a16="http://schemas.microsoft.com/office/drawing/2014/main" id="{AE2B5E5E-57A0-0727-A56C-80E2874C829F}"/>
                </a:ext>
              </a:extLst>
            </p:cNvPr>
            <p:cNvSpPr/>
            <p:nvPr/>
          </p:nvSpPr>
          <p:spPr>
            <a:xfrm>
              <a:off x="6116175" y="2138874"/>
              <a:ext cx="377819" cy="1509299"/>
            </a:xfrm>
            <a:custGeom>
              <a:avLst/>
              <a:gdLst/>
              <a:ahLst/>
              <a:cxnLst/>
              <a:rect l="l" t="t" r="r" b="b"/>
              <a:pathLst>
                <a:path w="11855" h="47358" extrusionOk="0">
                  <a:moveTo>
                    <a:pt x="8521" y="1"/>
                  </a:moveTo>
                  <a:cubicBezTo>
                    <a:pt x="7619" y="1"/>
                    <a:pt x="6844" y="107"/>
                    <a:pt x="5979" y="199"/>
                  </a:cubicBezTo>
                  <a:cubicBezTo>
                    <a:pt x="3912" y="422"/>
                    <a:pt x="2952" y="1824"/>
                    <a:pt x="1772" y="3374"/>
                  </a:cubicBezTo>
                  <a:cubicBezTo>
                    <a:pt x="591" y="4923"/>
                    <a:pt x="149" y="6545"/>
                    <a:pt x="74" y="8909"/>
                  </a:cubicBezTo>
                  <a:cubicBezTo>
                    <a:pt x="0" y="11269"/>
                    <a:pt x="665" y="15992"/>
                    <a:pt x="739" y="18354"/>
                  </a:cubicBezTo>
                  <a:cubicBezTo>
                    <a:pt x="812" y="20715"/>
                    <a:pt x="1328" y="23003"/>
                    <a:pt x="1993" y="26028"/>
                  </a:cubicBezTo>
                  <a:cubicBezTo>
                    <a:pt x="2657" y="29055"/>
                    <a:pt x="2436" y="30235"/>
                    <a:pt x="3469" y="33039"/>
                  </a:cubicBezTo>
                  <a:cubicBezTo>
                    <a:pt x="4503" y="35844"/>
                    <a:pt x="4428" y="37392"/>
                    <a:pt x="5314" y="40198"/>
                  </a:cubicBezTo>
                  <a:cubicBezTo>
                    <a:pt x="6200" y="43001"/>
                    <a:pt x="6272" y="44847"/>
                    <a:pt x="7453" y="46100"/>
                  </a:cubicBezTo>
                  <a:cubicBezTo>
                    <a:pt x="8635" y="47355"/>
                    <a:pt x="9226" y="47281"/>
                    <a:pt x="11439" y="47355"/>
                  </a:cubicBezTo>
                  <a:cubicBezTo>
                    <a:pt x="11488" y="47357"/>
                    <a:pt x="11537" y="47358"/>
                    <a:pt x="11589" y="47358"/>
                  </a:cubicBezTo>
                  <a:cubicBezTo>
                    <a:pt x="11674" y="47358"/>
                    <a:pt x="11763" y="47356"/>
                    <a:pt x="11855" y="47351"/>
                  </a:cubicBezTo>
                  <a:cubicBezTo>
                    <a:pt x="9747" y="47284"/>
                    <a:pt x="9158" y="47332"/>
                    <a:pt x="7999" y="46100"/>
                  </a:cubicBezTo>
                  <a:cubicBezTo>
                    <a:pt x="6818" y="44847"/>
                    <a:pt x="6746" y="43001"/>
                    <a:pt x="5860" y="40198"/>
                  </a:cubicBezTo>
                  <a:cubicBezTo>
                    <a:pt x="4974" y="37392"/>
                    <a:pt x="5048" y="35844"/>
                    <a:pt x="4015" y="33039"/>
                  </a:cubicBezTo>
                  <a:cubicBezTo>
                    <a:pt x="2982" y="30235"/>
                    <a:pt x="3203" y="29055"/>
                    <a:pt x="2538" y="26028"/>
                  </a:cubicBezTo>
                  <a:cubicBezTo>
                    <a:pt x="1874" y="23003"/>
                    <a:pt x="1358" y="20715"/>
                    <a:pt x="1285" y="18354"/>
                  </a:cubicBezTo>
                  <a:cubicBezTo>
                    <a:pt x="1211" y="15992"/>
                    <a:pt x="546" y="11269"/>
                    <a:pt x="620" y="8909"/>
                  </a:cubicBezTo>
                  <a:cubicBezTo>
                    <a:pt x="695" y="6545"/>
                    <a:pt x="1137" y="4923"/>
                    <a:pt x="2317" y="3374"/>
                  </a:cubicBezTo>
                  <a:cubicBezTo>
                    <a:pt x="3498" y="1824"/>
                    <a:pt x="4458" y="422"/>
                    <a:pt x="6525" y="199"/>
                  </a:cubicBezTo>
                  <a:cubicBezTo>
                    <a:pt x="7293" y="116"/>
                    <a:pt x="7992" y="23"/>
                    <a:pt x="8772" y="3"/>
                  </a:cubicBezTo>
                  <a:cubicBezTo>
                    <a:pt x="8687" y="2"/>
                    <a:pt x="8604" y="1"/>
                    <a:pt x="8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98;p42">
              <a:extLst>
                <a:ext uri="{FF2B5EF4-FFF2-40B4-BE49-F238E27FC236}">
                  <a16:creationId xmlns:a16="http://schemas.microsoft.com/office/drawing/2014/main" id="{A0C848E2-F977-FFDB-CE66-2E64D67FCD90}"/>
                </a:ext>
              </a:extLst>
            </p:cNvPr>
            <p:cNvSpPr/>
            <p:nvPr/>
          </p:nvSpPr>
          <p:spPr>
            <a:xfrm>
              <a:off x="6133576" y="2138906"/>
              <a:ext cx="1140691" cy="1509268"/>
            </a:xfrm>
            <a:custGeom>
              <a:avLst/>
              <a:gdLst/>
              <a:ahLst/>
              <a:cxnLst/>
              <a:rect l="l" t="t" r="r" b="b"/>
              <a:pathLst>
                <a:path w="35792" h="47357" extrusionOk="0">
                  <a:moveTo>
                    <a:pt x="8509" y="1"/>
                  </a:moveTo>
                  <a:cubicBezTo>
                    <a:pt x="7612" y="1"/>
                    <a:pt x="6839" y="106"/>
                    <a:pt x="5977" y="198"/>
                  </a:cubicBezTo>
                  <a:cubicBezTo>
                    <a:pt x="3911" y="421"/>
                    <a:pt x="2952" y="1823"/>
                    <a:pt x="1771" y="3371"/>
                  </a:cubicBezTo>
                  <a:cubicBezTo>
                    <a:pt x="591" y="4922"/>
                    <a:pt x="147" y="6546"/>
                    <a:pt x="74" y="8906"/>
                  </a:cubicBezTo>
                  <a:cubicBezTo>
                    <a:pt x="0" y="11268"/>
                    <a:pt x="665" y="15991"/>
                    <a:pt x="737" y="18353"/>
                  </a:cubicBezTo>
                  <a:cubicBezTo>
                    <a:pt x="812" y="20714"/>
                    <a:pt x="1328" y="23002"/>
                    <a:pt x="1992" y="26028"/>
                  </a:cubicBezTo>
                  <a:cubicBezTo>
                    <a:pt x="2657" y="29053"/>
                    <a:pt x="2436" y="30234"/>
                    <a:pt x="3469" y="33039"/>
                  </a:cubicBezTo>
                  <a:cubicBezTo>
                    <a:pt x="4501" y="35843"/>
                    <a:pt x="4428" y="37393"/>
                    <a:pt x="5314" y="40197"/>
                  </a:cubicBezTo>
                  <a:cubicBezTo>
                    <a:pt x="6200" y="43000"/>
                    <a:pt x="6272" y="44846"/>
                    <a:pt x="7453" y="46101"/>
                  </a:cubicBezTo>
                  <a:cubicBezTo>
                    <a:pt x="8634" y="47354"/>
                    <a:pt x="9224" y="47282"/>
                    <a:pt x="11439" y="47354"/>
                  </a:cubicBezTo>
                  <a:cubicBezTo>
                    <a:pt x="11486" y="47356"/>
                    <a:pt x="11535" y="47357"/>
                    <a:pt x="11584" y="47357"/>
                  </a:cubicBezTo>
                  <a:cubicBezTo>
                    <a:pt x="13852" y="47357"/>
                    <a:pt x="18413" y="45719"/>
                    <a:pt x="20723" y="45214"/>
                  </a:cubicBezTo>
                  <a:cubicBezTo>
                    <a:pt x="23084" y="44697"/>
                    <a:pt x="23562" y="44095"/>
                    <a:pt x="23857" y="42914"/>
                  </a:cubicBezTo>
                  <a:cubicBezTo>
                    <a:pt x="24152" y="41734"/>
                    <a:pt x="23320" y="39532"/>
                    <a:pt x="23394" y="37245"/>
                  </a:cubicBezTo>
                  <a:cubicBezTo>
                    <a:pt x="23467" y="34957"/>
                    <a:pt x="21770" y="29866"/>
                    <a:pt x="21696" y="28685"/>
                  </a:cubicBezTo>
                  <a:lnTo>
                    <a:pt x="21696" y="28685"/>
                  </a:lnTo>
                  <a:cubicBezTo>
                    <a:pt x="21696" y="28685"/>
                    <a:pt x="21779" y="28696"/>
                    <a:pt x="21939" y="28696"/>
                  </a:cubicBezTo>
                  <a:cubicBezTo>
                    <a:pt x="22497" y="28696"/>
                    <a:pt x="23984" y="28562"/>
                    <a:pt x="26051" y="27356"/>
                  </a:cubicBezTo>
                  <a:cubicBezTo>
                    <a:pt x="28707" y="25807"/>
                    <a:pt x="31733" y="23518"/>
                    <a:pt x="32765" y="21157"/>
                  </a:cubicBezTo>
                  <a:cubicBezTo>
                    <a:pt x="33799" y="18796"/>
                    <a:pt x="34611" y="16656"/>
                    <a:pt x="35201" y="14442"/>
                  </a:cubicBezTo>
                  <a:cubicBezTo>
                    <a:pt x="35791" y="12228"/>
                    <a:pt x="35297" y="11938"/>
                    <a:pt x="35297" y="11938"/>
                  </a:cubicBezTo>
                  <a:lnTo>
                    <a:pt x="35297" y="11937"/>
                  </a:lnTo>
                  <a:cubicBezTo>
                    <a:pt x="35076" y="11937"/>
                    <a:pt x="28411" y="10531"/>
                    <a:pt x="26198" y="9350"/>
                  </a:cubicBezTo>
                  <a:cubicBezTo>
                    <a:pt x="23983" y="8169"/>
                    <a:pt x="17564" y="2192"/>
                    <a:pt x="13578" y="937"/>
                  </a:cubicBezTo>
                  <a:cubicBezTo>
                    <a:pt x="11257" y="206"/>
                    <a:pt x="9761" y="1"/>
                    <a:pt x="8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99;p42">
              <a:extLst>
                <a:ext uri="{FF2B5EF4-FFF2-40B4-BE49-F238E27FC236}">
                  <a16:creationId xmlns:a16="http://schemas.microsoft.com/office/drawing/2014/main" id="{2B363D1B-2002-FBEB-4E8B-D7B846D54903}"/>
                </a:ext>
              </a:extLst>
            </p:cNvPr>
            <p:cNvSpPr/>
            <p:nvPr/>
          </p:nvSpPr>
          <p:spPr>
            <a:xfrm>
              <a:off x="6707427" y="2570935"/>
              <a:ext cx="136563" cy="482831"/>
            </a:xfrm>
            <a:custGeom>
              <a:avLst/>
              <a:gdLst/>
              <a:ahLst/>
              <a:cxnLst/>
              <a:rect l="l" t="t" r="r" b="b"/>
              <a:pathLst>
                <a:path w="4285" h="15150" extrusionOk="0">
                  <a:moveTo>
                    <a:pt x="0" y="1"/>
                  </a:moveTo>
                  <a:lnTo>
                    <a:pt x="0" y="1"/>
                  </a:lnTo>
                  <a:cubicBezTo>
                    <a:pt x="523" y="1569"/>
                    <a:pt x="2091" y="7210"/>
                    <a:pt x="2613" y="9299"/>
                  </a:cubicBezTo>
                  <a:cubicBezTo>
                    <a:pt x="3135" y="11389"/>
                    <a:pt x="3690" y="15129"/>
                    <a:pt x="3690" y="15129"/>
                  </a:cubicBezTo>
                  <a:lnTo>
                    <a:pt x="4285" y="15150"/>
                  </a:lnTo>
                  <a:cubicBezTo>
                    <a:pt x="4285" y="15150"/>
                    <a:pt x="3448" y="11598"/>
                    <a:pt x="3135" y="9823"/>
                  </a:cubicBezTo>
                  <a:lnTo>
                    <a:pt x="3135" y="9821"/>
                  </a:lnTo>
                  <a:cubicBezTo>
                    <a:pt x="2822" y="8046"/>
                    <a:pt x="1985" y="4911"/>
                    <a:pt x="1463" y="3031"/>
                  </a:cubicBezTo>
                  <a:cubicBezTo>
                    <a:pt x="941" y="115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600;p42">
              <a:extLst>
                <a:ext uri="{FF2B5EF4-FFF2-40B4-BE49-F238E27FC236}">
                  <a16:creationId xmlns:a16="http://schemas.microsoft.com/office/drawing/2014/main" id="{D6409B1A-23F0-24BC-51E6-0CDEC267C1E4}"/>
                </a:ext>
              </a:extLst>
            </p:cNvPr>
            <p:cNvSpPr/>
            <p:nvPr/>
          </p:nvSpPr>
          <p:spPr>
            <a:xfrm>
              <a:off x="6993779" y="1728547"/>
              <a:ext cx="113170" cy="426612"/>
            </a:xfrm>
            <a:custGeom>
              <a:avLst/>
              <a:gdLst/>
              <a:ahLst/>
              <a:cxnLst/>
              <a:rect l="l" t="t" r="r" b="b"/>
              <a:pathLst>
                <a:path w="3551" h="13386" extrusionOk="0">
                  <a:moveTo>
                    <a:pt x="1" y="1"/>
                  </a:moveTo>
                  <a:cubicBezTo>
                    <a:pt x="1" y="1"/>
                    <a:pt x="941" y="4074"/>
                    <a:pt x="1359" y="6687"/>
                  </a:cubicBezTo>
                  <a:cubicBezTo>
                    <a:pt x="1776" y="9299"/>
                    <a:pt x="2091" y="12643"/>
                    <a:pt x="2613" y="13059"/>
                  </a:cubicBezTo>
                  <a:cubicBezTo>
                    <a:pt x="2961" y="13339"/>
                    <a:pt x="3263" y="13385"/>
                    <a:pt x="3425" y="13385"/>
                  </a:cubicBezTo>
                  <a:cubicBezTo>
                    <a:pt x="3499" y="13385"/>
                    <a:pt x="3544" y="13375"/>
                    <a:pt x="3551" y="13374"/>
                  </a:cubicBezTo>
                  <a:lnTo>
                    <a:pt x="3551" y="13374"/>
                  </a:lnTo>
                  <a:cubicBezTo>
                    <a:pt x="3549" y="13374"/>
                    <a:pt x="3546" y="13375"/>
                    <a:pt x="3543" y="13375"/>
                  </a:cubicBezTo>
                  <a:cubicBezTo>
                    <a:pt x="3488" y="13375"/>
                    <a:pt x="3207" y="13296"/>
                    <a:pt x="2926" y="11702"/>
                  </a:cubicBezTo>
                  <a:cubicBezTo>
                    <a:pt x="2613" y="9926"/>
                    <a:pt x="2195" y="7940"/>
                    <a:pt x="1776" y="5433"/>
                  </a:cubicBezTo>
                  <a:cubicBezTo>
                    <a:pt x="1360" y="292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01;p42">
              <a:extLst>
                <a:ext uri="{FF2B5EF4-FFF2-40B4-BE49-F238E27FC236}">
                  <a16:creationId xmlns:a16="http://schemas.microsoft.com/office/drawing/2014/main" id="{5E280CAC-6EE0-7DA6-689D-C79C40273253}"/>
                </a:ext>
              </a:extLst>
            </p:cNvPr>
            <p:cNvSpPr/>
            <p:nvPr/>
          </p:nvSpPr>
          <p:spPr>
            <a:xfrm>
              <a:off x="7106917" y="2154745"/>
              <a:ext cx="127" cy="32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cubicBezTo>
                    <a:pt x="2" y="1"/>
                    <a:pt x="4" y="1"/>
                    <a:pt x="4" y="1"/>
                  </a:cubicBezTo>
                  <a:cubicBezTo>
                    <a:pt x="4" y="1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2321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02;p42">
              <a:extLst>
                <a:ext uri="{FF2B5EF4-FFF2-40B4-BE49-F238E27FC236}">
                  <a16:creationId xmlns:a16="http://schemas.microsoft.com/office/drawing/2014/main" id="{9940F801-8E82-D123-B33D-108AF41E48CA}"/>
                </a:ext>
              </a:extLst>
            </p:cNvPr>
            <p:cNvSpPr/>
            <p:nvPr/>
          </p:nvSpPr>
          <p:spPr>
            <a:xfrm>
              <a:off x="6380345" y="981865"/>
              <a:ext cx="460904" cy="274496"/>
            </a:xfrm>
            <a:custGeom>
              <a:avLst/>
              <a:gdLst/>
              <a:ahLst/>
              <a:cxnLst/>
              <a:rect l="l" t="t" r="r" b="b"/>
              <a:pathLst>
                <a:path w="14462" h="8613" extrusionOk="0">
                  <a:moveTo>
                    <a:pt x="8440" y="1"/>
                  </a:moveTo>
                  <a:cubicBezTo>
                    <a:pt x="7908" y="1"/>
                    <a:pt x="7359" y="56"/>
                    <a:pt x="6808" y="144"/>
                  </a:cubicBezTo>
                  <a:cubicBezTo>
                    <a:pt x="3033" y="746"/>
                    <a:pt x="1" y="4788"/>
                    <a:pt x="1082" y="8613"/>
                  </a:cubicBezTo>
                  <a:cubicBezTo>
                    <a:pt x="2586" y="8579"/>
                    <a:pt x="3404" y="6812"/>
                    <a:pt x="4617" y="6385"/>
                  </a:cubicBezTo>
                  <a:cubicBezTo>
                    <a:pt x="6592" y="5690"/>
                    <a:pt x="8430" y="4630"/>
                    <a:pt x="8887" y="2311"/>
                  </a:cubicBezTo>
                  <a:cubicBezTo>
                    <a:pt x="9149" y="3421"/>
                    <a:pt x="10140" y="4225"/>
                    <a:pt x="10824" y="5104"/>
                  </a:cubicBezTo>
                  <a:cubicBezTo>
                    <a:pt x="11567" y="6063"/>
                    <a:pt x="12199" y="7539"/>
                    <a:pt x="13419" y="7913"/>
                  </a:cubicBezTo>
                  <a:cubicBezTo>
                    <a:pt x="13484" y="7911"/>
                    <a:pt x="13503" y="7870"/>
                    <a:pt x="13477" y="7791"/>
                  </a:cubicBezTo>
                  <a:cubicBezTo>
                    <a:pt x="14462" y="7557"/>
                    <a:pt x="13745" y="5862"/>
                    <a:pt x="13546" y="5201"/>
                  </a:cubicBezTo>
                  <a:cubicBezTo>
                    <a:pt x="13187" y="4011"/>
                    <a:pt x="12913" y="3031"/>
                    <a:pt x="12248" y="1927"/>
                  </a:cubicBezTo>
                  <a:cubicBezTo>
                    <a:pt x="11363" y="459"/>
                    <a:pt x="9972" y="1"/>
                    <a:pt x="8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5125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E48B3D-66F6-F2C0-EB70-8CD320E6D02C}"/>
              </a:ext>
            </a:extLst>
          </p:cNvPr>
          <p:cNvSpPr/>
          <p:nvPr/>
        </p:nvSpPr>
        <p:spPr>
          <a:xfrm>
            <a:off x="367146" y="0"/>
            <a:ext cx="928254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F65C9AC-5975-BB4B-5A75-161655A2B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141209"/>
              </p:ext>
            </p:extLst>
          </p:nvPr>
        </p:nvGraphicFramePr>
        <p:xfrm>
          <a:off x="6120526" y="1075369"/>
          <a:ext cx="2964873" cy="391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>
            <a:extLst>
              <a:ext uri="{FF2B5EF4-FFF2-40B4-BE49-F238E27FC236}">
                <a16:creationId xmlns:a16="http://schemas.microsoft.com/office/drawing/2014/main" id="{14627AAB-43F9-49A1-4D9C-4DF3E4503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86684"/>
            <a:ext cx="7704000" cy="572700"/>
          </a:xfrm>
        </p:spPr>
        <p:txBody>
          <a:bodyPr/>
          <a:lstStyle/>
          <a:p>
            <a:pPr algn="ctr"/>
            <a:r>
              <a:rPr lang="en-US" sz="3700" dirty="0"/>
              <a:t>Prepositions of place</a:t>
            </a:r>
          </a:p>
        </p:txBody>
      </p:sp>
      <p:sp>
        <p:nvSpPr>
          <p:cNvPr id="9" name="Google Shape;389;p34">
            <a:extLst>
              <a:ext uri="{FF2B5EF4-FFF2-40B4-BE49-F238E27FC236}">
                <a16:creationId xmlns:a16="http://schemas.microsoft.com/office/drawing/2014/main" id="{E2E7CA1D-A0DA-CC96-7BB4-C853A58F760F}"/>
              </a:ext>
            </a:extLst>
          </p:cNvPr>
          <p:cNvSpPr txBox="1">
            <a:spLocks/>
          </p:cNvSpPr>
          <p:nvPr/>
        </p:nvSpPr>
        <p:spPr>
          <a:xfrm>
            <a:off x="1238639" y="629500"/>
            <a:ext cx="733732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6600" b="0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Staatliches"/>
              <a:buNone/>
              <a:defRPr sz="9600" b="1" i="0" u="none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l"/>
            <a:r>
              <a:rPr lang="en-US" sz="2400" dirty="0"/>
              <a:t>Match these information with suitable preposition of place.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097DA-9E7F-B048-58AE-07EF3C09EB83}"/>
              </a:ext>
            </a:extLst>
          </p:cNvPr>
          <p:cNvSpPr txBox="1"/>
          <p:nvPr/>
        </p:nvSpPr>
        <p:spPr>
          <a:xfrm>
            <a:off x="514737" y="3548659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Centuries ( The 1800s)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0DCBB-5B41-A4F9-D272-2F788A4A2FE3}"/>
              </a:ext>
            </a:extLst>
          </p:cNvPr>
          <p:cNvSpPr txBox="1"/>
          <p:nvPr/>
        </p:nvSpPr>
        <p:spPr>
          <a:xfrm>
            <a:off x="514737" y="2630677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Decades (the 80s)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C0A26E-AF90-54C8-0955-81BAC48C3CAE}"/>
              </a:ext>
            </a:extLst>
          </p:cNvPr>
          <p:cNvSpPr txBox="1"/>
          <p:nvPr/>
        </p:nvSpPr>
        <p:spPr>
          <a:xfrm>
            <a:off x="514737" y="3072313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Years (1971, 2024)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68D602-53C5-B7DC-3345-062B4FFDD0D9}"/>
              </a:ext>
            </a:extLst>
          </p:cNvPr>
          <p:cNvSpPr txBox="1"/>
          <p:nvPr/>
        </p:nvSpPr>
        <p:spPr>
          <a:xfrm>
            <a:off x="514737" y="1232664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Months (July, May)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7150D-27B2-2403-7B33-A3BD0ABE0A61}"/>
              </a:ext>
            </a:extLst>
          </p:cNvPr>
          <p:cNvSpPr txBox="1"/>
          <p:nvPr/>
        </p:nvSpPr>
        <p:spPr>
          <a:xfrm>
            <a:off x="514737" y="1694329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Weeks (2 weeks)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9D2E7-0D43-CEA4-BD39-A1E49B9A95C3}"/>
              </a:ext>
            </a:extLst>
          </p:cNvPr>
          <p:cNvSpPr txBox="1"/>
          <p:nvPr/>
        </p:nvSpPr>
        <p:spPr>
          <a:xfrm>
            <a:off x="514737" y="4010324"/>
            <a:ext cx="340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Day and date (March 8</a:t>
            </a:r>
            <a:r>
              <a:rPr lang="en-US" sz="2000" baseline="30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</a:t>
            </a:r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, 2024; Friday, birthday)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7AAB0-A839-B4EA-8FDD-B2B27ADC831B}"/>
              </a:ext>
            </a:extLst>
          </p:cNvPr>
          <p:cNvSpPr txBox="1"/>
          <p:nvPr/>
        </p:nvSpPr>
        <p:spPr>
          <a:xfrm>
            <a:off x="514737" y="2174360"/>
            <a:ext cx="3936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Hours (7 a.m., 12 o’clock)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519562-F2A1-7287-3CEE-27B49463CA59}"/>
              </a:ext>
            </a:extLst>
          </p:cNvPr>
          <p:cNvSpPr txBox="1"/>
          <p:nvPr/>
        </p:nvSpPr>
        <p:spPr>
          <a:xfrm>
            <a:off x="3525312" y="1092676"/>
            <a:ext cx="340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Centuries ( The 1800s)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D128C-5A1B-A416-D2E5-2BF4E1EE2C03}"/>
              </a:ext>
            </a:extLst>
          </p:cNvPr>
          <p:cNvSpPr txBox="1"/>
          <p:nvPr/>
        </p:nvSpPr>
        <p:spPr>
          <a:xfrm>
            <a:off x="4050052" y="1379715"/>
            <a:ext cx="2353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Decades (the 80s)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FBF571-7C97-08F5-BE7D-2D56B79B9D58}"/>
              </a:ext>
            </a:extLst>
          </p:cNvPr>
          <p:cNvSpPr txBox="1"/>
          <p:nvPr/>
        </p:nvSpPr>
        <p:spPr>
          <a:xfrm>
            <a:off x="4157422" y="1683719"/>
            <a:ext cx="225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Years (1971, 2024)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613CC1-E885-AB71-266F-70A7888CE64D}"/>
              </a:ext>
            </a:extLst>
          </p:cNvPr>
          <p:cNvSpPr txBox="1"/>
          <p:nvPr/>
        </p:nvSpPr>
        <p:spPr>
          <a:xfrm>
            <a:off x="4248930" y="2002409"/>
            <a:ext cx="233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Months (July, May)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B19BFE-41F5-5962-FAFE-9BA0D86D0141}"/>
              </a:ext>
            </a:extLst>
          </p:cNvPr>
          <p:cNvSpPr txBox="1"/>
          <p:nvPr/>
        </p:nvSpPr>
        <p:spPr>
          <a:xfrm>
            <a:off x="4584789" y="2331730"/>
            <a:ext cx="2256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Weeks (2 weeks)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88A166-6C9E-AA6D-1489-CF40764D5466}"/>
              </a:ext>
            </a:extLst>
          </p:cNvPr>
          <p:cNvSpPr txBox="1"/>
          <p:nvPr/>
        </p:nvSpPr>
        <p:spPr>
          <a:xfrm>
            <a:off x="4087650" y="2979741"/>
            <a:ext cx="340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Day and date (March 8</a:t>
            </a:r>
            <a:r>
              <a:rPr lang="en-US" sz="2000" baseline="30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th</a:t>
            </a:r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, 2024; Friday, birthday)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BF8333-25BE-C62D-C39A-F810FC5475AE}"/>
              </a:ext>
            </a:extLst>
          </p:cNvPr>
          <p:cNvSpPr txBox="1"/>
          <p:nvPr/>
        </p:nvSpPr>
        <p:spPr>
          <a:xfrm>
            <a:off x="4248930" y="4184985"/>
            <a:ext cx="2964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Hours (7 a.m., 12 o’clock)</a:t>
            </a:r>
          </a:p>
        </p:txBody>
      </p:sp>
    </p:spTree>
    <p:extLst>
      <p:ext uri="{BB962C8B-B14F-4D97-AF65-F5344CB8AC3E}">
        <p14:creationId xmlns:p14="http://schemas.microsoft.com/office/powerpoint/2010/main" val="6437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nversation Practice App Pitch Deck by Slidesgo">
  <a:themeElements>
    <a:clrScheme name="Simple Light">
      <a:dk1>
        <a:srgbClr val="2D4E9D"/>
      </a:dk1>
      <a:lt1>
        <a:srgbClr val="FFFFFF"/>
      </a:lt1>
      <a:dk2>
        <a:srgbClr val="232121"/>
      </a:dk2>
      <a:lt2>
        <a:srgbClr val="6578DF"/>
      </a:lt2>
      <a:accent1>
        <a:srgbClr val="0C9EBF"/>
      </a:accent1>
      <a:accent2>
        <a:srgbClr val="E6A2C8"/>
      </a:accent2>
      <a:accent3>
        <a:srgbClr val="FAED63"/>
      </a:accent3>
      <a:accent4>
        <a:srgbClr val="FFFFFF"/>
      </a:accent4>
      <a:accent5>
        <a:srgbClr val="FFFFFF"/>
      </a:accent5>
      <a:accent6>
        <a:srgbClr val="FFFFFF"/>
      </a:accent6>
      <a:hlink>
        <a:srgbClr val="2D4E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</TotalTime>
  <Words>1294</Words>
  <Application>Microsoft Office PowerPoint</Application>
  <PresentationFormat>On-screen Show (16:9)</PresentationFormat>
  <Paragraphs>166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Inter Tight</vt:lpstr>
      <vt:lpstr>Bebas Neue</vt:lpstr>
      <vt:lpstr>Arial</vt:lpstr>
      <vt:lpstr>Staatliches</vt:lpstr>
      <vt:lpstr>Anaheim</vt:lpstr>
      <vt:lpstr>Wingdings 3</vt:lpstr>
      <vt:lpstr>Roboto Condensed</vt:lpstr>
      <vt:lpstr>Share</vt:lpstr>
      <vt:lpstr>Conversation Practice App Pitch Deck by Slidesgo</vt:lpstr>
      <vt:lpstr>Unit 10 Communication in the future</vt:lpstr>
      <vt:lpstr>OBJECTIVES</vt:lpstr>
      <vt:lpstr>Preposition OF PLACE</vt:lpstr>
      <vt:lpstr>MEMORY QUIZ</vt:lpstr>
      <vt:lpstr>MEMORY QUIZ</vt:lpstr>
      <vt:lpstr>Prepositions of place</vt:lpstr>
      <vt:lpstr>1. (p.107) Complete the sentences with at, in, in front of, on, opposite, or under. </vt:lpstr>
      <vt:lpstr>Preposition OF TIME</vt:lpstr>
      <vt:lpstr>Prepositions of place</vt:lpstr>
      <vt:lpstr>Prepositions of place</vt:lpstr>
      <vt:lpstr>2. (p.107) Circle the correct preposition in each sentence.  </vt:lpstr>
      <vt:lpstr>3. (p.107) Complete the text with the prepositions from the box. Use each preposition only ONCE.  </vt:lpstr>
      <vt:lpstr>4. (p.108) Complete the text with the prepositions from the box. Use each preposition only ONCE.  </vt:lpstr>
      <vt:lpstr>Possessive pronouns </vt:lpstr>
      <vt:lpstr>This is your pen, not my pen.</vt:lpstr>
      <vt:lpstr>PowerPoint Presentation</vt:lpstr>
      <vt:lpstr>PowerPoint Presentation</vt:lpstr>
      <vt:lpstr>5. (p.108) Complete the second sentence so that it has the same meaning as the first sentence. </vt:lpstr>
      <vt:lpstr>WRAP UP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Communication in the future</dc:title>
  <cp:lastModifiedBy>Hang Nguyen Thu</cp:lastModifiedBy>
  <cp:revision>41</cp:revision>
  <dcterms:modified xsi:type="dcterms:W3CDTF">2024-03-27T15:37:17Z</dcterms:modified>
</cp:coreProperties>
</file>