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1" r:id="rId1"/>
  </p:sldMasterIdLst>
  <p:notesMasterIdLst>
    <p:notesMasterId r:id="rId17"/>
  </p:notesMasterIdLst>
  <p:sldIdLst>
    <p:sldId id="256" r:id="rId2"/>
    <p:sldId id="260" r:id="rId3"/>
    <p:sldId id="258" r:id="rId4"/>
    <p:sldId id="291" r:id="rId5"/>
    <p:sldId id="267" r:id="rId6"/>
    <p:sldId id="288" r:id="rId7"/>
    <p:sldId id="289" r:id="rId8"/>
    <p:sldId id="290" r:id="rId9"/>
    <p:sldId id="292" r:id="rId10"/>
    <p:sldId id="271" r:id="rId11"/>
    <p:sldId id="265" r:id="rId12"/>
    <p:sldId id="264" r:id="rId13"/>
    <p:sldId id="261" r:id="rId14"/>
    <p:sldId id="266" r:id="rId15"/>
    <p:sldId id="272" r:id="rId16"/>
  </p:sldIdLst>
  <p:sldSz cx="9144000" cy="5143500" type="screen16x9"/>
  <p:notesSz cx="6858000" cy="9144000"/>
  <p:embeddedFontLst>
    <p:embeddedFont>
      <p:font typeface="Anaheim" panose="020B0604020202020204" charset="0"/>
      <p:regular r:id="rId18"/>
    </p:embeddedFont>
    <p:embeddedFont>
      <p:font typeface="Arima" panose="020B0604020202020204" charset="0"/>
      <p:regular r:id="rId19"/>
      <p:bold r:id="rId20"/>
    </p:embeddedFont>
    <p:embeddedFont>
      <p:font typeface="Arima SemiBold" panose="020B0604020202020204" charset="0"/>
      <p:regular r:id="rId21"/>
      <p:bold r:id="rId22"/>
    </p:embeddedFont>
    <p:embeddedFont>
      <p:font typeface="Bebas Neue" panose="020B0606020202050201" pitchFamily="3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Nunito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A5C043-618D-466A-83C5-CE82FE9F64E5}">
  <a:tblStyle styleId="{5AA5C043-618D-466A-83C5-CE82FE9F64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34177C2-2164-4AC8-8FBA-5DE783BCF0C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764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9" name="Google Shape;1099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8" name="Google Shape;998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5" name="Google Shape;94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6482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2960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2051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6902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501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86800" y="1451693"/>
            <a:ext cx="6770400" cy="18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7200"/>
              <a:buNone/>
              <a:defRPr sz="7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7200"/>
              <a:buNone/>
              <a:defRPr sz="7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7200"/>
              <a:buNone/>
              <a:defRPr sz="7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7200"/>
              <a:buNone/>
              <a:defRPr sz="7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7200"/>
              <a:buNone/>
              <a:defRPr sz="7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7200"/>
              <a:buNone/>
              <a:defRPr sz="7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7200"/>
              <a:buNone/>
              <a:defRPr sz="7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7200"/>
              <a:buNone/>
              <a:defRPr sz="7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07525" y="3477018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highlight>
                  <a:schemeClr val="lt2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878007">
            <a:off x="6418797" y="4011327"/>
            <a:ext cx="3863460" cy="2278316"/>
          </a:xfrm>
          <a:custGeom>
            <a:avLst/>
            <a:gdLst/>
            <a:ahLst/>
            <a:cxnLst/>
            <a:rect l="l" t="t" r="r" b="b"/>
            <a:pathLst>
              <a:path w="55206" h="32558" extrusionOk="0">
                <a:moveTo>
                  <a:pt x="31774" y="1"/>
                </a:moveTo>
                <a:cubicBezTo>
                  <a:pt x="27536" y="1"/>
                  <a:pt x="23500" y="1876"/>
                  <a:pt x="22349" y="6513"/>
                </a:cubicBezTo>
                <a:cubicBezTo>
                  <a:pt x="20691" y="16422"/>
                  <a:pt x="9582" y="7930"/>
                  <a:pt x="4445" y="15910"/>
                </a:cubicBezTo>
                <a:cubicBezTo>
                  <a:pt x="0" y="23100"/>
                  <a:pt x="7023" y="30851"/>
                  <a:pt x="14457" y="30851"/>
                </a:cubicBezTo>
                <a:cubicBezTo>
                  <a:pt x="15058" y="30851"/>
                  <a:pt x="15662" y="30801"/>
                  <a:pt x="16262" y="30695"/>
                </a:cubicBezTo>
                <a:cubicBezTo>
                  <a:pt x="18548" y="30585"/>
                  <a:pt x="20569" y="29724"/>
                  <a:pt x="22548" y="28766"/>
                </a:cubicBezTo>
                <a:cubicBezTo>
                  <a:pt x="23460" y="28324"/>
                  <a:pt x="24432" y="28114"/>
                  <a:pt x="25399" y="28114"/>
                </a:cubicBezTo>
                <a:cubicBezTo>
                  <a:pt x="27028" y="28114"/>
                  <a:pt x="28648" y="28710"/>
                  <a:pt x="29962" y="29798"/>
                </a:cubicBezTo>
                <a:cubicBezTo>
                  <a:pt x="29972" y="29808"/>
                  <a:pt x="29984" y="29818"/>
                  <a:pt x="29995" y="29826"/>
                </a:cubicBezTo>
                <a:cubicBezTo>
                  <a:pt x="32829" y="31734"/>
                  <a:pt x="35467" y="32558"/>
                  <a:pt x="37824" y="32558"/>
                </a:cubicBezTo>
                <a:cubicBezTo>
                  <a:pt x="50659" y="32558"/>
                  <a:pt x="55206" y="8145"/>
                  <a:pt x="38101" y="1364"/>
                </a:cubicBezTo>
                <a:cubicBezTo>
                  <a:pt x="36180" y="495"/>
                  <a:pt x="33950" y="1"/>
                  <a:pt x="3177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3495088">
            <a:off x="7403158" y="1826073"/>
            <a:ext cx="3825888" cy="3208532"/>
          </a:xfrm>
          <a:custGeom>
            <a:avLst/>
            <a:gdLst/>
            <a:ahLst/>
            <a:cxnLst/>
            <a:rect l="l" t="t" r="r" b="b"/>
            <a:pathLst>
              <a:path w="58731" h="49254" extrusionOk="0">
                <a:moveTo>
                  <a:pt x="12133" y="1"/>
                </a:moveTo>
                <a:cubicBezTo>
                  <a:pt x="9006" y="1"/>
                  <a:pt x="5178" y="2380"/>
                  <a:pt x="3194" y="7558"/>
                </a:cubicBezTo>
                <a:cubicBezTo>
                  <a:pt x="1" y="15891"/>
                  <a:pt x="2577" y="25180"/>
                  <a:pt x="11103" y="25180"/>
                </a:cubicBezTo>
                <a:cubicBezTo>
                  <a:pt x="11771" y="25180"/>
                  <a:pt x="12475" y="25123"/>
                  <a:pt x="13215" y="25004"/>
                </a:cubicBezTo>
                <a:cubicBezTo>
                  <a:pt x="14174" y="24915"/>
                  <a:pt x="15201" y="24757"/>
                  <a:pt x="16206" y="24757"/>
                </a:cubicBezTo>
                <a:cubicBezTo>
                  <a:pt x="16841" y="24757"/>
                  <a:pt x="17468" y="24821"/>
                  <a:pt x="18062" y="25004"/>
                </a:cubicBezTo>
                <a:cubicBezTo>
                  <a:pt x="23100" y="27514"/>
                  <a:pt x="19102" y="35409"/>
                  <a:pt x="22794" y="39382"/>
                </a:cubicBezTo>
                <a:cubicBezTo>
                  <a:pt x="24323" y="41406"/>
                  <a:pt x="26441" y="42167"/>
                  <a:pt x="28683" y="42167"/>
                </a:cubicBezTo>
                <a:cubicBezTo>
                  <a:pt x="30006" y="42167"/>
                  <a:pt x="31372" y="41902"/>
                  <a:pt x="32685" y="41476"/>
                </a:cubicBezTo>
                <a:cubicBezTo>
                  <a:pt x="34909" y="40480"/>
                  <a:pt x="36475" y="40064"/>
                  <a:pt x="37629" y="40064"/>
                </a:cubicBezTo>
                <a:cubicBezTo>
                  <a:pt x="41694" y="40064"/>
                  <a:pt x="40645" y="45232"/>
                  <a:pt x="45204" y="48447"/>
                </a:cubicBezTo>
                <a:cubicBezTo>
                  <a:pt x="46178" y="49005"/>
                  <a:pt x="47209" y="49254"/>
                  <a:pt x="48232" y="49254"/>
                </a:cubicBezTo>
                <a:cubicBezTo>
                  <a:pt x="50752" y="49254"/>
                  <a:pt x="53222" y="47744"/>
                  <a:pt x="54661" y="45617"/>
                </a:cubicBezTo>
                <a:cubicBezTo>
                  <a:pt x="58731" y="39519"/>
                  <a:pt x="55554" y="30472"/>
                  <a:pt x="48793" y="27879"/>
                </a:cubicBezTo>
                <a:cubicBezTo>
                  <a:pt x="47734" y="27217"/>
                  <a:pt x="46480" y="26979"/>
                  <a:pt x="45137" y="26979"/>
                </a:cubicBezTo>
                <a:cubicBezTo>
                  <a:pt x="41766" y="26979"/>
                  <a:pt x="37841" y="28476"/>
                  <a:pt x="35077" y="28476"/>
                </a:cubicBezTo>
                <a:cubicBezTo>
                  <a:pt x="33034" y="28476"/>
                  <a:pt x="31625" y="27659"/>
                  <a:pt x="31540" y="24820"/>
                </a:cubicBezTo>
                <a:cubicBezTo>
                  <a:pt x="31440" y="21029"/>
                  <a:pt x="32992" y="17465"/>
                  <a:pt x="31349" y="13779"/>
                </a:cubicBezTo>
                <a:cubicBezTo>
                  <a:pt x="30074" y="10878"/>
                  <a:pt x="27613" y="9743"/>
                  <a:pt x="24956" y="9743"/>
                </a:cubicBezTo>
                <a:cubicBezTo>
                  <a:pt x="22450" y="9743"/>
                  <a:pt x="19768" y="10753"/>
                  <a:pt x="17741" y="12242"/>
                </a:cubicBezTo>
                <a:cubicBezTo>
                  <a:pt x="17258" y="12520"/>
                  <a:pt x="15763" y="13545"/>
                  <a:pt x="14825" y="13545"/>
                </a:cubicBezTo>
                <a:cubicBezTo>
                  <a:pt x="14492" y="13545"/>
                  <a:pt x="14230" y="13416"/>
                  <a:pt x="14107" y="13078"/>
                </a:cubicBezTo>
                <a:cubicBezTo>
                  <a:pt x="13651" y="11819"/>
                  <a:pt x="15939" y="9390"/>
                  <a:pt x="16433" y="8315"/>
                </a:cubicBezTo>
                <a:cubicBezTo>
                  <a:pt x="18238" y="2967"/>
                  <a:pt x="15623" y="1"/>
                  <a:pt x="121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4900216">
            <a:off x="7736489" y="2815818"/>
            <a:ext cx="2811190" cy="2465663"/>
          </a:xfrm>
          <a:custGeom>
            <a:avLst/>
            <a:gdLst/>
            <a:ahLst/>
            <a:cxnLst/>
            <a:rect l="l" t="t" r="r" b="b"/>
            <a:pathLst>
              <a:path w="43153" h="37849" extrusionOk="0">
                <a:moveTo>
                  <a:pt x="15997" y="455"/>
                </a:moveTo>
                <a:cubicBezTo>
                  <a:pt x="17584" y="455"/>
                  <a:pt x="19157" y="726"/>
                  <a:pt x="20631" y="1283"/>
                </a:cubicBezTo>
                <a:cubicBezTo>
                  <a:pt x="25322" y="3059"/>
                  <a:pt x="28617" y="7665"/>
                  <a:pt x="28647" y="12486"/>
                </a:cubicBezTo>
                <a:cubicBezTo>
                  <a:pt x="28652" y="13414"/>
                  <a:pt x="28541" y="14359"/>
                  <a:pt x="28434" y="15272"/>
                </a:cubicBezTo>
                <a:cubicBezTo>
                  <a:pt x="28327" y="16201"/>
                  <a:pt x="28215" y="17160"/>
                  <a:pt x="28220" y="18115"/>
                </a:cubicBezTo>
                <a:cubicBezTo>
                  <a:pt x="28232" y="20432"/>
                  <a:pt x="29048" y="22317"/>
                  <a:pt x="30460" y="23284"/>
                </a:cubicBezTo>
                <a:cubicBezTo>
                  <a:pt x="31536" y="24021"/>
                  <a:pt x="32803" y="24172"/>
                  <a:pt x="34096" y="24172"/>
                </a:cubicBezTo>
                <a:cubicBezTo>
                  <a:pt x="34548" y="24172"/>
                  <a:pt x="35003" y="24154"/>
                  <a:pt x="35454" y="24135"/>
                </a:cubicBezTo>
                <a:cubicBezTo>
                  <a:pt x="35901" y="24117"/>
                  <a:pt x="36353" y="24099"/>
                  <a:pt x="36801" y="24099"/>
                </a:cubicBezTo>
                <a:cubicBezTo>
                  <a:pt x="37888" y="24099"/>
                  <a:pt x="38954" y="24207"/>
                  <a:pt x="39878" y="24688"/>
                </a:cubicBezTo>
                <a:cubicBezTo>
                  <a:pt x="41920" y="25752"/>
                  <a:pt x="42610" y="28304"/>
                  <a:pt x="42235" y="30278"/>
                </a:cubicBezTo>
                <a:cubicBezTo>
                  <a:pt x="41780" y="32681"/>
                  <a:pt x="40039" y="34555"/>
                  <a:pt x="38657" y="35704"/>
                </a:cubicBezTo>
                <a:cubicBezTo>
                  <a:pt x="38096" y="36170"/>
                  <a:pt x="36462" y="37396"/>
                  <a:pt x="34793" y="37396"/>
                </a:cubicBezTo>
                <a:cubicBezTo>
                  <a:pt x="34300" y="37396"/>
                  <a:pt x="33803" y="37289"/>
                  <a:pt x="33331" y="37024"/>
                </a:cubicBezTo>
                <a:cubicBezTo>
                  <a:pt x="32063" y="36311"/>
                  <a:pt x="31575" y="34730"/>
                  <a:pt x="31387" y="33528"/>
                </a:cubicBezTo>
                <a:cubicBezTo>
                  <a:pt x="31318" y="33085"/>
                  <a:pt x="31272" y="32626"/>
                  <a:pt x="31226" y="32183"/>
                </a:cubicBezTo>
                <a:cubicBezTo>
                  <a:pt x="31125" y="31191"/>
                  <a:pt x="31022" y="30166"/>
                  <a:pt x="30659" y="29208"/>
                </a:cubicBezTo>
                <a:cubicBezTo>
                  <a:pt x="29613" y="26463"/>
                  <a:pt x="26798" y="25083"/>
                  <a:pt x="24514" y="24710"/>
                </a:cubicBezTo>
                <a:cubicBezTo>
                  <a:pt x="23884" y="24608"/>
                  <a:pt x="23244" y="24556"/>
                  <a:pt x="22604" y="24556"/>
                </a:cubicBezTo>
                <a:cubicBezTo>
                  <a:pt x="22584" y="24556"/>
                  <a:pt x="22564" y="24557"/>
                  <a:pt x="22544" y="24557"/>
                </a:cubicBezTo>
                <a:cubicBezTo>
                  <a:pt x="20523" y="24557"/>
                  <a:pt x="18538" y="24996"/>
                  <a:pt x="16772" y="25436"/>
                </a:cubicBezTo>
                <a:cubicBezTo>
                  <a:pt x="16435" y="25519"/>
                  <a:pt x="16097" y="25605"/>
                  <a:pt x="15758" y="25692"/>
                </a:cubicBezTo>
                <a:cubicBezTo>
                  <a:pt x="13633" y="26232"/>
                  <a:pt x="11436" y="26792"/>
                  <a:pt x="9231" y="26816"/>
                </a:cubicBezTo>
                <a:cubicBezTo>
                  <a:pt x="9188" y="26817"/>
                  <a:pt x="9145" y="26817"/>
                  <a:pt x="9103" y="26817"/>
                </a:cubicBezTo>
                <a:cubicBezTo>
                  <a:pt x="6293" y="26817"/>
                  <a:pt x="3868" y="25858"/>
                  <a:pt x="2424" y="24173"/>
                </a:cubicBezTo>
                <a:cubicBezTo>
                  <a:pt x="636" y="22088"/>
                  <a:pt x="458" y="19094"/>
                  <a:pt x="626" y="16950"/>
                </a:cubicBezTo>
                <a:cubicBezTo>
                  <a:pt x="742" y="15490"/>
                  <a:pt x="1010" y="14046"/>
                  <a:pt x="1428" y="12642"/>
                </a:cubicBezTo>
                <a:cubicBezTo>
                  <a:pt x="2259" y="9069"/>
                  <a:pt x="4180" y="5904"/>
                  <a:pt x="6833" y="3732"/>
                </a:cubicBezTo>
                <a:cubicBezTo>
                  <a:pt x="9446" y="1591"/>
                  <a:pt x="12748" y="455"/>
                  <a:pt x="15997" y="455"/>
                </a:cubicBezTo>
                <a:close/>
                <a:moveTo>
                  <a:pt x="15999" y="1"/>
                </a:moveTo>
                <a:cubicBezTo>
                  <a:pt x="12646" y="1"/>
                  <a:pt x="9240" y="1173"/>
                  <a:pt x="6546" y="3380"/>
                </a:cubicBezTo>
                <a:cubicBezTo>
                  <a:pt x="3814" y="5616"/>
                  <a:pt x="1839" y="8868"/>
                  <a:pt x="990" y="12526"/>
                </a:cubicBezTo>
                <a:cubicBezTo>
                  <a:pt x="564" y="13956"/>
                  <a:pt x="291" y="15427"/>
                  <a:pt x="174" y="16913"/>
                </a:cubicBezTo>
                <a:cubicBezTo>
                  <a:pt x="1" y="19143"/>
                  <a:pt x="190" y="22264"/>
                  <a:pt x="2080" y="24468"/>
                </a:cubicBezTo>
                <a:cubicBezTo>
                  <a:pt x="3611" y="26250"/>
                  <a:pt x="6164" y="27268"/>
                  <a:pt x="9096" y="27268"/>
                </a:cubicBezTo>
                <a:cubicBezTo>
                  <a:pt x="9142" y="27268"/>
                  <a:pt x="9189" y="27268"/>
                  <a:pt x="9236" y="27267"/>
                </a:cubicBezTo>
                <a:cubicBezTo>
                  <a:pt x="11494" y="27244"/>
                  <a:pt x="13719" y="26678"/>
                  <a:pt x="15870" y="26130"/>
                </a:cubicBezTo>
                <a:cubicBezTo>
                  <a:pt x="16207" y="26044"/>
                  <a:pt x="16545" y="25959"/>
                  <a:pt x="16881" y="25875"/>
                </a:cubicBezTo>
                <a:cubicBezTo>
                  <a:pt x="18620" y="25442"/>
                  <a:pt x="20574" y="25009"/>
                  <a:pt x="22548" y="25009"/>
                </a:cubicBezTo>
                <a:cubicBezTo>
                  <a:pt x="23179" y="25009"/>
                  <a:pt x="23812" y="25053"/>
                  <a:pt x="24442" y="25156"/>
                </a:cubicBezTo>
                <a:cubicBezTo>
                  <a:pt x="26601" y="25511"/>
                  <a:pt x="29257" y="26803"/>
                  <a:pt x="30235" y="29369"/>
                </a:cubicBezTo>
                <a:cubicBezTo>
                  <a:pt x="30577" y="30271"/>
                  <a:pt x="30678" y="31267"/>
                  <a:pt x="30775" y="32230"/>
                </a:cubicBezTo>
                <a:cubicBezTo>
                  <a:pt x="30821" y="32679"/>
                  <a:pt x="30867" y="33143"/>
                  <a:pt x="30939" y="33599"/>
                </a:cubicBezTo>
                <a:cubicBezTo>
                  <a:pt x="31142" y="34899"/>
                  <a:pt x="31683" y="36617"/>
                  <a:pt x="33108" y="37419"/>
                </a:cubicBezTo>
                <a:cubicBezTo>
                  <a:pt x="33655" y="37725"/>
                  <a:pt x="34224" y="37848"/>
                  <a:pt x="34786" y="37848"/>
                </a:cubicBezTo>
                <a:cubicBezTo>
                  <a:pt x="36609" y="37848"/>
                  <a:pt x="38349" y="36550"/>
                  <a:pt x="38946" y="36051"/>
                </a:cubicBezTo>
                <a:cubicBezTo>
                  <a:pt x="40385" y="34855"/>
                  <a:pt x="42200" y="32896"/>
                  <a:pt x="42679" y="30362"/>
                </a:cubicBezTo>
                <a:cubicBezTo>
                  <a:pt x="43153" y="27868"/>
                  <a:pt x="42062" y="25314"/>
                  <a:pt x="40087" y="24285"/>
                </a:cubicBezTo>
                <a:cubicBezTo>
                  <a:pt x="39077" y="23760"/>
                  <a:pt x="37947" y="23644"/>
                  <a:pt x="36803" y="23644"/>
                </a:cubicBezTo>
                <a:cubicBezTo>
                  <a:pt x="36347" y="23644"/>
                  <a:pt x="35888" y="23663"/>
                  <a:pt x="35434" y="23681"/>
                </a:cubicBezTo>
                <a:cubicBezTo>
                  <a:pt x="34971" y="23700"/>
                  <a:pt x="34516" y="23718"/>
                  <a:pt x="34071" y="23718"/>
                </a:cubicBezTo>
                <a:cubicBezTo>
                  <a:pt x="32839" y="23718"/>
                  <a:pt x="31692" y="23577"/>
                  <a:pt x="30717" y="22909"/>
                </a:cubicBezTo>
                <a:cubicBezTo>
                  <a:pt x="28887" y="21657"/>
                  <a:pt x="28678" y="19137"/>
                  <a:pt x="28673" y="18112"/>
                </a:cubicBezTo>
                <a:cubicBezTo>
                  <a:pt x="28670" y="17183"/>
                  <a:pt x="28778" y="16239"/>
                  <a:pt x="28885" y="15325"/>
                </a:cubicBezTo>
                <a:cubicBezTo>
                  <a:pt x="28992" y="14397"/>
                  <a:pt x="29104" y="13439"/>
                  <a:pt x="29099" y="12483"/>
                </a:cubicBezTo>
                <a:cubicBezTo>
                  <a:pt x="29070" y="7479"/>
                  <a:pt x="25653" y="2698"/>
                  <a:pt x="20791" y="858"/>
                </a:cubicBezTo>
                <a:cubicBezTo>
                  <a:pt x="19266" y="281"/>
                  <a:pt x="17639" y="1"/>
                  <a:pt x="159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-1698100" y="-1966045"/>
            <a:ext cx="4418960" cy="4238714"/>
            <a:chOff x="-1785100" y="-1879045"/>
            <a:chExt cx="4418960" cy="4238714"/>
          </a:xfrm>
        </p:grpSpPr>
        <p:sp>
          <p:nvSpPr>
            <p:cNvPr id="15" name="Google Shape;15;p2"/>
            <p:cNvSpPr/>
            <p:nvPr/>
          </p:nvSpPr>
          <p:spPr>
            <a:xfrm rot="-2423383">
              <a:off x="-1507347" y="-898845"/>
              <a:ext cx="3863455" cy="2278314"/>
            </a:xfrm>
            <a:custGeom>
              <a:avLst/>
              <a:gdLst/>
              <a:ahLst/>
              <a:cxnLst/>
              <a:rect l="l" t="t" r="r" b="b"/>
              <a:pathLst>
                <a:path w="55206" h="32558" extrusionOk="0">
                  <a:moveTo>
                    <a:pt x="31774" y="1"/>
                  </a:moveTo>
                  <a:cubicBezTo>
                    <a:pt x="27536" y="1"/>
                    <a:pt x="23500" y="1876"/>
                    <a:pt x="22349" y="6513"/>
                  </a:cubicBezTo>
                  <a:cubicBezTo>
                    <a:pt x="20691" y="16422"/>
                    <a:pt x="9582" y="7930"/>
                    <a:pt x="4445" y="15910"/>
                  </a:cubicBezTo>
                  <a:cubicBezTo>
                    <a:pt x="0" y="23100"/>
                    <a:pt x="7023" y="30851"/>
                    <a:pt x="14457" y="30851"/>
                  </a:cubicBezTo>
                  <a:cubicBezTo>
                    <a:pt x="15058" y="30851"/>
                    <a:pt x="15662" y="30801"/>
                    <a:pt x="16262" y="30695"/>
                  </a:cubicBezTo>
                  <a:cubicBezTo>
                    <a:pt x="18548" y="30585"/>
                    <a:pt x="20569" y="29724"/>
                    <a:pt x="22548" y="28766"/>
                  </a:cubicBezTo>
                  <a:cubicBezTo>
                    <a:pt x="23460" y="28324"/>
                    <a:pt x="24432" y="28114"/>
                    <a:pt x="25399" y="28114"/>
                  </a:cubicBezTo>
                  <a:cubicBezTo>
                    <a:pt x="27028" y="28114"/>
                    <a:pt x="28648" y="28710"/>
                    <a:pt x="29962" y="29798"/>
                  </a:cubicBezTo>
                  <a:cubicBezTo>
                    <a:pt x="29972" y="29808"/>
                    <a:pt x="29984" y="29818"/>
                    <a:pt x="29995" y="29826"/>
                  </a:cubicBezTo>
                  <a:cubicBezTo>
                    <a:pt x="32829" y="31734"/>
                    <a:pt x="35467" y="32558"/>
                    <a:pt x="37824" y="32558"/>
                  </a:cubicBezTo>
                  <a:cubicBezTo>
                    <a:pt x="50659" y="32558"/>
                    <a:pt x="55206" y="8145"/>
                    <a:pt x="38101" y="1364"/>
                  </a:cubicBezTo>
                  <a:cubicBezTo>
                    <a:pt x="36180" y="495"/>
                    <a:pt x="33950" y="1"/>
                    <a:pt x="317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-2423383">
              <a:off x="-738885" y="-681936"/>
              <a:ext cx="2457786" cy="2121775"/>
            </a:xfrm>
            <a:custGeom>
              <a:avLst/>
              <a:gdLst/>
              <a:ahLst/>
              <a:cxnLst/>
              <a:rect l="l" t="t" r="r" b="b"/>
              <a:pathLst>
                <a:path w="35120" h="30321" extrusionOk="0">
                  <a:moveTo>
                    <a:pt x="19267" y="453"/>
                  </a:moveTo>
                  <a:cubicBezTo>
                    <a:pt x="22174" y="453"/>
                    <a:pt x="24884" y="1067"/>
                    <a:pt x="27236" y="2274"/>
                  </a:cubicBezTo>
                  <a:cubicBezTo>
                    <a:pt x="31397" y="4410"/>
                    <a:pt x="34223" y="8510"/>
                    <a:pt x="34435" y="12716"/>
                  </a:cubicBezTo>
                  <a:cubicBezTo>
                    <a:pt x="34661" y="17238"/>
                    <a:pt x="31970" y="21902"/>
                    <a:pt x="27412" y="24892"/>
                  </a:cubicBezTo>
                  <a:cubicBezTo>
                    <a:pt x="23235" y="27636"/>
                    <a:pt x="18215" y="28734"/>
                    <a:pt x="13414" y="29511"/>
                  </a:cubicBezTo>
                  <a:cubicBezTo>
                    <a:pt x="12246" y="29700"/>
                    <a:pt x="11046" y="29867"/>
                    <a:pt x="9875" y="29867"/>
                  </a:cubicBezTo>
                  <a:cubicBezTo>
                    <a:pt x="8740" y="29867"/>
                    <a:pt x="7632" y="29710"/>
                    <a:pt x="6606" y="29264"/>
                  </a:cubicBezTo>
                  <a:cubicBezTo>
                    <a:pt x="3740" y="28018"/>
                    <a:pt x="2368" y="24879"/>
                    <a:pt x="1805" y="23118"/>
                  </a:cubicBezTo>
                  <a:cubicBezTo>
                    <a:pt x="465" y="18936"/>
                    <a:pt x="679" y="14303"/>
                    <a:pt x="2392" y="10409"/>
                  </a:cubicBezTo>
                  <a:cubicBezTo>
                    <a:pt x="2894" y="9268"/>
                    <a:pt x="3523" y="8189"/>
                    <a:pt x="4267" y="7190"/>
                  </a:cubicBezTo>
                  <a:cubicBezTo>
                    <a:pt x="5070" y="6005"/>
                    <a:pt x="6092" y="4951"/>
                    <a:pt x="7297" y="4061"/>
                  </a:cubicBezTo>
                  <a:lnTo>
                    <a:pt x="7437" y="3959"/>
                  </a:lnTo>
                  <a:cubicBezTo>
                    <a:pt x="8699" y="2978"/>
                    <a:pt x="10075" y="2204"/>
                    <a:pt x="11522" y="1660"/>
                  </a:cubicBezTo>
                  <a:cubicBezTo>
                    <a:pt x="12906" y="1143"/>
                    <a:pt x="14358" y="829"/>
                    <a:pt x="15831" y="726"/>
                  </a:cubicBezTo>
                  <a:cubicBezTo>
                    <a:pt x="16968" y="547"/>
                    <a:pt x="18117" y="455"/>
                    <a:pt x="19267" y="453"/>
                  </a:cubicBezTo>
                  <a:close/>
                  <a:moveTo>
                    <a:pt x="19267" y="1"/>
                  </a:moveTo>
                  <a:cubicBezTo>
                    <a:pt x="18129" y="1"/>
                    <a:pt x="16963" y="93"/>
                    <a:pt x="15780" y="279"/>
                  </a:cubicBezTo>
                  <a:cubicBezTo>
                    <a:pt x="14269" y="382"/>
                    <a:pt x="12781" y="705"/>
                    <a:pt x="11364" y="1237"/>
                  </a:cubicBezTo>
                  <a:cubicBezTo>
                    <a:pt x="9855" y="1806"/>
                    <a:pt x="8439" y="2603"/>
                    <a:pt x="7167" y="3595"/>
                  </a:cubicBezTo>
                  <a:lnTo>
                    <a:pt x="7032" y="3694"/>
                  </a:lnTo>
                  <a:cubicBezTo>
                    <a:pt x="5781" y="4619"/>
                    <a:pt x="4724" y="5710"/>
                    <a:pt x="3897" y="6928"/>
                  </a:cubicBezTo>
                  <a:cubicBezTo>
                    <a:pt x="3135" y="7952"/>
                    <a:pt x="2491" y="9058"/>
                    <a:pt x="1978" y="10226"/>
                  </a:cubicBezTo>
                  <a:cubicBezTo>
                    <a:pt x="220" y="14221"/>
                    <a:pt x="1" y="18969"/>
                    <a:pt x="1372" y="23256"/>
                  </a:cubicBezTo>
                  <a:cubicBezTo>
                    <a:pt x="1959" y="25090"/>
                    <a:pt x="3396" y="28362"/>
                    <a:pt x="6425" y="29678"/>
                  </a:cubicBezTo>
                  <a:cubicBezTo>
                    <a:pt x="7517" y="30154"/>
                    <a:pt x="8683" y="30320"/>
                    <a:pt x="9871" y="30320"/>
                  </a:cubicBezTo>
                  <a:cubicBezTo>
                    <a:pt x="11071" y="30320"/>
                    <a:pt x="12295" y="30149"/>
                    <a:pt x="13487" y="29955"/>
                  </a:cubicBezTo>
                  <a:cubicBezTo>
                    <a:pt x="18337" y="29172"/>
                    <a:pt x="23413" y="28061"/>
                    <a:pt x="27659" y="25269"/>
                  </a:cubicBezTo>
                  <a:cubicBezTo>
                    <a:pt x="32350" y="22192"/>
                    <a:pt x="35120" y="17373"/>
                    <a:pt x="34886" y="12693"/>
                  </a:cubicBezTo>
                  <a:cubicBezTo>
                    <a:pt x="34665" y="8329"/>
                    <a:pt x="31746" y="4081"/>
                    <a:pt x="27444" y="1872"/>
                  </a:cubicBezTo>
                  <a:cubicBezTo>
                    <a:pt x="25025" y="632"/>
                    <a:pt x="22241" y="1"/>
                    <a:pt x="19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164175" y="1913247"/>
            <a:ext cx="520393" cy="667009"/>
            <a:chOff x="2359325" y="4910275"/>
            <a:chExt cx="314475" cy="403075"/>
          </a:xfrm>
        </p:grpSpPr>
        <p:sp>
          <p:nvSpPr>
            <p:cNvPr id="18" name="Google Shape;18;p2"/>
            <p:cNvSpPr/>
            <p:nvPr/>
          </p:nvSpPr>
          <p:spPr>
            <a:xfrm>
              <a:off x="2359325" y="4910275"/>
              <a:ext cx="101300" cy="223175"/>
            </a:xfrm>
            <a:custGeom>
              <a:avLst/>
              <a:gdLst/>
              <a:ahLst/>
              <a:cxnLst/>
              <a:rect l="l" t="t" r="r" b="b"/>
              <a:pathLst>
                <a:path w="4052" h="8927" extrusionOk="0">
                  <a:moveTo>
                    <a:pt x="1831" y="1"/>
                  </a:moveTo>
                  <a:cubicBezTo>
                    <a:pt x="621" y="1938"/>
                    <a:pt x="1" y="4186"/>
                    <a:pt x="42" y="6471"/>
                  </a:cubicBezTo>
                  <a:cubicBezTo>
                    <a:pt x="50" y="6963"/>
                    <a:pt x="91" y="7470"/>
                    <a:pt x="289" y="7921"/>
                  </a:cubicBezTo>
                  <a:cubicBezTo>
                    <a:pt x="486" y="8370"/>
                    <a:pt x="861" y="8770"/>
                    <a:pt x="1339" y="8890"/>
                  </a:cubicBezTo>
                  <a:cubicBezTo>
                    <a:pt x="1438" y="8915"/>
                    <a:pt x="1539" y="8926"/>
                    <a:pt x="1639" y="8926"/>
                  </a:cubicBezTo>
                  <a:cubicBezTo>
                    <a:pt x="2111" y="8926"/>
                    <a:pt x="2580" y="8671"/>
                    <a:pt x="2891" y="8311"/>
                  </a:cubicBezTo>
                  <a:cubicBezTo>
                    <a:pt x="3271" y="7870"/>
                    <a:pt x="3459" y="7295"/>
                    <a:pt x="3574" y="6724"/>
                  </a:cubicBezTo>
                  <a:cubicBezTo>
                    <a:pt x="4051" y="4374"/>
                    <a:pt x="3380" y="1824"/>
                    <a:pt x="1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74075" y="5036400"/>
              <a:ext cx="126600" cy="276950"/>
            </a:xfrm>
            <a:custGeom>
              <a:avLst/>
              <a:gdLst/>
              <a:ahLst/>
              <a:cxnLst/>
              <a:rect l="l" t="t" r="r" b="b"/>
              <a:pathLst>
                <a:path w="5064" h="11078" extrusionOk="0">
                  <a:moveTo>
                    <a:pt x="2047" y="0"/>
                  </a:moveTo>
                  <a:cubicBezTo>
                    <a:pt x="695" y="2359"/>
                    <a:pt x="1" y="5096"/>
                    <a:pt x="73" y="7811"/>
                  </a:cubicBezTo>
                  <a:cubicBezTo>
                    <a:pt x="106" y="9013"/>
                    <a:pt x="421" y="10409"/>
                    <a:pt x="1512" y="10914"/>
                  </a:cubicBezTo>
                  <a:cubicBezTo>
                    <a:pt x="1753" y="11026"/>
                    <a:pt x="2006" y="11077"/>
                    <a:pt x="2260" y="11077"/>
                  </a:cubicBezTo>
                  <a:cubicBezTo>
                    <a:pt x="3226" y="11077"/>
                    <a:pt x="4204" y="10334"/>
                    <a:pt x="4583" y="9393"/>
                  </a:cubicBezTo>
                  <a:cubicBezTo>
                    <a:pt x="5063" y="8206"/>
                    <a:pt x="4835" y="6860"/>
                    <a:pt x="4492" y="5627"/>
                  </a:cubicBezTo>
                  <a:cubicBezTo>
                    <a:pt x="3944" y="3646"/>
                    <a:pt x="3121" y="1751"/>
                    <a:pt x="20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579675" y="4911925"/>
              <a:ext cx="94125" cy="224700"/>
            </a:xfrm>
            <a:custGeom>
              <a:avLst/>
              <a:gdLst/>
              <a:ahLst/>
              <a:cxnLst/>
              <a:rect l="l" t="t" r="r" b="b"/>
              <a:pathLst>
                <a:path w="3765" h="8988" extrusionOk="0">
                  <a:moveTo>
                    <a:pt x="1465" y="1"/>
                  </a:moveTo>
                  <a:cubicBezTo>
                    <a:pt x="1049" y="1112"/>
                    <a:pt x="637" y="2227"/>
                    <a:pt x="380" y="3386"/>
                  </a:cubicBezTo>
                  <a:cubicBezTo>
                    <a:pt x="105" y="4607"/>
                    <a:pt x="0" y="5881"/>
                    <a:pt x="242" y="7109"/>
                  </a:cubicBezTo>
                  <a:cubicBezTo>
                    <a:pt x="314" y="7492"/>
                    <a:pt x="423" y="7873"/>
                    <a:pt x="629" y="8208"/>
                  </a:cubicBezTo>
                  <a:cubicBezTo>
                    <a:pt x="835" y="8543"/>
                    <a:pt x="1142" y="8824"/>
                    <a:pt x="1516" y="8936"/>
                  </a:cubicBezTo>
                  <a:cubicBezTo>
                    <a:pt x="1634" y="8971"/>
                    <a:pt x="1754" y="8987"/>
                    <a:pt x="1874" y="8987"/>
                  </a:cubicBezTo>
                  <a:cubicBezTo>
                    <a:pt x="2450" y="8987"/>
                    <a:pt x="3018" y="8610"/>
                    <a:pt x="3326" y="8105"/>
                  </a:cubicBezTo>
                  <a:cubicBezTo>
                    <a:pt x="3700" y="7497"/>
                    <a:pt x="3764" y="6749"/>
                    <a:pt x="3739" y="6036"/>
                  </a:cubicBezTo>
                  <a:cubicBezTo>
                    <a:pt x="3674" y="3845"/>
                    <a:pt x="2857" y="1689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/>
          <p:nvPr/>
        </p:nvSpPr>
        <p:spPr>
          <a:xfrm rot="-6781060">
            <a:off x="6739594" y="-855880"/>
            <a:ext cx="2615476" cy="1914990"/>
          </a:xfrm>
          <a:custGeom>
            <a:avLst/>
            <a:gdLst/>
            <a:ahLst/>
            <a:cxnLst/>
            <a:rect l="l" t="t" r="r" b="b"/>
            <a:pathLst>
              <a:path w="43454" h="31816" extrusionOk="0">
                <a:moveTo>
                  <a:pt x="21967" y="1"/>
                </a:moveTo>
                <a:cubicBezTo>
                  <a:pt x="21346" y="1"/>
                  <a:pt x="20724" y="37"/>
                  <a:pt x="20104" y="113"/>
                </a:cubicBezTo>
                <a:cubicBezTo>
                  <a:pt x="15952" y="624"/>
                  <a:pt x="12165" y="2813"/>
                  <a:pt x="8985" y="5533"/>
                </a:cubicBezTo>
                <a:cubicBezTo>
                  <a:pt x="6108" y="7992"/>
                  <a:pt x="3602" y="10959"/>
                  <a:pt x="2063" y="14414"/>
                </a:cubicBezTo>
                <a:cubicBezTo>
                  <a:pt x="522" y="17872"/>
                  <a:pt x="1" y="21853"/>
                  <a:pt x="1021" y="25497"/>
                </a:cubicBezTo>
                <a:cubicBezTo>
                  <a:pt x="1311" y="26527"/>
                  <a:pt x="1727" y="27518"/>
                  <a:pt x="2262" y="28448"/>
                </a:cubicBezTo>
                <a:cubicBezTo>
                  <a:pt x="3662" y="30412"/>
                  <a:pt x="5937" y="31816"/>
                  <a:pt x="8273" y="31816"/>
                </a:cubicBezTo>
                <a:cubicBezTo>
                  <a:pt x="8690" y="31816"/>
                  <a:pt x="9108" y="31771"/>
                  <a:pt x="9523" y="31677"/>
                </a:cubicBezTo>
                <a:cubicBezTo>
                  <a:pt x="12058" y="31111"/>
                  <a:pt x="13880" y="28980"/>
                  <a:pt x="15991" y="27469"/>
                </a:cubicBezTo>
                <a:cubicBezTo>
                  <a:pt x="18471" y="25694"/>
                  <a:pt x="21524" y="24768"/>
                  <a:pt x="24571" y="24768"/>
                </a:cubicBezTo>
                <a:cubicBezTo>
                  <a:pt x="26332" y="24768"/>
                  <a:pt x="28091" y="25077"/>
                  <a:pt x="29737" y="25710"/>
                </a:cubicBezTo>
                <a:cubicBezTo>
                  <a:pt x="31303" y="26307"/>
                  <a:pt x="32756" y="27178"/>
                  <a:pt x="34323" y="27778"/>
                </a:cubicBezTo>
                <a:cubicBezTo>
                  <a:pt x="35340" y="28170"/>
                  <a:pt x="36440" y="28446"/>
                  <a:pt x="37524" y="28446"/>
                </a:cubicBezTo>
                <a:cubicBezTo>
                  <a:pt x="38105" y="28446"/>
                  <a:pt x="38681" y="28366"/>
                  <a:pt x="39237" y="28183"/>
                </a:cubicBezTo>
                <a:cubicBezTo>
                  <a:pt x="41512" y="27433"/>
                  <a:pt x="42957" y="25045"/>
                  <a:pt x="43205" y="22661"/>
                </a:cubicBezTo>
                <a:cubicBezTo>
                  <a:pt x="43454" y="20278"/>
                  <a:pt x="42712" y="17902"/>
                  <a:pt x="41778" y="15693"/>
                </a:cubicBezTo>
                <a:cubicBezTo>
                  <a:pt x="39924" y="11292"/>
                  <a:pt x="37210" y="7164"/>
                  <a:pt x="33460" y="4203"/>
                </a:cubicBezTo>
                <a:cubicBezTo>
                  <a:pt x="30198" y="1629"/>
                  <a:pt x="26099" y="1"/>
                  <a:pt x="2196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327987" y="3783754"/>
            <a:ext cx="1504714" cy="1504714"/>
            <a:chOff x="-265224" y="3797454"/>
            <a:chExt cx="1504714" cy="1504714"/>
          </a:xfrm>
        </p:grpSpPr>
        <p:sp>
          <p:nvSpPr>
            <p:cNvPr id="23" name="Google Shape;23;p2"/>
            <p:cNvSpPr/>
            <p:nvPr/>
          </p:nvSpPr>
          <p:spPr>
            <a:xfrm rot="-2700000">
              <a:off x="-51974" y="4024924"/>
              <a:ext cx="1078213" cy="1049774"/>
            </a:xfrm>
            <a:custGeom>
              <a:avLst/>
              <a:gdLst/>
              <a:ahLst/>
              <a:cxnLst/>
              <a:rect l="l" t="t" r="r" b="b"/>
              <a:pathLst>
                <a:path w="34881" h="33961" extrusionOk="0">
                  <a:moveTo>
                    <a:pt x="19353" y="1"/>
                  </a:moveTo>
                  <a:cubicBezTo>
                    <a:pt x="17847" y="1"/>
                    <a:pt x="16338" y="203"/>
                    <a:pt x="14891" y="603"/>
                  </a:cubicBezTo>
                  <a:cubicBezTo>
                    <a:pt x="14803" y="629"/>
                    <a:pt x="14715" y="652"/>
                    <a:pt x="14627" y="680"/>
                  </a:cubicBezTo>
                  <a:cubicBezTo>
                    <a:pt x="13720" y="687"/>
                    <a:pt x="12810" y="879"/>
                    <a:pt x="11964" y="1212"/>
                  </a:cubicBezTo>
                  <a:cubicBezTo>
                    <a:pt x="10541" y="1770"/>
                    <a:pt x="9280" y="2683"/>
                    <a:pt x="8123" y="3687"/>
                  </a:cubicBezTo>
                  <a:cubicBezTo>
                    <a:pt x="6617" y="4996"/>
                    <a:pt x="5261" y="6490"/>
                    <a:pt x="4125" y="8134"/>
                  </a:cubicBezTo>
                  <a:cubicBezTo>
                    <a:pt x="2303" y="10761"/>
                    <a:pt x="1043" y="13755"/>
                    <a:pt x="648" y="16918"/>
                  </a:cubicBezTo>
                  <a:cubicBezTo>
                    <a:pt x="1" y="22060"/>
                    <a:pt x="1849" y="27596"/>
                    <a:pt x="5891" y="30837"/>
                  </a:cubicBezTo>
                  <a:cubicBezTo>
                    <a:pt x="8481" y="32912"/>
                    <a:pt x="11825" y="33960"/>
                    <a:pt x="15147" y="33960"/>
                  </a:cubicBezTo>
                  <a:cubicBezTo>
                    <a:pt x="15372" y="33960"/>
                    <a:pt x="15596" y="33956"/>
                    <a:pt x="15821" y="33946"/>
                  </a:cubicBezTo>
                  <a:cubicBezTo>
                    <a:pt x="19361" y="33800"/>
                    <a:pt x="22810" y="32503"/>
                    <a:pt x="25730" y="30500"/>
                  </a:cubicBezTo>
                  <a:cubicBezTo>
                    <a:pt x="30199" y="27437"/>
                    <a:pt x="33510" y="22565"/>
                    <a:pt x="34195" y="17193"/>
                  </a:cubicBezTo>
                  <a:cubicBezTo>
                    <a:pt x="34881" y="11819"/>
                    <a:pt x="32723" y="6051"/>
                    <a:pt x="28367" y="2831"/>
                  </a:cubicBezTo>
                  <a:cubicBezTo>
                    <a:pt x="25781" y="926"/>
                    <a:pt x="22572" y="1"/>
                    <a:pt x="193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-2700000">
              <a:off x="-12758" y="4684294"/>
              <a:ext cx="166859" cy="138698"/>
            </a:xfrm>
            <a:custGeom>
              <a:avLst/>
              <a:gdLst/>
              <a:ahLst/>
              <a:cxnLst/>
              <a:rect l="l" t="t" r="r" b="b"/>
              <a:pathLst>
                <a:path w="5398" h="4487" extrusionOk="0">
                  <a:moveTo>
                    <a:pt x="2804" y="0"/>
                  </a:moveTo>
                  <a:cubicBezTo>
                    <a:pt x="1426" y="0"/>
                    <a:pt x="0" y="1129"/>
                    <a:pt x="491" y="2850"/>
                  </a:cubicBezTo>
                  <a:cubicBezTo>
                    <a:pt x="789" y="3993"/>
                    <a:pt x="1677" y="4486"/>
                    <a:pt x="2588" y="4486"/>
                  </a:cubicBezTo>
                  <a:cubicBezTo>
                    <a:pt x="3968" y="4486"/>
                    <a:pt x="5398" y="3354"/>
                    <a:pt x="4903" y="1634"/>
                  </a:cubicBezTo>
                  <a:cubicBezTo>
                    <a:pt x="4603" y="493"/>
                    <a:pt x="3714" y="0"/>
                    <a:pt x="2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-2700000">
              <a:off x="149456" y="4941447"/>
              <a:ext cx="95670" cy="78329"/>
            </a:xfrm>
            <a:custGeom>
              <a:avLst/>
              <a:gdLst/>
              <a:ahLst/>
              <a:cxnLst/>
              <a:rect l="l" t="t" r="r" b="b"/>
              <a:pathLst>
                <a:path w="3095" h="2534" extrusionOk="0">
                  <a:moveTo>
                    <a:pt x="1603" y="1"/>
                  </a:moveTo>
                  <a:cubicBezTo>
                    <a:pt x="815" y="1"/>
                    <a:pt x="0" y="632"/>
                    <a:pt x="277" y="1609"/>
                  </a:cubicBezTo>
                  <a:cubicBezTo>
                    <a:pt x="449" y="2254"/>
                    <a:pt x="964" y="2534"/>
                    <a:pt x="1490" y="2534"/>
                  </a:cubicBezTo>
                  <a:cubicBezTo>
                    <a:pt x="2280" y="2534"/>
                    <a:pt x="3095" y="1903"/>
                    <a:pt x="2816" y="926"/>
                  </a:cubicBezTo>
                  <a:cubicBezTo>
                    <a:pt x="2644" y="281"/>
                    <a:pt x="2129" y="1"/>
                    <a:pt x="1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-2700000">
              <a:off x="331781" y="4847652"/>
              <a:ext cx="95670" cy="78360"/>
            </a:xfrm>
            <a:custGeom>
              <a:avLst/>
              <a:gdLst/>
              <a:ahLst/>
              <a:cxnLst/>
              <a:rect l="l" t="t" r="r" b="b"/>
              <a:pathLst>
                <a:path w="3095" h="2535" extrusionOk="0">
                  <a:moveTo>
                    <a:pt x="1604" y="1"/>
                  </a:moveTo>
                  <a:cubicBezTo>
                    <a:pt x="815" y="1"/>
                    <a:pt x="0" y="632"/>
                    <a:pt x="278" y="1610"/>
                  </a:cubicBezTo>
                  <a:cubicBezTo>
                    <a:pt x="450" y="2254"/>
                    <a:pt x="964" y="2535"/>
                    <a:pt x="1490" y="2535"/>
                  </a:cubicBezTo>
                  <a:cubicBezTo>
                    <a:pt x="2280" y="2535"/>
                    <a:pt x="3095" y="1903"/>
                    <a:pt x="2817" y="926"/>
                  </a:cubicBezTo>
                  <a:cubicBezTo>
                    <a:pt x="2645" y="281"/>
                    <a:pt x="2130" y="1"/>
                    <a:pt x="1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-2700000">
              <a:off x="230860" y="4627285"/>
              <a:ext cx="103460" cy="80153"/>
            </a:xfrm>
            <a:custGeom>
              <a:avLst/>
              <a:gdLst/>
              <a:ahLst/>
              <a:cxnLst/>
              <a:rect l="l" t="t" r="r" b="b"/>
              <a:pathLst>
                <a:path w="3347" h="2593" extrusionOk="0">
                  <a:moveTo>
                    <a:pt x="1790" y="0"/>
                  </a:moveTo>
                  <a:cubicBezTo>
                    <a:pt x="928" y="0"/>
                    <a:pt x="1" y="829"/>
                    <a:pt x="468" y="1822"/>
                  </a:cubicBezTo>
                  <a:cubicBezTo>
                    <a:pt x="675" y="2367"/>
                    <a:pt x="1107" y="2593"/>
                    <a:pt x="1557" y="2593"/>
                  </a:cubicBezTo>
                  <a:cubicBezTo>
                    <a:pt x="2419" y="2593"/>
                    <a:pt x="3346" y="1764"/>
                    <a:pt x="2879" y="772"/>
                  </a:cubicBezTo>
                  <a:cubicBezTo>
                    <a:pt x="2672" y="226"/>
                    <a:pt x="2240" y="0"/>
                    <a:pt x="17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2700000">
              <a:off x="59598" y="4445346"/>
              <a:ext cx="97927" cy="83337"/>
            </a:xfrm>
            <a:custGeom>
              <a:avLst/>
              <a:gdLst/>
              <a:ahLst/>
              <a:cxnLst/>
              <a:rect l="l" t="t" r="r" b="b"/>
              <a:pathLst>
                <a:path w="3168" h="2696" extrusionOk="0">
                  <a:moveTo>
                    <a:pt x="1734" y="1"/>
                  </a:moveTo>
                  <a:cubicBezTo>
                    <a:pt x="901" y="1"/>
                    <a:pt x="1" y="767"/>
                    <a:pt x="285" y="1780"/>
                  </a:cubicBezTo>
                  <a:cubicBezTo>
                    <a:pt x="471" y="2427"/>
                    <a:pt x="941" y="2696"/>
                    <a:pt x="1435" y="2696"/>
                  </a:cubicBezTo>
                  <a:cubicBezTo>
                    <a:pt x="2267" y="2696"/>
                    <a:pt x="3168" y="1930"/>
                    <a:pt x="2884" y="916"/>
                  </a:cubicBezTo>
                  <a:cubicBezTo>
                    <a:pt x="2698" y="270"/>
                    <a:pt x="2228" y="1"/>
                    <a:pt x="1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-2700000">
              <a:off x="-179760" y="4531554"/>
              <a:ext cx="170135" cy="121234"/>
            </a:xfrm>
            <a:custGeom>
              <a:avLst/>
              <a:gdLst/>
              <a:ahLst/>
              <a:cxnLst/>
              <a:rect l="l" t="t" r="r" b="b"/>
              <a:pathLst>
                <a:path w="5504" h="3922" extrusionOk="0">
                  <a:moveTo>
                    <a:pt x="2829" y="1"/>
                  </a:moveTo>
                  <a:cubicBezTo>
                    <a:pt x="1217" y="1"/>
                    <a:pt x="1" y="2350"/>
                    <a:pt x="1788" y="3605"/>
                  </a:cubicBezTo>
                  <a:cubicBezTo>
                    <a:pt x="2120" y="3826"/>
                    <a:pt x="2460" y="3921"/>
                    <a:pt x="2787" y="3921"/>
                  </a:cubicBezTo>
                  <a:cubicBezTo>
                    <a:pt x="4295" y="3921"/>
                    <a:pt x="5504" y="1876"/>
                    <a:pt x="4186" y="598"/>
                  </a:cubicBezTo>
                  <a:cubicBezTo>
                    <a:pt x="3740" y="176"/>
                    <a:pt x="3269" y="1"/>
                    <a:pt x="2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-2700000">
              <a:off x="-184428" y="4717680"/>
              <a:ext cx="146643" cy="119379"/>
            </a:xfrm>
            <a:custGeom>
              <a:avLst/>
              <a:gdLst/>
              <a:ahLst/>
              <a:cxnLst/>
              <a:rect l="l" t="t" r="r" b="b"/>
              <a:pathLst>
                <a:path w="4744" h="3862" extrusionOk="0">
                  <a:moveTo>
                    <a:pt x="2276" y="0"/>
                  </a:moveTo>
                  <a:cubicBezTo>
                    <a:pt x="1117" y="0"/>
                    <a:pt x="0" y="1115"/>
                    <a:pt x="462" y="2601"/>
                  </a:cubicBezTo>
                  <a:cubicBezTo>
                    <a:pt x="772" y="3493"/>
                    <a:pt x="1442" y="3861"/>
                    <a:pt x="2128" y="3861"/>
                  </a:cubicBezTo>
                  <a:cubicBezTo>
                    <a:pt x="3407" y="3861"/>
                    <a:pt x="4744" y="2585"/>
                    <a:pt x="3923" y="1046"/>
                  </a:cubicBezTo>
                  <a:cubicBezTo>
                    <a:pt x="3514" y="312"/>
                    <a:pt x="2889" y="0"/>
                    <a:pt x="22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2700000">
              <a:off x="-59004" y="4882244"/>
              <a:ext cx="193689" cy="155205"/>
            </a:xfrm>
            <a:custGeom>
              <a:avLst/>
              <a:gdLst/>
              <a:ahLst/>
              <a:cxnLst/>
              <a:rect l="l" t="t" r="r" b="b"/>
              <a:pathLst>
                <a:path w="6266" h="5021" extrusionOk="0">
                  <a:moveTo>
                    <a:pt x="3399" y="0"/>
                  </a:moveTo>
                  <a:cubicBezTo>
                    <a:pt x="1710" y="0"/>
                    <a:pt x="0" y="1699"/>
                    <a:pt x="1332" y="3705"/>
                  </a:cubicBezTo>
                  <a:cubicBezTo>
                    <a:pt x="1733" y="4634"/>
                    <a:pt x="2462" y="5020"/>
                    <a:pt x="3215" y="5020"/>
                  </a:cubicBezTo>
                  <a:cubicBezTo>
                    <a:pt x="4693" y="5020"/>
                    <a:pt x="6265" y="3533"/>
                    <a:pt x="5647" y="1748"/>
                  </a:cubicBezTo>
                  <a:cubicBezTo>
                    <a:pt x="5237" y="507"/>
                    <a:pt x="4321" y="0"/>
                    <a:pt x="3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-2700000">
              <a:off x="212036" y="5020697"/>
              <a:ext cx="211402" cy="148219"/>
            </a:xfrm>
            <a:custGeom>
              <a:avLst/>
              <a:gdLst/>
              <a:ahLst/>
              <a:cxnLst/>
              <a:rect l="l" t="t" r="r" b="b"/>
              <a:pathLst>
                <a:path w="6839" h="4795" extrusionOk="0">
                  <a:moveTo>
                    <a:pt x="3532" y="1"/>
                  </a:moveTo>
                  <a:cubicBezTo>
                    <a:pt x="3339" y="1"/>
                    <a:pt x="3137" y="28"/>
                    <a:pt x="2929" y="88"/>
                  </a:cubicBezTo>
                  <a:cubicBezTo>
                    <a:pt x="1" y="774"/>
                    <a:pt x="1090" y="4794"/>
                    <a:pt x="3401" y="4794"/>
                  </a:cubicBezTo>
                  <a:cubicBezTo>
                    <a:pt x="3767" y="4794"/>
                    <a:pt x="4164" y="4693"/>
                    <a:pt x="4580" y="4462"/>
                  </a:cubicBezTo>
                  <a:cubicBezTo>
                    <a:pt x="6839" y="3580"/>
                    <a:pt x="5729" y="1"/>
                    <a:pt x="35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-2700000">
              <a:off x="349839" y="4649448"/>
              <a:ext cx="211092" cy="150599"/>
            </a:xfrm>
            <a:custGeom>
              <a:avLst/>
              <a:gdLst/>
              <a:ahLst/>
              <a:cxnLst/>
              <a:rect l="l" t="t" r="r" b="b"/>
              <a:pathLst>
                <a:path w="6829" h="4872" extrusionOk="0">
                  <a:moveTo>
                    <a:pt x="3122" y="0"/>
                  </a:moveTo>
                  <a:cubicBezTo>
                    <a:pt x="489" y="0"/>
                    <a:pt x="0" y="4362"/>
                    <a:pt x="2596" y="4804"/>
                  </a:cubicBezTo>
                  <a:cubicBezTo>
                    <a:pt x="2780" y="4850"/>
                    <a:pt x="2961" y="4872"/>
                    <a:pt x="3138" y="4872"/>
                  </a:cubicBezTo>
                  <a:cubicBezTo>
                    <a:pt x="5309" y="4872"/>
                    <a:pt x="6829" y="1632"/>
                    <a:pt x="4788" y="495"/>
                  </a:cubicBezTo>
                  <a:cubicBezTo>
                    <a:pt x="4164" y="148"/>
                    <a:pt x="3607" y="0"/>
                    <a:pt x="3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-2700000">
              <a:off x="190391" y="4442970"/>
              <a:ext cx="158389" cy="111651"/>
            </a:xfrm>
            <a:custGeom>
              <a:avLst/>
              <a:gdLst/>
              <a:ahLst/>
              <a:cxnLst/>
              <a:rect l="l" t="t" r="r" b="b"/>
              <a:pathLst>
                <a:path w="5124" h="3612" extrusionOk="0">
                  <a:moveTo>
                    <a:pt x="2842" y="0"/>
                  </a:moveTo>
                  <a:cubicBezTo>
                    <a:pt x="1354" y="0"/>
                    <a:pt x="1" y="2063"/>
                    <a:pt x="1840" y="3343"/>
                  </a:cubicBezTo>
                  <a:cubicBezTo>
                    <a:pt x="2128" y="3530"/>
                    <a:pt x="2438" y="3612"/>
                    <a:pt x="2743" y="3612"/>
                  </a:cubicBezTo>
                  <a:cubicBezTo>
                    <a:pt x="3975" y="3612"/>
                    <a:pt x="5123" y="2269"/>
                    <a:pt x="4411" y="1017"/>
                  </a:cubicBezTo>
                  <a:cubicBezTo>
                    <a:pt x="3976" y="290"/>
                    <a:pt x="3400" y="0"/>
                    <a:pt x="2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-2700000">
              <a:off x="-7850" y="4225387"/>
              <a:ext cx="213936" cy="162562"/>
            </a:xfrm>
            <a:custGeom>
              <a:avLst/>
              <a:gdLst/>
              <a:ahLst/>
              <a:cxnLst/>
              <a:rect l="l" t="t" r="r" b="b"/>
              <a:pathLst>
                <a:path w="6921" h="5259" extrusionOk="0">
                  <a:moveTo>
                    <a:pt x="3122" y="1"/>
                  </a:moveTo>
                  <a:cubicBezTo>
                    <a:pt x="1265" y="1"/>
                    <a:pt x="0" y="2415"/>
                    <a:pt x="1188" y="4207"/>
                  </a:cubicBezTo>
                  <a:cubicBezTo>
                    <a:pt x="1767" y="4955"/>
                    <a:pt x="2430" y="5258"/>
                    <a:pt x="3064" y="5258"/>
                  </a:cubicBezTo>
                  <a:cubicBezTo>
                    <a:pt x="5145" y="5258"/>
                    <a:pt x="6920" y="1985"/>
                    <a:pt x="4417" y="385"/>
                  </a:cubicBezTo>
                  <a:cubicBezTo>
                    <a:pt x="3970" y="118"/>
                    <a:pt x="3532" y="1"/>
                    <a:pt x="3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-2700000">
              <a:off x="-120272" y="4365905"/>
              <a:ext cx="103181" cy="95206"/>
            </a:xfrm>
            <a:custGeom>
              <a:avLst/>
              <a:gdLst/>
              <a:ahLst/>
              <a:cxnLst/>
              <a:rect l="l" t="t" r="r" b="b"/>
              <a:pathLst>
                <a:path w="3338" h="3080" extrusionOk="0">
                  <a:moveTo>
                    <a:pt x="1765" y="1"/>
                  </a:moveTo>
                  <a:cubicBezTo>
                    <a:pt x="927" y="1"/>
                    <a:pt x="1" y="659"/>
                    <a:pt x="212" y="1744"/>
                  </a:cubicBezTo>
                  <a:cubicBezTo>
                    <a:pt x="278" y="2648"/>
                    <a:pt x="1015" y="3079"/>
                    <a:pt x="1724" y="3079"/>
                  </a:cubicBezTo>
                  <a:cubicBezTo>
                    <a:pt x="2550" y="3079"/>
                    <a:pt x="3338" y="2495"/>
                    <a:pt x="2982" y="1395"/>
                  </a:cubicBezTo>
                  <a:cubicBezTo>
                    <a:pt x="3056" y="425"/>
                    <a:pt x="2438" y="1"/>
                    <a:pt x="1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-2700000">
              <a:off x="464202" y="4844524"/>
              <a:ext cx="245682" cy="164571"/>
            </a:xfrm>
            <a:custGeom>
              <a:avLst/>
              <a:gdLst/>
              <a:ahLst/>
              <a:cxnLst/>
              <a:rect l="l" t="t" r="r" b="b"/>
              <a:pathLst>
                <a:path w="7948" h="5324" extrusionOk="0">
                  <a:moveTo>
                    <a:pt x="3895" y="1"/>
                  </a:moveTo>
                  <a:cubicBezTo>
                    <a:pt x="1721" y="1"/>
                    <a:pt x="1" y="2687"/>
                    <a:pt x="1808" y="4534"/>
                  </a:cubicBezTo>
                  <a:cubicBezTo>
                    <a:pt x="2432" y="5092"/>
                    <a:pt x="3078" y="5323"/>
                    <a:pt x="3681" y="5323"/>
                  </a:cubicBezTo>
                  <a:cubicBezTo>
                    <a:pt x="6168" y="5323"/>
                    <a:pt x="7948" y="1395"/>
                    <a:pt x="4655" y="112"/>
                  </a:cubicBezTo>
                  <a:cubicBezTo>
                    <a:pt x="4399" y="36"/>
                    <a:pt x="4144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-2700000">
              <a:off x="589424" y="4680568"/>
              <a:ext cx="126581" cy="106458"/>
            </a:xfrm>
            <a:custGeom>
              <a:avLst/>
              <a:gdLst/>
              <a:ahLst/>
              <a:cxnLst/>
              <a:rect l="l" t="t" r="r" b="b"/>
              <a:pathLst>
                <a:path w="4095" h="3444" extrusionOk="0">
                  <a:moveTo>
                    <a:pt x="2089" y="1"/>
                  </a:moveTo>
                  <a:cubicBezTo>
                    <a:pt x="1055" y="1"/>
                    <a:pt x="1" y="839"/>
                    <a:pt x="328" y="2169"/>
                  </a:cubicBezTo>
                  <a:cubicBezTo>
                    <a:pt x="534" y="3056"/>
                    <a:pt x="1234" y="3443"/>
                    <a:pt x="1953" y="3443"/>
                  </a:cubicBezTo>
                  <a:cubicBezTo>
                    <a:pt x="3004" y="3443"/>
                    <a:pt x="4095" y="2617"/>
                    <a:pt x="3742" y="1320"/>
                  </a:cubicBezTo>
                  <a:cubicBezTo>
                    <a:pt x="3510" y="402"/>
                    <a:pt x="2805" y="1"/>
                    <a:pt x="20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-2700000">
              <a:off x="406230" y="4449653"/>
              <a:ext cx="173412" cy="124974"/>
            </a:xfrm>
            <a:custGeom>
              <a:avLst/>
              <a:gdLst/>
              <a:ahLst/>
              <a:cxnLst/>
              <a:rect l="l" t="t" r="r" b="b"/>
              <a:pathLst>
                <a:path w="5610" h="4043" extrusionOk="0">
                  <a:moveTo>
                    <a:pt x="3377" y="1"/>
                  </a:moveTo>
                  <a:cubicBezTo>
                    <a:pt x="1630" y="1"/>
                    <a:pt x="1" y="2676"/>
                    <a:pt x="2696" y="3964"/>
                  </a:cubicBezTo>
                  <a:cubicBezTo>
                    <a:pt x="2877" y="4018"/>
                    <a:pt x="3060" y="4043"/>
                    <a:pt x="3241" y="4043"/>
                  </a:cubicBezTo>
                  <a:cubicBezTo>
                    <a:pt x="4479" y="4043"/>
                    <a:pt x="5610" y="2858"/>
                    <a:pt x="5270" y="1564"/>
                  </a:cubicBezTo>
                  <a:cubicBezTo>
                    <a:pt x="4802" y="434"/>
                    <a:pt x="4080" y="1"/>
                    <a:pt x="3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-2700000">
              <a:off x="288173" y="4229388"/>
              <a:ext cx="181356" cy="125098"/>
            </a:xfrm>
            <a:custGeom>
              <a:avLst/>
              <a:gdLst/>
              <a:ahLst/>
              <a:cxnLst/>
              <a:rect l="l" t="t" r="r" b="b"/>
              <a:pathLst>
                <a:path w="5867" h="4047" extrusionOk="0">
                  <a:moveTo>
                    <a:pt x="3020" y="1"/>
                  </a:moveTo>
                  <a:cubicBezTo>
                    <a:pt x="1308" y="1"/>
                    <a:pt x="0" y="2340"/>
                    <a:pt x="1881" y="3685"/>
                  </a:cubicBezTo>
                  <a:cubicBezTo>
                    <a:pt x="2238" y="3937"/>
                    <a:pt x="2608" y="4047"/>
                    <a:pt x="2965" y="4047"/>
                  </a:cubicBezTo>
                  <a:cubicBezTo>
                    <a:pt x="4556" y="4047"/>
                    <a:pt x="5867" y="1870"/>
                    <a:pt x="4411" y="553"/>
                  </a:cubicBezTo>
                  <a:cubicBezTo>
                    <a:pt x="3953" y="164"/>
                    <a:pt x="3472" y="1"/>
                    <a:pt x="30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-2700000">
              <a:off x="481740" y="5041800"/>
              <a:ext cx="167940" cy="117246"/>
            </a:xfrm>
            <a:custGeom>
              <a:avLst/>
              <a:gdLst/>
              <a:ahLst/>
              <a:cxnLst/>
              <a:rect l="l" t="t" r="r" b="b"/>
              <a:pathLst>
                <a:path w="5433" h="3793" extrusionOk="0">
                  <a:moveTo>
                    <a:pt x="2418" y="0"/>
                  </a:moveTo>
                  <a:cubicBezTo>
                    <a:pt x="772" y="0"/>
                    <a:pt x="0" y="2429"/>
                    <a:pt x="1621" y="3463"/>
                  </a:cubicBezTo>
                  <a:cubicBezTo>
                    <a:pt x="1978" y="3694"/>
                    <a:pt x="2326" y="3793"/>
                    <a:pt x="2650" y="3793"/>
                  </a:cubicBezTo>
                  <a:cubicBezTo>
                    <a:pt x="4394" y="3793"/>
                    <a:pt x="5432" y="920"/>
                    <a:pt x="3249" y="193"/>
                  </a:cubicBezTo>
                  <a:cubicBezTo>
                    <a:pt x="2955" y="60"/>
                    <a:pt x="2676" y="0"/>
                    <a:pt x="24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2" name="Google Shape;662;p26"/>
          <p:cNvGrpSpPr/>
          <p:nvPr/>
        </p:nvGrpSpPr>
        <p:grpSpPr>
          <a:xfrm rot="-5400000">
            <a:off x="8245471" y="1011533"/>
            <a:ext cx="1592281" cy="764053"/>
            <a:chOff x="6478900" y="4642800"/>
            <a:chExt cx="1183500" cy="567900"/>
          </a:xfrm>
        </p:grpSpPr>
        <p:sp>
          <p:nvSpPr>
            <p:cNvPr id="663" name="Google Shape;663;p26"/>
            <p:cNvSpPr/>
            <p:nvPr/>
          </p:nvSpPr>
          <p:spPr>
            <a:xfrm>
              <a:off x="6478900" y="5083275"/>
              <a:ext cx="164325" cy="127425"/>
            </a:xfrm>
            <a:custGeom>
              <a:avLst/>
              <a:gdLst/>
              <a:ahLst/>
              <a:cxnLst/>
              <a:rect l="l" t="t" r="r" b="b"/>
              <a:pathLst>
                <a:path w="6573" h="5097" extrusionOk="0">
                  <a:moveTo>
                    <a:pt x="3286" y="1"/>
                  </a:moveTo>
                  <a:cubicBezTo>
                    <a:pt x="7" y="1"/>
                    <a:pt x="1" y="5097"/>
                    <a:pt x="3286" y="5097"/>
                  </a:cubicBezTo>
                  <a:cubicBezTo>
                    <a:pt x="6566" y="5097"/>
                    <a:pt x="6572" y="1"/>
                    <a:pt x="32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6488838" y="4853950"/>
              <a:ext cx="164300" cy="127425"/>
            </a:xfrm>
            <a:custGeom>
              <a:avLst/>
              <a:gdLst/>
              <a:ahLst/>
              <a:cxnLst/>
              <a:rect l="l" t="t" r="r" b="b"/>
              <a:pathLst>
                <a:path w="6572" h="5097" extrusionOk="0">
                  <a:moveTo>
                    <a:pt x="3286" y="1"/>
                  </a:moveTo>
                  <a:cubicBezTo>
                    <a:pt x="7" y="1"/>
                    <a:pt x="0" y="5097"/>
                    <a:pt x="3286" y="5097"/>
                  </a:cubicBezTo>
                  <a:cubicBezTo>
                    <a:pt x="6565" y="5097"/>
                    <a:pt x="6572" y="1"/>
                    <a:pt x="32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7528300" y="4796538"/>
              <a:ext cx="134100" cy="127425"/>
            </a:xfrm>
            <a:custGeom>
              <a:avLst/>
              <a:gdLst/>
              <a:ahLst/>
              <a:cxnLst/>
              <a:rect l="l" t="t" r="r" b="b"/>
              <a:pathLst>
                <a:path w="5364" h="5097" extrusionOk="0">
                  <a:moveTo>
                    <a:pt x="2528" y="0"/>
                  </a:moveTo>
                  <a:cubicBezTo>
                    <a:pt x="1517" y="0"/>
                    <a:pt x="604" y="620"/>
                    <a:pt x="235" y="1566"/>
                  </a:cubicBezTo>
                  <a:cubicBezTo>
                    <a:pt x="75" y="1868"/>
                    <a:pt x="0" y="2207"/>
                    <a:pt x="15" y="2548"/>
                  </a:cubicBezTo>
                  <a:lnTo>
                    <a:pt x="106" y="3226"/>
                  </a:lnTo>
                  <a:cubicBezTo>
                    <a:pt x="224" y="3652"/>
                    <a:pt x="450" y="4038"/>
                    <a:pt x="762" y="4350"/>
                  </a:cubicBezTo>
                  <a:lnTo>
                    <a:pt x="1277" y="4749"/>
                  </a:lnTo>
                  <a:cubicBezTo>
                    <a:pt x="1666" y="4976"/>
                    <a:pt x="2106" y="5097"/>
                    <a:pt x="2555" y="5097"/>
                  </a:cubicBezTo>
                  <a:cubicBezTo>
                    <a:pt x="2558" y="5097"/>
                    <a:pt x="2561" y="5097"/>
                    <a:pt x="2564" y="5097"/>
                  </a:cubicBezTo>
                  <a:lnTo>
                    <a:pt x="2800" y="5097"/>
                  </a:lnTo>
                  <a:cubicBezTo>
                    <a:pt x="2813" y="5097"/>
                    <a:pt x="2826" y="5097"/>
                    <a:pt x="2839" y="5097"/>
                  </a:cubicBezTo>
                  <a:cubicBezTo>
                    <a:pt x="3851" y="5097"/>
                    <a:pt x="4762" y="4474"/>
                    <a:pt x="5129" y="3529"/>
                  </a:cubicBezTo>
                  <a:cubicBezTo>
                    <a:pt x="5289" y="3228"/>
                    <a:pt x="5364" y="2889"/>
                    <a:pt x="5349" y="2548"/>
                  </a:cubicBezTo>
                  <a:lnTo>
                    <a:pt x="5258" y="1873"/>
                  </a:lnTo>
                  <a:cubicBezTo>
                    <a:pt x="5140" y="1447"/>
                    <a:pt x="4915" y="1059"/>
                    <a:pt x="4602" y="747"/>
                  </a:cubicBezTo>
                  <a:lnTo>
                    <a:pt x="4087" y="350"/>
                  </a:lnTo>
                  <a:cubicBezTo>
                    <a:pt x="3697" y="120"/>
                    <a:pt x="3254" y="1"/>
                    <a:pt x="2800" y="1"/>
                  </a:cubicBezTo>
                  <a:lnTo>
                    <a:pt x="2564" y="1"/>
                  </a:lnTo>
                  <a:cubicBezTo>
                    <a:pt x="2552" y="0"/>
                    <a:pt x="2540" y="0"/>
                    <a:pt x="25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7046975" y="4793575"/>
              <a:ext cx="133375" cy="133350"/>
            </a:xfrm>
            <a:custGeom>
              <a:avLst/>
              <a:gdLst/>
              <a:ahLst/>
              <a:cxnLst/>
              <a:rect l="l" t="t" r="r" b="b"/>
              <a:pathLst>
                <a:path w="5335" h="5334" extrusionOk="0">
                  <a:moveTo>
                    <a:pt x="2549" y="0"/>
                  </a:moveTo>
                  <a:cubicBezTo>
                    <a:pt x="1879" y="28"/>
                    <a:pt x="1241" y="294"/>
                    <a:pt x="747" y="747"/>
                  </a:cubicBezTo>
                  <a:lnTo>
                    <a:pt x="349" y="1262"/>
                  </a:lnTo>
                  <a:cubicBezTo>
                    <a:pt x="119" y="1654"/>
                    <a:pt x="0" y="2097"/>
                    <a:pt x="0" y="2549"/>
                  </a:cubicBezTo>
                  <a:lnTo>
                    <a:pt x="92" y="3227"/>
                  </a:lnTo>
                  <a:cubicBezTo>
                    <a:pt x="209" y="3651"/>
                    <a:pt x="436" y="4039"/>
                    <a:pt x="747" y="4351"/>
                  </a:cubicBezTo>
                  <a:lnTo>
                    <a:pt x="984" y="4587"/>
                  </a:lnTo>
                  <a:cubicBezTo>
                    <a:pt x="1478" y="5042"/>
                    <a:pt x="2115" y="5306"/>
                    <a:pt x="2786" y="5334"/>
                  </a:cubicBezTo>
                  <a:cubicBezTo>
                    <a:pt x="3456" y="5306"/>
                    <a:pt x="4093" y="5042"/>
                    <a:pt x="4588" y="4587"/>
                  </a:cubicBezTo>
                  <a:lnTo>
                    <a:pt x="4987" y="4072"/>
                  </a:lnTo>
                  <a:cubicBezTo>
                    <a:pt x="5215" y="3682"/>
                    <a:pt x="5334" y="3237"/>
                    <a:pt x="5334" y="2785"/>
                  </a:cubicBezTo>
                  <a:lnTo>
                    <a:pt x="5243" y="2107"/>
                  </a:lnTo>
                  <a:cubicBezTo>
                    <a:pt x="5126" y="1681"/>
                    <a:pt x="4901" y="1295"/>
                    <a:pt x="4588" y="982"/>
                  </a:cubicBezTo>
                  <a:lnTo>
                    <a:pt x="4351" y="747"/>
                  </a:lnTo>
                  <a:cubicBezTo>
                    <a:pt x="3859" y="294"/>
                    <a:pt x="3219" y="28"/>
                    <a:pt x="2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6735875" y="4714825"/>
              <a:ext cx="136275" cy="139125"/>
            </a:xfrm>
            <a:custGeom>
              <a:avLst/>
              <a:gdLst/>
              <a:ahLst/>
              <a:cxnLst/>
              <a:rect l="l" t="t" r="r" b="b"/>
              <a:pathLst>
                <a:path w="5451" h="5565" extrusionOk="0">
                  <a:moveTo>
                    <a:pt x="2872" y="1"/>
                  </a:moveTo>
                  <a:cubicBezTo>
                    <a:pt x="2644" y="1"/>
                    <a:pt x="2416" y="31"/>
                    <a:pt x="2194" y="91"/>
                  </a:cubicBezTo>
                  <a:lnTo>
                    <a:pt x="1584" y="349"/>
                  </a:lnTo>
                  <a:cubicBezTo>
                    <a:pt x="1208" y="571"/>
                    <a:pt x="893" y="885"/>
                    <a:pt x="671" y="1264"/>
                  </a:cubicBezTo>
                  <a:lnTo>
                    <a:pt x="425" y="1730"/>
                  </a:lnTo>
                  <a:cubicBezTo>
                    <a:pt x="242" y="2014"/>
                    <a:pt x="138" y="2340"/>
                    <a:pt x="123" y="2678"/>
                  </a:cubicBezTo>
                  <a:cubicBezTo>
                    <a:pt x="1" y="3349"/>
                    <a:pt x="185" y="4039"/>
                    <a:pt x="624" y="4561"/>
                  </a:cubicBezTo>
                  <a:cubicBezTo>
                    <a:pt x="803" y="4837"/>
                    <a:pt x="1049" y="5063"/>
                    <a:pt x="1340" y="5217"/>
                  </a:cubicBezTo>
                  <a:lnTo>
                    <a:pt x="1948" y="5474"/>
                  </a:lnTo>
                  <a:cubicBezTo>
                    <a:pt x="2170" y="5535"/>
                    <a:pt x="2398" y="5565"/>
                    <a:pt x="2626" y="5565"/>
                  </a:cubicBezTo>
                  <a:cubicBezTo>
                    <a:pt x="2853" y="5565"/>
                    <a:pt x="3081" y="5535"/>
                    <a:pt x="3303" y="5474"/>
                  </a:cubicBezTo>
                  <a:lnTo>
                    <a:pt x="3911" y="5217"/>
                  </a:lnTo>
                  <a:cubicBezTo>
                    <a:pt x="4290" y="4995"/>
                    <a:pt x="4604" y="4680"/>
                    <a:pt x="4826" y="4303"/>
                  </a:cubicBezTo>
                  <a:lnTo>
                    <a:pt x="5072" y="3835"/>
                  </a:lnTo>
                  <a:cubicBezTo>
                    <a:pt x="5255" y="3552"/>
                    <a:pt x="5359" y="3225"/>
                    <a:pt x="5374" y="2888"/>
                  </a:cubicBezTo>
                  <a:cubicBezTo>
                    <a:pt x="5451" y="2552"/>
                    <a:pt x="5434" y="2200"/>
                    <a:pt x="5328" y="1872"/>
                  </a:cubicBezTo>
                  <a:cubicBezTo>
                    <a:pt x="5126" y="1244"/>
                    <a:pt x="4712" y="706"/>
                    <a:pt x="4158" y="349"/>
                  </a:cubicBezTo>
                  <a:lnTo>
                    <a:pt x="3549" y="91"/>
                  </a:lnTo>
                  <a:cubicBezTo>
                    <a:pt x="3328" y="31"/>
                    <a:pt x="3100" y="1"/>
                    <a:pt x="28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6761988" y="4986413"/>
              <a:ext cx="133375" cy="139350"/>
            </a:xfrm>
            <a:custGeom>
              <a:avLst/>
              <a:gdLst/>
              <a:ahLst/>
              <a:cxnLst/>
              <a:rect l="l" t="t" r="r" b="b"/>
              <a:pathLst>
                <a:path w="5335" h="5574" extrusionOk="0">
                  <a:moveTo>
                    <a:pt x="2633" y="0"/>
                  </a:moveTo>
                  <a:cubicBezTo>
                    <a:pt x="2491" y="0"/>
                    <a:pt x="2349" y="16"/>
                    <a:pt x="2210" y="48"/>
                  </a:cubicBezTo>
                  <a:cubicBezTo>
                    <a:pt x="1872" y="63"/>
                    <a:pt x="1545" y="167"/>
                    <a:pt x="1262" y="350"/>
                  </a:cubicBezTo>
                  <a:lnTo>
                    <a:pt x="745" y="749"/>
                  </a:lnTo>
                  <a:cubicBezTo>
                    <a:pt x="434" y="1061"/>
                    <a:pt x="209" y="1449"/>
                    <a:pt x="92" y="1873"/>
                  </a:cubicBezTo>
                  <a:lnTo>
                    <a:pt x="0" y="2551"/>
                  </a:lnTo>
                  <a:cubicBezTo>
                    <a:pt x="0" y="3003"/>
                    <a:pt x="119" y="3446"/>
                    <a:pt x="348" y="3838"/>
                  </a:cubicBezTo>
                  <a:cubicBezTo>
                    <a:pt x="427" y="3994"/>
                    <a:pt x="506" y="4152"/>
                    <a:pt x="584" y="4309"/>
                  </a:cubicBezTo>
                  <a:cubicBezTo>
                    <a:pt x="739" y="4599"/>
                    <a:pt x="964" y="4846"/>
                    <a:pt x="1241" y="5025"/>
                  </a:cubicBezTo>
                  <a:cubicBezTo>
                    <a:pt x="1486" y="5248"/>
                    <a:pt x="1784" y="5406"/>
                    <a:pt x="2107" y="5481"/>
                  </a:cubicBezTo>
                  <a:cubicBezTo>
                    <a:pt x="2300" y="5543"/>
                    <a:pt x="2501" y="5574"/>
                    <a:pt x="2701" y="5574"/>
                  </a:cubicBezTo>
                  <a:cubicBezTo>
                    <a:pt x="2843" y="5574"/>
                    <a:pt x="2985" y="5558"/>
                    <a:pt x="3125" y="5527"/>
                  </a:cubicBezTo>
                  <a:cubicBezTo>
                    <a:pt x="3461" y="5511"/>
                    <a:pt x="3788" y="5406"/>
                    <a:pt x="4072" y="5224"/>
                  </a:cubicBezTo>
                  <a:lnTo>
                    <a:pt x="4587" y="4826"/>
                  </a:lnTo>
                  <a:cubicBezTo>
                    <a:pt x="4899" y="4513"/>
                    <a:pt x="5126" y="4126"/>
                    <a:pt x="5243" y="3701"/>
                  </a:cubicBezTo>
                  <a:lnTo>
                    <a:pt x="5334" y="3024"/>
                  </a:lnTo>
                  <a:cubicBezTo>
                    <a:pt x="5334" y="2571"/>
                    <a:pt x="5214" y="2127"/>
                    <a:pt x="4985" y="1737"/>
                  </a:cubicBezTo>
                  <a:cubicBezTo>
                    <a:pt x="4907" y="1579"/>
                    <a:pt x="4827" y="1423"/>
                    <a:pt x="4749" y="1265"/>
                  </a:cubicBezTo>
                  <a:cubicBezTo>
                    <a:pt x="4594" y="974"/>
                    <a:pt x="4369" y="728"/>
                    <a:pt x="4093" y="550"/>
                  </a:cubicBezTo>
                  <a:cubicBezTo>
                    <a:pt x="3849" y="325"/>
                    <a:pt x="3549" y="167"/>
                    <a:pt x="3226" y="94"/>
                  </a:cubicBezTo>
                  <a:cubicBezTo>
                    <a:pt x="3033" y="32"/>
                    <a:pt x="2833" y="0"/>
                    <a:pt x="2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7305913" y="4642800"/>
              <a:ext cx="133750" cy="127550"/>
            </a:xfrm>
            <a:custGeom>
              <a:avLst/>
              <a:gdLst/>
              <a:ahLst/>
              <a:cxnLst/>
              <a:rect l="l" t="t" r="r" b="b"/>
              <a:pathLst>
                <a:path w="5350" h="5102" extrusionOk="0">
                  <a:moveTo>
                    <a:pt x="2480" y="0"/>
                  </a:moveTo>
                  <a:cubicBezTo>
                    <a:pt x="2168" y="0"/>
                    <a:pt x="1859" y="75"/>
                    <a:pt x="1582" y="222"/>
                  </a:cubicBezTo>
                  <a:cubicBezTo>
                    <a:pt x="959" y="454"/>
                    <a:pt x="467" y="946"/>
                    <a:pt x="235" y="1569"/>
                  </a:cubicBezTo>
                  <a:cubicBezTo>
                    <a:pt x="75" y="1871"/>
                    <a:pt x="0" y="2210"/>
                    <a:pt x="15" y="2551"/>
                  </a:cubicBezTo>
                  <a:cubicBezTo>
                    <a:pt x="46" y="2777"/>
                    <a:pt x="75" y="3002"/>
                    <a:pt x="106" y="3229"/>
                  </a:cubicBezTo>
                  <a:cubicBezTo>
                    <a:pt x="224" y="3655"/>
                    <a:pt x="449" y="4041"/>
                    <a:pt x="762" y="4353"/>
                  </a:cubicBezTo>
                  <a:lnTo>
                    <a:pt x="1277" y="4752"/>
                  </a:lnTo>
                  <a:cubicBezTo>
                    <a:pt x="1664" y="4979"/>
                    <a:pt x="2106" y="5099"/>
                    <a:pt x="2555" y="5099"/>
                  </a:cubicBezTo>
                  <a:cubicBezTo>
                    <a:pt x="2558" y="5099"/>
                    <a:pt x="2561" y="5099"/>
                    <a:pt x="2564" y="5099"/>
                  </a:cubicBezTo>
                  <a:lnTo>
                    <a:pt x="2800" y="5099"/>
                  </a:lnTo>
                  <a:cubicBezTo>
                    <a:pt x="2830" y="5101"/>
                    <a:pt x="2860" y="5102"/>
                    <a:pt x="2890" y="5102"/>
                  </a:cubicBezTo>
                  <a:cubicBezTo>
                    <a:pt x="3201" y="5102"/>
                    <a:pt x="3507" y="5025"/>
                    <a:pt x="3782" y="4881"/>
                  </a:cubicBezTo>
                  <a:cubicBezTo>
                    <a:pt x="4712" y="4473"/>
                    <a:pt x="5321" y="3565"/>
                    <a:pt x="5349" y="2551"/>
                  </a:cubicBezTo>
                  <a:cubicBezTo>
                    <a:pt x="5318" y="2326"/>
                    <a:pt x="5287" y="2099"/>
                    <a:pt x="5258" y="1874"/>
                  </a:cubicBezTo>
                  <a:cubicBezTo>
                    <a:pt x="5140" y="1448"/>
                    <a:pt x="4914" y="1060"/>
                    <a:pt x="4602" y="749"/>
                  </a:cubicBezTo>
                  <a:lnTo>
                    <a:pt x="4087" y="351"/>
                  </a:lnTo>
                  <a:cubicBezTo>
                    <a:pt x="3696" y="123"/>
                    <a:pt x="3252" y="2"/>
                    <a:pt x="2800" y="2"/>
                  </a:cubicBezTo>
                  <a:lnTo>
                    <a:pt x="2564" y="2"/>
                  </a:lnTo>
                  <a:cubicBezTo>
                    <a:pt x="2536" y="1"/>
                    <a:pt x="2508" y="0"/>
                    <a:pt x="24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7297175" y="4945300"/>
              <a:ext cx="151225" cy="137975"/>
            </a:xfrm>
            <a:custGeom>
              <a:avLst/>
              <a:gdLst/>
              <a:ahLst/>
              <a:cxnLst/>
              <a:rect l="l" t="t" r="r" b="b"/>
              <a:pathLst>
                <a:path w="6049" h="5519" extrusionOk="0">
                  <a:moveTo>
                    <a:pt x="2690" y="1"/>
                  </a:moveTo>
                  <a:cubicBezTo>
                    <a:pt x="1794" y="1"/>
                    <a:pt x="951" y="462"/>
                    <a:pt x="470" y="1237"/>
                  </a:cubicBezTo>
                  <a:cubicBezTo>
                    <a:pt x="157" y="1827"/>
                    <a:pt x="0" y="2544"/>
                    <a:pt x="212" y="3200"/>
                  </a:cubicBezTo>
                  <a:cubicBezTo>
                    <a:pt x="298" y="3404"/>
                    <a:pt x="385" y="3606"/>
                    <a:pt x="470" y="3810"/>
                  </a:cubicBezTo>
                  <a:cubicBezTo>
                    <a:pt x="691" y="4186"/>
                    <a:pt x="1006" y="4501"/>
                    <a:pt x="1384" y="4723"/>
                  </a:cubicBezTo>
                  <a:lnTo>
                    <a:pt x="2092" y="5196"/>
                  </a:lnTo>
                  <a:cubicBezTo>
                    <a:pt x="2376" y="5380"/>
                    <a:pt x="2702" y="5484"/>
                    <a:pt x="3040" y="5499"/>
                  </a:cubicBezTo>
                  <a:cubicBezTo>
                    <a:pt x="3145" y="5512"/>
                    <a:pt x="3250" y="5518"/>
                    <a:pt x="3355" y="5518"/>
                  </a:cubicBezTo>
                  <a:cubicBezTo>
                    <a:pt x="4252" y="5518"/>
                    <a:pt x="5097" y="5057"/>
                    <a:pt x="5579" y="4283"/>
                  </a:cubicBezTo>
                  <a:cubicBezTo>
                    <a:pt x="5892" y="3691"/>
                    <a:pt x="6048" y="2975"/>
                    <a:pt x="5836" y="2318"/>
                  </a:cubicBezTo>
                  <a:lnTo>
                    <a:pt x="5580" y="1709"/>
                  </a:lnTo>
                  <a:cubicBezTo>
                    <a:pt x="5358" y="1331"/>
                    <a:pt x="5044" y="1016"/>
                    <a:pt x="4665" y="795"/>
                  </a:cubicBezTo>
                  <a:lnTo>
                    <a:pt x="3956" y="322"/>
                  </a:lnTo>
                  <a:cubicBezTo>
                    <a:pt x="3674" y="139"/>
                    <a:pt x="3346" y="35"/>
                    <a:pt x="3009" y="20"/>
                  </a:cubicBezTo>
                  <a:cubicBezTo>
                    <a:pt x="2902" y="7"/>
                    <a:pt x="2796" y="1"/>
                    <a:pt x="26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7014138" y="5038775"/>
              <a:ext cx="164275" cy="127425"/>
            </a:xfrm>
            <a:custGeom>
              <a:avLst/>
              <a:gdLst/>
              <a:ahLst/>
              <a:cxnLst/>
              <a:rect l="l" t="t" r="r" b="b"/>
              <a:pathLst>
                <a:path w="6571" h="5097" extrusionOk="0">
                  <a:moveTo>
                    <a:pt x="3286" y="1"/>
                  </a:moveTo>
                  <a:cubicBezTo>
                    <a:pt x="5" y="1"/>
                    <a:pt x="0" y="5097"/>
                    <a:pt x="3286" y="5097"/>
                  </a:cubicBezTo>
                  <a:cubicBezTo>
                    <a:pt x="6566" y="5097"/>
                    <a:pt x="6570" y="1"/>
                    <a:pt x="32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2" name="Google Shape;672;p26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26"/>
          <p:cNvSpPr txBox="1">
            <a:spLocks noGrp="1"/>
          </p:cNvSpPr>
          <p:nvPr>
            <p:ph type="subTitle" idx="1"/>
          </p:nvPr>
        </p:nvSpPr>
        <p:spPr>
          <a:xfrm>
            <a:off x="2228500" y="209452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26"/>
          <p:cNvSpPr txBox="1">
            <a:spLocks noGrp="1"/>
          </p:cNvSpPr>
          <p:nvPr>
            <p:ph type="subTitle" idx="2"/>
          </p:nvPr>
        </p:nvSpPr>
        <p:spPr>
          <a:xfrm>
            <a:off x="4937304" y="209452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26"/>
          <p:cNvSpPr txBox="1">
            <a:spLocks noGrp="1"/>
          </p:cNvSpPr>
          <p:nvPr>
            <p:ph type="subTitle" idx="3"/>
          </p:nvPr>
        </p:nvSpPr>
        <p:spPr>
          <a:xfrm>
            <a:off x="2228500" y="3655579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26"/>
          <p:cNvSpPr txBox="1">
            <a:spLocks noGrp="1"/>
          </p:cNvSpPr>
          <p:nvPr>
            <p:ph type="subTitle" idx="4"/>
          </p:nvPr>
        </p:nvSpPr>
        <p:spPr>
          <a:xfrm>
            <a:off x="4937304" y="3655579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7" name="Google Shape;677;p26"/>
          <p:cNvSpPr txBox="1">
            <a:spLocks noGrp="1"/>
          </p:cNvSpPr>
          <p:nvPr>
            <p:ph type="subTitle" idx="5"/>
          </p:nvPr>
        </p:nvSpPr>
        <p:spPr>
          <a:xfrm>
            <a:off x="2228500" y="1784032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highlight>
                  <a:schemeClr val="lt2"/>
                </a:highlight>
                <a:latin typeface="Arima"/>
                <a:ea typeface="Arima"/>
                <a:cs typeface="Arima"/>
                <a:sym typeface="Ar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78" name="Google Shape;678;p26"/>
          <p:cNvSpPr txBox="1">
            <a:spLocks noGrp="1"/>
          </p:cNvSpPr>
          <p:nvPr>
            <p:ph type="subTitle" idx="6"/>
          </p:nvPr>
        </p:nvSpPr>
        <p:spPr>
          <a:xfrm>
            <a:off x="2228500" y="3345094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highlight>
                  <a:schemeClr val="lt2"/>
                </a:highlight>
                <a:latin typeface="Arima"/>
                <a:ea typeface="Arima"/>
                <a:cs typeface="Arima"/>
                <a:sym typeface="Ar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79" name="Google Shape;679;p26"/>
          <p:cNvSpPr txBox="1">
            <a:spLocks noGrp="1"/>
          </p:cNvSpPr>
          <p:nvPr>
            <p:ph type="subTitle" idx="7"/>
          </p:nvPr>
        </p:nvSpPr>
        <p:spPr>
          <a:xfrm>
            <a:off x="4937300" y="1784032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highlight>
                  <a:schemeClr val="lt2"/>
                </a:highlight>
                <a:latin typeface="Arima"/>
                <a:ea typeface="Arima"/>
                <a:cs typeface="Arima"/>
                <a:sym typeface="Ar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80" name="Google Shape;680;p26"/>
          <p:cNvSpPr txBox="1">
            <a:spLocks noGrp="1"/>
          </p:cNvSpPr>
          <p:nvPr>
            <p:ph type="subTitle" idx="8"/>
          </p:nvPr>
        </p:nvSpPr>
        <p:spPr>
          <a:xfrm>
            <a:off x="4937300" y="3345094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highlight>
                  <a:schemeClr val="lt2"/>
                </a:highlight>
                <a:latin typeface="Arima"/>
                <a:ea typeface="Arima"/>
                <a:cs typeface="Arima"/>
                <a:sym typeface="Ar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681" name="Google Shape;681;p26"/>
          <p:cNvGrpSpPr/>
          <p:nvPr/>
        </p:nvGrpSpPr>
        <p:grpSpPr>
          <a:xfrm>
            <a:off x="58938" y="2653475"/>
            <a:ext cx="829600" cy="837550"/>
            <a:chOff x="7892600" y="744625"/>
            <a:chExt cx="829600" cy="837550"/>
          </a:xfrm>
        </p:grpSpPr>
        <p:sp>
          <p:nvSpPr>
            <p:cNvPr id="682" name="Google Shape;682;p26"/>
            <p:cNvSpPr/>
            <p:nvPr/>
          </p:nvSpPr>
          <p:spPr>
            <a:xfrm>
              <a:off x="7892600" y="923525"/>
              <a:ext cx="420500" cy="434475"/>
            </a:xfrm>
            <a:custGeom>
              <a:avLst/>
              <a:gdLst/>
              <a:ahLst/>
              <a:cxnLst/>
              <a:rect l="l" t="t" r="r" b="b"/>
              <a:pathLst>
                <a:path w="16820" h="17379" extrusionOk="0">
                  <a:moveTo>
                    <a:pt x="8165" y="0"/>
                  </a:moveTo>
                  <a:cubicBezTo>
                    <a:pt x="7727" y="0"/>
                    <a:pt x="7286" y="209"/>
                    <a:pt x="7062" y="620"/>
                  </a:cubicBezTo>
                  <a:cubicBezTo>
                    <a:pt x="5927" y="2694"/>
                    <a:pt x="5869" y="4939"/>
                    <a:pt x="5802" y="7248"/>
                  </a:cubicBezTo>
                  <a:cubicBezTo>
                    <a:pt x="4386" y="7343"/>
                    <a:pt x="2972" y="7470"/>
                    <a:pt x="1567" y="7654"/>
                  </a:cubicBezTo>
                  <a:cubicBezTo>
                    <a:pt x="12" y="7855"/>
                    <a:pt x="0" y="9889"/>
                    <a:pt x="1567" y="10083"/>
                  </a:cubicBezTo>
                  <a:cubicBezTo>
                    <a:pt x="2951" y="10256"/>
                    <a:pt x="4342" y="10375"/>
                    <a:pt x="5736" y="10462"/>
                  </a:cubicBezTo>
                  <a:cubicBezTo>
                    <a:pt x="5719" y="12009"/>
                    <a:pt x="5719" y="13556"/>
                    <a:pt x="5711" y="15103"/>
                  </a:cubicBezTo>
                  <a:cubicBezTo>
                    <a:pt x="5705" y="16620"/>
                    <a:pt x="6877" y="17379"/>
                    <a:pt x="8053" y="17379"/>
                  </a:cubicBezTo>
                  <a:cubicBezTo>
                    <a:pt x="9230" y="17379"/>
                    <a:pt x="10411" y="16621"/>
                    <a:pt x="10423" y="15103"/>
                  </a:cubicBezTo>
                  <a:cubicBezTo>
                    <a:pt x="10435" y="13620"/>
                    <a:pt x="10454" y="12137"/>
                    <a:pt x="10459" y="10655"/>
                  </a:cubicBezTo>
                  <a:cubicBezTo>
                    <a:pt x="11773" y="10684"/>
                    <a:pt x="13088" y="10702"/>
                    <a:pt x="14398" y="10720"/>
                  </a:cubicBezTo>
                  <a:cubicBezTo>
                    <a:pt x="14408" y="10721"/>
                    <a:pt x="14418" y="10721"/>
                    <a:pt x="14429" y="10721"/>
                  </a:cubicBezTo>
                  <a:cubicBezTo>
                    <a:pt x="16813" y="10721"/>
                    <a:pt x="16820" y="6946"/>
                    <a:pt x="14441" y="6946"/>
                  </a:cubicBezTo>
                  <a:cubicBezTo>
                    <a:pt x="14427" y="6946"/>
                    <a:pt x="14412" y="6946"/>
                    <a:pt x="14398" y="6946"/>
                  </a:cubicBezTo>
                  <a:cubicBezTo>
                    <a:pt x="13078" y="6973"/>
                    <a:pt x="11755" y="6997"/>
                    <a:pt x="10431" y="7035"/>
                  </a:cubicBezTo>
                  <a:cubicBezTo>
                    <a:pt x="10394" y="4802"/>
                    <a:pt x="10326" y="2644"/>
                    <a:pt x="9253" y="620"/>
                  </a:cubicBezTo>
                  <a:cubicBezTo>
                    <a:pt x="9033" y="205"/>
                    <a:pt x="8600" y="0"/>
                    <a:pt x="8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8261550" y="744625"/>
              <a:ext cx="460650" cy="392875"/>
            </a:xfrm>
            <a:custGeom>
              <a:avLst/>
              <a:gdLst/>
              <a:ahLst/>
              <a:cxnLst/>
              <a:rect l="l" t="t" r="r" b="b"/>
              <a:pathLst>
                <a:path w="18426" h="15715" extrusionOk="0">
                  <a:moveTo>
                    <a:pt x="9220" y="1"/>
                  </a:moveTo>
                  <a:cubicBezTo>
                    <a:pt x="8613" y="1"/>
                    <a:pt x="8012" y="384"/>
                    <a:pt x="7755" y="1066"/>
                  </a:cubicBezTo>
                  <a:cubicBezTo>
                    <a:pt x="7179" y="2595"/>
                    <a:pt x="7212" y="4306"/>
                    <a:pt x="7260" y="5962"/>
                  </a:cubicBezTo>
                  <a:cubicBezTo>
                    <a:pt x="5316" y="6016"/>
                    <a:pt x="3381" y="6158"/>
                    <a:pt x="1463" y="6467"/>
                  </a:cubicBezTo>
                  <a:cubicBezTo>
                    <a:pt x="0" y="6703"/>
                    <a:pt x="115" y="8990"/>
                    <a:pt x="1463" y="9310"/>
                  </a:cubicBezTo>
                  <a:cubicBezTo>
                    <a:pt x="3361" y="9761"/>
                    <a:pt x="5298" y="10036"/>
                    <a:pt x="7250" y="10223"/>
                  </a:cubicBezTo>
                  <a:cubicBezTo>
                    <a:pt x="7239" y="11497"/>
                    <a:pt x="7272" y="12773"/>
                    <a:pt x="7492" y="13977"/>
                  </a:cubicBezTo>
                  <a:cubicBezTo>
                    <a:pt x="7705" y="15137"/>
                    <a:pt x="8765" y="15715"/>
                    <a:pt x="9827" y="15715"/>
                  </a:cubicBezTo>
                  <a:cubicBezTo>
                    <a:pt x="10890" y="15715"/>
                    <a:pt x="11955" y="15135"/>
                    <a:pt x="12173" y="13977"/>
                  </a:cubicBezTo>
                  <a:cubicBezTo>
                    <a:pt x="12377" y="12889"/>
                    <a:pt x="12407" y="11731"/>
                    <a:pt x="12356" y="10569"/>
                  </a:cubicBezTo>
                  <a:lnTo>
                    <a:pt x="12356" y="10569"/>
                  </a:lnTo>
                  <a:cubicBezTo>
                    <a:pt x="13381" y="10620"/>
                    <a:pt x="14405" y="10666"/>
                    <a:pt x="15420" y="10720"/>
                  </a:cubicBezTo>
                  <a:cubicBezTo>
                    <a:pt x="15469" y="10723"/>
                    <a:pt x="15518" y="10724"/>
                    <a:pt x="15565" y="10724"/>
                  </a:cubicBezTo>
                  <a:cubicBezTo>
                    <a:pt x="18425" y="10724"/>
                    <a:pt x="18400" y="6085"/>
                    <a:pt x="15420" y="6030"/>
                  </a:cubicBezTo>
                  <a:cubicBezTo>
                    <a:pt x="14260" y="6008"/>
                    <a:pt x="13096" y="5977"/>
                    <a:pt x="11929" y="5956"/>
                  </a:cubicBezTo>
                  <a:cubicBezTo>
                    <a:pt x="11738" y="4134"/>
                    <a:pt x="11478" y="2239"/>
                    <a:pt x="10471" y="710"/>
                  </a:cubicBezTo>
                  <a:cubicBezTo>
                    <a:pt x="10151" y="224"/>
                    <a:pt x="9684" y="1"/>
                    <a:pt x="9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8235200" y="1261775"/>
              <a:ext cx="388575" cy="320400"/>
            </a:xfrm>
            <a:custGeom>
              <a:avLst/>
              <a:gdLst/>
              <a:ahLst/>
              <a:cxnLst/>
              <a:rect l="l" t="t" r="r" b="b"/>
              <a:pathLst>
                <a:path w="15543" h="12816" extrusionOk="0">
                  <a:moveTo>
                    <a:pt x="7710" y="0"/>
                  </a:moveTo>
                  <a:cubicBezTo>
                    <a:pt x="7084" y="0"/>
                    <a:pt x="6456" y="356"/>
                    <a:pt x="6268" y="1061"/>
                  </a:cubicBezTo>
                  <a:cubicBezTo>
                    <a:pt x="5880" y="2534"/>
                    <a:pt x="5728" y="4024"/>
                    <a:pt x="5648" y="5540"/>
                  </a:cubicBezTo>
                  <a:cubicBezTo>
                    <a:pt x="4441" y="5634"/>
                    <a:pt x="3237" y="5719"/>
                    <a:pt x="2027" y="5770"/>
                  </a:cubicBezTo>
                  <a:cubicBezTo>
                    <a:pt x="19" y="5856"/>
                    <a:pt x="1" y="8868"/>
                    <a:pt x="2027" y="8905"/>
                  </a:cubicBezTo>
                  <a:cubicBezTo>
                    <a:pt x="3169" y="8925"/>
                    <a:pt x="4310" y="8980"/>
                    <a:pt x="5450" y="9040"/>
                  </a:cubicBezTo>
                  <a:cubicBezTo>
                    <a:pt x="5432" y="9590"/>
                    <a:pt x="5429" y="10140"/>
                    <a:pt x="5457" y="10686"/>
                  </a:cubicBezTo>
                  <a:cubicBezTo>
                    <a:pt x="5530" y="12107"/>
                    <a:pt x="6589" y="12816"/>
                    <a:pt x="7652" y="12816"/>
                  </a:cubicBezTo>
                  <a:cubicBezTo>
                    <a:pt x="8716" y="12816"/>
                    <a:pt x="9784" y="12105"/>
                    <a:pt x="9869" y="10686"/>
                  </a:cubicBezTo>
                  <a:cubicBezTo>
                    <a:pt x="9896" y="10227"/>
                    <a:pt x="9901" y="9766"/>
                    <a:pt x="9894" y="9304"/>
                  </a:cubicBezTo>
                  <a:lnTo>
                    <a:pt x="9894" y="9304"/>
                  </a:lnTo>
                  <a:cubicBezTo>
                    <a:pt x="10365" y="9328"/>
                    <a:pt x="10836" y="9344"/>
                    <a:pt x="11303" y="9344"/>
                  </a:cubicBezTo>
                  <a:cubicBezTo>
                    <a:pt x="11834" y="9344"/>
                    <a:pt x="12359" y="9323"/>
                    <a:pt x="12873" y="9266"/>
                  </a:cubicBezTo>
                  <a:cubicBezTo>
                    <a:pt x="15487" y="8973"/>
                    <a:pt x="15543" y="5388"/>
                    <a:pt x="12873" y="5155"/>
                  </a:cubicBezTo>
                  <a:cubicBezTo>
                    <a:pt x="12490" y="5121"/>
                    <a:pt x="12101" y="5107"/>
                    <a:pt x="11709" y="5107"/>
                  </a:cubicBezTo>
                  <a:cubicBezTo>
                    <a:pt x="11047" y="5107"/>
                    <a:pt x="10375" y="5147"/>
                    <a:pt x="9706" y="5201"/>
                  </a:cubicBezTo>
                  <a:cubicBezTo>
                    <a:pt x="9631" y="3802"/>
                    <a:pt x="9484" y="2427"/>
                    <a:pt x="9135" y="1061"/>
                  </a:cubicBezTo>
                  <a:cubicBezTo>
                    <a:pt x="8954" y="352"/>
                    <a:pt x="8333" y="0"/>
                    <a:pt x="7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5" name="Google Shape;685;p26"/>
          <p:cNvSpPr/>
          <p:nvPr/>
        </p:nvSpPr>
        <p:spPr>
          <a:xfrm rot="-6781060">
            <a:off x="-728619" y="3570320"/>
            <a:ext cx="2615476" cy="1914990"/>
          </a:xfrm>
          <a:custGeom>
            <a:avLst/>
            <a:gdLst/>
            <a:ahLst/>
            <a:cxnLst/>
            <a:rect l="l" t="t" r="r" b="b"/>
            <a:pathLst>
              <a:path w="43454" h="31816" extrusionOk="0">
                <a:moveTo>
                  <a:pt x="21967" y="1"/>
                </a:moveTo>
                <a:cubicBezTo>
                  <a:pt x="21346" y="1"/>
                  <a:pt x="20724" y="37"/>
                  <a:pt x="20104" y="113"/>
                </a:cubicBezTo>
                <a:cubicBezTo>
                  <a:pt x="15952" y="624"/>
                  <a:pt x="12165" y="2813"/>
                  <a:pt x="8985" y="5533"/>
                </a:cubicBezTo>
                <a:cubicBezTo>
                  <a:pt x="6108" y="7992"/>
                  <a:pt x="3602" y="10959"/>
                  <a:pt x="2063" y="14414"/>
                </a:cubicBezTo>
                <a:cubicBezTo>
                  <a:pt x="522" y="17872"/>
                  <a:pt x="1" y="21853"/>
                  <a:pt x="1021" y="25497"/>
                </a:cubicBezTo>
                <a:cubicBezTo>
                  <a:pt x="1311" y="26527"/>
                  <a:pt x="1727" y="27518"/>
                  <a:pt x="2262" y="28448"/>
                </a:cubicBezTo>
                <a:cubicBezTo>
                  <a:pt x="3662" y="30412"/>
                  <a:pt x="5937" y="31816"/>
                  <a:pt x="8273" y="31816"/>
                </a:cubicBezTo>
                <a:cubicBezTo>
                  <a:pt x="8690" y="31816"/>
                  <a:pt x="9108" y="31771"/>
                  <a:pt x="9523" y="31677"/>
                </a:cubicBezTo>
                <a:cubicBezTo>
                  <a:pt x="12058" y="31111"/>
                  <a:pt x="13880" y="28980"/>
                  <a:pt x="15991" y="27469"/>
                </a:cubicBezTo>
                <a:cubicBezTo>
                  <a:pt x="18471" y="25694"/>
                  <a:pt x="21524" y="24768"/>
                  <a:pt x="24571" y="24768"/>
                </a:cubicBezTo>
                <a:cubicBezTo>
                  <a:pt x="26332" y="24768"/>
                  <a:pt x="28091" y="25077"/>
                  <a:pt x="29737" y="25710"/>
                </a:cubicBezTo>
                <a:cubicBezTo>
                  <a:pt x="31303" y="26307"/>
                  <a:pt x="32756" y="27178"/>
                  <a:pt x="34323" y="27778"/>
                </a:cubicBezTo>
                <a:cubicBezTo>
                  <a:pt x="35340" y="28170"/>
                  <a:pt x="36440" y="28446"/>
                  <a:pt x="37524" y="28446"/>
                </a:cubicBezTo>
                <a:cubicBezTo>
                  <a:pt x="38105" y="28446"/>
                  <a:pt x="38681" y="28366"/>
                  <a:pt x="39237" y="28183"/>
                </a:cubicBezTo>
                <a:cubicBezTo>
                  <a:pt x="41512" y="27433"/>
                  <a:pt x="42957" y="25045"/>
                  <a:pt x="43205" y="22661"/>
                </a:cubicBezTo>
                <a:cubicBezTo>
                  <a:pt x="43454" y="20278"/>
                  <a:pt x="42712" y="17902"/>
                  <a:pt x="41778" y="15693"/>
                </a:cubicBezTo>
                <a:cubicBezTo>
                  <a:pt x="39924" y="11292"/>
                  <a:pt x="37210" y="7164"/>
                  <a:pt x="33460" y="4203"/>
                </a:cubicBezTo>
                <a:cubicBezTo>
                  <a:pt x="30198" y="1629"/>
                  <a:pt x="26099" y="1"/>
                  <a:pt x="2196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6"/>
          <p:cNvSpPr/>
          <p:nvPr/>
        </p:nvSpPr>
        <p:spPr>
          <a:xfrm>
            <a:off x="8582025" y="351975"/>
            <a:ext cx="418734" cy="375028"/>
          </a:xfrm>
          <a:custGeom>
            <a:avLst/>
            <a:gdLst/>
            <a:ahLst/>
            <a:cxnLst/>
            <a:rect l="l" t="t" r="r" b="b"/>
            <a:pathLst>
              <a:path w="38084" h="34109" extrusionOk="0">
                <a:moveTo>
                  <a:pt x="18993" y="0"/>
                </a:moveTo>
                <a:cubicBezTo>
                  <a:pt x="18235" y="0"/>
                  <a:pt x="17478" y="833"/>
                  <a:pt x="17357" y="2350"/>
                </a:cubicBezTo>
                <a:cubicBezTo>
                  <a:pt x="16993" y="5243"/>
                  <a:pt x="16630" y="8135"/>
                  <a:pt x="16264" y="11025"/>
                </a:cubicBezTo>
                <a:cubicBezTo>
                  <a:pt x="14867" y="8276"/>
                  <a:pt x="13470" y="5524"/>
                  <a:pt x="12071" y="2773"/>
                </a:cubicBezTo>
                <a:cubicBezTo>
                  <a:pt x="11778" y="2066"/>
                  <a:pt x="11108" y="1181"/>
                  <a:pt x="10327" y="1181"/>
                </a:cubicBezTo>
                <a:cubicBezTo>
                  <a:pt x="10133" y="1181"/>
                  <a:pt x="9931" y="1236"/>
                  <a:pt x="9727" y="1362"/>
                </a:cubicBezTo>
                <a:cubicBezTo>
                  <a:pt x="9123" y="1795"/>
                  <a:pt x="9260" y="2715"/>
                  <a:pt x="9462" y="3429"/>
                </a:cubicBezTo>
                <a:cubicBezTo>
                  <a:pt x="10392" y="6718"/>
                  <a:pt x="11322" y="10004"/>
                  <a:pt x="12250" y="13291"/>
                </a:cubicBezTo>
                <a:cubicBezTo>
                  <a:pt x="10978" y="12796"/>
                  <a:pt x="8294" y="12305"/>
                  <a:pt x="5760" y="12305"/>
                </a:cubicBezTo>
                <a:cubicBezTo>
                  <a:pt x="3174" y="12305"/>
                  <a:pt x="744" y="12816"/>
                  <a:pt x="125" y="14353"/>
                </a:cubicBezTo>
                <a:cubicBezTo>
                  <a:pt x="0" y="15406"/>
                  <a:pt x="1248" y="16032"/>
                  <a:pt x="2266" y="16333"/>
                </a:cubicBezTo>
                <a:cubicBezTo>
                  <a:pt x="5831" y="17388"/>
                  <a:pt x="9395" y="18444"/>
                  <a:pt x="12959" y="19501"/>
                </a:cubicBezTo>
                <a:cubicBezTo>
                  <a:pt x="9097" y="20538"/>
                  <a:pt x="5561" y="22761"/>
                  <a:pt x="2953" y="25791"/>
                </a:cubicBezTo>
                <a:cubicBezTo>
                  <a:pt x="1679" y="26977"/>
                  <a:pt x="1790" y="29020"/>
                  <a:pt x="3727" y="29020"/>
                </a:cubicBezTo>
                <a:cubicBezTo>
                  <a:pt x="3770" y="29020"/>
                  <a:pt x="3813" y="29019"/>
                  <a:pt x="3858" y="29017"/>
                </a:cubicBezTo>
                <a:cubicBezTo>
                  <a:pt x="7828" y="27781"/>
                  <a:pt x="11407" y="25298"/>
                  <a:pt x="15219" y="23594"/>
                </a:cubicBezTo>
                <a:lnTo>
                  <a:pt x="15219" y="23594"/>
                </a:lnTo>
                <a:cubicBezTo>
                  <a:pt x="13726" y="26201"/>
                  <a:pt x="12787" y="29119"/>
                  <a:pt x="12449" y="32102"/>
                </a:cubicBezTo>
                <a:cubicBezTo>
                  <a:pt x="12332" y="33140"/>
                  <a:pt x="13159" y="33828"/>
                  <a:pt x="13997" y="33828"/>
                </a:cubicBezTo>
                <a:cubicBezTo>
                  <a:pt x="14473" y="33828"/>
                  <a:pt x="14952" y="33606"/>
                  <a:pt x="15264" y="33101"/>
                </a:cubicBezTo>
                <a:cubicBezTo>
                  <a:pt x="16837" y="30558"/>
                  <a:pt x="18086" y="27827"/>
                  <a:pt x="18980" y="24975"/>
                </a:cubicBezTo>
                <a:cubicBezTo>
                  <a:pt x="19276" y="27887"/>
                  <a:pt x="20170" y="30732"/>
                  <a:pt x="21565" y="33303"/>
                </a:cubicBezTo>
                <a:cubicBezTo>
                  <a:pt x="21867" y="33860"/>
                  <a:pt x="22382" y="34109"/>
                  <a:pt x="22894" y="34109"/>
                </a:cubicBezTo>
                <a:cubicBezTo>
                  <a:pt x="23700" y="34109"/>
                  <a:pt x="24497" y="33492"/>
                  <a:pt x="24437" y="32497"/>
                </a:cubicBezTo>
                <a:cubicBezTo>
                  <a:pt x="24289" y="29954"/>
                  <a:pt x="23988" y="27422"/>
                  <a:pt x="23532" y="24917"/>
                </a:cubicBezTo>
                <a:lnTo>
                  <a:pt x="23532" y="24917"/>
                </a:lnTo>
                <a:cubicBezTo>
                  <a:pt x="25265" y="27915"/>
                  <a:pt x="28001" y="30321"/>
                  <a:pt x="31189" y="31662"/>
                </a:cubicBezTo>
                <a:cubicBezTo>
                  <a:pt x="31867" y="31965"/>
                  <a:pt x="32481" y="32101"/>
                  <a:pt x="33008" y="32101"/>
                </a:cubicBezTo>
                <a:cubicBezTo>
                  <a:pt x="35030" y="32101"/>
                  <a:pt x="35786" y="30106"/>
                  <a:pt x="34074" y="27890"/>
                </a:cubicBezTo>
                <a:cubicBezTo>
                  <a:pt x="32214" y="25256"/>
                  <a:pt x="29941" y="22941"/>
                  <a:pt x="27341" y="21035"/>
                </a:cubicBezTo>
                <a:lnTo>
                  <a:pt x="27341" y="21035"/>
                </a:lnTo>
                <a:cubicBezTo>
                  <a:pt x="28605" y="21340"/>
                  <a:pt x="29905" y="21490"/>
                  <a:pt x="31205" y="21490"/>
                </a:cubicBezTo>
                <a:cubicBezTo>
                  <a:pt x="32419" y="21490"/>
                  <a:pt x="33634" y="21359"/>
                  <a:pt x="34819" y="21099"/>
                </a:cubicBezTo>
                <a:cubicBezTo>
                  <a:pt x="36059" y="20831"/>
                  <a:pt x="36077" y="19060"/>
                  <a:pt x="34847" y="18755"/>
                </a:cubicBezTo>
                <a:cubicBezTo>
                  <a:pt x="32461" y="18164"/>
                  <a:pt x="30011" y="17867"/>
                  <a:pt x="27554" y="17867"/>
                </a:cubicBezTo>
                <a:cubicBezTo>
                  <a:pt x="27419" y="17867"/>
                  <a:pt x="27284" y="17868"/>
                  <a:pt x="27148" y="17870"/>
                </a:cubicBezTo>
                <a:cubicBezTo>
                  <a:pt x="30483" y="15161"/>
                  <a:pt x="34385" y="12987"/>
                  <a:pt x="37405" y="9953"/>
                </a:cubicBezTo>
                <a:cubicBezTo>
                  <a:pt x="38084" y="8599"/>
                  <a:pt x="37269" y="7886"/>
                  <a:pt x="36207" y="7886"/>
                </a:cubicBezTo>
                <a:cubicBezTo>
                  <a:pt x="35719" y="7886"/>
                  <a:pt x="35179" y="8036"/>
                  <a:pt x="34707" y="8345"/>
                </a:cubicBezTo>
                <a:cubicBezTo>
                  <a:pt x="31590" y="9901"/>
                  <a:pt x="28470" y="11454"/>
                  <a:pt x="25349" y="13006"/>
                </a:cubicBezTo>
                <a:cubicBezTo>
                  <a:pt x="26600" y="9980"/>
                  <a:pt x="27851" y="6951"/>
                  <a:pt x="29102" y="3921"/>
                </a:cubicBezTo>
                <a:cubicBezTo>
                  <a:pt x="29566" y="3024"/>
                  <a:pt x="29818" y="1431"/>
                  <a:pt x="28582" y="1094"/>
                </a:cubicBezTo>
                <a:cubicBezTo>
                  <a:pt x="28518" y="1082"/>
                  <a:pt x="28456" y="1076"/>
                  <a:pt x="28395" y="1076"/>
                </a:cubicBezTo>
                <a:cubicBezTo>
                  <a:pt x="27742" y="1076"/>
                  <a:pt x="27221" y="1734"/>
                  <a:pt x="26857" y="2317"/>
                </a:cubicBezTo>
                <a:cubicBezTo>
                  <a:pt x="24763" y="5682"/>
                  <a:pt x="22668" y="9047"/>
                  <a:pt x="20571" y="12412"/>
                </a:cubicBezTo>
                <a:cubicBezTo>
                  <a:pt x="21228" y="8979"/>
                  <a:pt x="21225" y="5452"/>
                  <a:pt x="20560" y="2020"/>
                </a:cubicBezTo>
                <a:cubicBezTo>
                  <a:pt x="20323" y="640"/>
                  <a:pt x="19658" y="0"/>
                  <a:pt x="18993" y="0"/>
                </a:cubicBezTo>
                <a:close/>
              </a:path>
            </a:pathLst>
          </a:custGeom>
          <a:solidFill>
            <a:srgbClr val="1833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26"/>
          <p:cNvSpPr/>
          <p:nvPr/>
        </p:nvSpPr>
        <p:spPr>
          <a:xfrm rot="-1122525">
            <a:off x="7387224" y="3617815"/>
            <a:ext cx="2422595" cy="1773767"/>
          </a:xfrm>
          <a:custGeom>
            <a:avLst/>
            <a:gdLst/>
            <a:ahLst/>
            <a:cxnLst/>
            <a:rect l="l" t="t" r="r" b="b"/>
            <a:pathLst>
              <a:path w="43454" h="31816" extrusionOk="0">
                <a:moveTo>
                  <a:pt x="21967" y="1"/>
                </a:moveTo>
                <a:cubicBezTo>
                  <a:pt x="21346" y="1"/>
                  <a:pt x="20724" y="37"/>
                  <a:pt x="20104" y="113"/>
                </a:cubicBezTo>
                <a:cubicBezTo>
                  <a:pt x="15952" y="624"/>
                  <a:pt x="12165" y="2813"/>
                  <a:pt x="8985" y="5533"/>
                </a:cubicBezTo>
                <a:cubicBezTo>
                  <a:pt x="6108" y="7992"/>
                  <a:pt x="3602" y="10959"/>
                  <a:pt x="2063" y="14414"/>
                </a:cubicBezTo>
                <a:cubicBezTo>
                  <a:pt x="522" y="17872"/>
                  <a:pt x="1" y="21853"/>
                  <a:pt x="1021" y="25497"/>
                </a:cubicBezTo>
                <a:cubicBezTo>
                  <a:pt x="1311" y="26527"/>
                  <a:pt x="1727" y="27518"/>
                  <a:pt x="2262" y="28448"/>
                </a:cubicBezTo>
                <a:cubicBezTo>
                  <a:pt x="3662" y="30412"/>
                  <a:pt x="5937" y="31816"/>
                  <a:pt x="8273" y="31816"/>
                </a:cubicBezTo>
                <a:cubicBezTo>
                  <a:pt x="8690" y="31816"/>
                  <a:pt x="9108" y="31771"/>
                  <a:pt x="9523" y="31677"/>
                </a:cubicBezTo>
                <a:cubicBezTo>
                  <a:pt x="12058" y="31111"/>
                  <a:pt x="13880" y="28980"/>
                  <a:pt x="15991" y="27469"/>
                </a:cubicBezTo>
                <a:cubicBezTo>
                  <a:pt x="18471" y="25694"/>
                  <a:pt x="21524" y="24768"/>
                  <a:pt x="24571" y="24768"/>
                </a:cubicBezTo>
                <a:cubicBezTo>
                  <a:pt x="26332" y="24768"/>
                  <a:pt x="28091" y="25077"/>
                  <a:pt x="29737" y="25710"/>
                </a:cubicBezTo>
                <a:cubicBezTo>
                  <a:pt x="31303" y="26307"/>
                  <a:pt x="32756" y="27178"/>
                  <a:pt x="34323" y="27778"/>
                </a:cubicBezTo>
                <a:cubicBezTo>
                  <a:pt x="35340" y="28170"/>
                  <a:pt x="36440" y="28446"/>
                  <a:pt x="37524" y="28446"/>
                </a:cubicBezTo>
                <a:cubicBezTo>
                  <a:pt x="38105" y="28446"/>
                  <a:pt x="38681" y="28366"/>
                  <a:pt x="39237" y="28183"/>
                </a:cubicBezTo>
                <a:cubicBezTo>
                  <a:pt x="41512" y="27433"/>
                  <a:pt x="42957" y="25045"/>
                  <a:pt x="43205" y="22661"/>
                </a:cubicBezTo>
                <a:cubicBezTo>
                  <a:pt x="43454" y="20278"/>
                  <a:pt x="42712" y="17902"/>
                  <a:pt x="41778" y="15693"/>
                </a:cubicBezTo>
                <a:cubicBezTo>
                  <a:pt x="39924" y="11292"/>
                  <a:pt x="37210" y="7164"/>
                  <a:pt x="33460" y="4203"/>
                </a:cubicBezTo>
                <a:cubicBezTo>
                  <a:pt x="30198" y="1629"/>
                  <a:pt x="26099" y="1"/>
                  <a:pt x="219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26"/>
          <p:cNvSpPr/>
          <p:nvPr/>
        </p:nvSpPr>
        <p:spPr>
          <a:xfrm rot="4274153">
            <a:off x="7978474" y="2700664"/>
            <a:ext cx="1767404" cy="1665975"/>
          </a:xfrm>
          <a:custGeom>
            <a:avLst/>
            <a:gdLst/>
            <a:ahLst/>
            <a:cxnLst/>
            <a:rect l="l" t="t" r="r" b="b"/>
            <a:pathLst>
              <a:path w="39764" h="37482" extrusionOk="0">
                <a:moveTo>
                  <a:pt x="22440" y="4506"/>
                </a:moveTo>
                <a:cubicBezTo>
                  <a:pt x="22520" y="4506"/>
                  <a:pt x="22599" y="4506"/>
                  <a:pt x="22678" y="4508"/>
                </a:cubicBezTo>
                <a:cubicBezTo>
                  <a:pt x="26059" y="4567"/>
                  <a:pt x="29229" y="6185"/>
                  <a:pt x="31480" y="8677"/>
                </a:cubicBezTo>
                <a:cubicBezTo>
                  <a:pt x="33840" y="11289"/>
                  <a:pt x="34982" y="14600"/>
                  <a:pt x="35137" y="18093"/>
                </a:cubicBezTo>
                <a:cubicBezTo>
                  <a:pt x="35280" y="21345"/>
                  <a:pt x="35127" y="25288"/>
                  <a:pt x="33593" y="28238"/>
                </a:cubicBezTo>
                <a:cubicBezTo>
                  <a:pt x="32708" y="29941"/>
                  <a:pt x="30969" y="31444"/>
                  <a:pt x="29131" y="31444"/>
                </a:cubicBezTo>
                <a:cubicBezTo>
                  <a:pt x="28467" y="31444"/>
                  <a:pt x="27791" y="31248"/>
                  <a:pt x="27137" y="30795"/>
                </a:cubicBezTo>
                <a:cubicBezTo>
                  <a:pt x="25817" y="29880"/>
                  <a:pt x="24862" y="28494"/>
                  <a:pt x="23824" y="27288"/>
                </a:cubicBezTo>
                <a:cubicBezTo>
                  <a:pt x="22448" y="25690"/>
                  <a:pt x="20907" y="24210"/>
                  <a:pt x="18975" y="23318"/>
                </a:cubicBezTo>
                <a:cubicBezTo>
                  <a:pt x="17717" y="22738"/>
                  <a:pt x="16424" y="22508"/>
                  <a:pt x="15099" y="22508"/>
                </a:cubicBezTo>
                <a:cubicBezTo>
                  <a:pt x="14474" y="22508"/>
                  <a:pt x="13842" y="22559"/>
                  <a:pt x="13203" y="22648"/>
                </a:cubicBezTo>
                <a:cubicBezTo>
                  <a:pt x="12127" y="22799"/>
                  <a:pt x="10883" y="23237"/>
                  <a:pt x="9727" y="23237"/>
                </a:cubicBezTo>
                <a:cubicBezTo>
                  <a:pt x="9355" y="23237"/>
                  <a:pt x="8993" y="23192"/>
                  <a:pt x="8647" y="23078"/>
                </a:cubicBezTo>
                <a:cubicBezTo>
                  <a:pt x="7125" y="22574"/>
                  <a:pt x="6175" y="20845"/>
                  <a:pt x="5647" y="19434"/>
                </a:cubicBezTo>
                <a:cubicBezTo>
                  <a:pt x="5124" y="18038"/>
                  <a:pt x="5000" y="16555"/>
                  <a:pt x="4826" y="15084"/>
                </a:cubicBezTo>
                <a:cubicBezTo>
                  <a:pt x="4847" y="14984"/>
                  <a:pt x="4864" y="14883"/>
                  <a:pt x="4890" y="14783"/>
                </a:cubicBezTo>
                <a:cubicBezTo>
                  <a:pt x="5850" y="10997"/>
                  <a:pt x="8777" y="8794"/>
                  <a:pt x="12199" y="7271"/>
                </a:cubicBezTo>
                <a:cubicBezTo>
                  <a:pt x="15342" y="5873"/>
                  <a:pt x="18945" y="4506"/>
                  <a:pt x="22440" y="4506"/>
                </a:cubicBezTo>
                <a:close/>
                <a:moveTo>
                  <a:pt x="22683" y="0"/>
                </a:moveTo>
                <a:cubicBezTo>
                  <a:pt x="18850" y="0"/>
                  <a:pt x="15048" y="1371"/>
                  <a:pt x="11529" y="2747"/>
                </a:cubicBezTo>
                <a:cubicBezTo>
                  <a:pt x="6501" y="4714"/>
                  <a:pt x="1827" y="8042"/>
                  <a:pt x="510" y="13576"/>
                </a:cubicBezTo>
                <a:cubicBezTo>
                  <a:pt x="2" y="15713"/>
                  <a:pt x="0" y="17852"/>
                  <a:pt x="451" y="19869"/>
                </a:cubicBezTo>
                <a:cubicBezTo>
                  <a:pt x="683" y="22369"/>
                  <a:pt x="1547" y="24758"/>
                  <a:pt x="3341" y="26588"/>
                </a:cubicBezTo>
                <a:cubicBezTo>
                  <a:pt x="4968" y="28246"/>
                  <a:pt x="7184" y="29236"/>
                  <a:pt x="9513" y="29236"/>
                </a:cubicBezTo>
                <a:cubicBezTo>
                  <a:pt x="9549" y="29236"/>
                  <a:pt x="9586" y="29235"/>
                  <a:pt x="9622" y="29235"/>
                </a:cubicBezTo>
                <a:cubicBezTo>
                  <a:pt x="11298" y="29213"/>
                  <a:pt x="13063" y="28573"/>
                  <a:pt x="14745" y="28573"/>
                </a:cubicBezTo>
                <a:cubicBezTo>
                  <a:pt x="14987" y="28573"/>
                  <a:pt x="15227" y="28586"/>
                  <a:pt x="15464" y="28616"/>
                </a:cubicBezTo>
                <a:cubicBezTo>
                  <a:pt x="17198" y="28837"/>
                  <a:pt x="18452" y="30471"/>
                  <a:pt x="19508" y="31714"/>
                </a:cubicBezTo>
                <a:cubicBezTo>
                  <a:pt x="20985" y="33453"/>
                  <a:pt x="22517" y="35298"/>
                  <a:pt x="24558" y="36399"/>
                </a:cubicBezTo>
                <a:cubicBezTo>
                  <a:pt x="25925" y="37138"/>
                  <a:pt x="27358" y="37482"/>
                  <a:pt x="28763" y="37482"/>
                </a:cubicBezTo>
                <a:cubicBezTo>
                  <a:pt x="31979" y="37482"/>
                  <a:pt x="35046" y="35681"/>
                  <a:pt x="36834" y="32681"/>
                </a:cubicBezTo>
                <a:cubicBezTo>
                  <a:pt x="39092" y="28891"/>
                  <a:pt x="39764" y="23904"/>
                  <a:pt x="39558" y="19557"/>
                </a:cubicBezTo>
                <a:cubicBezTo>
                  <a:pt x="39352" y="15211"/>
                  <a:pt x="38052" y="10815"/>
                  <a:pt x="35598" y="7202"/>
                </a:cubicBezTo>
                <a:cubicBezTo>
                  <a:pt x="33095" y="3515"/>
                  <a:pt x="29349" y="834"/>
                  <a:pt x="24902" y="163"/>
                </a:cubicBezTo>
                <a:cubicBezTo>
                  <a:pt x="24162" y="51"/>
                  <a:pt x="23422" y="0"/>
                  <a:pt x="226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7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27"/>
          <p:cNvSpPr txBox="1">
            <a:spLocks noGrp="1"/>
          </p:cNvSpPr>
          <p:nvPr>
            <p:ph type="subTitle" idx="1"/>
          </p:nvPr>
        </p:nvSpPr>
        <p:spPr>
          <a:xfrm>
            <a:off x="1334855" y="2238094"/>
            <a:ext cx="1975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27"/>
          <p:cNvSpPr txBox="1">
            <a:spLocks noGrp="1"/>
          </p:cNvSpPr>
          <p:nvPr>
            <p:ph type="subTitle" idx="2"/>
          </p:nvPr>
        </p:nvSpPr>
        <p:spPr>
          <a:xfrm>
            <a:off x="3584400" y="2238094"/>
            <a:ext cx="1975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27"/>
          <p:cNvSpPr txBox="1">
            <a:spLocks noGrp="1"/>
          </p:cNvSpPr>
          <p:nvPr>
            <p:ph type="subTitle" idx="3"/>
          </p:nvPr>
        </p:nvSpPr>
        <p:spPr>
          <a:xfrm>
            <a:off x="1334855" y="3699394"/>
            <a:ext cx="1975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27"/>
          <p:cNvSpPr txBox="1">
            <a:spLocks noGrp="1"/>
          </p:cNvSpPr>
          <p:nvPr>
            <p:ph type="subTitle" idx="4"/>
          </p:nvPr>
        </p:nvSpPr>
        <p:spPr>
          <a:xfrm>
            <a:off x="3584400" y="3699394"/>
            <a:ext cx="1975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27"/>
          <p:cNvSpPr txBox="1">
            <a:spLocks noGrp="1"/>
          </p:cNvSpPr>
          <p:nvPr>
            <p:ph type="subTitle" idx="5"/>
          </p:nvPr>
        </p:nvSpPr>
        <p:spPr>
          <a:xfrm>
            <a:off x="5833945" y="2238094"/>
            <a:ext cx="1975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6" name="Google Shape;696;p27"/>
          <p:cNvSpPr txBox="1">
            <a:spLocks noGrp="1"/>
          </p:cNvSpPr>
          <p:nvPr>
            <p:ph type="subTitle" idx="6"/>
          </p:nvPr>
        </p:nvSpPr>
        <p:spPr>
          <a:xfrm>
            <a:off x="5833945" y="3699394"/>
            <a:ext cx="1975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27"/>
          <p:cNvSpPr txBox="1">
            <a:spLocks noGrp="1"/>
          </p:cNvSpPr>
          <p:nvPr>
            <p:ph type="subTitle" idx="7"/>
          </p:nvPr>
        </p:nvSpPr>
        <p:spPr>
          <a:xfrm>
            <a:off x="1333355" y="1938288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highlight>
                  <a:schemeClr val="lt2"/>
                </a:highlight>
                <a:latin typeface="Arima"/>
                <a:ea typeface="Arima"/>
                <a:cs typeface="Arima"/>
                <a:sym typeface="Ar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98" name="Google Shape;698;p27"/>
          <p:cNvSpPr txBox="1">
            <a:spLocks noGrp="1"/>
          </p:cNvSpPr>
          <p:nvPr>
            <p:ph type="subTitle" idx="8"/>
          </p:nvPr>
        </p:nvSpPr>
        <p:spPr>
          <a:xfrm>
            <a:off x="3582900" y="1938288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highlight>
                  <a:schemeClr val="lt2"/>
                </a:highlight>
                <a:latin typeface="Arima"/>
                <a:ea typeface="Arima"/>
                <a:cs typeface="Arima"/>
                <a:sym typeface="Ar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99" name="Google Shape;699;p27"/>
          <p:cNvSpPr txBox="1">
            <a:spLocks noGrp="1"/>
          </p:cNvSpPr>
          <p:nvPr>
            <p:ph type="subTitle" idx="9"/>
          </p:nvPr>
        </p:nvSpPr>
        <p:spPr>
          <a:xfrm>
            <a:off x="5832445" y="1938288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highlight>
                  <a:schemeClr val="lt2"/>
                </a:highlight>
                <a:latin typeface="Arima"/>
                <a:ea typeface="Arima"/>
                <a:cs typeface="Arima"/>
                <a:sym typeface="Ar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00" name="Google Shape;700;p27"/>
          <p:cNvSpPr txBox="1">
            <a:spLocks noGrp="1"/>
          </p:cNvSpPr>
          <p:nvPr>
            <p:ph type="subTitle" idx="13"/>
          </p:nvPr>
        </p:nvSpPr>
        <p:spPr>
          <a:xfrm>
            <a:off x="1333355" y="3398450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highlight>
                  <a:schemeClr val="lt2"/>
                </a:highlight>
                <a:latin typeface="Arima"/>
                <a:ea typeface="Arima"/>
                <a:cs typeface="Arima"/>
                <a:sym typeface="Ar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01" name="Google Shape;701;p27"/>
          <p:cNvSpPr txBox="1">
            <a:spLocks noGrp="1"/>
          </p:cNvSpPr>
          <p:nvPr>
            <p:ph type="subTitle" idx="14"/>
          </p:nvPr>
        </p:nvSpPr>
        <p:spPr>
          <a:xfrm>
            <a:off x="3582900" y="3398450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highlight>
                  <a:schemeClr val="lt2"/>
                </a:highlight>
                <a:latin typeface="Arima"/>
                <a:ea typeface="Arima"/>
                <a:cs typeface="Arima"/>
                <a:sym typeface="Ar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02" name="Google Shape;702;p27"/>
          <p:cNvSpPr txBox="1">
            <a:spLocks noGrp="1"/>
          </p:cNvSpPr>
          <p:nvPr>
            <p:ph type="subTitle" idx="15"/>
          </p:nvPr>
        </p:nvSpPr>
        <p:spPr>
          <a:xfrm>
            <a:off x="5832445" y="3398450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highlight>
                  <a:schemeClr val="lt2"/>
                </a:highlight>
                <a:latin typeface="Arima"/>
                <a:ea typeface="Arima"/>
                <a:cs typeface="Arima"/>
                <a:sym typeface="Ar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03" name="Google Shape;703;p27"/>
          <p:cNvSpPr/>
          <p:nvPr/>
        </p:nvSpPr>
        <p:spPr>
          <a:xfrm rot="2231467">
            <a:off x="-1161559" y="-454731"/>
            <a:ext cx="2047374" cy="1757594"/>
          </a:xfrm>
          <a:custGeom>
            <a:avLst/>
            <a:gdLst/>
            <a:ahLst/>
            <a:cxnLst/>
            <a:rect l="l" t="t" r="r" b="b"/>
            <a:pathLst>
              <a:path w="47627" h="40886" extrusionOk="0">
                <a:moveTo>
                  <a:pt x="14573" y="0"/>
                </a:moveTo>
                <a:cubicBezTo>
                  <a:pt x="12780" y="0"/>
                  <a:pt x="10811" y="700"/>
                  <a:pt x="8732" y="2318"/>
                </a:cubicBezTo>
                <a:cubicBezTo>
                  <a:pt x="3169" y="7584"/>
                  <a:pt x="55" y="15771"/>
                  <a:pt x="1" y="23373"/>
                </a:cubicBezTo>
                <a:cubicBezTo>
                  <a:pt x="797" y="31565"/>
                  <a:pt x="4816" y="34746"/>
                  <a:pt x="10006" y="34746"/>
                </a:cubicBezTo>
                <a:cubicBezTo>
                  <a:pt x="13512" y="34746"/>
                  <a:pt x="17553" y="33295"/>
                  <a:pt x="21497" y="30957"/>
                </a:cubicBezTo>
                <a:cubicBezTo>
                  <a:pt x="22692" y="30247"/>
                  <a:pt x="23702" y="29945"/>
                  <a:pt x="24578" y="29945"/>
                </a:cubicBezTo>
                <a:cubicBezTo>
                  <a:pt x="28268" y="29945"/>
                  <a:pt x="29574" y="35303"/>
                  <a:pt x="32253" y="38087"/>
                </a:cubicBezTo>
                <a:cubicBezTo>
                  <a:pt x="33962" y="40048"/>
                  <a:pt x="36033" y="40886"/>
                  <a:pt x="38063" y="40886"/>
                </a:cubicBezTo>
                <a:cubicBezTo>
                  <a:pt x="42963" y="40886"/>
                  <a:pt x="47626" y="36004"/>
                  <a:pt x="46407" y="30271"/>
                </a:cubicBezTo>
                <a:cubicBezTo>
                  <a:pt x="45717" y="23483"/>
                  <a:pt x="36803" y="21867"/>
                  <a:pt x="37513" y="18002"/>
                </a:cubicBezTo>
                <a:cubicBezTo>
                  <a:pt x="38001" y="16187"/>
                  <a:pt x="39672" y="14706"/>
                  <a:pt x="40602" y="13111"/>
                </a:cubicBezTo>
                <a:cubicBezTo>
                  <a:pt x="42625" y="9637"/>
                  <a:pt x="42972" y="5005"/>
                  <a:pt x="39767" y="2092"/>
                </a:cubicBezTo>
                <a:cubicBezTo>
                  <a:pt x="38427" y="874"/>
                  <a:pt x="36858" y="350"/>
                  <a:pt x="35272" y="350"/>
                </a:cubicBezTo>
                <a:cubicBezTo>
                  <a:pt x="32936" y="350"/>
                  <a:pt x="30563" y="1487"/>
                  <a:pt x="28823" y="3218"/>
                </a:cubicBezTo>
                <a:cubicBezTo>
                  <a:pt x="28706" y="3323"/>
                  <a:pt x="28594" y="3435"/>
                  <a:pt x="28484" y="3550"/>
                </a:cubicBezTo>
                <a:cubicBezTo>
                  <a:pt x="27446" y="4632"/>
                  <a:pt x="26071" y="5168"/>
                  <a:pt x="24703" y="5168"/>
                </a:cubicBezTo>
                <a:cubicBezTo>
                  <a:pt x="23207" y="5168"/>
                  <a:pt x="21719" y="4527"/>
                  <a:pt x="20689" y="3254"/>
                </a:cubicBezTo>
                <a:cubicBezTo>
                  <a:pt x="19074" y="1262"/>
                  <a:pt x="16982" y="0"/>
                  <a:pt x="1457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27"/>
          <p:cNvSpPr/>
          <p:nvPr/>
        </p:nvSpPr>
        <p:spPr>
          <a:xfrm rot="1533010">
            <a:off x="-703017" y="-210524"/>
            <a:ext cx="1480746" cy="1436556"/>
          </a:xfrm>
          <a:custGeom>
            <a:avLst/>
            <a:gdLst/>
            <a:ahLst/>
            <a:cxnLst/>
            <a:rect l="l" t="t" r="r" b="b"/>
            <a:pathLst>
              <a:path w="34447" h="33419" extrusionOk="0">
                <a:moveTo>
                  <a:pt x="10274" y="1"/>
                </a:moveTo>
                <a:cubicBezTo>
                  <a:pt x="10226" y="1"/>
                  <a:pt x="10178" y="16"/>
                  <a:pt x="10137" y="46"/>
                </a:cubicBezTo>
                <a:cubicBezTo>
                  <a:pt x="6271" y="2898"/>
                  <a:pt x="3394" y="6485"/>
                  <a:pt x="1819" y="10415"/>
                </a:cubicBezTo>
                <a:cubicBezTo>
                  <a:pt x="65" y="14796"/>
                  <a:pt x="0" y="19600"/>
                  <a:pt x="1640" y="23595"/>
                </a:cubicBezTo>
                <a:cubicBezTo>
                  <a:pt x="3569" y="28290"/>
                  <a:pt x="7914" y="31906"/>
                  <a:pt x="12978" y="33032"/>
                </a:cubicBezTo>
                <a:cubicBezTo>
                  <a:pt x="14139" y="33289"/>
                  <a:pt x="15325" y="33419"/>
                  <a:pt x="16515" y="33419"/>
                </a:cubicBezTo>
                <a:cubicBezTo>
                  <a:pt x="16523" y="33419"/>
                  <a:pt x="16530" y="33419"/>
                  <a:pt x="16538" y="33419"/>
                </a:cubicBezTo>
                <a:cubicBezTo>
                  <a:pt x="20409" y="33419"/>
                  <a:pt x="24285" y="32082"/>
                  <a:pt x="27389" y="29597"/>
                </a:cubicBezTo>
                <a:cubicBezTo>
                  <a:pt x="31306" y="26460"/>
                  <a:pt x="33859" y="21521"/>
                  <a:pt x="34217" y="16383"/>
                </a:cubicBezTo>
                <a:cubicBezTo>
                  <a:pt x="34446" y="13096"/>
                  <a:pt x="33809" y="9995"/>
                  <a:pt x="32372" y="7416"/>
                </a:cubicBezTo>
                <a:cubicBezTo>
                  <a:pt x="30792" y="4579"/>
                  <a:pt x="28238" y="2466"/>
                  <a:pt x="25364" y="1615"/>
                </a:cubicBezTo>
                <a:cubicBezTo>
                  <a:pt x="24355" y="1316"/>
                  <a:pt x="23285" y="1169"/>
                  <a:pt x="22191" y="1169"/>
                </a:cubicBezTo>
                <a:cubicBezTo>
                  <a:pt x="20026" y="1169"/>
                  <a:pt x="17762" y="1745"/>
                  <a:pt x="15667" y="2864"/>
                </a:cubicBezTo>
                <a:cubicBezTo>
                  <a:pt x="13047" y="4263"/>
                  <a:pt x="10605" y="6514"/>
                  <a:pt x="8414" y="9553"/>
                </a:cubicBezTo>
                <a:cubicBezTo>
                  <a:pt x="6841" y="11728"/>
                  <a:pt x="5784" y="13761"/>
                  <a:pt x="5180" y="15762"/>
                </a:cubicBezTo>
                <a:cubicBezTo>
                  <a:pt x="4444" y="18206"/>
                  <a:pt x="4395" y="20624"/>
                  <a:pt x="5037" y="22752"/>
                </a:cubicBezTo>
                <a:cubicBezTo>
                  <a:pt x="6054" y="26115"/>
                  <a:pt x="8893" y="28860"/>
                  <a:pt x="12450" y="29915"/>
                </a:cubicBezTo>
                <a:cubicBezTo>
                  <a:pt x="13545" y="30240"/>
                  <a:pt x="14705" y="30400"/>
                  <a:pt x="15881" y="30400"/>
                </a:cubicBezTo>
                <a:cubicBezTo>
                  <a:pt x="18232" y="30400"/>
                  <a:pt x="20650" y="29763"/>
                  <a:pt x="22766" y="28539"/>
                </a:cubicBezTo>
                <a:cubicBezTo>
                  <a:pt x="25708" y="26834"/>
                  <a:pt x="28143" y="24018"/>
                  <a:pt x="29617" y="20609"/>
                </a:cubicBezTo>
                <a:cubicBezTo>
                  <a:pt x="31024" y="17357"/>
                  <a:pt x="31642" y="12683"/>
                  <a:pt x="29155" y="9312"/>
                </a:cubicBezTo>
                <a:cubicBezTo>
                  <a:pt x="27527" y="7107"/>
                  <a:pt x="24685" y="5865"/>
                  <a:pt x="21747" y="5865"/>
                </a:cubicBezTo>
                <a:cubicBezTo>
                  <a:pt x="20505" y="5865"/>
                  <a:pt x="19247" y="6086"/>
                  <a:pt x="18055" y="6550"/>
                </a:cubicBezTo>
                <a:cubicBezTo>
                  <a:pt x="14528" y="7923"/>
                  <a:pt x="11640" y="11123"/>
                  <a:pt x="10132" y="15324"/>
                </a:cubicBezTo>
                <a:cubicBezTo>
                  <a:pt x="9461" y="17196"/>
                  <a:pt x="9191" y="18868"/>
                  <a:pt x="9308" y="20441"/>
                </a:cubicBezTo>
                <a:cubicBezTo>
                  <a:pt x="9446" y="22332"/>
                  <a:pt x="10175" y="24021"/>
                  <a:pt x="11357" y="25193"/>
                </a:cubicBezTo>
                <a:cubicBezTo>
                  <a:pt x="12604" y="26431"/>
                  <a:pt x="14446" y="27099"/>
                  <a:pt x="16373" y="27099"/>
                </a:cubicBezTo>
                <a:cubicBezTo>
                  <a:pt x="17256" y="27099"/>
                  <a:pt x="18157" y="26959"/>
                  <a:pt x="19026" y="26669"/>
                </a:cubicBezTo>
                <a:cubicBezTo>
                  <a:pt x="21330" y="25902"/>
                  <a:pt x="23436" y="24235"/>
                  <a:pt x="25280" y="21714"/>
                </a:cubicBezTo>
                <a:cubicBezTo>
                  <a:pt x="26823" y="19604"/>
                  <a:pt x="27682" y="17538"/>
                  <a:pt x="27832" y="15575"/>
                </a:cubicBezTo>
                <a:cubicBezTo>
                  <a:pt x="28018" y="13134"/>
                  <a:pt x="27007" y="10775"/>
                  <a:pt x="25254" y="9564"/>
                </a:cubicBezTo>
                <a:cubicBezTo>
                  <a:pt x="24318" y="8917"/>
                  <a:pt x="23152" y="8596"/>
                  <a:pt x="21937" y="8596"/>
                </a:cubicBezTo>
                <a:cubicBezTo>
                  <a:pt x="20604" y="8596"/>
                  <a:pt x="19213" y="8983"/>
                  <a:pt x="18008" y="9752"/>
                </a:cubicBezTo>
                <a:cubicBezTo>
                  <a:pt x="16120" y="10956"/>
                  <a:pt x="14620" y="12958"/>
                  <a:pt x="13552" y="15703"/>
                </a:cubicBezTo>
                <a:cubicBezTo>
                  <a:pt x="12879" y="17434"/>
                  <a:pt x="12642" y="18833"/>
                  <a:pt x="12805" y="20109"/>
                </a:cubicBezTo>
                <a:cubicBezTo>
                  <a:pt x="13019" y="21778"/>
                  <a:pt x="14021" y="23198"/>
                  <a:pt x="15359" y="23728"/>
                </a:cubicBezTo>
                <a:cubicBezTo>
                  <a:pt x="15786" y="23898"/>
                  <a:pt x="16249" y="23981"/>
                  <a:pt x="16726" y="23981"/>
                </a:cubicBezTo>
                <a:cubicBezTo>
                  <a:pt x="17585" y="23981"/>
                  <a:pt x="18490" y="23710"/>
                  <a:pt x="19311" y="23185"/>
                </a:cubicBezTo>
                <a:cubicBezTo>
                  <a:pt x="20544" y="22398"/>
                  <a:pt x="21408" y="21203"/>
                  <a:pt x="22022" y="20250"/>
                </a:cubicBezTo>
                <a:cubicBezTo>
                  <a:pt x="22665" y="19251"/>
                  <a:pt x="23401" y="17920"/>
                  <a:pt x="23380" y="16480"/>
                </a:cubicBezTo>
                <a:cubicBezTo>
                  <a:pt x="23358" y="15119"/>
                  <a:pt x="22458" y="13590"/>
                  <a:pt x="20988" y="13387"/>
                </a:cubicBezTo>
                <a:cubicBezTo>
                  <a:pt x="20871" y="13371"/>
                  <a:pt x="20756" y="13363"/>
                  <a:pt x="20642" y="13363"/>
                </a:cubicBezTo>
                <a:cubicBezTo>
                  <a:pt x="19528" y="13363"/>
                  <a:pt x="18546" y="14103"/>
                  <a:pt x="17797" y="14771"/>
                </a:cubicBezTo>
                <a:cubicBezTo>
                  <a:pt x="16862" y="15604"/>
                  <a:pt x="15759" y="16750"/>
                  <a:pt x="15527" y="18221"/>
                </a:cubicBezTo>
                <a:cubicBezTo>
                  <a:pt x="15397" y="19047"/>
                  <a:pt x="15654" y="19964"/>
                  <a:pt x="16195" y="20613"/>
                </a:cubicBezTo>
                <a:cubicBezTo>
                  <a:pt x="16625" y="21126"/>
                  <a:pt x="17191" y="21416"/>
                  <a:pt x="17792" y="21429"/>
                </a:cubicBezTo>
                <a:cubicBezTo>
                  <a:pt x="17801" y="21429"/>
                  <a:pt x="17809" y="21429"/>
                  <a:pt x="17818" y="21429"/>
                </a:cubicBezTo>
                <a:cubicBezTo>
                  <a:pt x="18649" y="21429"/>
                  <a:pt x="19494" y="20886"/>
                  <a:pt x="19864" y="20081"/>
                </a:cubicBezTo>
                <a:cubicBezTo>
                  <a:pt x="20208" y="19337"/>
                  <a:pt x="20164" y="18391"/>
                  <a:pt x="19750" y="17611"/>
                </a:cubicBezTo>
                <a:cubicBezTo>
                  <a:pt x="19709" y="17533"/>
                  <a:pt x="19629" y="17488"/>
                  <a:pt x="19547" y="17488"/>
                </a:cubicBezTo>
                <a:cubicBezTo>
                  <a:pt x="19511" y="17488"/>
                  <a:pt x="19475" y="17497"/>
                  <a:pt x="19441" y="17515"/>
                </a:cubicBezTo>
                <a:cubicBezTo>
                  <a:pt x="19329" y="17574"/>
                  <a:pt x="19286" y="17714"/>
                  <a:pt x="19346" y="17824"/>
                </a:cubicBezTo>
                <a:cubicBezTo>
                  <a:pt x="19693" y="18481"/>
                  <a:pt x="19732" y="19273"/>
                  <a:pt x="19449" y="19890"/>
                </a:cubicBezTo>
                <a:cubicBezTo>
                  <a:pt x="19153" y="20531"/>
                  <a:pt x="18489" y="20972"/>
                  <a:pt x="17834" y="20972"/>
                </a:cubicBezTo>
                <a:cubicBezTo>
                  <a:pt x="17823" y="20972"/>
                  <a:pt x="17813" y="20972"/>
                  <a:pt x="17802" y="20971"/>
                </a:cubicBezTo>
                <a:cubicBezTo>
                  <a:pt x="17203" y="20958"/>
                  <a:pt x="16788" y="20609"/>
                  <a:pt x="16546" y="20320"/>
                </a:cubicBezTo>
                <a:cubicBezTo>
                  <a:pt x="16093" y="19776"/>
                  <a:pt x="15870" y="18982"/>
                  <a:pt x="15978" y="18294"/>
                </a:cubicBezTo>
                <a:cubicBezTo>
                  <a:pt x="16187" y="16964"/>
                  <a:pt x="17222" y="15894"/>
                  <a:pt x="18101" y="15112"/>
                </a:cubicBezTo>
                <a:cubicBezTo>
                  <a:pt x="18788" y="14500"/>
                  <a:pt x="19684" y="13821"/>
                  <a:pt x="20648" y="13821"/>
                </a:cubicBezTo>
                <a:cubicBezTo>
                  <a:pt x="20740" y="13821"/>
                  <a:pt x="20832" y="13827"/>
                  <a:pt x="20924" y="13840"/>
                </a:cubicBezTo>
                <a:cubicBezTo>
                  <a:pt x="22134" y="14008"/>
                  <a:pt x="22902" y="15344"/>
                  <a:pt x="22920" y="16486"/>
                </a:cubicBezTo>
                <a:cubicBezTo>
                  <a:pt x="22942" y="17803"/>
                  <a:pt x="22244" y="19057"/>
                  <a:pt x="21635" y="20004"/>
                </a:cubicBezTo>
                <a:cubicBezTo>
                  <a:pt x="21046" y="20917"/>
                  <a:pt x="20221" y="22061"/>
                  <a:pt x="19064" y="22800"/>
                </a:cubicBezTo>
                <a:cubicBezTo>
                  <a:pt x="18315" y="23278"/>
                  <a:pt x="17497" y="23525"/>
                  <a:pt x="16725" y="23525"/>
                </a:cubicBezTo>
                <a:cubicBezTo>
                  <a:pt x="16305" y="23525"/>
                  <a:pt x="15899" y="23452"/>
                  <a:pt x="15526" y="23304"/>
                </a:cubicBezTo>
                <a:cubicBezTo>
                  <a:pt x="14339" y="22833"/>
                  <a:pt x="13449" y="21557"/>
                  <a:pt x="13256" y="20051"/>
                </a:cubicBezTo>
                <a:cubicBezTo>
                  <a:pt x="13103" y="18855"/>
                  <a:pt x="13332" y="17527"/>
                  <a:pt x="13977" y="15869"/>
                </a:cubicBezTo>
                <a:cubicBezTo>
                  <a:pt x="15009" y="13216"/>
                  <a:pt x="16446" y="11289"/>
                  <a:pt x="18251" y="10138"/>
                </a:cubicBezTo>
                <a:cubicBezTo>
                  <a:pt x="19384" y="9416"/>
                  <a:pt x="20689" y="9051"/>
                  <a:pt x="21935" y="9051"/>
                </a:cubicBezTo>
                <a:cubicBezTo>
                  <a:pt x="23056" y="9051"/>
                  <a:pt x="24131" y="9346"/>
                  <a:pt x="24991" y="9941"/>
                </a:cubicBezTo>
                <a:cubicBezTo>
                  <a:pt x="26612" y="11060"/>
                  <a:pt x="27547" y="13259"/>
                  <a:pt x="27372" y="15540"/>
                </a:cubicBezTo>
                <a:cubicBezTo>
                  <a:pt x="27229" y="17418"/>
                  <a:pt x="26400" y="19405"/>
                  <a:pt x="24907" y="21444"/>
                </a:cubicBezTo>
                <a:cubicBezTo>
                  <a:pt x="23120" y="23888"/>
                  <a:pt x="21092" y="25501"/>
                  <a:pt x="18878" y="26236"/>
                </a:cubicBezTo>
                <a:cubicBezTo>
                  <a:pt x="18053" y="26511"/>
                  <a:pt x="17200" y="26643"/>
                  <a:pt x="16364" y="26643"/>
                </a:cubicBezTo>
                <a:cubicBezTo>
                  <a:pt x="14558" y="26643"/>
                  <a:pt x="12837" y="26023"/>
                  <a:pt x="11676" y="24870"/>
                </a:cubicBezTo>
                <a:cubicBezTo>
                  <a:pt x="10572" y="23774"/>
                  <a:pt x="9892" y="22189"/>
                  <a:pt x="9760" y="20407"/>
                </a:cubicBezTo>
                <a:cubicBezTo>
                  <a:pt x="9648" y="18901"/>
                  <a:pt x="9910" y="17288"/>
                  <a:pt x="10560" y="15479"/>
                </a:cubicBezTo>
                <a:cubicBezTo>
                  <a:pt x="12022" y="11401"/>
                  <a:pt x="14813" y="8302"/>
                  <a:pt x="18218" y="6977"/>
                </a:cubicBezTo>
                <a:cubicBezTo>
                  <a:pt x="19359" y="6533"/>
                  <a:pt x="20563" y="6321"/>
                  <a:pt x="21750" y="6321"/>
                </a:cubicBezTo>
                <a:cubicBezTo>
                  <a:pt x="24543" y="6321"/>
                  <a:pt x="27241" y="7496"/>
                  <a:pt x="28783" y="9585"/>
                </a:cubicBezTo>
                <a:cubicBezTo>
                  <a:pt x="31154" y="12798"/>
                  <a:pt x="30550" y="17291"/>
                  <a:pt x="29194" y="20427"/>
                </a:cubicBezTo>
                <a:cubicBezTo>
                  <a:pt x="27757" y="23746"/>
                  <a:pt x="25392" y="26487"/>
                  <a:pt x="22532" y="28142"/>
                </a:cubicBezTo>
                <a:cubicBezTo>
                  <a:pt x="20487" y="29326"/>
                  <a:pt x="18149" y="29942"/>
                  <a:pt x="15879" y="29942"/>
                </a:cubicBezTo>
                <a:cubicBezTo>
                  <a:pt x="14746" y="29942"/>
                  <a:pt x="13629" y="29788"/>
                  <a:pt x="12575" y="29475"/>
                </a:cubicBezTo>
                <a:cubicBezTo>
                  <a:pt x="9217" y="28480"/>
                  <a:pt x="6429" y="25787"/>
                  <a:pt x="5471" y="22619"/>
                </a:cubicBezTo>
                <a:cubicBezTo>
                  <a:pt x="4854" y="20576"/>
                  <a:pt x="4903" y="18251"/>
                  <a:pt x="5614" y="15894"/>
                </a:cubicBezTo>
                <a:cubicBezTo>
                  <a:pt x="6202" y="13940"/>
                  <a:pt x="7237" y="11954"/>
                  <a:pt x="8781" y="9819"/>
                </a:cubicBezTo>
                <a:cubicBezTo>
                  <a:pt x="10935" y="6839"/>
                  <a:pt x="13325" y="4633"/>
                  <a:pt x="15883" y="3267"/>
                </a:cubicBezTo>
                <a:cubicBezTo>
                  <a:pt x="17913" y="2184"/>
                  <a:pt x="20101" y="1625"/>
                  <a:pt x="22191" y="1625"/>
                </a:cubicBezTo>
                <a:cubicBezTo>
                  <a:pt x="23242" y="1625"/>
                  <a:pt x="24267" y="1766"/>
                  <a:pt x="25234" y="2052"/>
                </a:cubicBezTo>
                <a:cubicBezTo>
                  <a:pt x="27994" y="2870"/>
                  <a:pt x="30450" y="4905"/>
                  <a:pt x="31972" y="7638"/>
                </a:cubicBezTo>
                <a:cubicBezTo>
                  <a:pt x="33366" y="10140"/>
                  <a:pt x="33984" y="13152"/>
                  <a:pt x="33761" y="16351"/>
                </a:cubicBezTo>
                <a:cubicBezTo>
                  <a:pt x="33411" y="21363"/>
                  <a:pt x="30922" y="26180"/>
                  <a:pt x="27104" y="29240"/>
                </a:cubicBezTo>
                <a:cubicBezTo>
                  <a:pt x="24082" y="31661"/>
                  <a:pt x="20307" y="32961"/>
                  <a:pt x="16540" y="32961"/>
                </a:cubicBezTo>
                <a:cubicBezTo>
                  <a:pt x="15378" y="32961"/>
                  <a:pt x="14216" y="32838"/>
                  <a:pt x="13077" y="32584"/>
                </a:cubicBezTo>
                <a:cubicBezTo>
                  <a:pt x="8157" y="31492"/>
                  <a:pt x="3937" y="27979"/>
                  <a:pt x="2064" y="23420"/>
                </a:cubicBezTo>
                <a:cubicBezTo>
                  <a:pt x="468" y="19535"/>
                  <a:pt x="534" y="14855"/>
                  <a:pt x="2245" y="10584"/>
                </a:cubicBezTo>
                <a:cubicBezTo>
                  <a:pt x="3788" y="6733"/>
                  <a:pt x="6612" y="3216"/>
                  <a:pt x="10410" y="415"/>
                </a:cubicBezTo>
                <a:cubicBezTo>
                  <a:pt x="10511" y="339"/>
                  <a:pt x="10534" y="196"/>
                  <a:pt x="10458" y="94"/>
                </a:cubicBezTo>
                <a:cubicBezTo>
                  <a:pt x="10413" y="33"/>
                  <a:pt x="10344" y="1"/>
                  <a:pt x="102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27"/>
          <p:cNvSpPr/>
          <p:nvPr/>
        </p:nvSpPr>
        <p:spPr>
          <a:xfrm rot="266302">
            <a:off x="8104209" y="-187275"/>
            <a:ext cx="1387190" cy="1222710"/>
          </a:xfrm>
          <a:custGeom>
            <a:avLst/>
            <a:gdLst/>
            <a:ahLst/>
            <a:cxnLst/>
            <a:rect l="l" t="t" r="r" b="b"/>
            <a:pathLst>
              <a:path w="32310" h="28479" extrusionOk="0">
                <a:moveTo>
                  <a:pt x="10605" y="1"/>
                </a:moveTo>
                <a:cubicBezTo>
                  <a:pt x="7930" y="1"/>
                  <a:pt x="5207" y="589"/>
                  <a:pt x="3154" y="2265"/>
                </a:cubicBezTo>
                <a:cubicBezTo>
                  <a:pt x="1164" y="3886"/>
                  <a:pt x="0" y="6468"/>
                  <a:pt x="101" y="9032"/>
                </a:cubicBezTo>
                <a:cubicBezTo>
                  <a:pt x="200" y="11598"/>
                  <a:pt x="1566" y="14080"/>
                  <a:pt x="3674" y="15543"/>
                </a:cubicBezTo>
                <a:cubicBezTo>
                  <a:pt x="5483" y="16794"/>
                  <a:pt x="7695" y="17276"/>
                  <a:pt x="9752" y="18057"/>
                </a:cubicBezTo>
                <a:cubicBezTo>
                  <a:pt x="10917" y="18498"/>
                  <a:pt x="12041" y="19042"/>
                  <a:pt x="13111" y="19684"/>
                </a:cubicBezTo>
                <a:cubicBezTo>
                  <a:pt x="13737" y="20260"/>
                  <a:pt x="14318" y="20882"/>
                  <a:pt x="14848" y="21549"/>
                </a:cubicBezTo>
                <a:cubicBezTo>
                  <a:pt x="16479" y="23606"/>
                  <a:pt x="17687" y="26124"/>
                  <a:pt x="19922" y="27499"/>
                </a:cubicBezTo>
                <a:cubicBezTo>
                  <a:pt x="21009" y="28167"/>
                  <a:pt x="22263" y="28479"/>
                  <a:pt x="23531" y="28479"/>
                </a:cubicBezTo>
                <a:cubicBezTo>
                  <a:pt x="25400" y="28479"/>
                  <a:pt x="27299" y="27801"/>
                  <a:pt x="28738" y="26587"/>
                </a:cubicBezTo>
                <a:cubicBezTo>
                  <a:pt x="31156" y="24551"/>
                  <a:pt x="32310" y="21264"/>
                  <a:pt x="32165" y="18111"/>
                </a:cubicBezTo>
                <a:cubicBezTo>
                  <a:pt x="32018" y="14957"/>
                  <a:pt x="30684" y="11942"/>
                  <a:pt x="28831" y="9390"/>
                </a:cubicBezTo>
                <a:cubicBezTo>
                  <a:pt x="24876" y="3953"/>
                  <a:pt x="18411" y="421"/>
                  <a:pt x="11702" y="33"/>
                </a:cubicBezTo>
                <a:cubicBezTo>
                  <a:pt x="11339" y="12"/>
                  <a:pt x="10973" y="1"/>
                  <a:pt x="1060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27"/>
          <p:cNvSpPr/>
          <p:nvPr/>
        </p:nvSpPr>
        <p:spPr>
          <a:xfrm rot="-6469698">
            <a:off x="8554022" y="711113"/>
            <a:ext cx="1790072" cy="1577823"/>
          </a:xfrm>
          <a:custGeom>
            <a:avLst/>
            <a:gdLst/>
            <a:ahLst/>
            <a:cxnLst/>
            <a:rect l="l" t="t" r="r" b="b"/>
            <a:pathLst>
              <a:path w="32310" h="28479" extrusionOk="0">
                <a:moveTo>
                  <a:pt x="10605" y="1"/>
                </a:moveTo>
                <a:cubicBezTo>
                  <a:pt x="7930" y="1"/>
                  <a:pt x="5207" y="589"/>
                  <a:pt x="3154" y="2265"/>
                </a:cubicBezTo>
                <a:cubicBezTo>
                  <a:pt x="1164" y="3886"/>
                  <a:pt x="0" y="6468"/>
                  <a:pt x="101" y="9032"/>
                </a:cubicBezTo>
                <a:cubicBezTo>
                  <a:pt x="200" y="11598"/>
                  <a:pt x="1566" y="14080"/>
                  <a:pt x="3674" y="15543"/>
                </a:cubicBezTo>
                <a:cubicBezTo>
                  <a:pt x="5483" y="16794"/>
                  <a:pt x="7695" y="17276"/>
                  <a:pt x="9752" y="18057"/>
                </a:cubicBezTo>
                <a:cubicBezTo>
                  <a:pt x="10917" y="18498"/>
                  <a:pt x="12041" y="19042"/>
                  <a:pt x="13111" y="19684"/>
                </a:cubicBezTo>
                <a:cubicBezTo>
                  <a:pt x="13737" y="20260"/>
                  <a:pt x="14318" y="20882"/>
                  <a:pt x="14848" y="21549"/>
                </a:cubicBezTo>
                <a:cubicBezTo>
                  <a:pt x="16479" y="23606"/>
                  <a:pt x="17687" y="26124"/>
                  <a:pt x="19922" y="27499"/>
                </a:cubicBezTo>
                <a:cubicBezTo>
                  <a:pt x="21009" y="28167"/>
                  <a:pt x="22263" y="28479"/>
                  <a:pt x="23531" y="28479"/>
                </a:cubicBezTo>
                <a:cubicBezTo>
                  <a:pt x="25400" y="28479"/>
                  <a:pt x="27299" y="27801"/>
                  <a:pt x="28738" y="26587"/>
                </a:cubicBezTo>
                <a:cubicBezTo>
                  <a:pt x="31156" y="24551"/>
                  <a:pt x="32310" y="21264"/>
                  <a:pt x="32165" y="18111"/>
                </a:cubicBezTo>
                <a:cubicBezTo>
                  <a:pt x="32018" y="14957"/>
                  <a:pt x="30684" y="11942"/>
                  <a:pt x="28831" y="9390"/>
                </a:cubicBezTo>
                <a:cubicBezTo>
                  <a:pt x="24876" y="3953"/>
                  <a:pt x="18411" y="421"/>
                  <a:pt x="11702" y="33"/>
                </a:cubicBezTo>
                <a:cubicBezTo>
                  <a:pt x="11339" y="12"/>
                  <a:pt x="10973" y="1"/>
                  <a:pt x="106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27"/>
          <p:cNvSpPr/>
          <p:nvPr/>
        </p:nvSpPr>
        <p:spPr>
          <a:xfrm>
            <a:off x="8536475" y="956975"/>
            <a:ext cx="388575" cy="320400"/>
          </a:xfrm>
          <a:custGeom>
            <a:avLst/>
            <a:gdLst/>
            <a:ahLst/>
            <a:cxnLst/>
            <a:rect l="l" t="t" r="r" b="b"/>
            <a:pathLst>
              <a:path w="15543" h="12816" extrusionOk="0">
                <a:moveTo>
                  <a:pt x="7710" y="0"/>
                </a:moveTo>
                <a:cubicBezTo>
                  <a:pt x="7084" y="0"/>
                  <a:pt x="6456" y="356"/>
                  <a:pt x="6268" y="1061"/>
                </a:cubicBezTo>
                <a:cubicBezTo>
                  <a:pt x="5880" y="2534"/>
                  <a:pt x="5728" y="4024"/>
                  <a:pt x="5648" y="5540"/>
                </a:cubicBezTo>
                <a:cubicBezTo>
                  <a:pt x="4441" y="5634"/>
                  <a:pt x="3237" y="5719"/>
                  <a:pt x="2027" y="5770"/>
                </a:cubicBezTo>
                <a:cubicBezTo>
                  <a:pt x="19" y="5856"/>
                  <a:pt x="1" y="8868"/>
                  <a:pt x="2027" y="8905"/>
                </a:cubicBezTo>
                <a:cubicBezTo>
                  <a:pt x="3169" y="8925"/>
                  <a:pt x="4310" y="8980"/>
                  <a:pt x="5450" y="9040"/>
                </a:cubicBezTo>
                <a:cubicBezTo>
                  <a:pt x="5432" y="9590"/>
                  <a:pt x="5429" y="10140"/>
                  <a:pt x="5457" y="10686"/>
                </a:cubicBezTo>
                <a:cubicBezTo>
                  <a:pt x="5530" y="12107"/>
                  <a:pt x="6589" y="12816"/>
                  <a:pt x="7652" y="12816"/>
                </a:cubicBezTo>
                <a:cubicBezTo>
                  <a:pt x="8716" y="12816"/>
                  <a:pt x="9784" y="12105"/>
                  <a:pt x="9869" y="10686"/>
                </a:cubicBezTo>
                <a:cubicBezTo>
                  <a:pt x="9896" y="10227"/>
                  <a:pt x="9901" y="9766"/>
                  <a:pt x="9894" y="9304"/>
                </a:cubicBezTo>
                <a:lnTo>
                  <a:pt x="9894" y="9304"/>
                </a:lnTo>
                <a:cubicBezTo>
                  <a:pt x="10365" y="9328"/>
                  <a:pt x="10836" y="9344"/>
                  <a:pt x="11303" y="9344"/>
                </a:cubicBezTo>
                <a:cubicBezTo>
                  <a:pt x="11834" y="9344"/>
                  <a:pt x="12359" y="9323"/>
                  <a:pt x="12873" y="9266"/>
                </a:cubicBezTo>
                <a:cubicBezTo>
                  <a:pt x="15487" y="8973"/>
                  <a:pt x="15543" y="5388"/>
                  <a:pt x="12873" y="5155"/>
                </a:cubicBezTo>
                <a:cubicBezTo>
                  <a:pt x="12490" y="5121"/>
                  <a:pt x="12101" y="5107"/>
                  <a:pt x="11709" y="5107"/>
                </a:cubicBezTo>
                <a:cubicBezTo>
                  <a:pt x="11047" y="5107"/>
                  <a:pt x="10375" y="5147"/>
                  <a:pt x="9706" y="5201"/>
                </a:cubicBezTo>
                <a:cubicBezTo>
                  <a:pt x="9631" y="3802"/>
                  <a:pt x="9484" y="2427"/>
                  <a:pt x="9135" y="1061"/>
                </a:cubicBezTo>
                <a:cubicBezTo>
                  <a:pt x="8954" y="352"/>
                  <a:pt x="8333" y="0"/>
                  <a:pt x="7710" y="0"/>
                </a:cubicBezTo>
                <a:close/>
              </a:path>
            </a:pathLst>
          </a:custGeom>
          <a:solidFill>
            <a:srgbClr val="1833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27"/>
          <p:cNvSpPr/>
          <p:nvPr/>
        </p:nvSpPr>
        <p:spPr>
          <a:xfrm>
            <a:off x="8794200" y="1339825"/>
            <a:ext cx="388575" cy="320400"/>
          </a:xfrm>
          <a:custGeom>
            <a:avLst/>
            <a:gdLst/>
            <a:ahLst/>
            <a:cxnLst/>
            <a:rect l="l" t="t" r="r" b="b"/>
            <a:pathLst>
              <a:path w="15543" h="12816" extrusionOk="0">
                <a:moveTo>
                  <a:pt x="7710" y="0"/>
                </a:moveTo>
                <a:cubicBezTo>
                  <a:pt x="7084" y="0"/>
                  <a:pt x="6456" y="356"/>
                  <a:pt x="6268" y="1061"/>
                </a:cubicBezTo>
                <a:cubicBezTo>
                  <a:pt x="5880" y="2534"/>
                  <a:pt x="5728" y="4024"/>
                  <a:pt x="5648" y="5540"/>
                </a:cubicBezTo>
                <a:cubicBezTo>
                  <a:pt x="4441" y="5634"/>
                  <a:pt x="3237" y="5719"/>
                  <a:pt x="2027" y="5770"/>
                </a:cubicBezTo>
                <a:cubicBezTo>
                  <a:pt x="19" y="5856"/>
                  <a:pt x="1" y="8868"/>
                  <a:pt x="2027" y="8905"/>
                </a:cubicBezTo>
                <a:cubicBezTo>
                  <a:pt x="3169" y="8925"/>
                  <a:pt x="4310" y="8980"/>
                  <a:pt x="5450" y="9040"/>
                </a:cubicBezTo>
                <a:cubicBezTo>
                  <a:pt x="5432" y="9590"/>
                  <a:pt x="5429" y="10140"/>
                  <a:pt x="5457" y="10686"/>
                </a:cubicBezTo>
                <a:cubicBezTo>
                  <a:pt x="5530" y="12107"/>
                  <a:pt x="6589" y="12816"/>
                  <a:pt x="7652" y="12816"/>
                </a:cubicBezTo>
                <a:cubicBezTo>
                  <a:pt x="8716" y="12816"/>
                  <a:pt x="9784" y="12105"/>
                  <a:pt x="9869" y="10686"/>
                </a:cubicBezTo>
                <a:cubicBezTo>
                  <a:pt x="9896" y="10227"/>
                  <a:pt x="9901" y="9766"/>
                  <a:pt x="9894" y="9304"/>
                </a:cubicBezTo>
                <a:lnTo>
                  <a:pt x="9894" y="9304"/>
                </a:lnTo>
                <a:cubicBezTo>
                  <a:pt x="10365" y="9328"/>
                  <a:pt x="10836" y="9344"/>
                  <a:pt x="11303" y="9344"/>
                </a:cubicBezTo>
                <a:cubicBezTo>
                  <a:pt x="11834" y="9344"/>
                  <a:pt x="12359" y="9323"/>
                  <a:pt x="12873" y="9266"/>
                </a:cubicBezTo>
                <a:cubicBezTo>
                  <a:pt x="15487" y="8973"/>
                  <a:pt x="15543" y="5388"/>
                  <a:pt x="12873" y="5155"/>
                </a:cubicBezTo>
                <a:cubicBezTo>
                  <a:pt x="12490" y="5121"/>
                  <a:pt x="12101" y="5107"/>
                  <a:pt x="11709" y="5107"/>
                </a:cubicBezTo>
                <a:cubicBezTo>
                  <a:pt x="11047" y="5107"/>
                  <a:pt x="10375" y="5147"/>
                  <a:pt x="9706" y="5201"/>
                </a:cubicBezTo>
                <a:cubicBezTo>
                  <a:pt x="9631" y="3802"/>
                  <a:pt x="9484" y="2427"/>
                  <a:pt x="9135" y="1061"/>
                </a:cubicBezTo>
                <a:cubicBezTo>
                  <a:pt x="8954" y="352"/>
                  <a:pt x="8333" y="0"/>
                  <a:pt x="7710" y="0"/>
                </a:cubicBezTo>
                <a:close/>
              </a:path>
            </a:pathLst>
          </a:custGeom>
          <a:solidFill>
            <a:srgbClr val="1833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7"/>
          <p:cNvSpPr/>
          <p:nvPr/>
        </p:nvSpPr>
        <p:spPr>
          <a:xfrm rot="154519">
            <a:off x="-1765325" y="2887783"/>
            <a:ext cx="3659848" cy="3069285"/>
          </a:xfrm>
          <a:custGeom>
            <a:avLst/>
            <a:gdLst/>
            <a:ahLst/>
            <a:cxnLst/>
            <a:rect l="l" t="t" r="r" b="b"/>
            <a:pathLst>
              <a:path w="58731" h="49254" extrusionOk="0">
                <a:moveTo>
                  <a:pt x="12133" y="1"/>
                </a:moveTo>
                <a:cubicBezTo>
                  <a:pt x="9006" y="1"/>
                  <a:pt x="5178" y="2380"/>
                  <a:pt x="3194" y="7558"/>
                </a:cubicBezTo>
                <a:cubicBezTo>
                  <a:pt x="1" y="15891"/>
                  <a:pt x="2577" y="25180"/>
                  <a:pt x="11103" y="25180"/>
                </a:cubicBezTo>
                <a:cubicBezTo>
                  <a:pt x="11771" y="25180"/>
                  <a:pt x="12475" y="25123"/>
                  <a:pt x="13215" y="25004"/>
                </a:cubicBezTo>
                <a:cubicBezTo>
                  <a:pt x="14174" y="24915"/>
                  <a:pt x="15201" y="24757"/>
                  <a:pt x="16206" y="24757"/>
                </a:cubicBezTo>
                <a:cubicBezTo>
                  <a:pt x="16841" y="24757"/>
                  <a:pt x="17468" y="24821"/>
                  <a:pt x="18062" y="25004"/>
                </a:cubicBezTo>
                <a:cubicBezTo>
                  <a:pt x="23100" y="27514"/>
                  <a:pt x="19102" y="35409"/>
                  <a:pt x="22794" y="39382"/>
                </a:cubicBezTo>
                <a:cubicBezTo>
                  <a:pt x="24323" y="41406"/>
                  <a:pt x="26441" y="42167"/>
                  <a:pt x="28683" y="42167"/>
                </a:cubicBezTo>
                <a:cubicBezTo>
                  <a:pt x="30006" y="42167"/>
                  <a:pt x="31372" y="41902"/>
                  <a:pt x="32685" y="41476"/>
                </a:cubicBezTo>
                <a:cubicBezTo>
                  <a:pt x="34909" y="40480"/>
                  <a:pt x="36475" y="40064"/>
                  <a:pt x="37629" y="40064"/>
                </a:cubicBezTo>
                <a:cubicBezTo>
                  <a:pt x="41694" y="40064"/>
                  <a:pt x="40645" y="45232"/>
                  <a:pt x="45204" y="48447"/>
                </a:cubicBezTo>
                <a:cubicBezTo>
                  <a:pt x="46178" y="49005"/>
                  <a:pt x="47209" y="49254"/>
                  <a:pt x="48232" y="49254"/>
                </a:cubicBezTo>
                <a:cubicBezTo>
                  <a:pt x="50752" y="49254"/>
                  <a:pt x="53222" y="47744"/>
                  <a:pt x="54661" y="45617"/>
                </a:cubicBezTo>
                <a:cubicBezTo>
                  <a:pt x="58731" y="39519"/>
                  <a:pt x="55554" y="30472"/>
                  <a:pt x="48793" y="27879"/>
                </a:cubicBezTo>
                <a:cubicBezTo>
                  <a:pt x="47734" y="27217"/>
                  <a:pt x="46480" y="26979"/>
                  <a:pt x="45137" y="26979"/>
                </a:cubicBezTo>
                <a:cubicBezTo>
                  <a:pt x="41766" y="26979"/>
                  <a:pt x="37841" y="28476"/>
                  <a:pt x="35077" y="28476"/>
                </a:cubicBezTo>
                <a:cubicBezTo>
                  <a:pt x="33034" y="28476"/>
                  <a:pt x="31625" y="27659"/>
                  <a:pt x="31540" y="24820"/>
                </a:cubicBezTo>
                <a:cubicBezTo>
                  <a:pt x="31440" y="21029"/>
                  <a:pt x="32992" y="17465"/>
                  <a:pt x="31349" y="13779"/>
                </a:cubicBezTo>
                <a:cubicBezTo>
                  <a:pt x="30074" y="10878"/>
                  <a:pt x="27613" y="9743"/>
                  <a:pt x="24956" y="9743"/>
                </a:cubicBezTo>
                <a:cubicBezTo>
                  <a:pt x="22450" y="9743"/>
                  <a:pt x="19768" y="10753"/>
                  <a:pt x="17741" y="12242"/>
                </a:cubicBezTo>
                <a:cubicBezTo>
                  <a:pt x="17258" y="12520"/>
                  <a:pt x="15763" y="13545"/>
                  <a:pt x="14825" y="13545"/>
                </a:cubicBezTo>
                <a:cubicBezTo>
                  <a:pt x="14492" y="13545"/>
                  <a:pt x="14230" y="13416"/>
                  <a:pt x="14107" y="13078"/>
                </a:cubicBezTo>
                <a:cubicBezTo>
                  <a:pt x="13651" y="11819"/>
                  <a:pt x="15939" y="9390"/>
                  <a:pt x="16433" y="8315"/>
                </a:cubicBezTo>
                <a:cubicBezTo>
                  <a:pt x="18238" y="2967"/>
                  <a:pt x="15623" y="1"/>
                  <a:pt x="121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27"/>
          <p:cNvSpPr/>
          <p:nvPr/>
        </p:nvSpPr>
        <p:spPr>
          <a:xfrm rot="-834548">
            <a:off x="-1279987" y="3753363"/>
            <a:ext cx="2689177" cy="2358646"/>
          </a:xfrm>
          <a:custGeom>
            <a:avLst/>
            <a:gdLst/>
            <a:ahLst/>
            <a:cxnLst/>
            <a:rect l="l" t="t" r="r" b="b"/>
            <a:pathLst>
              <a:path w="43153" h="37849" extrusionOk="0">
                <a:moveTo>
                  <a:pt x="15997" y="455"/>
                </a:moveTo>
                <a:cubicBezTo>
                  <a:pt x="17584" y="455"/>
                  <a:pt x="19157" y="726"/>
                  <a:pt x="20631" y="1283"/>
                </a:cubicBezTo>
                <a:cubicBezTo>
                  <a:pt x="25322" y="3059"/>
                  <a:pt x="28617" y="7665"/>
                  <a:pt x="28647" y="12486"/>
                </a:cubicBezTo>
                <a:cubicBezTo>
                  <a:pt x="28652" y="13414"/>
                  <a:pt x="28541" y="14359"/>
                  <a:pt x="28434" y="15272"/>
                </a:cubicBezTo>
                <a:cubicBezTo>
                  <a:pt x="28327" y="16201"/>
                  <a:pt x="28215" y="17160"/>
                  <a:pt x="28220" y="18115"/>
                </a:cubicBezTo>
                <a:cubicBezTo>
                  <a:pt x="28232" y="20432"/>
                  <a:pt x="29048" y="22317"/>
                  <a:pt x="30460" y="23284"/>
                </a:cubicBezTo>
                <a:cubicBezTo>
                  <a:pt x="31536" y="24021"/>
                  <a:pt x="32803" y="24172"/>
                  <a:pt x="34096" y="24172"/>
                </a:cubicBezTo>
                <a:cubicBezTo>
                  <a:pt x="34548" y="24172"/>
                  <a:pt x="35003" y="24154"/>
                  <a:pt x="35454" y="24135"/>
                </a:cubicBezTo>
                <a:cubicBezTo>
                  <a:pt x="35901" y="24117"/>
                  <a:pt x="36353" y="24099"/>
                  <a:pt x="36801" y="24099"/>
                </a:cubicBezTo>
                <a:cubicBezTo>
                  <a:pt x="37888" y="24099"/>
                  <a:pt x="38954" y="24207"/>
                  <a:pt x="39878" y="24688"/>
                </a:cubicBezTo>
                <a:cubicBezTo>
                  <a:pt x="41920" y="25752"/>
                  <a:pt x="42610" y="28304"/>
                  <a:pt x="42235" y="30278"/>
                </a:cubicBezTo>
                <a:cubicBezTo>
                  <a:pt x="41780" y="32681"/>
                  <a:pt x="40039" y="34555"/>
                  <a:pt x="38657" y="35704"/>
                </a:cubicBezTo>
                <a:cubicBezTo>
                  <a:pt x="38096" y="36170"/>
                  <a:pt x="36462" y="37396"/>
                  <a:pt x="34793" y="37396"/>
                </a:cubicBezTo>
                <a:cubicBezTo>
                  <a:pt x="34300" y="37396"/>
                  <a:pt x="33803" y="37289"/>
                  <a:pt x="33331" y="37024"/>
                </a:cubicBezTo>
                <a:cubicBezTo>
                  <a:pt x="32063" y="36311"/>
                  <a:pt x="31575" y="34730"/>
                  <a:pt x="31387" y="33528"/>
                </a:cubicBezTo>
                <a:cubicBezTo>
                  <a:pt x="31318" y="33085"/>
                  <a:pt x="31272" y="32626"/>
                  <a:pt x="31226" y="32183"/>
                </a:cubicBezTo>
                <a:cubicBezTo>
                  <a:pt x="31125" y="31191"/>
                  <a:pt x="31022" y="30166"/>
                  <a:pt x="30659" y="29208"/>
                </a:cubicBezTo>
                <a:cubicBezTo>
                  <a:pt x="29613" y="26463"/>
                  <a:pt x="26798" y="25083"/>
                  <a:pt x="24514" y="24710"/>
                </a:cubicBezTo>
                <a:cubicBezTo>
                  <a:pt x="23884" y="24608"/>
                  <a:pt x="23244" y="24556"/>
                  <a:pt x="22604" y="24556"/>
                </a:cubicBezTo>
                <a:cubicBezTo>
                  <a:pt x="22584" y="24556"/>
                  <a:pt x="22564" y="24557"/>
                  <a:pt x="22544" y="24557"/>
                </a:cubicBezTo>
                <a:cubicBezTo>
                  <a:pt x="20523" y="24557"/>
                  <a:pt x="18538" y="24996"/>
                  <a:pt x="16772" y="25436"/>
                </a:cubicBezTo>
                <a:cubicBezTo>
                  <a:pt x="16435" y="25519"/>
                  <a:pt x="16097" y="25605"/>
                  <a:pt x="15758" y="25692"/>
                </a:cubicBezTo>
                <a:cubicBezTo>
                  <a:pt x="13633" y="26232"/>
                  <a:pt x="11436" y="26792"/>
                  <a:pt x="9231" y="26816"/>
                </a:cubicBezTo>
                <a:cubicBezTo>
                  <a:pt x="9188" y="26817"/>
                  <a:pt x="9145" y="26817"/>
                  <a:pt x="9103" y="26817"/>
                </a:cubicBezTo>
                <a:cubicBezTo>
                  <a:pt x="6293" y="26817"/>
                  <a:pt x="3868" y="25858"/>
                  <a:pt x="2424" y="24173"/>
                </a:cubicBezTo>
                <a:cubicBezTo>
                  <a:pt x="636" y="22088"/>
                  <a:pt x="458" y="19094"/>
                  <a:pt x="626" y="16950"/>
                </a:cubicBezTo>
                <a:cubicBezTo>
                  <a:pt x="742" y="15490"/>
                  <a:pt x="1010" y="14046"/>
                  <a:pt x="1428" y="12642"/>
                </a:cubicBezTo>
                <a:cubicBezTo>
                  <a:pt x="2259" y="9069"/>
                  <a:pt x="4180" y="5904"/>
                  <a:pt x="6833" y="3732"/>
                </a:cubicBezTo>
                <a:cubicBezTo>
                  <a:pt x="9446" y="1591"/>
                  <a:pt x="12748" y="455"/>
                  <a:pt x="15997" y="455"/>
                </a:cubicBezTo>
                <a:close/>
                <a:moveTo>
                  <a:pt x="15999" y="1"/>
                </a:moveTo>
                <a:cubicBezTo>
                  <a:pt x="12646" y="1"/>
                  <a:pt x="9240" y="1173"/>
                  <a:pt x="6546" y="3380"/>
                </a:cubicBezTo>
                <a:cubicBezTo>
                  <a:pt x="3814" y="5616"/>
                  <a:pt x="1839" y="8868"/>
                  <a:pt x="990" y="12526"/>
                </a:cubicBezTo>
                <a:cubicBezTo>
                  <a:pt x="564" y="13956"/>
                  <a:pt x="291" y="15427"/>
                  <a:pt x="174" y="16913"/>
                </a:cubicBezTo>
                <a:cubicBezTo>
                  <a:pt x="1" y="19143"/>
                  <a:pt x="190" y="22264"/>
                  <a:pt x="2080" y="24468"/>
                </a:cubicBezTo>
                <a:cubicBezTo>
                  <a:pt x="3611" y="26250"/>
                  <a:pt x="6164" y="27268"/>
                  <a:pt x="9096" y="27268"/>
                </a:cubicBezTo>
                <a:cubicBezTo>
                  <a:pt x="9142" y="27268"/>
                  <a:pt x="9189" y="27268"/>
                  <a:pt x="9236" y="27267"/>
                </a:cubicBezTo>
                <a:cubicBezTo>
                  <a:pt x="11494" y="27244"/>
                  <a:pt x="13719" y="26678"/>
                  <a:pt x="15870" y="26130"/>
                </a:cubicBezTo>
                <a:cubicBezTo>
                  <a:pt x="16207" y="26044"/>
                  <a:pt x="16545" y="25959"/>
                  <a:pt x="16881" y="25875"/>
                </a:cubicBezTo>
                <a:cubicBezTo>
                  <a:pt x="18620" y="25442"/>
                  <a:pt x="20574" y="25009"/>
                  <a:pt x="22548" y="25009"/>
                </a:cubicBezTo>
                <a:cubicBezTo>
                  <a:pt x="23179" y="25009"/>
                  <a:pt x="23812" y="25053"/>
                  <a:pt x="24442" y="25156"/>
                </a:cubicBezTo>
                <a:cubicBezTo>
                  <a:pt x="26601" y="25511"/>
                  <a:pt x="29257" y="26803"/>
                  <a:pt x="30235" y="29369"/>
                </a:cubicBezTo>
                <a:cubicBezTo>
                  <a:pt x="30577" y="30271"/>
                  <a:pt x="30678" y="31267"/>
                  <a:pt x="30775" y="32230"/>
                </a:cubicBezTo>
                <a:cubicBezTo>
                  <a:pt x="30821" y="32679"/>
                  <a:pt x="30867" y="33143"/>
                  <a:pt x="30939" y="33599"/>
                </a:cubicBezTo>
                <a:cubicBezTo>
                  <a:pt x="31142" y="34899"/>
                  <a:pt x="31683" y="36617"/>
                  <a:pt x="33108" y="37419"/>
                </a:cubicBezTo>
                <a:cubicBezTo>
                  <a:pt x="33655" y="37725"/>
                  <a:pt x="34224" y="37848"/>
                  <a:pt x="34786" y="37848"/>
                </a:cubicBezTo>
                <a:cubicBezTo>
                  <a:pt x="36609" y="37848"/>
                  <a:pt x="38349" y="36550"/>
                  <a:pt x="38946" y="36051"/>
                </a:cubicBezTo>
                <a:cubicBezTo>
                  <a:pt x="40385" y="34855"/>
                  <a:pt x="42200" y="32896"/>
                  <a:pt x="42679" y="30362"/>
                </a:cubicBezTo>
                <a:cubicBezTo>
                  <a:pt x="43153" y="27868"/>
                  <a:pt x="42062" y="25314"/>
                  <a:pt x="40087" y="24285"/>
                </a:cubicBezTo>
                <a:cubicBezTo>
                  <a:pt x="39077" y="23760"/>
                  <a:pt x="37947" y="23644"/>
                  <a:pt x="36803" y="23644"/>
                </a:cubicBezTo>
                <a:cubicBezTo>
                  <a:pt x="36347" y="23644"/>
                  <a:pt x="35888" y="23663"/>
                  <a:pt x="35434" y="23681"/>
                </a:cubicBezTo>
                <a:cubicBezTo>
                  <a:pt x="34971" y="23700"/>
                  <a:pt x="34516" y="23718"/>
                  <a:pt x="34071" y="23718"/>
                </a:cubicBezTo>
                <a:cubicBezTo>
                  <a:pt x="32839" y="23718"/>
                  <a:pt x="31692" y="23577"/>
                  <a:pt x="30717" y="22909"/>
                </a:cubicBezTo>
                <a:cubicBezTo>
                  <a:pt x="28887" y="21657"/>
                  <a:pt x="28678" y="19137"/>
                  <a:pt x="28673" y="18112"/>
                </a:cubicBezTo>
                <a:cubicBezTo>
                  <a:pt x="28670" y="17183"/>
                  <a:pt x="28778" y="16239"/>
                  <a:pt x="28885" y="15325"/>
                </a:cubicBezTo>
                <a:cubicBezTo>
                  <a:pt x="28992" y="14397"/>
                  <a:pt x="29104" y="13439"/>
                  <a:pt x="29099" y="12483"/>
                </a:cubicBezTo>
                <a:cubicBezTo>
                  <a:pt x="29070" y="7479"/>
                  <a:pt x="25653" y="2698"/>
                  <a:pt x="20791" y="858"/>
                </a:cubicBezTo>
                <a:cubicBezTo>
                  <a:pt x="19266" y="281"/>
                  <a:pt x="17639" y="1"/>
                  <a:pt x="159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1" name="Google Shape;711;p27"/>
          <p:cNvGrpSpPr/>
          <p:nvPr/>
        </p:nvGrpSpPr>
        <p:grpSpPr>
          <a:xfrm>
            <a:off x="-226328" y="2424006"/>
            <a:ext cx="901189" cy="1054098"/>
            <a:chOff x="5689850" y="4665600"/>
            <a:chExt cx="563067" cy="658605"/>
          </a:xfrm>
        </p:grpSpPr>
        <p:sp>
          <p:nvSpPr>
            <p:cNvPr id="712" name="Google Shape;712;p27"/>
            <p:cNvSpPr/>
            <p:nvPr/>
          </p:nvSpPr>
          <p:spPr>
            <a:xfrm>
              <a:off x="6009766" y="5133230"/>
              <a:ext cx="151500" cy="190975"/>
            </a:xfrm>
            <a:custGeom>
              <a:avLst/>
              <a:gdLst/>
              <a:ahLst/>
              <a:cxnLst/>
              <a:rect l="l" t="t" r="r" b="b"/>
              <a:pathLst>
                <a:path w="6060" h="7639" extrusionOk="0">
                  <a:moveTo>
                    <a:pt x="1803" y="1"/>
                  </a:moveTo>
                  <a:cubicBezTo>
                    <a:pt x="1501" y="1"/>
                    <a:pt x="1199" y="76"/>
                    <a:pt x="937" y="228"/>
                  </a:cubicBezTo>
                  <a:cubicBezTo>
                    <a:pt x="241" y="637"/>
                    <a:pt x="1" y="1420"/>
                    <a:pt x="144" y="2180"/>
                  </a:cubicBezTo>
                  <a:cubicBezTo>
                    <a:pt x="482" y="3963"/>
                    <a:pt x="766" y="6277"/>
                    <a:pt x="2489" y="7307"/>
                  </a:cubicBezTo>
                  <a:cubicBezTo>
                    <a:pt x="2872" y="7536"/>
                    <a:pt x="3264" y="7638"/>
                    <a:pt x="3641" y="7638"/>
                  </a:cubicBezTo>
                  <a:cubicBezTo>
                    <a:pt x="4841" y="7638"/>
                    <a:pt x="5885" y="6597"/>
                    <a:pt x="5984" y="5302"/>
                  </a:cubicBezTo>
                  <a:cubicBezTo>
                    <a:pt x="6059" y="4290"/>
                    <a:pt x="5422" y="3244"/>
                    <a:pt x="4827" y="2444"/>
                  </a:cubicBezTo>
                  <a:cubicBezTo>
                    <a:pt x="4285" y="1718"/>
                    <a:pt x="3656" y="1145"/>
                    <a:pt x="3031" y="500"/>
                  </a:cubicBezTo>
                  <a:cubicBezTo>
                    <a:pt x="2713" y="170"/>
                    <a:pt x="2258" y="1"/>
                    <a:pt x="1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6019797" y="4681884"/>
              <a:ext cx="131425" cy="150825"/>
            </a:xfrm>
            <a:custGeom>
              <a:avLst/>
              <a:gdLst/>
              <a:ahLst/>
              <a:cxnLst/>
              <a:rect l="l" t="t" r="r" b="b"/>
              <a:pathLst>
                <a:path w="5257" h="6033" extrusionOk="0">
                  <a:moveTo>
                    <a:pt x="1468" y="0"/>
                  </a:moveTo>
                  <a:cubicBezTo>
                    <a:pt x="684" y="0"/>
                    <a:pt x="1" y="661"/>
                    <a:pt x="190" y="1640"/>
                  </a:cubicBezTo>
                  <a:cubicBezTo>
                    <a:pt x="471" y="3092"/>
                    <a:pt x="796" y="4933"/>
                    <a:pt x="2134" y="5768"/>
                  </a:cubicBezTo>
                  <a:cubicBezTo>
                    <a:pt x="2426" y="5950"/>
                    <a:pt x="2759" y="6033"/>
                    <a:pt x="3094" y="6033"/>
                  </a:cubicBezTo>
                  <a:cubicBezTo>
                    <a:pt x="4162" y="6033"/>
                    <a:pt x="5256" y="5192"/>
                    <a:pt x="5159" y="4030"/>
                  </a:cubicBezTo>
                  <a:cubicBezTo>
                    <a:pt x="5100" y="3327"/>
                    <a:pt x="4899" y="2828"/>
                    <a:pt x="4461" y="2275"/>
                  </a:cubicBezTo>
                  <a:cubicBezTo>
                    <a:pt x="4263" y="2028"/>
                    <a:pt x="4054" y="1803"/>
                    <a:pt x="3834" y="1576"/>
                  </a:cubicBezTo>
                  <a:cubicBezTo>
                    <a:pt x="3393" y="1120"/>
                    <a:pt x="2912" y="738"/>
                    <a:pt x="2415" y="343"/>
                  </a:cubicBezTo>
                  <a:cubicBezTo>
                    <a:pt x="2116" y="107"/>
                    <a:pt x="1784" y="0"/>
                    <a:pt x="1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5689850" y="4829800"/>
              <a:ext cx="159525" cy="182125"/>
            </a:xfrm>
            <a:custGeom>
              <a:avLst/>
              <a:gdLst/>
              <a:ahLst/>
              <a:cxnLst/>
              <a:rect l="l" t="t" r="r" b="b"/>
              <a:pathLst>
                <a:path w="6381" h="7285" extrusionOk="0">
                  <a:moveTo>
                    <a:pt x="2136" y="0"/>
                  </a:moveTo>
                  <a:cubicBezTo>
                    <a:pt x="1904" y="0"/>
                    <a:pt x="1664" y="49"/>
                    <a:pt x="1425" y="154"/>
                  </a:cubicBezTo>
                  <a:cubicBezTo>
                    <a:pt x="662" y="489"/>
                    <a:pt x="0" y="1474"/>
                    <a:pt x="352" y="2343"/>
                  </a:cubicBezTo>
                  <a:cubicBezTo>
                    <a:pt x="653" y="3086"/>
                    <a:pt x="951" y="3834"/>
                    <a:pt x="1259" y="4576"/>
                  </a:cubicBezTo>
                  <a:cubicBezTo>
                    <a:pt x="1733" y="5715"/>
                    <a:pt x="2090" y="6906"/>
                    <a:pt x="3456" y="7224"/>
                  </a:cubicBezTo>
                  <a:cubicBezTo>
                    <a:pt x="3633" y="7265"/>
                    <a:pt x="3807" y="7285"/>
                    <a:pt x="3975" y="7285"/>
                  </a:cubicBezTo>
                  <a:cubicBezTo>
                    <a:pt x="4885" y="7285"/>
                    <a:pt x="5641" y="6707"/>
                    <a:pt x="5965" y="5800"/>
                  </a:cubicBezTo>
                  <a:cubicBezTo>
                    <a:pt x="6381" y="4634"/>
                    <a:pt x="5711" y="3725"/>
                    <a:pt x="5086" y="2825"/>
                  </a:cubicBezTo>
                  <a:cubicBezTo>
                    <a:pt x="4643" y="2185"/>
                    <a:pt x="4190" y="1549"/>
                    <a:pt x="3743" y="912"/>
                  </a:cubicBezTo>
                  <a:cubicBezTo>
                    <a:pt x="3354" y="361"/>
                    <a:pt x="2771" y="0"/>
                    <a:pt x="2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6108642" y="4902566"/>
              <a:ext cx="144275" cy="160825"/>
            </a:xfrm>
            <a:custGeom>
              <a:avLst/>
              <a:gdLst/>
              <a:ahLst/>
              <a:cxnLst/>
              <a:rect l="l" t="t" r="r" b="b"/>
              <a:pathLst>
                <a:path w="5771" h="6433" extrusionOk="0">
                  <a:moveTo>
                    <a:pt x="1871" y="0"/>
                  </a:moveTo>
                  <a:cubicBezTo>
                    <a:pt x="1670" y="0"/>
                    <a:pt x="1462" y="43"/>
                    <a:pt x="1250" y="136"/>
                  </a:cubicBezTo>
                  <a:cubicBezTo>
                    <a:pt x="577" y="431"/>
                    <a:pt x="1" y="1293"/>
                    <a:pt x="307" y="2057"/>
                  </a:cubicBezTo>
                  <a:cubicBezTo>
                    <a:pt x="772" y="3215"/>
                    <a:pt x="1250" y="4351"/>
                    <a:pt x="1809" y="5467"/>
                  </a:cubicBezTo>
                  <a:cubicBezTo>
                    <a:pt x="2117" y="6082"/>
                    <a:pt x="2834" y="6433"/>
                    <a:pt x="3527" y="6433"/>
                  </a:cubicBezTo>
                  <a:cubicBezTo>
                    <a:pt x="3868" y="6433"/>
                    <a:pt x="4203" y="6348"/>
                    <a:pt x="4482" y="6168"/>
                  </a:cubicBezTo>
                  <a:cubicBezTo>
                    <a:pt x="5345" y="5612"/>
                    <a:pt x="5771" y="4417"/>
                    <a:pt x="5183" y="3495"/>
                  </a:cubicBezTo>
                  <a:cubicBezTo>
                    <a:pt x="4589" y="2560"/>
                    <a:pt x="3952" y="1685"/>
                    <a:pt x="3284" y="803"/>
                  </a:cubicBezTo>
                  <a:cubicBezTo>
                    <a:pt x="2924" y="327"/>
                    <a:pt x="2427" y="0"/>
                    <a:pt x="1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5820725" y="4665600"/>
              <a:ext cx="126425" cy="152850"/>
            </a:xfrm>
            <a:custGeom>
              <a:avLst/>
              <a:gdLst/>
              <a:ahLst/>
              <a:cxnLst/>
              <a:rect l="l" t="t" r="r" b="b"/>
              <a:pathLst>
                <a:path w="5057" h="6114" extrusionOk="0">
                  <a:moveTo>
                    <a:pt x="1729" y="1"/>
                  </a:moveTo>
                  <a:cubicBezTo>
                    <a:pt x="1461" y="1"/>
                    <a:pt x="1189" y="69"/>
                    <a:pt x="935" y="217"/>
                  </a:cubicBezTo>
                  <a:cubicBezTo>
                    <a:pt x="101" y="704"/>
                    <a:pt x="0" y="1634"/>
                    <a:pt x="351" y="2444"/>
                  </a:cubicBezTo>
                  <a:lnTo>
                    <a:pt x="1003" y="3950"/>
                  </a:lnTo>
                  <a:cubicBezTo>
                    <a:pt x="1255" y="4536"/>
                    <a:pt x="1442" y="5151"/>
                    <a:pt x="1928" y="5589"/>
                  </a:cubicBezTo>
                  <a:cubicBezTo>
                    <a:pt x="2285" y="5912"/>
                    <a:pt x="2774" y="6114"/>
                    <a:pt x="3258" y="6114"/>
                  </a:cubicBezTo>
                  <a:cubicBezTo>
                    <a:pt x="3553" y="6114"/>
                    <a:pt x="3846" y="6039"/>
                    <a:pt x="4107" y="5871"/>
                  </a:cubicBezTo>
                  <a:cubicBezTo>
                    <a:pt x="4836" y="5400"/>
                    <a:pt x="5056" y="4668"/>
                    <a:pt x="4933" y="3840"/>
                  </a:cubicBezTo>
                  <a:cubicBezTo>
                    <a:pt x="4841" y="3221"/>
                    <a:pt x="4383" y="2684"/>
                    <a:pt x="4051" y="2169"/>
                  </a:cubicBezTo>
                  <a:lnTo>
                    <a:pt x="3164" y="802"/>
                  </a:lnTo>
                  <a:cubicBezTo>
                    <a:pt x="2840" y="302"/>
                    <a:pt x="2293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5907800" y="4898375"/>
              <a:ext cx="142425" cy="169200"/>
            </a:xfrm>
            <a:custGeom>
              <a:avLst/>
              <a:gdLst/>
              <a:ahLst/>
              <a:cxnLst/>
              <a:rect l="l" t="t" r="r" b="b"/>
              <a:pathLst>
                <a:path w="5697" h="6768" extrusionOk="0">
                  <a:moveTo>
                    <a:pt x="1853" y="1"/>
                  </a:moveTo>
                  <a:cubicBezTo>
                    <a:pt x="1535" y="1"/>
                    <a:pt x="1219" y="79"/>
                    <a:pt x="971" y="223"/>
                  </a:cubicBezTo>
                  <a:cubicBezTo>
                    <a:pt x="326" y="600"/>
                    <a:pt x="0" y="1407"/>
                    <a:pt x="196" y="2126"/>
                  </a:cubicBezTo>
                  <a:cubicBezTo>
                    <a:pt x="546" y="3411"/>
                    <a:pt x="895" y="4659"/>
                    <a:pt x="1643" y="5778"/>
                  </a:cubicBezTo>
                  <a:cubicBezTo>
                    <a:pt x="2054" y="6394"/>
                    <a:pt x="2698" y="6768"/>
                    <a:pt x="3390" y="6768"/>
                  </a:cubicBezTo>
                  <a:cubicBezTo>
                    <a:pt x="3647" y="6768"/>
                    <a:pt x="3910" y="6716"/>
                    <a:pt x="4171" y="6606"/>
                  </a:cubicBezTo>
                  <a:cubicBezTo>
                    <a:pt x="5031" y="6244"/>
                    <a:pt x="5696" y="5169"/>
                    <a:pt x="5344" y="4219"/>
                  </a:cubicBezTo>
                  <a:cubicBezTo>
                    <a:pt x="5079" y="3502"/>
                    <a:pt x="4780" y="2830"/>
                    <a:pt x="4342" y="2203"/>
                  </a:cubicBezTo>
                  <a:cubicBezTo>
                    <a:pt x="3929" y="1609"/>
                    <a:pt x="3466" y="1051"/>
                    <a:pt x="3012" y="487"/>
                  </a:cubicBezTo>
                  <a:cubicBezTo>
                    <a:pt x="2744" y="153"/>
                    <a:pt x="2297" y="1"/>
                    <a:pt x="1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5774875" y="5085350"/>
              <a:ext cx="142025" cy="165150"/>
            </a:xfrm>
            <a:custGeom>
              <a:avLst/>
              <a:gdLst/>
              <a:ahLst/>
              <a:cxnLst/>
              <a:rect l="l" t="t" r="r" b="b"/>
              <a:pathLst>
                <a:path w="5681" h="6606" extrusionOk="0">
                  <a:moveTo>
                    <a:pt x="2208" y="0"/>
                  </a:moveTo>
                  <a:cubicBezTo>
                    <a:pt x="1965" y="0"/>
                    <a:pt x="1716" y="49"/>
                    <a:pt x="1471" y="152"/>
                  </a:cubicBezTo>
                  <a:cubicBezTo>
                    <a:pt x="682" y="486"/>
                    <a:pt x="1" y="1525"/>
                    <a:pt x="365" y="2407"/>
                  </a:cubicBezTo>
                  <a:cubicBezTo>
                    <a:pt x="631" y="3054"/>
                    <a:pt x="900" y="3701"/>
                    <a:pt x="1173" y="4344"/>
                  </a:cubicBezTo>
                  <a:cubicBezTo>
                    <a:pt x="1510" y="5144"/>
                    <a:pt x="1793" y="5812"/>
                    <a:pt x="2567" y="6306"/>
                  </a:cubicBezTo>
                  <a:cubicBezTo>
                    <a:pt x="2891" y="6513"/>
                    <a:pt x="3235" y="6605"/>
                    <a:pt x="3570" y="6605"/>
                  </a:cubicBezTo>
                  <a:cubicBezTo>
                    <a:pt x="4638" y="6605"/>
                    <a:pt x="5625" y="5670"/>
                    <a:pt x="5656" y="4532"/>
                  </a:cubicBezTo>
                  <a:cubicBezTo>
                    <a:pt x="5681" y="3674"/>
                    <a:pt x="5230" y="3029"/>
                    <a:pt x="4785" y="2346"/>
                  </a:cubicBezTo>
                  <a:cubicBezTo>
                    <a:pt x="4479" y="1874"/>
                    <a:pt x="4170" y="1403"/>
                    <a:pt x="3857" y="934"/>
                  </a:cubicBezTo>
                  <a:cubicBezTo>
                    <a:pt x="3472" y="352"/>
                    <a:pt x="2861" y="0"/>
                    <a:pt x="2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31"/>
          <p:cNvSpPr/>
          <p:nvPr/>
        </p:nvSpPr>
        <p:spPr>
          <a:xfrm rot="-1602416">
            <a:off x="-1174427" y="-1111698"/>
            <a:ext cx="3863512" cy="2278306"/>
          </a:xfrm>
          <a:custGeom>
            <a:avLst/>
            <a:gdLst/>
            <a:ahLst/>
            <a:cxnLst/>
            <a:rect l="l" t="t" r="r" b="b"/>
            <a:pathLst>
              <a:path w="55206" h="32558" extrusionOk="0">
                <a:moveTo>
                  <a:pt x="31774" y="1"/>
                </a:moveTo>
                <a:cubicBezTo>
                  <a:pt x="27536" y="1"/>
                  <a:pt x="23500" y="1876"/>
                  <a:pt x="22349" y="6513"/>
                </a:cubicBezTo>
                <a:cubicBezTo>
                  <a:pt x="20691" y="16422"/>
                  <a:pt x="9582" y="7930"/>
                  <a:pt x="4445" y="15910"/>
                </a:cubicBezTo>
                <a:cubicBezTo>
                  <a:pt x="0" y="23100"/>
                  <a:pt x="7023" y="30851"/>
                  <a:pt x="14457" y="30851"/>
                </a:cubicBezTo>
                <a:cubicBezTo>
                  <a:pt x="15058" y="30851"/>
                  <a:pt x="15662" y="30801"/>
                  <a:pt x="16262" y="30695"/>
                </a:cubicBezTo>
                <a:cubicBezTo>
                  <a:pt x="18548" y="30585"/>
                  <a:pt x="20569" y="29724"/>
                  <a:pt x="22548" y="28766"/>
                </a:cubicBezTo>
                <a:cubicBezTo>
                  <a:pt x="23460" y="28324"/>
                  <a:pt x="24432" y="28114"/>
                  <a:pt x="25399" y="28114"/>
                </a:cubicBezTo>
                <a:cubicBezTo>
                  <a:pt x="27028" y="28114"/>
                  <a:pt x="28648" y="28710"/>
                  <a:pt x="29962" y="29798"/>
                </a:cubicBezTo>
                <a:cubicBezTo>
                  <a:pt x="29972" y="29808"/>
                  <a:pt x="29984" y="29818"/>
                  <a:pt x="29995" y="29826"/>
                </a:cubicBezTo>
                <a:cubicBezTo>
                  <a:pt x="32829" y="31734"/>
                  <a:pt x="35467" y="32558"/>
                  <a:pt x="37824" y="32558"/>
                </a:cubicBezTo>
                <a:cubicBezTo>
                  <a:pt x="50659" y="32558"/>
                  <a:pt x="55206" y="8145"/>
                  <a:pt x="38101" y="1364"/>
                </a:cubicBezTo>
                <a:cubicBezTo>
                  <a:pt x="36180" y="495"/>
                  <a:pt x="33950" y="1"/>
                  <a:pt x="3177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3" name="Google Shape;803;p31"/>
          <p:cNvGrpSpPr/>
          <p:nvPr/>
        </p:nvGrpSpPr>
        <p:grpSpPr>
          <a:xfrm>
            <a:off x="7115125" y="2240480"/>
            <a:ext cx="4418960" cy="4238714"/>
            <a:chOff x="-1785100" y="-1879045"/>
            <a:chExt cx="4418960" cy="4238714"/>
          </a:xfrm>
        </p:grpSpPr>
        <p:sp>
          <p:nvSpPr>
            <p:cNvPr id="804" name="Google Shape;804;p31"/>
            <p:cNvSpPr/>
            <p:nvPr/>
          </p:nvSpPr>
          <p:spPr>
            <a:xfrm rot="-2423383">
              <a:off x="-1507347" y="-898845"/>
              <a:ext cx="3863455" cy="2278314"/>
            </a:xfrm>
            <a:custGeom>
              <a:avLst/>
              <a:gdLst/>
              <a:ahLst/>
              <a:cxnLst/>
              <a:rect l="l" t="t" r="r" b="b"/>
              <a:pathLst>
                <a:path w="55206" h="32558" extrusionOk="0">
                  <a:moveTo>
                    <a:pt x="31774" y="1"/>
                  </a:moveTo>
                  <a:cubicBezTo>
                    <a:pt x="27536" y="1"/>
                    <a:pt x="23500" y="1876"/>
                    <a:pt x="22349" y="6513"/>
                  </a:cubicBezTo>
                  <a:cubicBezTo>
                    <a:pt x="20691" y="16422"/>
                    <a:pt x="9582" y="7930"/>
                    <a:pt x="4445" y="15910"/>
                  </a:cubicBezTo>
                  <a:cubicBezTo>
                    <a:pt x="0" y="23100"/>
                    <a:pt x="7023" y="30851"/>
                    <a:pt x="14457" y="30851"/>
                  </a:cubicBezTo>
                  <a:cubicBezTo>
                    <a:pt x="15058" y="30851"/>
                    <a:pt x="15662" y="30801"/>
                    <a:pt x="16262" y="30695"/>
                  </a:cubicBezTo>
                  <a:cubicBezTo>
                    <a:pt x="18548" y="30585"/>
                    <a:pt x="20569" y="29724"/>
                    <a:pt x="22548" y="28766"/>
                  </a:cubicBezTo>
                  <a:cubicBezTo>
                    <a:pt x="23460" y="28324"/>
                    <a:pt x="24432" y="28114"/>
                    <a:pt x="25399" y="28114"/>
                  </a:cubicBezTo>
                  <a:cubicBezTo>
                    <a:pt x="27028" y="28114"/>
                    <a:pt x="28648" y="28710"/>
                    <a:pt x="29962" y="29798"/>
                  </a:cubicBezTo>
                  <a:cubicBezTo>
                    <a:pt x="29972" y="29808"/>
                    <a:pt x="29984" y="29818"/>
                    <a:pt x="29995" y="29826"/>
                  </a:cubicBezTo>
                  <a:cubicBezTo>
                    <a:pt x="32829" y="31734"/>
                    <a:pt x="35467" y="32558"/>
                    <a:pt x="37824" y="32558"/>
                  </a:cubicBezTo>
                  <a:cubicBezTo>
                    <a:pt x="50659" y="32558"/>
                    <a:pt x="55206" y="8145"/>
                    <a:pt x="38101" y="1364"/>
                  </a:cubicBezTo>
                  <a:cubicBezTo>
                    <a:pt x="36180" y="495"/>
                    <a:pt x="33950" y="1"/>
                    <a:pt x="317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1"/>
            <p:cNvSpPr/>
            <p:nvPr/>
          </p:nvSpPr>
          <p:spPr>
            <a:xfrm rot="-2423383">
              <a:off x="-738885" y="-681936"/>
              <a:ext cx="2457786" cy="2121775"/>
            </a:xfrm>
            <a:custGeom>
              <a:avLst/>
              <a:gdLst/>
              <a:ahLst/>
              <a:cxnLst/>
              <a:rect l="l" t="t" r="r" b="b"/>
              <a:pathLst>
                <a:path w="35120" h="30321" extrusionOk="0">
                  <a:moveTo>
                    <a:pt x="19267" y="453"/>
                  </a:moveTo>
                  <a:cubicBezTo>
                    <a:pt x="22174" y="453"/>
                    <a:pt x="24884" y="1067"/>
                    <a:pt x="27236" y="2274"/>
                  </a:cubicBezTo>
                  <a:cubicBezTo>
                    <a:pt x="31397" y="4410"/>
                    <a:pt x="34223" y="8510"/>
                    <a:pt x="34435" y="12716"/>
                  </a:cubicBezTo>
                  <a:cubicBezTo>
                    <a:pt x="34661" y="17238"/>
                    <a:pt x="31970" y="21902"/>
                    <a:pt x="27412" y="24892"/>
                  </a:cubicBezTo>
                  <a:cubicBezTo>
                    <a:pt x="23235" y="27636"/>
                    <a:pt x="18215" y="28734"/>
                    <a:pt x="13414" y="29511"/>
                  </a:cubicBezTo>
                  <a:cubicBezTo>
                    <a:pt x="12246" y="29700"/>
                    <a:pt x="11046" y="29867"/>
                    <a:pt x="9875" y="29867"/>
                  </a:cubicBezTo>
                  <a:cubicBezTo>
                    <a:pt x="8740" y="29867"/>
                    <a:pt x="7632" y="29710"/>
                    <a:pt x="6606" y="29264"/>
                  </a:cubicBezTo>
                  <a:cubicBezTo>
                    <a:pt x="3740" y="28018"/>
                    <a:pt x="2368" y="24879"/>
                    <a:pt x="1805" y="23118"/>
                  </a:cubicBezTo>
                  <a:cubicBezTo>
                    <a:pt x="465" y="18936"/>
                    <a:pt x="679" y="14303"/>
                    <a:pt x="2392" y="10409"/>
                  </a:cubicBezTo>
                  <a:cubicBezTo>
                    <a:pt x="2894" y="9268"/>
                    <a:pt x="3523" y="8189"/>
                    <a:pt x="4267" y="7190"/>
                  </a:cubicBezTo>
                  <a:cubicBezTo>
                    <a:pt x="5070" y="6005"/>
                    <a:pt x="6092" y="4951"/>
                    <a:pt x="7297" y="4061"/>
                  </a:cubicBezTo>
                  <a:lnTo>
                    <a:pt x="7437" y="3959"/>
                  </a:lnTo>
                  <a:cubicBezTo>
                    <a:pt x="8699" y="2978"/>
                    <a:pt x="10075" y="2204"/>
                    <a:pt x="11522" y="1660"/>
                  </a:cubicBezTo>
                  <a:cubicBezTo>
                    <a:pt x="12906" y="1143"/>
                    <a:pt x="14358" y="829"/>
                    <a:pt x="15831" y="726"/>
                  </a:cubicBezTo>
                  <a:cubicBezTo>
                    <a:pt x="16968" y="547"/>
                    <a:pt x="18117" y="455"/>
                    <a:pt x="19267" y="453"/>
                  </a:cubicBezTo>
                  <a:close/>
                  <a:moveTo>
                    <a:pt x="19267" y="1"/>
                  </a:moveTo>
                  <a:cubicBezTo>
                    <a:pt x="18129" y="1"/>
                    <a:pt x="16963" y="93"/>
                    <a:pt x="15780" y="279"/>
                  </a:cubicBezTo>
                  <a:cubicBezTo>
                    <a:pt x="14269" y="382"/>
                    <a:pt x="12781" y="705"/>
                    <a:pt x="11364" y="1237"/>
                  </a:cubicBezTo>
                  <a:cubicBezTo>
                    <a:pt x="9855" y="1806"/>
                    <a:pt x="8439" y="2603"/>
                    <a:pt x="7167" y="3595"/>
                  </a:cubicBezTo>
                  <a:lnTo>
                    <a:pt x="7032" y="3694"/>
                  </a:lnTo>
                  <a:cubicBezTo>
                    <a:pt x="5781" y="4619"/>
                    <a:pt x="4724" y="5710"/>
                    <a:pt x="3897" y="6928"/>
                  </a:cubicBezTo>
                  <a:cubicBezTo>
                    <a:pt x="3135" y="7952"/>
                    <a:pt x="2491" y="9058"/>
                    <a:pt x="1978" y="10226"/>
                  </a:cubicBezTo>
                  <a:cubicBezTo>
                    <a:pt x="220" y="14221"/>
                    <a:pt x="1" y="18969"/>
                    <a:pt x="1372" y="23256"/>
                  </a:cubicBezTo>
                  <a:cubicBezTo>
                    <a:pt x="1959" y="25090"/>
                    <a:pt x="3396" y="28362"/>
                    <a:pt x="6425" y="29678"/>
                  </a:cubicBezTo>
                  <a:cubicBezTo>
                    <a:pt x="7517" y="30154"/>
                    <a:pt x="8683" y="30320"/>
                    <a:pt x="9871" y="30320"/>
                  </a:cubicBezTo>
                  <a:cubicBezTo>
                    <a:pt x="11071" y="30320"/>
                    <a:pt x="12295" y="30149"/>
                    <a:pt x="13487" y="29955"/>
                  </a:cubicBezTo>
                  <a:cubicBezTo>
                    <a:pt x="18337" y="29172"/>
                    <a:pt x="23413" y="28061"/>
                    <a:pt x="27659" y="25269"/>
                  </a:cubicBezTo>
                  <a:cubicBezTo>
                    <a:pt x="32350" y="22192"/>
                    <a:pt x="35120" y="17373"/>
                    <a:pt x="34886" y="12693"/>
                  </a:cubicBezTo>
                  <a:cubicBezTo>
                    <a:pt x="34665" y="8329"/>
                    <a:pt x="31746" y="4081"/>
                    <a:pt x="27444" y="1872"/>
                  </a:cubicBezTo>
                  <a:cubicBezTo>
                    <a:pt x="25025" y="632"/>
                    <a:pt x="22241" y="1"/>
                    <a:pt x="19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6" name="Google Shape;806;p31"/>
          <p:cNvSpPr/>
          <p:nvPr/>
        </p:nvSpPr>
        <p:spPr>
          <a:xfrm rot="-6781060">
            <a:off x="7948556" y="1515795"/>
            <a:ext cx="2615476" cy="1914990"/>
          </a:xfrm>
          <a:custGeom>
            <a:avLst/>
            <a:gdLst/>
            <a:ahLst/>
            <a:cxnLst/>
            <a:rect l="l" t="t" r="r" b="b"/>
            <a:pathLst>
              <a:path w="43454" h="31816" extrusionOk="0">
                <a:moveTo>
                  <a:pt x="21967" y="1"/>
                </a:moveTo>
                <a:cubicBezTo>
                  <a:pt x="21346" y="1"/>
                  <a:pt x="20724" y="37"/>
                  <a:pt x="20104" y="113"/>
                </a:cubicBezTo>
                <a:cubicBezTo>
                  <a:pt x="15952" y="624"/>
                  <a:pt x="12165" y="2813"/>
                  <a:pt x="8985" y="5533"/>
                </a:cubicBezTo>
                <a:cubicBezTo>
                  <a:pt x="6108" y="7992"/>
                  <a:pt x="3602" y="10959"/>
                  <a:pt x="2063" y="14414"/>
                </a:cubicBezTo>
                <a:cubicBezTo>
                  <a:pt x="522" y="17872"/>
                  <a:pt x="1" y="21853"/>
                  <a:pt x="1021" y="25497"/>
                </a:cubicBezTo>
                <a:cubicBezTo>
                  <a:pt x="1311" y="26527"/>
                  <a:pt x="1727" y="27518"/>
                  <a:pt x="2262" y="28448"/>
                </a:cubicBezTo>
                <a:cubicBezTo>
                  <a:pt x="3662" y="30412"/>
                  <a:pt x="5937" y="31816"/>
                  <a:pt x="8273" y="31816"/>
                </a:cubicBezTo>
                <a:cubicBezTo>
                  <a:pt x="8690" y="31816"/>
                  <a:pt x="9108" y="31771"/>
                  <a:pt x="9523" y="31677"/>
                </a:cubicBezTo>
                <a:cubicBezTo>
                  <a:pt x="12058" y="31111"/>
                  <a:pt x="13880" y="28980"/>
                  <a:pt x="15991" y="27469"/>
                </a:cubicBezTo>
                <a:cubicBezTo>
                  <a:pt x="18471" y="25694"/>
                  <a:pt x="21524" y="24768"/>
                  <a:pt x="24571" y="24768"/>
                </a:cubicBezTo>
                <a:cubicBezTo>
                  <a:pt x="26332" y="24768"/>
                  <a:pt x="28091" y="25077"/>
                  <a:pt x="29737" y="25710"/>
                </a:cubicBezTo>
                <a:cubicBezTo>
                  <a:pt x="31303" y="26307"/>
                  <a:pt x="32756" y="27178"/>
                  <a:pt x="34323" y="27778"/>
                </a:cubicBezTo>
                <a:cubicBezTo>
                  <a:pt x="35340" y="28170"/>
                  <a:pt x="36440" y="28446"/>
                  <a:pt x="37524" y="28446"/>
                </a:cubicBezTo>
                <a:cubicBezTo>
                  <a:pt x="38105" y="28446"/>
                  <a:pt x="38681" y="28366"/>
                  <a:pt x="39237" y="28183"/>
                </a:cubicBezTo>
                <a:cubicBezTo>
                  <a:pt x="41512" y="27433"/>
                  <a:pt x="42957" y="25045"/>
                  <a:pt x="43205" y="22661"/>
                </a:cubicBezTo>
                <a:cubicBezTo>
                  <a:pt x="43454" y="20278"/>
                  <a:pt x="42712" y="17902"/>
                  <a:pt x="41778" y="15693"/>
                </a:cubicBezTo>
                <a:cubicBezTo>
                  <a:pt x="39924" y="11292"/>
                  <a:pt x="37210" y="7164"/>
                  <a:pt x="33460" y="4203"/>
                </a:cubicBezTo>
                <a:cubicBezTo>
                  <a:pt x="30198" y="1629"/>
                  <a:pt x="26099" y="1"/>
                  <a:pt x="2196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" name="Google Shape;807;p31"/>
          <p:cNvGrpSpPr/>
          <p:nvPr/>
        </p:nvGrpSpPr>
        <p:grpSpPr>
          <a:xfrm>
            <a:off x="-230387" y="1002179"/>
            <a:ext cx="1504714" cy="1504714"/>
            <a:chOff x="-265224" y="3797454"/>
            <a:chExt cx="1504714" cy="1504714"/>
          </a:xfrm>
        </p:grpSpPr>
        <p:sp>
          <p:nvSpPr>
            <p:cNvPr id="808" name="Google Shape;808;p31"/>
            <p:cNvSpPr/>
            <p:nvPr/>
          </p:nvSpPr>
          <p:spPr>
            <a:xfrm rot="-2700000">
              <a:off x="-51974" y="4024924"/>
              <a:ext cx="1078213" cy="1049774"/>
            </a:xfrm>
            <a:custGeom>
              <a:avLst/>
              <a:gdLst/>
              <a:ahLst/>
              <a:cxnLst/>
              <a:rect l="l" t="t" r="r" b="b"/>
              <a:pathLst>
                <a:path w="34881" h="33961" extrusionOk="0">
                  <a:moveTo>
                    <a:pt x="19353" y="1"/>
                  </a:moveTo>
                  <a:cubicBezTo>
                    <a:pt x="17847" y="1"/>
                    <a:pt x="16338" y="203"/>
                    <a:pt x="14891" y="603"/>
                  </a:cubicBezTo>
                  <a:cubicBezTo>
                    <a:pt x="14803" y="629"/>
                    <a:pt x="14715" y="652"/>
                    <a:pt x="14627" y="680"/>
                  </a:cubicBezTo>
                  <a:cubicBezTo>
                    <a:pt x="13720" y="687"/>
                    <a:pt x="12810" y="879"/>
                    <a:pt x="11964" y="1212"/>
                  </a:cubicBezTo>
                  <a:cubicBezTo>
                    <a:pt x="10541" y="1770"/>
                    <a:pt x="9280" y="2683"/>
                    <a:pt x="8123" y="3687"/>
                  </a:cubicBezTo>
                  <a:cubicBezTo>
                    <a:pt x="6617" y="4996"/>
                    <a:pt x="5261" y="6490"/>
                    <a:pt x="4125" y="8134"/>
                  </a:cubicBezTo>
                  <a:cubicBezTo>
                    <a:pt x="2303" y="10761"/>
                    <a:pt x="1043" y="13755"/>
                    <a:pt x="648" y="16918"/>
                  </a:cubicBezTo>
                  <a:cubicBezTo>
                    <a:pt x="1" y="22060"/>
                    <a:pt x="1849" y="27596"/>
                    <a:pt x="5891" y="30837"/>
                  </a:cubicBezTo>
                  <a:cubicBezTo>
                    <a:pt x="8481" y="32912"/>
                    <a:pt x="11825" y="33960"/>
                    <a:pt x="15147" y="33960"/>
                  </a:cubicBezTo>
                  <a:cubicBezTo>
                    <a:pt x="15372" y="33960"/>
                    <a:pt x="15596" y="33956"/>
                    <a:pt x="15821" y="33946"/>
                  </a:cubicBezTo>
                  <a:cubicBezTo>
                    <a:pt x="19361" y="33800"/>
                    <a:pt x="22810" y="32503"/>
                    <a:pt x="25730" y="30500"/>
                  </a:cubicBezTo>
                  <a:cubicBezTo>
                    <a:pt x="30199" y="27437"/>
                    <a:pt x="33510" y="22565"/>
                    <a:pt x="34195" y="17193"/>
                  </a:cubicBezTo>
                  <a:cubicBezTo>
                    <a:pt x="34881" y="11819"/>
                    <a:pt x="32723" y="6051"/>
                    <a:pt x="28367" y="2831"/>
                  </a:cubicBezTo>
                  <a:cubicBezTo>
                    <a:pt x="25781" y="926"/>
                    <a:pt x="22572" y="1"/>
                    <a:pt x="193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1"/>
            <p:cNvSpPr/>
            <p:nvPr/>
          </p:nvSpPr>
          <p:spPr>
            <a:xfrm rot="-2700000">
              <a:off x="-12758" y="4684294"/>
              <a:ext cx="166859" cy="138698"/>
            </a:xfrm>
            <a:custGeom>
              <a:avLst/>
              <a:gdLst/>
              <a:ahLst/>
              <a:cxnLst/>
              <a:rect l="l" t="t" r="r" b="b"/>
              <a:pathLst>
                <a:path w="5398" h="4487" extrusionOk="0">
                  <a:moveTo>
                    <a:pt x="2804" y="0"/>
                  </a:moveTo>
                  <a:cubicBezTo>
                    <a:pt x="1426" y="0"/>
                    <a:pt x="0" y="1129"/>
                    <a:pt x="491" y="2850"/>
                  </a:cubicBezTo>
                  <a:cubicBezTo>
                    <a:pt x="789" y="3993"/>
                    <a:pt x="1677" y="4486"/>
                    <a:pt x="2588" y="4486"/>
                  </a:cubicBezTo>
                  <a:cubicBezTo>
                    <a:pt x="3968" y="4486"/>
                    <a:pt x="5398" y="3354"/>
                    <a:pt x="4903" y="1634"/>
                  </a:cubicBezTo>
                  <a:cubicBezTo>
                    <a:pt x="4603" y="493"/>
                    <a:pt x="3714" y="0"/>
                    <a:pt x="2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1"/>
            <p:cNvSpPr/>
            <p:nvPr/>
          </p:nvSpPr>
          <p:spPr>
            <a:xfrm rot="-2700000">
              <a:off x="149456" y="4941447"/>
              <a:ext cx="95670" cy="78329"/>
            </a:xfrm>
            <a:custGeom>
              <a:avLst/>
              <a:gdLst/>
              <a:ahLst/>
              <a:cxnLst/>
              <a:rect l="l" t="t" r="r" b="b"/>
              <a:pathLst>
                <a:path w="3095" h="2534" extrusionOk="0">
                  <a:moveTo>
                    <a:pt x="1603" y="1"/>
                  </a:moveTo>
                  <a:cubicBezTo>
                    <a:pt x="815" y="1"/>
                    <a:pt x="0" y="632"/>
                    <a:pt x="277" y="1609"/>
                  </a:cubicBezTo>
                  <a:cubicBezTo>
                    <a:pt x="449" y="2254"/>
                    <a:pt x="964" y="2534"/>
                    <a:pt x="1490" y="2534"/>
                  </a:cubicBezTo>
                  <a:cubicBezTo>
                    <a:pt x="2280" y="2534"/>
                    <a:pt x="3095" y="1903"/>
                    <a:pt x="2816" y="926"/>
                  </a:cubicBezTo>
                  <a:cubicBezTo>
                    <a:pt x="2644" y="281"/>
                    <a:pt x="2129" y="1"/>
                    <a:pt x="1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1"/>
            <p:cNvSpPr/>
            <p:nvPr/>
          </p:nvSpPr>
          <p:spPr>
            <a:xfrm rot="-2700000">
              <a:off x="331781" y="4847652"/>
              <a:ext cx="95670" cy="78360"/>
            </a:xfrm>
            <a:custGeom>
              <a:avLst/>
              <a:gdLst/>
              <a:ahLst/>
              <a:cxnLst/>
              <a:rect l="l" t="t" r="r" b="b"/>
              <a:pathLst>
                <a:path w="3095" h="2535" extrusionOk="0">
                  <a:moveTo>
                    <a:pt x="1604" y="1"/>
                  </a:moveTo>
                  <a:cubicBezTo>
                    <a:pt x="815" y="1"/>
                    <a:pt x="0" y="632"/>
                    <a:pt x="278" y="1610"/>
                  </a:cubicBezTo>
                  <a:cubicBezTo>
                    <a:pt x="450" y="2254"/>
                    <a:pt x="964" y="2535"/>
                    <a:pt x="1490" y="2535"/>
                  </a:cubicBezTo>
                  <a:cubicBezTo>
                    <a:pt x="2280" y="2535"/>
                    <a:pt x="3095" y="1903"/>
                    <a:pt x="2817" y="926"/>
                  </a:cubicBezTo>
                  <a:cubicBezTo>
                    <a:pt x="2645" y="281"/>
                    <a:pt x="2130" y="1"/>
                    <a:pt x="1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1"/>
            <p:cNvSpPr/>
            <p:nvPr/>
          </p:nvSpPr>
          <p:spPr>
            <a:xfrm rot="-2700000">
              <a:off x="230860" y="4627285"/>
              <a:ext cx="103460" cy="80153"/>
            </a:xfrm>
            <a:custGeom>
              <a:avLst/>
              <a:gdLst/>
              <a:ahLst/>
              <a:cxnLst/>
              <a:rect l="l" t="t" r="r" b="b"/>
              <a:pathLst>
                <a:path w="3347" h="2593" extrusionOk="0">
                  <a:moveTo>
                    <a:pt x="1790" y="0"/>
                  </a:moveTo>
                  <a:cubicBezTo>
                    <a:pt x="928" y="0"/>
                    <a:pt x="1" y="829"/>
                    <a:pt x="468" y="1822"/>
                  </a:cubicBezTo>
                  <a:cubicBezTo>
                    <a:pt x="675" y="2367"/>
                    <a:pt x="1107" y="2593"/>
                    <a:pt x="1557" y="2593"/>
                  </a:cubicBezTo>
                  <a:cubicBezTo>
                    <a:pt x="2419" y="2593"/>
                    <a:pt x="3346" y="1764"/>
                    <a:pt x="2879" y="772"/>
                  </a:cubicBezTo>
                  <a:cubicBezTo>
                    <a:pt x="2672" y="226"/>
                    <a:pt x="2240" y="0"/>
                    <a:pt x="17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1"/>
            <p:cNvSpPr/>
            <p:nvPr/>
          </p:nvSpPr>
          <p:spPr>
            <a:xfrm rot="-2700000">
              <a:off x="59598" y="4445346"/>
              <a:ext cx="97927" cy="83337"/>
            </a:xfrm>
            <a:custGeom>
              <a:avLst/>
              <a:gdLst/>
              <a:ahLst/>
              <a:cxnLst/>
              <a:rect l="l" t="t" r="r" b="b"/>
              <a:pathLst>
                <a:path w="3168" h="2696" extrusionOk="0">
                  <a:moveTo>
                    <a:pt x="1734" y="1"/>
                  </a:moveTo>
                  <a:cubicBezTo>
                    <a:pt x="901" y="1"/>
                    <a:pt x="1" y="767"/>
                    <a:pt x="285" y="1780"/>
                  </a:cubicBezTo>
                  <a:cubicBezTo>
                    <a:pt x="471" y="2427"/>
                    <a:pt x="941" y="2696"/>
                    <a:pt x="1435" y="2696"/>
                  </a:cubicBezTo>
                  <a:cubicBezTo>
                    <a:pt x="2267" y="2696"/>
                    <a:pt x="3168" y="1930"/>
                    <a:pt x="2884" y="916"/>
                  </a:cubicBezTo>
                  <a:cubicBezTo>
                    <a:pt x="2698" y="270"/>
                    <a:pt x="2228" y="1"/>
                    <a:pt x="1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1"/>
            <p:cNvSpPr/>
            <p:nvPr/>
          </p:nvSpPr>
          <p:spPr>
            <a:xfrm rot="-2700000">
              <a:off x="-179760" y="4531554"/>
              <a:ext cx="170135" cy="121234"/>
            </a:xfrm>
            <a:custGeom>
              <a:avLst/>
              <a:gdLst/>
              <a:ahLst/>
              <a:cxnLst/>
              <a:rect l="l" t="t" r="r" b="b"/>
              <a:pathLst>
                <a:path w="5504" h="3922" extrusionOk="0">
                  <a:moveTo>
                    <a:pt x="2829" y="1"/>
                  </a:moveTo>
                  <a:cubicBezTo>
                    <a:pt x="1217" y="1"/>
                    <a:pt x="1" y="2350"/>
                    <a:pt x="1788" y="3605"/>
                  </a:cubicBezTo>
                  <a:cubicBezTo>
                    <a:pt x="2120" y="3826"/>
                    <a:pt x="2460" y="3921"/>
                    <a:pt x="2787" y="3921"/>
                  </a:cubicBezTo>
                  <a:cubicBezTo>
                    <a:pt x="4295" y="3921"/>
                    <a:pt x="5504" y="1876"/>
                    <a:pt x="4186" y="598"/>
                  </a:cubicBezTo>
                  <a:cubicBezTo>
                    <a:pt x="3740" y="176"/>
                    <a:pt x="3269" y="1"/>
                    <a:pt x="2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1"/>
            <p:cNvSpPr/>
            <p:nvPr/>
          </p:nvSpPr>
          <p:spPr>
            <a:xfrm rot="-2700000">
              <a:off x="-184428" y="4717680"/>
              <a:ext cx="146643" cy="119379"/>
            </a:xfrm>
            <a:custGeom>
              <a:avLst/>
              <a:gdLst/>
              <a:ahLst/>
              <a:cxnLst/>
              <a:rect l="l" t="t" r="r" b="b"/>
              <a:pathLst>
                <a:path w="4744" h="3862" extrusionOk="0">
                  <a:moveTo>
                    <a:pt x="2276" y="0"/>
                  </a:moveTo>
                  <a:cubicBezTo>
                    <a:pt x="1117" y="0"/>
                    <a:pt x="0" y="1115"/>
                    <a:pt x="462" y="2601"/>
                  </a:cubicBezTo>
                  <a:cubicBezTo>
                    <a:pt x="772" y="3493"/>
                    <a:pt x="1442" y="3861"/>
                    <a:pt x="2128" y="3861"/>
                  </a:cubicBezTo>
                  <a:cubicBezTo>
                    <a:pt x="3407" y="3861"/>
                    <a:pt x="4744" y="2585"/>
                    <a:pt x="3923" y="1046"/>
                  </a:cubicBezTo>
                  <a:cubicBezTo>
                    <a:pt x="3514" y="312"/>
                    <a:pt x="2889" y="0"/>
                    <a:pt x="22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1"/>
            <p:cNvSpPr/>
            <p:nvPr/>
          </p:nvSpPr>
          <p:spPr>
            <a:xfrm rot="-2700000">
              <a:off x="-59004" y="4882244"/>
              <a:ext cx="193689" cy="155205"/>
            </a:xfrm>
            <a:custGeom>
              <a:avLst/>
              <a:gdLst/>
              <a:ahLst/>
              <a:cxnLst/>
              <a:rect l="l" t="t" r="r" b="b"/>
              <a:pathLst>
                <a:path w="6266" h="5021" extrusionOk="0">
                  <a:moveTo>
                    <a:pt x="3399" y="0"/>
                  </a:moveTo>
                  <a:cubicBezTo>
                    <a:pt x="1710" y="0"/>
                    <a:pt x="0" y="1699"/>
                    <a:pt x="1332" y="3705"/>
                  </a:cubicBezTo>
                  <a:cubicBezTo>
                    <a:pt x="1733" y="4634"/>
                    <a:pt x="2462" y="5020"/>
                    <a:pt x="3215" y="5020"/>
                  </a:cubicBezTo>
                  <a:cubicBezTo>
                    <a:pt x="4693" y="5020"/>
                    <a:pt x="6265" y="3533"/>
                    <a:pt x="5647" y="1748"/>
                  </a:cubicBezTo>
                  <a:cubicBezTo>
                    <a:pt x="5237" y="507"/>
                    <a:pt x="4321" y="0"/>
                    <a:pt x="3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1"/>
            <p:cNvSpPr/>
            <p:nvPr/>
          </p:nvSpPr>
          <p:spPr>
            <a:xfrm rot="-2700000">
              <a:off x="212036" y="5020697"/>
              <a:ext cx="211402" cy="148219"/>
            </a:xfrm>
            <a:custGeom>
              <a:avLst/>
              <a:gdLst/>
              <a:ahLst/>
              <a:cxnLst/>
              <a:rect l="l" t="t" r="r" b="b"/>
              <a:pathLst>
                <a:path w="6839" h="4795" extrusionOk="0">
                  <a:moveTo>
                    <a:pt x="3532" y="1"/>
                  </a:moveTo>
                  <a:cubicBezTo>
                    <a:pt x="3339" y="1"/>
                    <a:pt x="3137" y="28"/>
                    <a:pt x="2929" y="88"/>
                  </a:cubicBezTo>
                  <a:cubicBezTo>
                    <a:pt x="1" y="774"/>
                    <a:pt x="1090" y="4794"/>
                    <a:pt x="3401" y="4794"/>
                  </a:cubicBezTo>
                  <a:cubicBezTo>
                    <a:pt x="3767" y="4794"/>
                    <a:pt x="4164" y="4693"/>
                    <a:pt x="4580" y="4462"/>
                  </a:cubicBezTo>
                  <a:cubicBezTo>
                    <a:pt x="6839" y="3580"/>
                    <a:pt x="5729" y="1"/>
                    <a:pt x="35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1"/>
            <p:cNvSpPr/>
            <p:nvPr/>
          </p:nvSpPr>
          <p:spPr>
            <a:xfrm rot="-2700000">
              <a:off x="349839" y="4649448"/>
              <a:ext cx="211092" cy="150599"/>
            </a:xfrm>
            <a:custGeom>
              <a:avLst/>
              <a:gdLst/>
              <a:ahLst/>
              <a:cxnLst/>
              <a:rect l="l" t="t" r="r" b="b"/>
              <a:pathLst>
                <a:path w="6829" h="4872" extrusionOk="0">
                  <a:moveTo>
                    <a:pt x="3122" y="0"/>
                  </a:moveTo>
                  <a:cubicBezTo>
                    <a:pt x="489" y="0"/>
                    <a:pt x="0" y="4362"/>
                    <a:pt x="2596" y="4804"/>
                  </a:cubicBezTo>
                  <a:cubicBezTo>
                    <a:pt x="2780" y="4850"/>
                    <a:pt x="2961" y="4872"/>
                    <a:pt x="3138" y="4872"/>
                  </a:cubicBezTo>
                  <a:cubicBezTo>
                    <a:pt x="5309" y="4872"/>
                    <a:pt x="6829" y="1632"/>
                    <a:pt x="4788" y="495"/>
                  </a:cubicBezTo>
                  <a:cubicBezTo>
                    <a:pt x="4164" y="148"/>
                    <a:pt x="3607" y="0"/>
                    <a:pt x="3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1"/>
            <p:cNvSpPr/>
            <p:nvPr/>
          </p:nvSpPr>
          <p:spPr>
            <a:xfrm rot="-2700000">
              <a:off x="190391" y="4442970"/>
              <a:ext cx="158389" cy="111651"/>
            </a:xfrm>
            <a:custGeom>
              <a:avLst/>
              <a:gdLst/>
              <a:ahLst/>
              <a:cxnLst/>
              <a:rect l="l" t="t" r="r" b="b"/>
              <a:pathLst>
                <a:path w="5124" h="3612" extrusionOk="0">
                  <a:moveTo>
                    <a:pt x="2842" y="0"/>
                  </a:moveTo>
                  <a:cubicBezTo>
                    <a:pt x="1354" y="0"/>
                    <a:pt x="1" y="2063"/>
                    <a:pt x="1840" y="3343"/>
                  </a:cubicBezTo>
                  <a:cubicBezTo>
                    <a:pt x="2128" y="3530"/>
                    <a:pt x="2438" y="3612"/>
                    <a:pt x="2743" y="3612"/>
                  </a:cubicBezTo>
                  <a:cubicBezTo>
                    <a:pt x="3975" y="3612"/>
                    <a:pt x="5123" y="2269"/>
                    <a:pt x="4411" y="1017"/>
                  </a:cubicBezTo>
                  <a:cubicBezTo>
                    <a:pt x="3976" y="290"/>
                    <a:pt x="3400" y="0"/>
                    <a:pt x="2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1"/>
            <p:cNvSpPr/>
            <p:nvPr/>
          </p:nvSpPr>
          <p:spPr>
            <a:xfrm rot="-2700000">
              <a:off x="-7850" y="4225387"/>
              <a:ext cx="213936" cy="162562"/>
            </a:xfrm>
            <a:custGeom>
              <a:avLst/>
              <a:gdLst/>
              <a:ahLst/>
              <a:cxnLst/>
              <a:rect l="l" t="t" r="r" b="b"/>
              <a:pathLst>
                <a:path w="6921" h="5259" extrusionOk="0">
                  <a:moveTo>
                    <a:pt x="3122" y="1"/>
                  </a:moveTo>
                  <a:cubicBezTo>
                    <a:pt x="1265" y="1"/>
                    <a:pt x="0" y="2415"/>
                    <a:pt x="1188" y="4207"/>
                  </a:cubicBezTo>
                  <a:cubicBezTo>
                    <a:pt x="1767" y="4955"/>
                    <a:pt x="2430" y="5258"/>
                    <a:pt x="3064" y="5258"/>
                  </a:cubicBezTo>
                  <a:cubicBezTo>
                    <a:pt x="5145" y="5258"/>
                    <a:pt x="6920" y="1985"/>
                    <a:pt x="4417" y="385"/>
                  </a:cubicBezTo>
                  <a:cubicBezTo>
                    <a:pt x="3970" y="118"/>
                    <a:pt x="3532" y="1"/>
                    <a:pt x="3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1"/>
            <p:cNvSpPr/>
            <p:nvPr/>
          </p:nvSpPr>
          <p:spPr>
            <a:xfrm rot="-2700000">
              <a:off x="-120272" y="4365905"/>
              <a:ext cx="103181" cy="95206"/>
            </a:xfrm>
            <a:custGeom>
              <a:avLst/>
              <a:gdLst/>
              <a:ahLst/>
              <a:cxnLst/>
              <a:rect l="l" t="t" r="r" b="b"/>
              <a:pathLst>
                <a:path w="3338" h="3080" extrusionOk="0">
                  <a:moveTo>
                    <a:pt x="1765" y="1"/>
                  </a:moveTo>
                  <a:cubicBezTo>
                    <a:pt x="927" y="1"/>
                    <a:pt x="1" y="659"/>
                    <a:pt x="212" y="1744"/>
                  </a:cubicBezTo>
                  <a:cubicBezTo>
                    <a:pt x="278" y="2648"/>
                    <a:pt x="1015" y="3079"/>
                    <a:pt x="1724" y="3079"/>
                  </a:cubicBezTo>
                  <a:cubicBezTo>
                    <a:pt x="2550" y="3079"/>
                    <a:pt x="3338" y="2495"/>
                    <a:pt x="2982" y="1395"/>
                  </a:cubicBezTo>
                  <a:cubicBezTo>
                    <a:pt x="3056" y="425"/>
                    <a:pt x="2438" y="1"/>
                    <a:pt x="1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1"/>
            <p:cNvSpPr/>
            <p:nvPr/>
          </p:nvSpPr>
          <p:spPr>
            <a:xfrm rot="-2700000">
              <a:off x="464202" y="4844524"/>
              <a:ext cx="245682" cy="164571"/>
            </a:xfrm>
            <a:custGeom>
              <a:avLst/>
              <a:gdLst/>
              <a:ahLst/>
              <a:cxnLst/>
              <a:rect l="l" t="t" r="r" b="b"/>
              <a:pathLst>
                <a:path w="7948" h="5324" extrusionOk="0">
                  <a:moveTo>
                    <a:pt x="3895" y="1"/>
                  </a:moveTo>
                  <a:cubicBezTo>
                    <a:pt x="1721" y="1"/>
                    <a:pt x="1" y="2687"/>
                    <a:pt x="1808" y="4534"/>
                  </a:cubicBezTo>
                  <a:cubicBezTo>
                    <a:pt x="2432" y="5092"/>
                    <a:pt x="3078" y="5323"/>
                    <a:pt x="3681" y="5323"/>
                  </a:cubicBezTo>
                  <a:cubicBezTo>
                    <a:pt x="6168" y="5323"/>
                    <a:pt x="7948" y="1395"/>
                    <a:pt x="4655" y="112"/>
                  </a:cubicBezTo>
                  <a:cubicBezTo>
                    <a:pt x="4399" y="36"/>
                    <a:pt x="4144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1"/>
            <p:cNvSpPr/>
            <p:nvPr/>
          </p:nvSpPr>
          <p:spPr>
            <a:xfrm rot="-2700000">
              <a:off x="589424" y="4680568"/>
              <a:ext cx="126581" cy="106458"/>
            </a:xfrm>
            <a:custGeom>
              <a:avLst/>
              <a:gdLst/>
              <a:ahLst/>
              <a:cxnLst/>
              <a:rect l="l" t="t" r="r" b="b"/>
              <a:pathLst>
                <a:path w="4095" h="3444" extrusionOk="0">
                  <a:moveTo>
                    <a:pt x="2089" y="1"/>
                  </a:moveTo>
                  <a:cubicBezTo>
                    <a:pt x="1055" y="1"/>
                    <a:pt x="1" y="839"/>
                    <a:pt x="328" y="2169"/>
                  </a:cubicBezTo>
                  <a:cubicBezTo>
                    <a:pt x="534" y="3056"/>
                    <a:pt x="1234" y="3443"/>
                    <a:pt x="1953" y="3443"/>
                  </a:cubicBezTo>
                  <a:cubicBezTo>
                    <a:pt x="3004" y="3443"/>
                    <a:pt x="4095" y="2617"/>
                    <a:pt x="3742" y="1320"/>
                  </a:cubicBezTo>
                  <a:cubicBezTo>
                    <a:pt x="3510" y="402"/>
                    <a:pt x="2805" y="1"/>
                    <a:pt x="20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1"/>
            <p:cNvSpPr/>
            <p:nvPr/>
          </p:nvSpPr>
          <p:spPr>
            <a:xfrm rot="-2700000">
              <a:off x="406230" y="4449653"/>
              <a:ext cx="173412" cy="124974"/>
            </a:xfrm>
            <a:custGeom>
              <a:avLst/>
              <a:gdLst/>
              <a:ahLst/>
              <a:cxnLst/>
              <a:rect l="l" t="t" r="r" b="b"/>
              <a:pathLst>
                <a:path w="5610" h="4043" extrusionOk="0">
                  <a:moveTo>
                    <a:pt x="3377" y="1"/>
                  </a:moveTo>
                  <a:cubicBezTo>
                    <a:pt x="1630" y="1"/>
                    <a:pt x="1" y="2676"/>
                    <a:pt x="2696" y="3964"/>
                  </a:cubicBezTo>
                  <a:cubicBezTo>
                    <a:pt x="2877" y="4018"/>
                    <a:pt x="3060" y="4043"/>
                    <a:pt x="3241" y="4043"/>
                  </a:cubicBezTo>
                  <a:cubicBezTo>
                    <a:pt x="4479" y="4043"/>
                    <a:pt x="5610" y="2858"/>
                    <a:pt x="5270" y="1564"/>
                  </a:cubicBezTo>
                  <a:cubicBezTo>
                    <a:pt x="4802" y="434"/>
                    <a:pt x="4080" y="1"/>
                    <a:pt x="3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1"/>
            <p:cNvSpPr/>
            <p:nvPr/>
          </p:nvSpPr>
          <p:spPr>
            <a:xfrm rot="-2700000">
              <a:off x="288173" y="4229388"/>
              <a:ext cx="181356" cy="125098"/>
            </a:xfrm>
            <a:custGeom>
              <a:avLst/>
              <a:gdLst/>
              <a:ahLst/>
              <a:cxnLst/>
              <a:rect l="l" t="t" r="r" b="b"/>
              <a:pathLst>
                <a:path w="5867" h="4047" extrusionOk="0">
                  <a:moveTo>
                    <a:pt x="3020" y="1"/>
                  </a:moveTo>
                  <a:cubicBezTo>
                    <a:pt x="1308" y="1"/>
                    <a:pt x="0" y="2340"/>
                    <a:pt x="1881" y="3685"/>
                  </a:cubicBezTo>
                  <a:cubicBezTo>
                    <a:pt x="2238" y="3937"/>
                    <a:pt x="2608" y="4047"/>
                    <a:pt x="2965" y="4047"/>
                  </a:cubicBezTo>
                  <a:cubicBezTo>
                    <a:pt x="4556" y="4047"/>
                    <a:pt x="5867" y="1870"/>
                    <a:pt x="4411" y="553"/>
                  </a:cubicBezTo>
                  <a:cubicBezTo>
                    <a:pt x="3953" y="164"/>
                    <a:pt x="3472" y="1"/>
                    <a:pt x="30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1"/>
            <p:cNvSpPr/>
            <p:nvPr/>
          </p:nvSpPr>
          <p:spPr>
            <a:xfrm rot="-2700000">
              <a:off x="481740" y="5041800"/>
              <a:ext cx="167940" cy="117246"/>
            </a:xfrm>
            <a:custGeom>
              <a:avLst/>
              <a:gdLst/>
              <a:ahLst/>
              <a:cxnLst/>
              <a:rect l="l" t="t" r="r" b="b"/>
              <a:pathLst>
                <a:path w="5433" h="3793" extrusionOk="0">
                  <a:moveTo>
                    <a:pt x="2418" y="0"/>
                  </a:moveTo>
                  <a:cubicBezTo>
                    <a:pt x="772" y="0"/>
                    <a:pt x="0" y="2429"/>
                    <a:pt x="1621" y="3463"/>
                  </a:cubicBezTo>
                  <a:cubicBezTo>
                    <a:pt x="1978" y="3694"/>
                    <a:pt x="2326" y="3793"/>
                    <a:pt x="2650" y="3793"/>
                  </a:cubicBezTo>
                  <a:cubicBezTo>
                    <a:pt x="4394" y="3793"/>
                    <a:pt x="5432" y="920"/>
                    <a:pt x="3249" y="193"/>
                  </a:cubicBezTo>
                  <a:cubicBezTo>
                    <a:pt x="2955" y="60"/>
                    <a:pt x="2676" y="0"/>
                    <a:pt x="24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" name="Google Shape;827;p31"/>
          <p:cNvGrpSpPr/>
          <p:nvPr/>
        </p:nvGrpSpPr>
        <p:grpSpPr>
          <a:xfrm>
            <a:off x="8545525" y="663972"/>
            <a:ext cx="520393" cy="667009"/>
            <a:chOff x="2359325" y="4910275"/>
            <a:chExt cx="314475" cy="403075"/>
          </a:xfrm>
        </p:grpSpPr>
        <p:sp>
          <p:nvSpPr>
            <p:cNvPr id="828" name="Google Shape;828;p31"/>
            <p:cNvSpPr/>
            <p:nvPr/>
          </p:nvSpPr>
          <p:spPr>
            <a:xfrm>
              <a:off x="2359325" y="4910275"/>
              <a:ext cx="101300" cy="223175"/>
            </a:xfrm>
            <a:custGeom>
              <a:avLst/>
              <a:gdLst/>
              <a:ahLst/>
              <a:cxnLst/>
              <a:rect l="l" t="t" r="r" b="b"/>
              <a:pathLst>
                <a:path w="4052" h="8927" extrusionOk="0">
                  <a:moveTo>
                    <a:pt x="1831" y="1"/>
                  </a:moveTo>
                  <a:cubicBezTo>
                    <a:pt x="621" y="1938"/>
                    <a:pt x="1" y="4186"/>
                    <a:pt x="42" y="6471"/>
                  </a:cubicBezTo>
                  <a:cubicBezTo>
                    <a:pt x="50" y="6963"/>
                    <a:pt x="91" y="7470"/>
                    <a:pt x="289" y="7921"/>
                  </a:cubicBezTo>
                  <a:cubicBezTo>
                    <a:pt x="486" y="8370"/>
                    <a:pt x="861" y="8770"/>
                    <a:pt x="1339" y="8890"/>
                  </a:cubicBezTo>
                  <a:cubicBezTo>
                    <a:pt x="1438" y="8915"/>
                    <a:pt x="1539" y="8926"/>
                    <a:pt x="1639" y="8926"/>
                  </a:cubicBezTo>
                  <a:cubicBezTo>
                    <a:pt x="2111" y="8926"/>
                    <a:pt x="2580" y="8671"/>
                    <a:pt x="2891" y="8311"/>
                  </a:cubicBezTo>
                  <a:cubicBezTo>
                    <a:pt x="3271" y="7870"/>
                    <a:pt x="3459" y="7295"/>
                    <a:pt x="3574" y="6724"/>
                  </a:cubicBezTo>
                  <a:cubicBezTo>
                    <a:pt x="4051" y="4374"/>
                    <a:pt x="3380" y="1824"/>
                    <a:pt x="1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1"/>
            <p:cNvSpPr/>
            <p:nvPr/>
          </p:nvSpPr>
          <p:spPr>
            <a:xfrm>
              <a:off x="2474075" y="5036400"/>
              <a:ext cx="126600" cy="276950"/>
            </a:xfrm>
            <a:custGeom>
              <a:avLst/>
              <a:gdLst/>
              <a:ahLst/>
              <a:cxnLst/>
              <a:rect l="l" t="t" r="r" b="b"/>
              <a:pathLst>
                <a:path w="5064" h="11078" extrusionOk="0">
                  <a:moveTo>
                    <a:pt x="2047" y="0"/>
                  </a:moveTo>
                  <a:cubicBezTo>
                    <a:pt x="695" y="2359"/>
                    <a:pt x="1" y="5096"/>
                    <a:pt x="73" y="7811"/>
                  </a:cubicBezTo>
                  <a:cubicBezTo>
                    <a:pt x="106" y="9013"/>
                    <a:pt x="421" y="10409"/>
                    <a:pt x="1512" y="10914"/>
                  </a:cubicBezTo>
                  <a:cubicBezTo>
                    <a:pt x="1753" y="11026"/>
                    <a:pt x="2006" y="11077"/>
                    <a:pt x="2260" y="11077"/>
                  </a:cubicBezTo>
                  <a:cubicBezTo>
                    <a:pt x="3226" y="11077"/>
                    <a:pt x="4204" y="10334"/>
                    <a:pt x="4583" y="9393"/>
                  </a:cubicBezTo>
                  <a:cubicBezTo>
                    <a:pt x="5063" y="8206"/>
                    <a:pt x="4835" y="6860"/>
                    <a:pt x="4492" y="5627"/>
                  </a:cubicBezTo>
                  <a:cubicBezTo>
                    <a:pt x="3944" y="3646"/>
                    <a:pt x="3121" y="1751"/>
                    <a:pt x="20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1"/>
            <p:cNvSpPr/>
            <p:nvPr/>
          </p:nvSpPr>
          <p:spPr>
            <a:xfrm>
              <a:off x="2579675" y="4911925"/>
              <a:ext cx="94125" cy="224700"/>
            </a:xfrm>
            <a:custGeom>
              <a:avLst/>
              <a:gdLst/>
              <a:ahLst/>
              <a:cxnLst/>
              <a:rect l="l" t="t" r="r" b="b"/>
              <a:pathLst>
                <a:path w="3765" h="8988" extrusionOk="0">
                  <a:moveTo>
                    <a:pt x="1465" y="1"/>
                  </a:moveTo>
                  <a:cubicBezTo>
                    <a:pt x="1049" y="1112"/>
                    <a:pt x="637" y="2227"/>
                    <a:pt x="380" y="3386"/>
                  </a:cubicBezTo>
                  <a:cubicBezTo>
                    <a:pt x="105" y="4607"/>
                    <a:pt x="0" y="5881"/>
                    <a:pt x="242" y="7109"/>
                  </a:cubicBezTo>
                  <a:cubicBezTo>
                    <a:pt x="314" y="7492"/>
                    <a:pt x="423" y="7873"/>
                    <a:pt x="629" y="8208"/>
                  </a:cubicBezTo>
                  <a:cubicBezTo>
                    <a:pt x="835" y="8543"/>
                    <a:pt x="1142" y="8824"/>
                    <a:pt x="1516" y="8936"/>
                  </a:cubicBezTo>
                  <a:cubicBezTo>
                    <a:pt x="1634" y="8971"/>
                    <a:pt x="1754" y="8987"/>
                    <a:pt x="1874" y="8987"/>
                  </a:cubicBezTo>
                  <a:cubicBezTo>
                    <a:pt x="2450" y="8987"/>
                    <a:pt x="3018" y="8610"/>
                    <a:pt x="3326" y="8105"/>
                  </a:cubicBezTo>
                  <a:cubicBezTo>
                    <a:pt x="3700" y="7497"/>
                    <a:pt x="3764" y="6749"/>
                    <a:pt x="3739" y="6036"/>
                  </a:cubicBezTo>
                  <a:cubicBezTo>
                    <a:pt x="3674" y="3845"/>
                    <a:pt x="2857" y="1689"/>
                    <a:pt x="1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32"/>
          <p:cNvSpPr/>
          <p:nvPr/>
        </p:nvSpPr>
        <p:spPr>
          <a:xfrm rot="-2700000">
            <a:off x="7402554" y="3716289"/>
            <a:ext cx="2619244" cy="1590486"/>
          </a:xfrm>
          <a:custGeom>
            <a:avLst/>
            <a:gdLst/>
            <a:ahLst/>
            <a:cxnLst/>
            <a:rect l="l" t="t" r="r" b="b"/>
            <a:pathLst>
              <a:path w="77114" h="46826" extrusionOk="0">
                <a:moveTo>
                  <a:pt x="59443" y="1"/>
                </a:moveTo>
                <a:cubicBezTo>
                  <a:pt x="56093" y="1"/>
                  <a:pt x="52760" y="1656"/>
                  <a:pt x="49611" y="2728"/>
                </a:cubicBezTo>
                <a:cubicBezTo>
                  <a:pt x="47229" y="3569"/>
                  <a:pt x="44829" y="4363"/>
                  <a:pt x="42382" y="5004"/>
                </a:cubicBezTo>
                <a:cubicBezTo>
                  <a:pt x="39345" y="5759"/>
                  <a:pt x="36166" y="6422"/>
                  <a:pt x="33013" y="6422"/>
                </a:cubicBezTo>
                <a:cubicBezTo>
                  <a:pt x="31332" y="6422"/>
                  <a:pt x="29659" y="6234"/>
                  <a:pt x="28018" y="5770"/>
                </a:cubicBezTo>
                <a:cubicBezTo>
                  <a:pt x="25810" y="5128"/>
                  <a:pt x="23744" y="4083"/>
                  <a:pt x="21542" y="3414"/>
                </a:cubicBezTo>
                <a:cubicBezTo>
                  <a:pt x="19896" y="2870"/>
                  <a:pt x="18166" y="2606"/>
                  <a:pt x="16438" y="2606"/>
                </a:cubicBezTo>
                <a:cubicBezTo>
                  <a:pt x="9965" y="2606"/>
                  <a:pt x="3503" y="6294"/>
                  <a:pt x="1436" y="12704"/>
                </a:cubicBezTo>
                <a:cubicBezTo>
                  <a:pt x="1" y="16931"/>
                  <a:pt x="1255" y="21435"/>
                  <a:pt x="2771" y="25492"/>
                </a:cubicBezTo>
                <a:cubicBezTo>
                  <a:pt x="6485" y="35429"/>
                  <a:pt x="14986" y="37636"/>
                  <a:pt x="21884" y="37636"/>
                </a:cubicBezTo>
                <a:cubicBezTo>
                  <a:pt x="26300" y="37636"/>
                  <a:pt x="30058" y="36731"/>
                  <a:pt x="31483" y="36372"/>
                </a:cubicBezTo>
                <a:cubicBezTo>
                  <a:pt x="33068" y="35964"/>
                  <a:pt x="34530" y="35782"/>
                  <a:pt x="35900" y="35782"/>
                </a:cubicBezTo>
                <a:cubicBezTo>
                  <a:pt x="43041" y="35782"/>
                  <a:pt x="47667" y="40741"/>
                  <a:pt x="53977" y="44670"/>
                </a:cubicBezTo>
                <a:cubicBezTo>
                  <a:pt x="56639" y="46163"/>
                  <a:pt x="59185" y="46826"/>
                  <a:pt x="61547" y="46826"/>
                </a:cubicBezTo>
                <a:cubicBezTo>
                  <a:pt x="70552" y="46826"/>
                  <a:pt x="76886" y="37201"/>
                  <a:pt x="76834" y="27287"/>
                </a:cubicBezTo>
                <a:cubicBezTo>
                  <a:pt x="77113" y="16960"/>
                  <a:pt x="72399" y="5312"/>
                  <a:pt x="62724" y="608"/>
                </a:cubicBezTo>
                <a:cubicBezTo>
                  <a:pt x="61633" y="177"/>
                  <a:pt x="60537" y="1"/>
                  <a:pt x="594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3" name="Google Shape;833;p32"/>
          <p:cNvGrpSpPr/>
          <p:nvPr/>
        </p:nvGrpSpPr>
        <p:grpSpPr>
          <a:xfrm rot="5776501">
            <a:off x="7084082" y="4244807"/>
            <a:ext cx="804330" cy="1177589"/>
            <a:chOff x="180257" y="216324"/>
            <a:chExt cx="804337" cy="1177600"/>
          </a:xfrm>
        </p:grpSpPr>
        <p:sp>
          <p:nvSpPr>
            <p:cNvPr id="834" name="Google Shape;834;p32"/>
            <p:cNvSpPr/>
            <p:nvPr/>
          </p:nvSpPr>
          <p:spPr>
            <a:xfrm>
              <a:off x="833348" y="274470"/>
              <a:ext cx="151246" cy="143672"/>
            </a:xfrm>
            <a:custGeom>
              <a:avLst/>
              <a:gdLst/>
              <a:ahLst/>
              <a:cxnLst/>
              <a:rect l="l" t="t" r="r" b="b"/>
              <a:pathLst>
                <a:path w="4453" h="4230" extrusionOk="0">
                  <a:moveTo>
                    <a:pt x="2274" y="0"/>
                  </a:moveTo>
                  <a:cubicBezTo>
                    <a:pt x="2250" y="0"/>
                    <a:pt x="2225" y="1"/>
                    <a:pt x="2200" y="2"/>
                  </a:cubicBezTo>
                  <a:cubicBezTo>
                    <a:pt x="2072" y="5"/>
                    <a:pt x="1943" y="21"/>
                    <a:pt x="1817" y="47"/>
                  </a:cubicBezTo>
                  <a:cubicBezTo>
                    <a:pt x="1269" y="171"/>
                    <a:pt x="788" y="499"/>
                    <a:pt x="470" y="962"/>
                  </a:cubicBezTo>
                  <a:cubicBezTo>
                    <a:pt x="141" y="1429"/>
                    <a:pt x="1" y="1990"/>
                    <a:pt x="76" y="2539"/>
                  </a:cubicBezTo>
                  <a:cubicBezTo>
                    <a:pt x="149" y="3097"/>
                    <a:pt x="433" y="3571"/>
                    <a:pt x="878" y="3884"/>
                  </a:cubicBezTo>
                  <a:cubicBezTo>
                    <a:pt x="1204" y="4113"/>
                    <a:pt x="1583" y="4229"/>
                    <a:pt x="1978" y="4229"/>
                  </a:cubicBezTo>
                  <a:cubicBezTo>
                    <a:pt x="2125" y="4229"/>
                    <a:pt x="2273" y="4213"/>
                    <a:pt x="2422" y="4181"/>
                  </a:cubicBezTo>
                  <a:cubicBezTo>
                    <a:pt x="2962" y="4064"/>
                    <a:pt x="3438" y="3738"/>
                    <a:pt x="3769" y="3270"/>
                  </a:cubicBezTo>
                  <a:cubicBezTo>
                    <a:pt x="4452" y="2293"/>
                    <a:pt x="4268" y="982"/>
                    <a:pt x="3358" y="346"/>
                  </a:cubicBezTo>
                  <a:cubicBezTo>
                    <a:pt x="3039" y="120"/>
                    <a:pt x="2661" y="0"/>
                    <a:pt x="2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582253" y="216324"/>
              <a:ext cx="188777" cy="181271"/>
            </a:xfrm>
            <a:custGeom>
              <a:avLst/>
              <a:gdLst/>
              <a:ahLst/>
              <a:cxnLst/>
              <a:rect l="l" t="t" r="r" b="b"/>
              <a:pathLst>
                <a:path w="5558" h="5337" extrusionOk="0">
                  <a:moveTo>
                    <a:pt x="3128" y="0"/>
                  </a:moveTo>
                  <a:cubicBezTo>
                    <a:pt x="3102" y="0"/>
                    <a:pt x="3077" y="1"/>
                    <a:pt x="3051" y="2"/>
                  </a:cubicBezTo>
                  <a:cubicBezTo>
                    <a:pt x="2888" y="6"/>
                    <a:pt x="2725" y="26"/>
                    <a:pt x="2567" y="60"/>
                  </a:cubicBezTo>
                  <a:cubicBezTo>
                    <a:pt x="1884" y="212"/>
                    <a:pt x="1279" y="620"/>
                    <a:pt x="863" y="1215"/>
                  </a:cubicBezTo>
                  <a:cubicBezTo>
                    <a:pt x="0" y="2449"/>
                    <a:pt x="227" y="4104"/>
                    <a:pt x="1375" y="4907"/>
                  </a:cubicBezTo>
                  <a:cubicBezTo>
                    <a:pt x="1792" y="5198"/>
                    <a:pt x="2273" y="5337"/>
                    <a:pt x="2759" y="5337"/>
                  </a:cubicBezTo>
                  <a:cubicBezTo>
                    <a:pt x="3608" y="5337"/>
                    <a:pt x="4470" y="4910"/>
                    <a:pt x="5019" y="4124"/>
                  </a:cubicBezTo>
                  <a:cubicBezTo>
                    <a:pt x="5373" y="3623"/>
                    <a:pt x="5558" y="3022"/>
                    <a:pt x="5543" y="2408"/>
                  </a:cubicBezTo>
                  <a:cubicBezTo>
                    <a:pt x="5518" y="1629"/>
                    <a:pt x="5161" y="890"/>
                    <a:pt x="4507" y="434"/>
                  </a:cubicBezTo>
                  <a:cubicBezTo>
                    <a:pt x="4103" y="150"/>
                    <a:pt x="3620" y="0"/>
                    <a:pt x="3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757744" y="902427"/>
              <a:ext cx="180830" cy="184905"/>
            </a:xfrm>
            <a:custGeom>
              <a:avLst/>
              <a:gdLst/>
              <a:ahLst/>
              <a:cxnLst/>
              <a:rect l="l" t="t" r="r" b="b"/>
              <a:pathLst>
                <a:path w="5324" h="5444" extrusionOk="0">
                  <a:moveTo>
                    <a:pt x="2783" y="0"/>
                  </a:moveTo>
                  <a:cubicBezTo>
                    <a:pt x="2758" y="0"/>
                    <a:pt x="2734" y="1"/>
                    <a:pt x="2709" y="2"/>
                  </a:cubicBezTo>
                  <a:cubicBezTo>
                    <a:pt x="2442" y="10"/>
                    <a:pt x="2179" y="60"/>
                    <a:pt x="1928" y="150"/>
                  </a:cubicBezTo>
                  <a:cubicBezTo>
                    <a:pt x="1260" y="383"/>
                    <a:pt x="702" y="869"/>
                    <a:pt x="358" y="1516"/>
                  </a:cubicBezTo>
                  <a:cubicBezTo>
                    <a:pt x="120" y="1962"/>
                    <a:pt x="1" y="2462"/>
                    <a:pt x="14" y="2968"/>
                  </a:cubicBezTo>
                  <a:cubicBezTo>
                    <a:pt x="42" y="3878"/>
                    <a:pt x="510" y="4726"/>
                    <a:pt x="1323" y="5159"/>
                  </a:cubicBezTo>
                  <a:cubicBezTo>
                    <a:pt x="1679" y="5348"/>
                    <a:pt x="2067" y="5444"/>
                    <a:pt x="2463" y="5444"/>
                  </a:cubicBezTo>
                  <a:cubicBezTo>
                    <a:pt x="2746" y="5444"/>
                    <a:pt x="3034" y="5395"/>
                    <a:pt x="3316" y="5296"/>
                  </a:cubicBezTo>
                  <a:cubicBezTo>
                    <a:pt x="3985" y="5062"/>
                    <a:pt x="4544" y="4579"/>
                    <a:pt x="4888" y="3931"/>
                  </a:cubicBezTo>
                  <a:cubicBezTo>
                    <a:pt x="5232" y="3284"/>
                    <a:pt x="5323" y="2550"/>
                    <a:pt x="5147" y="1865"/>
                  </a:cubicBezTo>
                  <a:cubicBezTo>
                    <a:pt x="4966" y="1172"/>
                    <a:pt x="4529" y="611"/>
                    <a:pt x="3921" y="287"/>
                  </a:cubicBezTo>
                  <a:cubicBezTo>
                    <a:pt x="3571" y="100"/>
                    <a:pt x="3180" y="0"/>
                    <a:pt x="27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347699" y="613768"/>
              <a:ext cx="143570" cy="141668"/>
            </a:xfrm>
            <a:custGeom>
              <a:avLst/>
              <a:gdLst/>
              <a:ahLst/>
              <a:cxnLst/>
              <a:rect l="l" t="t" r="r" b="b"/>
              <a:pathLst>
                <a:path w="4227" h="4171" extrusionOk="0">
                  <a:moveTo>
                    <a:pt x="2256" y="0"/>
                  </a:moveTo>
                  <a:cubicBezTo>
                    <a:pt x="2234" y="0"/>
                    <a:pt x="2213" y="1"/>
                    <a:pt x="2192" y="1"/>
                  </a:cubicBezTo>
                  <a:cubicBezTo>
                    <a:pt x="1634" y="23"/>
                    <a:pt x="1104" y="249"/>
                    <a:pt x="705" y="639"/>
                  </a:cubicBezTo>
                  <a:cubicBezTo>
                    <a:pt x="233" y="1099"/>
                    <a:pt x="0" y="1709"/>
                    <a:pt x="18" y="2296"/>
                  </a:cubicBezTo>
                  <a:cubicBezTo>
                    <a:pt x="29" y="2780"/>
                    <a:pt x="222" y="3242"/>
                    <a:pt x="558" y="3591"/>
                  </a:cubicBezTo>
                  <a:cubicBezTo>
                    <a:pt x="921" y="3966"/>
                    <a:pt x="1410" y="4170"/>
                    <a:pt x="1949" y="4170"/>
                  </a:cubicBezTo>
                  <a:cubicBezTo>
                    <a:pt x="1972" y="4170"/>
                    <a:pt x="1994" y="4170"/>
                    <a:pt x="2017" y="4169"/>
                  </a:cubicBezTo>
                  <a:lnTo>
                    <a:pt x="2024" y="4169"/>
                  </a:lnTo>
                  <a:cubicBezTo>
                    <a:pt x="2575" y="4153"/>
                    <a:pt x="3100" y="3925"/>
                    <a:pt x="3511" y="3529"/>
                  </a:cubicBezTo>
                  <a:cubicBezTo>
                    <a:pt x="3922" y="3132"/>
                    <a:pt x="4165" y="2606"/>
                    <a:pt x="4194" y="2054"/>
                  </a:cubicBezTo>
                  <a:cubicBezTo>
                    <a:pt x="4227" y="1492"/>
                    <a:pt x="4038" y="968"/>
                    <a:pt x="3659" y="580"/>
                  </a:cubicBezTo>
                  <a:cubicBezTo>
                    <a:pt x="3283" y="192"/>
                    <a:pt x="2777" y="0"/>
                    <a:pt x="2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211504" y="741438"/>
              <a:ext cx="120949" cy="119421"/>
            </a:xfrm>
            <a:custGeom>
              <a:avLst/>
              <a:gdLst/>
              <a:ahLst/>
              <a:cxnLst/>
              <a:rect l="l" t="t" r="r" b="b"/>
              <a:pathLst>
                <a:path w="3561" h="3516" extrusionOk="0">
                  <a:moveTo>
                    <a:pt x="1905" y="0"/>
                  </a:moveTo>
                  <a:cubicBezTo>
                    <a:pt x="1889" y="0"/>
                    <a:pt x="1872" y="1"/>
                    <a:pt x="1856" y="1"/>
                  </a:cubicBezTo>
                  <a:lnTo>
                    <a:pt x="1851" y="1"/>
                  </a:lnTo>
                  <a:cubicBezTo>
                    <a:pt x="1378" y="17"/>
                    <a:pt x="930" y="211"/>
                    <a:pt x="594" y="544"/>
                  </a:cubicBezTo>
                  <a:cubicBezTo>
                    <a:pt x="194" y="931"/>
                    <a:pt x="0" y="1444"/>
                    <a:pt x="15" y="1940"/>
                  </a:cubicBezTo>
                  <a:cubicBezTo>
                    <a:pt x="23" y="2346"/>
                    <a:pt x="185" y="2736"/>
                    <a:pt x="467" y="3029"/>
                  </a:cubicBezTo>
                  <a:cubicBezTo>
                    <a:pt x="782" y="3354"/>
                    <a:pt x="1207" y="3516"/>
                    <a:pt x="1644" y="3516"/>
                  </a:cubicBezTo>
                  <a:cubicBezTo>
                    <a:pt x="2107" y="3516"/>
                    <a:pt x="2582" y="3334"/>
                    <a:pt x="2953" y="2974"/>
                  </a:cubicBezTo>
                  <a:cubicBezTo>
                    <a:pt x="3297" y="2646"/>
                    <a:pt x="3505" y="2201"/>
                    <a:pt x="3534" y="1728"/>
                  </a:cubicBezTo>
                  <a:cubicBezTo>
                    <a:pt x="3560" y="1257"/>
                    <a:pt x="3399" y="816"/>
                    <a:pt x="3082" y="489"/>
                  </a:cubicBezTo>
                  <a:cubicBezTo>
                    <a:pt x="2775" y="174"/>
                    <a:pt x="2358" y="0"/>
                    <a:pt x="1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180257" y="374391"/>
              <a:ext cx="175293" cy="159500"/>
            </a:xfrm>
            <a:custGeom>
              <a:avLst/>
              <a:gdLst/>
              <a:ahLst/>
              <a:cxnLst/>
              <a:rect l="l" t="t" r="r" b="b"/>
              <a:pathLst>
                <a:path w="5161" h="4696" extrusionOk="0">
                  <a:moveTo>
                    <a:pt x="2686" y="0"/>
                  </a:moveTo>
                  <a:cubicBezTo>
                    <a:pt x="2659" y="0"/>
                    <a:pt x="2632" y="1"/>
                    <a:pt x="2605" y="2"/>
                  </a:cubicBezTo>
                  <a:cubicBezTo>
                    <a:pt x="2367" y="10"/>
                    <a:pt x="2129" y="49"/>
                    <a:pt x="1900" y="119"/>
                  </a:cubicBezTo>
                  <a:cubicBezTo>
                    <a:pt x="1263" y="313"/>
                    <a:pt x="736" y="724"/>
                    <a:pt x="410" y="1278"/>
                  </a:cubicBezTo>
                  <a:cubicBezTo>
                    <a:pt x="80" y="1839"/>
                    <a:pt x="1" y="2479"/>
                    <a:pt x="185" y="3079"/>
                  </a:cubicBezTo>
                  <a:cubicBezTo>
                    <a:pt x="367" y="3679"/>
                    <a:pt x="790" y="4165"/>
                    <a:pt x="1378" y="4447"/>
                  </a:cubicBezTo>
                  <a:cubicBezTo>
                    <a:pt x="1722" y="4612"/>
                    <a:pt x="2095" y="4695"/>
                    <a:pt x="2476" y="4695"/>
                  </a:cubicBezTo>
                  <a:cubicBezTo>
                    <a:pt x="2737" y="4695"/>
                    <a:pt x="3001" y="4656"/>
                    <a:pt x="3260" y="4577"/>
                  </a:cubicBezTo>
                  <a:cubicBezTo>
                    <a:pt x="3898" y="4383"/>
                    <a:pt x="4425" y="3971"/>
                    <a:pt x="4751" y="3416"/>
                  </a:cubicBezTo>
                  <a:cubicBezTo>
                    <a:pt x="5079" y="2857"/>
                    <a:pt x="5160" y="2216"/>
                    <a:pt x="4976" y="1616"/>
                  </a:cubicBezTo>
                  <a:cubicBezTo>
                    <a:pt x="4793" y="1016"/>
                    <a:pt x="4371" y="531"/>
                    <a:pt x="3782" y="249"/>
                  </a:cubicBezTo>
                  <a:cubicBezTo>
                    <a:pt x="3440" y="85"/>
                    <a:pt x="3065" y="0"/>
                    <a:pt x="2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530900" y="667567"/>
              <a:ext cx="143808" cy="147748"/>
            </a:xfrm>
            <a:custGeom>
              <a:avLst/>
              <a:gdLst/>
              <a:ahLst/>
              <a:cxnLst/>
              <a:rect l="l" t="t" r="r" b="b"/>
              <a:pathLst>
                <a:path w="4234" h="4350" extrusionOk="0">
                  <a:moveTo>
                    <a:pt x="2186" y="0"/>
                  </a:moveTo>
                  <a:cubicBezTo>
                    <a:pt x="2170" y="0"/>
                    <a:pt x="2154" y="0"/>
                    <a:pt x="2138" y="1"/>
                  </a:cubicBezTo>
                  <a:cubicBezTo>
                    <a:pt x="1802" y="14"/>
                    <a:pt x="1476" y="108"/>
                    <a:pt x="1188" y="280"/>
                  </a:cubicBezTo>
                  <a:cubicBezTo>
                    <a:pt x="705" y="560"/>
                    <a:pt x="343" y="1018"/>
                    <a:pt x="170" y="1574"/>
                  </a:cubicBezTo>
                  <a:cubicBezTo>
                    <a:pt x="0" y="2127"/>
                    <a:pt x="38" y="2711"/>
                    <a:pt x="278" y="3216"/>
                  </a:cubicBezTo>
                  <a:cubicBezTo>
                    <a:pt x="524" y="3730"/>
                    <a:pt x="948" y="4102"/>
                    <a:pt x="1471" y="4263"/>
                  </a:cubicBezTo>
                  <a:cubicBezTo>
                    <a:pt x="1657" y="4321"/>
                    <a:pt x="1848" y="4349"/>
                    <a:pt x="2038" y="4349"/>
                  </a:cubicBezTo>
                  <a:cubicBezTo>
                    <a:pt x="2384" y="4349"/>
                    <a:pt x="2729" y="4256"/>
                    <a:pt x="3043" y="4074"/>
                  </a:cubicBezTo>
                  <a:cubicBezTo>
                    <a:pt x="3529" y="3790"/>
                    <a:pt x="3888" y="3336"/>
                    <a:pt x="4061" y="2779"/>
                  </a:cubicBezTo>
                  <a:cubicBezTo>
                    <a:pt x="4234" y="2223"/>
                    <a:pt x="4196" y="1643"/>
                    <a:pt x="3953" y="1137"/>
                  </a:cubicBezTo>
                  <a:cubicBezTo>
                    <a:pt x="3712" y="624"/>
                    <a:pt x="3286" y="250"/>
                    <a:pt x="2763" y="87"/>
                  </a:cubicBezTo>
                  <a:cubicBezTo>
                    <a:pt x="2576" y="28"/>
                    <a:pt x="2382" y="0"/>
                    <a:pt x="2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425680" y="410665"/>
              <a:ext cx="190442" cy="178826"/>
            </a:xfrm>
            <a:custGeom>
              <a:avLst/>
              <a:gdLst/>
              <a:ahLst/>
              <a:cxnLst/>
              <a:rect l="l" t="t" r="r" b="b"/>
              <a:pathLst>
                <a:path w="5607" h="5265" extrusionOk="0">
                  <a:moveTo>
                    <a:pt x="3123" y="1"/>
                  </a:moveTo>
                  <a:cubicBezTo>
                    <a:pt x="3097" y="1"/>
                    <a:pt x="3072" y="1"/>
                    <a:pt x="3046" y="2"/>
                  </a:cubicBezTo>
                  <a:cubicBezTo>
                    <a:pt x="2378" y="23"/>
                    <a:pt x="1699" y="294"/>
                    <a:pt x="1164" y="812"/>
                  </a:cubicBezTo>
                  <a:cubicBezTo>
                    <a:pt x="83" y="1861"/>
                    <a:pt x="0" y="3532"/>
                    <a:pt x="974" y="4533"/>
                  </a:cubicBezTo>
                  <a:cubicBezTo>
                    <a:pt x="1433" y="5005"/>
                    <a:pt x="2057" y="5265"/>
                    <a:pt x="2734" y="5265"/>
                  </a:cubicBezTo>
                  <a:cubicBezTo>
                    <a:pt x="2759" y="5265"/>
                    <a:pt x="2783" y="5265"/>
                    <a:pt x="2808" y="5264"/>
                  </a:cubicBezTo>
                  <a:lnTo>
                    <a:pt x="2820" y="5264"/>
                  </a:lnTo>
                  <a:cubicBezTo>
                    <a:pt x="3516" y="5244"/>
                    <a:pt x="4183" y="4956"/>
                    <a:pt x="4700" y="4453"/>
                  </a:cubicBezTo>
                  <a:cubicBezTo>
                    <a:pt x="5220" y="3946"/>
                    <a:pt x="5527" y="3284"/>
                    <a:pt x="5567" y="2588"/>
                  </a:cubicBezTo>
                  <a:cubicBezTo>
                    <a:pt x="5606" y="1879"/>
                    <a:pt x="5367" y="1220"/>
                    <a:pt x="4891" y="731"/>
                  </a:cubicBezTo>
                  <a:cubicBezTo>
                    <a:pt x="4417" y="242"/>
                    <a:pt x="3778" y="1"/>
                    <a:pt x="3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653849" y="459233"/>
              <a:ext cx="186740" cy="186536"/>
            </a:xfrm>
            <a:custGeom>
              <a:avLst/>
              <a:gdLst/>
              <a:ahLst/>
              <a:cxnLst/>
              <a:rect l="l" t="t" r="r" b="b"/>
              <a:pathLst>
                <a:path w="5498" h="5492" extrusionOk="0">
                  <a:moveTo>
                    <a:pt x="3014" y="1"/>
                  </a:moveTo>
                  <a:cubicBezTo>
                    <a:pt x="2990" y="1"/>
                    <a:pt x="2965" y="1"/>
                    <a:pt x="2941" y="2"/>
                  </a:cubicBezTo>
                  <a:cubicBezTo>
                    <a:pt x="1847" y="34"/>
                    <a:pt x="816" y="809"/>
                    <a:pt x="452" y="1986"/>
                  </a:cubicBezTo>
                  <a:cubicBezTo>
                    <a:pt x="1" y="3441"/>
                    <a:pt x="733" y="4966"/>
                    <a:pt x="2085" y="5381"/>
                  </a:cubicBezTo>
                  <a:cubicBezTo>
                    <a:pt x="2321" y="5455"/>
                    <a:pt x="2563" y="5491"/>
                    <a:pt x="2804" y="5491"/>
                  </a:cubicBezTo>
                  <a:cubicBezTo>
                    <a:pt x="3239" y="5491"/>
                    <a:pt x="3672" y="5373"/>
                    <a:pt x="4069" y="5142"/>
                  </a:cubicBezTo>
                  <a:cubicBezTo>
                    <a:pt x="4682" y="4786"/>
                    <a:pt x="5139" y="4204"/>
                    <a:pt x="5357" y="3504"/>
                  </a:cubicBezTo>
                  <a:cubicBezTo>
                    <a:pt x="5452" y="3196"/>
                    <a:pt x="5498" y="2873"/>
                    <a:pt x="5488" y="2549"/>
                  </a:cubicBezTo>
                  <a:cubicBezTo>
                    <a:pt x="5455" y="1435"/>
                    <a:pt x="4775" y="432"/>
                    <a:pt x="3720" y="106"/>
                  </a:cubicBezTo>
                  <a:cubicBezTo>
                    <a:pt x="3491" y="37"/>
                    <a:pt x="3254" y="1"/>
                    <a:pt x="3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720418" y="703433"/>
              <a:ext cx="166191" cy="158073"/>
            </a:xfrm>
            <a:custGeom>
              <a:avLst/>
              <a:gdLst/>
              <a:ahLst/>
              <a:cxnLst/>
              <a:rect l="l" t="t" r="r" b="b"/>
              <a:pathLst>
                <a:path w="4893" h="4654" extrusionOk="0">
                  <a:moveTo>
                    <a:pt x="2495" y="0"/>
                  </a:moveTo>
                  <a:cubicBezTo>
                    <a:pt x="2470" y="0"/>
                    <a:pt x="2445" y="1"/>
                    <a:pt x="2421" y="1"/>
                  </a:cubicBezTo>
                  <a:cubicBezTo>
                    <a:pt x="2280" y="6"/>
                    <a:pt x="2139" y="24"/>
                    <a:pt x="2002" y="54"/>
                  </a:cubicBezTo>
                  <a:cubicBezTo>
                    <a:pt x="1405" y="182"/>
                    <a:pt x="880" y="540"/>
                    <a:pt x="518" y="1056"/>
                  </a:cubicBezTo>
                  <a:cubicBezTo>
                    <a:pt x="154" y="1573"/>
                    <a:pt x="1" y="2190"/>
                    <a:pt x="81" y="2793"/>
                  </a:cubicBezTo>
                  <a:cubicBezTo>
                    <a:pt x="162" y="3408"/>
                    <a:pt x="478" y="3935"/>
                    <a:pt x="966" y="4275"/>
                  </a:cubicBezTo>
                  <a:cubicBezTo>
                    <a:pt x="1322" y="4524"/>
                    <a:pt x="1738" y="4653"/>
                    <a:pt x="2172" y="4653"/>
                  </a:cubicBezTo>
                  <a:cubicBezTo>
                    <a:pt x="2332" y="4653"/>
                    <a:pt x="2494" y="4636"/>
                    <a:pt x="2657" y="4600"/>
                  </a:cubicBezTo>
                  <a:cubicBezTo>
                    <a:pt x="3254" y="4468"/>
                    <a:pt x="3782" y="4112"/>
                    <a:pt x="4141" y="3595"/>
                  </a:cubicBezTo>
                  <a:cubicBezTo>
                    <a:pt x="4893" y="2521"/>
                    <a:pt x="4692" y="1078"/>
                    <a:pt x="3693" y="380"/>
                  </a:cubicBezTo>
                  <a:cubicBezTo>
                    <a:pt x="3341" y="133"/>
                    <a:pt x="2924" y="0"/>
                    <a:pt x="2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2"/>
            <p:cNvSpPr/>
            <p:nvPr/>
          </p:nvSpPr>
          <p:spPr>
            <a:xfrm>
              <a:off x="465825" y="1078122"/>
              <a:ext cx="165953" cy="155933"/>
            </a:xfrm>
            <a:custGeom>
              <a:avLst/>
              <a:gdLst/>
              <a:ahLst/>
              <a:cxnLst/>
              <a:rect l="l" t="t" r="r" b="b"/>
              <a:pathLst>
                <a:path w="4886" h="4591" extrusionOk="0">
                  <a:moveTo>
                    <a:pt x="2489" y="0"/>
                  </a:moveTo>
                  <a:cubicBezTo>
                    <a:pt x="2470" y="0"/>
                    <a:pt x="2451" y="1"/>
                    <a:pt x="2432" y="1"/>
                  </a:cubicBezTo>
                  <a:lnTo>
                    <a:pt x="2424" y="1"/>
                  </a:lnTo>
                  <a:cubicBezTo>
                    <a:pt x="1819" y="21"/>
                    <a:pt x="1240" y="270"/>
                    <a:pt x="788" y="709"/>
                  </a:cubicBezTo>
                  <a:cubicBezTo>
                    <a:pt x="336" y="1147"/>
                    <a:pt x="67" y="1723"/>
                    <a:pt x="33" y="2333"/>
                  </a:cubicBezTo>
                  <a:cubicBezTo>
                    <a:pt x="0" y="2948"/>
                    <a:pt x="209" y="3523"/>
                    <a:pt x="625" y="3951"/>
                  </a:cubicBezTo>
                  <a:cubicBezTo>
                    <a:pt x="1025" y="4364"/>
                    <a:pt x="1570" y="4591"/>
                    <a:pt x="2166" y="4591"/>
                  </a:cubicBezTo>
                  <a:cubicBezTo>
                    <a:pt x="2187" y="4591"/>
                    <a:pt x="2207" y="4590"/>
                    <a:pt x="2228" y="4590"/>
                  </a:cubicBezTo>
                  <a:lnTo>
                    <a:pt x="2236" y="4590"/>
                  </a:lnTo>
                  <a:cubicBezTo>
                    <a:pt x="2841" y="4572"/>
                    <a:pt x="3422" y="4319"/>
                    <a:pt x="3872" y="3884"/>
                  </a:cubicBezTo>
                  <a:cubicBezTo>
                    <a:pt x="4814" y="2971"/>
                    <a:pt x="4886" y="1514"/>
                    <a:pt x="4036" y="639"/>
                  </a:cubicBezTo>
                  <a:cubicBezTo>
                    <a:pt x="3635" y="223"/>
                    <a:pt x="3088" y="0"/>
                    <a:pt x="2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331295" y="243291"/>
              <a:ext cx="149786" cy="143604"/>
            </a:xfrm>
            <a:custGeom>
              <a:avLst/>
              <a:gdLst/>
              <a:ahLst/>
              <a:cxnLst/>
              <a:rect l="l" t="t" r="r" b="b"/>
              <a:pathLst>
                <a:path w="4410" h="4228" extrusionOk="0">
                  <a:moveTo>
                    <a:pt x="2480" y="0"/>
                  </a:moveTo>
                  <a:cubicBezTo>
                    <a:pt x="2458" y="0"/>
                    <a:pt x="2435" y="1"/>
                    <a:pt x="2412" y="2"/>
                  </a:cubicBezTo>
                  <a:cubicBezTo>
                    <a:pt x="1760" y="21"/>
                    <a:pt x="1104" y="359"/>
                    <a:pt x="682" y="959"/>
                  </a:cubicBezTo>
                  <a:cubicBezTo>
                    <a:pt x="0" y="1937"/>
                    <a:pt x="183" y="3248"/>
                    <a:pt x="1093" y="3884"/>
                  </a:cubicBezTo>
                  <a:cubicBezTo>
                    <a:pt x="1425" y="4117"/>
                    <a:pt x="1807" y="4228"/>
                    <a:pt x="2193" y="4228"/>
                  </a:cubicBezTo>
                  <a:cubicBezTo>
                    <a:pt x="2866" y="4228"/>
                    <a:pt x="3548" y="3890"/>
                    <a:pt x="3983" y="3268"/>
                  </a:cubicBezTo>
                  <a:cubicBezTo>
                    <a:pt x="4265" y="2872"/>
                    <a:pt x="4410" y="2396"/>
                    <a:pt x="4397" y="1911"/>
                  </a:cubicBezTo>
                  <a:cubicBezTo>
                    <a:pt x="4379" y="1293"/>
                    <a:pt x="4093" y="709"/>
                    <a:pt x="3572" y="342"/>
                  </a:cubicBezTo>
                  <a:cubicBezTo>
                    <a:pt x="3251" y="119"/>
                    <a:pt x="2869" y="0"/>
                    <a:pt x="2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538270" y="852194"/>
              <a:ext cx="200360" cy="197201"/>
            </a:xfrm>
            <a:custGeom>
              <a:avLst/>
              <a:gdLst/>
              <a:ahLst/>
              <a:cxnLst/>
              <a:rect l="l" t="t" r="r" b="b"/>
              <a:pathLst>
                <a:path w="5899" h="5806" extrusionOk="0">
                  <a:moveTo>
                    <a:pt x="3167" y="0"/>
                  </a:moveTo>
                  <a:cubicBezTo>
                    <a:pt x="3137" y="0"/>
                    <a:pt x="3107" y="1"/>
                    <a:pt x="3077" y="1"/>
                  </a:cubicBezTo>
                  <a:cubicBezTo>
                    <a:pt x="2342" y="23"/>
                    <a:pt x="1594" y="323"/>
                    <a:pt x="1002" y="897"/>
                  </a:cubicBezTo>
                  <a:cubicBezTo>
                    <a:pt x="428" y="1454"/>
                    <a:pt x="88" y="2183"/>
                    <a:pt x="44" y="2956"/>
                  </a:cubicBezTo>
                  <a:cubicBezTo>
                    <a:pt x="0" y="3736"/>
                    <a:pt x="266" y="4461"/>
                    <a:pt x="790" y="5001"/>
                  </a:cubicBezTo>
                  <a:cubicBezTo>
                    <a:pt x="1311" y="5539"/>
                    <a:pt x="2014" y="5806"/>
                    <a:pt x="2735" y="5806"/>
                  </a:cubicBezTo>
                  <a:cubicBezTo>
                    <a:pt x="3500" y="5806"/>
                    <a:pt x="4286" y="5506"/>
                    <a:pt x="4901" y="4910"/>
                  </a:cubicBezTo>
                  <a:cubicBezTo>
                    <a:pt x="5475" y="4352"/>
                    <a:pt x="5814" y="3620"/>
                    <a:pt x="5855" y="2850"/>
                  </a:cubicBezTo>
                  <a:cubicBezTo>
                    <a:pt x="5899" y="2071"/>
                    <a:pt x="5636" y="1342"/>
                    <a:pt x="5113" y="805"/>
                  </a:cubicBezTo>
                  <a:cubicBezTo>
                    <a:pt x="4591" y="267"/>
                    <a:pt x="3887" y="0"/>
                    <a:pt x="3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340091" y="843839"/>
              <a:ext cx="190340" cy="184838"/>
            </a:xfrm>
            <a:custGeom>
              <a:avLst/>
              <a:gdLst/>
              <a:ahLst/>
              <a:cxnLst/>
              <a:rect l="l" t="t" r="r" b="b"/>
              <a:pathLst>
                <a:path w="5604" h="5442" extrusionOk="0">
                  <a:moveTo>
                    <a:pt x="2786" y="0"/>
                  </a:moveTo>
                  <a:cubicBezTo>
                    <a:pt x="2761" y="0"/>
                    <a:pt x="2736" y="0"/>
                    <a:pt x="2711" y="1"/>
                  </a:cubicBezTo>
                  <a:cubicBezTo>
                    <a:pt x="1775" y="31"/>
                    <a:pt x="854" y="582"/>
                    <a:pt x="358" y="1515"/>
                  </a:cubicBezTo>
                  <a:cubicBezTo>
                    <a:pt x="120" y="1960"/>
                    <a:pt x="1" y="2460"/>
                    <a:pt x="14" y="2966"/>
                  </a:cubicBezTo>
                  <a:cubicBezTo>
                    <a:pt x="41" y="3876"/>
                    <a:pt x="509" y="4724"/>
                    <a:pt x="1323" y="5159"/>
                  </a:cubicBezTo>
                  <a:cubicBezTo>
                    <a:pt x="1678" y="5346"/>
                    <a:pt x="2065" y="5441"/>
                    <a:pt x="2461" y="5441"/>
                  </a:cubicBezTo>
                  <a:cubicBezTo>
                    <a:pt x="2745" y="5441"/>
                    <a:pt x="3033" y="5392"/>
                    <a:pt x="3316" y="5294"/>
                  </a:cubicBezTo>
                  <a:cubicBezTo>
                    <a:pt x="3984" y="5061"/>
                    <a:pt x="4544" y="4577"/>
                    <a:pt x="4888" y="3928"/>
                  </a:cubicBezTo>
                  <a:cubicBezTo>
                    <a:pt x="5604" y="2586"/>
                    <a:pt x="5170" y="950"/>
                    <a:pt x="3923" y="283"/>
                  </a:cubicBezTo>
                  <a:cubicBezTo>
                    <a:pt x="3573" y="98"/>
                    <a:pt x="3182" y="0"/>
                    <a:pt x="2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698104" y="1224540"/>
              <a:ext cx="171557" cy="169383"/>
            </a:xfrm>
            <a:custGeom>
              <a:avLst/>
              <a:gdLst/>
              <a:ahLst/>
              <a:cxnLst/>
              <a:rect l="l" t="t" r="r" b="b"/>
              <a:pathLst>
                <a:path w="5051" h="4987" extrusionOk="0">
                  <a:moveTo>
                    <a:pt x="2695" y="0"/>
                  </a:moveTo>
                  <a:cubicBezTo>
                    <a:pt x="2669" y="0"/>
                    <a:pt x="2643" y="1"/>
                    <a:pt x="2618" y="2"/>
                  </a:cubicBezTo>
                  <a:cubicBezTo>
                    <a:pt x="1988" y="21"/>
                    <a:pt x="1346" y="276"/>
                    <a:pt x="842" y="765"/>
                  </a:cubicBezTo>
                  <a:cubicBezTo>
                    <a:pt x="278" y="1314"/>
                    <a:pt x="1" y="2043"/>
                    <a:pt x="22" y="2744"/>
                  </a:cubicBezTo>
                  <a:cubicBezTo>
                    <a:pt x="38" y="3315"/>
                    <a:pt x="253" y="3865"/>
                    <a:pt x="666" y="4292"/>
                  </a:cubicBezTo>
                  <a:cubicBezTo>
                    <a:pt x="1102" y="4741"/>
                    <a:pt x="1690" y="4986"/>
                    <a:pt x="2335" y="4986"/>
                  </a:cubicBezTo>
                  <a:cubicBezTo>
                    <a:pt x="2359" y="4986"/>
                    <a:pt x="2384" y="4986"/>
                    <a:pt x="2409" y="4985"/>
                  </a:cubicBezTo>
                  <a:lnTo>
                    <a:pt x="2416" y="4985"/>
                  </a:lnTo>
                  <a:cubicBezTo>
                    <a:pt x="3076" y="4965"/>
                    <a:pt x="3705" y="4695"/>
                    <a:pt x="4195" y="4219"/>
                  </a:cubicBezTo>
                  <a:cubicBezTo>
                    <a:pt x="4686" y="3744"/>
                    <a:pt x="4976" y="3116"/>
                    <a:pt x="5012" y="2457"/>
                  </a:cubicBezTo>
                  <a:cubicBezTo>
                    <a:pt x="5051" y="1784"/>
                    <a:pt x="4824" y="1158"/>
                    <a:pt x="4371" y="695"/>
                  </a:cubicBezTo>
                  <a:cubicBezTo>
                    <a:pt x="3923" y="229"/>
                    <a:pt x="3318" y="0"/>
                    <a:pt x="2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9" name="Google Shape;849;p32"/>
          <p:cNvSpPr/>
          <p:nvPr/>
        </p:nvSpPr>
        <p:spPr>
          <a:xfrm rot="1083372">
            <a:off x="-1314038" y="-278464"/>
            <a:ext cx="2229305" cy="2577788"/>
          </a:xfrm>
          <a:custGeom>
            <a:avLst/>
            <a:gdLst/>
            <a:ahLst/>
            <a:cxnLst/>
            <a:rect l="l" t="t" r="r" b="b"/>
            <a:pathLst>
              <a:path w="65635" h="75895" extrusionOk="0">
                <a:moveTo>
                  <a:pt x="42105" y="0"/>
                </a:moveTo>
                <a:cubicBezTo>
                  <a:pt x="35785" y="0"/>
                  <a:pt x="26625" y="1814"/>
                  <a:pt x="20534" y="7619"/>
                </a:cubicBezTo>
                <a:cubicBezTo>
                  <a:pt x="12338" y="15429"/>
                  <a:pt x="1" y="31781"/>
                  <a:pt x="8389" y="42563"/>
                </a:cubicBezTo>
                <a:cubicBezTo>
                  <a:pt x="11008" y="45591"/>
                  <a:pt x="14656" y="47418"/>
                  <a:pt x="17894" y="49686"/>
                </a:cubicBezTo>
                <a:cubicBezTo>
                  <a:pt x="23215" y="53337"/>
                  <a:pt x="28168" y="57546"/>
                  <a:pt x="32649" y="62185"/>
                </a:cubicBezTo>
                <a:cubicBezTo>
                  <a:pt x="35674" y="65201"/>
                  <a:pt x="38169" y="68706"/>
                  <a:pt x="41221" y="71687"/>
                </a:cubicBezTo>
                <a:cubicBezTo>
                  <a:pt x="44603" y="74659"/>
                  <a:pt x="47519" y="75894"/>
                  <a:pt x="50026" y="75894"/>
                </a:cubicBezTo>
                <a:cubicBezTo>
                  <a:pt x="57750" y="75894"/>
                  <a:pt x="61602" y="64172"/>
                  <a:pt x="63259" y="55354"/>
                </a:cubicBezTo>
                <a:cubicBezTo>
                  <a:pt x="65634" y="41725"/>
                  <a:pt x="63422" y="27621"/>
                  <a:pt x="59196" y="14568"/>
                </a:cubicBezTo>
                <a:cubicBezTo>
                  <a:pt x="57290" y="8983"/>
                  <a:pt x="53913" y="3420"/>
                  <a:pt x="48357" y="896"/>
                </a:cubicBezTo>
                <a:cubicBezTo>
                  <a:pt x="47197" y="364"/>
                  <a:pt x="44936" y="0"/>
                  <a:pt x="421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32"/>
          <p:cNvSpPr/>
          <p:nvPr/>
        </p:nvSpPr>
        <p:spPr>
          <a:xfrm>
            <a:off x="-1382127" y="298098"/>
            <a:ext cx="2262680" cy="2390864"/>
          </a:xfrm>
          <a:custGeom>
            <a:avLst/>
            <a:gdLst/>
            <a:ahLst/>
            <a:cxnLst/>
            <a:rect l="l" t="t" r="r" b="b"/>
            <a:pathLst>
              <a:path w="66618" h="70392" extrusionOk="0">
                <a:moveTo>
                  <a:pt x="29463" y="698"/>
                </a:moveTo>
                <a:cubicBezTo>
                  <a:pt x="29534" y="698"/>
                  <a:pt x="29601" y="700"/>
                  <a:pt x="29666" y="703"/>
                </a:cubicBezTo>
                <a:cubicBezTo>
                  <a:pt x="36167" y="1018"/>
                  <a:pt x="41341" y="5544"/>
                  <a:pt x="44534" y="9282"/>
                </a:cubicBezTo>
                <a:cubicBezTo>
                  <a:pt x="54469" y="21292"/>
                  <a:pt x="60781" y="33489"/>
                  <a:pt x="63292" y="45537"/>
                </a:cubicBezTo>
                <a:cubicBezTo>
                  <a:pt x="64551" y="52004"/>
                  <a:pt x="65896" y="63512"/>
                  <a:pt x="60763" y="67926"/>
                </a:cubicBezTo>
                <a:cubicBezTo>
                  <a:pt x="59390" y="69105"/>
                  <a:pt x="57621" y="69695"/>
                  <a:pt x="55474" y="69695"/>
                </a:cubicBezTo>
                <a:cubicBezTo>
                  <a:pt x="53681" y="69695"/>
                  <a:pt x="51624" y="69284"/>
                  <a:pt x="49316" y="68460"/>
                </a:cubicBezTo>
                <a:cubicBezTo>
                  <a:pt x="47303" y="67621"/>
                  <a:pt x="45337" y="66578"/>
                  <a:pt x="43435" y="65568"/>
                </a:cubicBezTo>
                <a:cubicBezTo>
                  <a:pt x="41630" y="64611"/>
                  <a:pt x="39761" y="63620"/>
                  <a:pt x="37850" y="62798"/>
                </a:cubicBezTo>
                <a:cubicBezTo>
                  <a:pt x="31913" y="60112"/>
                  <a:pt x="25726" y="58030"/>
                  <a:pt x="19461" y="56606"/>
                </a:cubicBezTo>
                <a:cubicBezTo>
                  <a:pt x="18399" y="56355"/>
                  <a:pt x="17305" y="56141"/>
                  <a:pt x="16247" y="55938"/>
                </a:cubicBezTo>
                <a:cubicBezTo>
                  <a:pt x="13476" y="55399"/>
                  <a:pt x="10611" y="54843"/>
                  <a:pt x="8093" y="53534"/>
                </a:cubicBezTo>
                <a:cubicBezTo>
                  <a:pt x="3010" y="50545"/>
                  <a:pt x="714" y="44860"/>
                  <a:pt x="1267" y="36637"/>
                </a:cubicBezTo>
                <a:cubicBezTo>
                  <a:pt x="1836" y="28196"/>
                  <a:pt x="5200" y="20106"/>
                  <a:pt x="6621" y="17020"/>
                </a:cubicBezTo>
                <a:cubicBezTo>
                  <a:pt x="10120" y="9417"/>
                  <a:pt x="17944" y="4453"/>
                  <a:pt x="23707" y="2164"/>
                </a:cubicBezTo>
                <a:lnTo>
                  <a:pt x="23709" y="2162"/>
                </a:lnTo>
                <a:cubicBezTo>
                  <a:pt x="26165" y="1188"/>
                  <a:pt x="28251" y="698"/>
                  <a:pt x="29463" y="698"/>
                </a:cubicBezTo>
                <a:close/>
                <a:moveTo>
                  <a:pt x="29472" y="1"/>
                </a:moveTo>
                <a:cubicBezTo>
                  <a:pt x="25159" y="1"/>
                  <a:pt x="11185" y="5439"/>
                  <a:pt x="5990" y="16729"/>
                </a:cubicBezTo>
                <a:cubicBezTo>
                  <a:pt x="4553" y="19850"/>
                  <a:pt x="1150" y="28033"/>
                  <a:pt x="574" y="36591"/>
                </a:cubicBezTo>
                <a:cubicBezTo>
                  <a:pt x="0" y="45098"/>
                  <a:pt x="2412" y="51000"/>
                  <a:pt x="7757" y="54142"/>
                </a:cubicBezTo>
                <a:cubicBezTo>
                  <a:pt x="10379" y="55507"/>
                  <a:pt x="13295" y="56073"/>
                  <a:pt x="16115" y="56619"/>
                </a:cubicBezTo>
                <a:cubicBezTo>
                  <a:pt x="17165" y="56823"/>
                  <a:pt x="18252" y="57033"/>
                  <a:pt x="19304" y="57283"/>
                </a:cubicBezTo>
                <a:cubicBezTo>
                  <a:pt x="25525" y="58697"/>
                  <a:pt x="31670" y="60766"/>
                  <a:pt x="37570" y="63435"/>
                </a:cubicBezTo>
                <a:cubicBezTo>
                  <a:pt x="39461" y="64246"/>
                  <a:pt x="41315" y="65231"/>
                  <a:pt x="43109" y="66183"/>
                </a:cubicBezTo>
                <a:cubicBezTo>
                  <a:pt x="45025" y="67199"/>
                  <a:pt x="47007" y="68251"/>
                  <a:pt x="49064" y="69109"/>
                </a:cubicBezTo>
                <a:cubicBezTo>
                  <a:pt x="51461" y="69964"/>
                  <a:pt x="53604" y="70391"/>
                  <a:pt x="55486" y="70391"/>
                </a:cubicBezTo>
                <a:cubicBezTo>
                  <a:pt x="56805" y="70391"/>
                  <a:pt x="57995" y="70181"/>
                  <a:pt x="59052" y="69761"/>
                </a:cubicBezTo>
                <a:cubicBezTo>
                  <a:pt x="59842" y="69448"/>
                  <a:pt x="60574" y="69006"/>
                  <a:pt x="61216" y="68453"/>
                </a:cubicBezTo>
                <a:cubicBezTo>
                  <a:pt x="66617" y="63809"/>
                  <a:pt x="65262" y="52017"/>
                  <a:pt x="63974" y="45400"/>
                </a:cubicBezTo>
                <a:lnTo>
                  <a:pt x="63974" y="45397"/>
                </a:lnTo>
                <a:cubicBezTo>
                  <a:pt x="61440" y="33237"/>
                  <a:pt x="55078" y="20936"/>
                  <a:pt x="45066" y="8835"/>
                </a:cubicBezTo>
                <a:cubicBezTo>
                  <a:pt x="41782" y="4988"/>
                  <a:pt x="36449" y="336"/>
                  <a:pt x="29702" y="7"/>
                </a:cubicBezTo>
                <a:cubicBezTo>
                  <a:pt x="29628" y="3"/>
                  <a:pt x="29552" y="1"/>
                  <a:pt x="294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1" name="Google Shape;851;p32"/>
          <p:cNvGrpSpPr/>
          <p:nvPr/>
        </p:nvGrpSpPr>
        <p:grpSpPr>
          <a:xfrm>
            <a:off x="427597" y="-133119"/>
            <a:ext cx="901189" cy="1054098"/>
            <a:chOff x="5689850" y="4665600"/>
            <a:chExt cx="563067" cy="658605"/>
          </a:xfrm>
        </p:grpSpPr>
        <p:sp>
          <p:nvSpPr>
            <p:cNvPr id="852" name="Google Shape;852;p32"/>
            <p:cNvSpPr/>
            <p:nvPr/>
          </p:nvSpPr>
          <p:spPr>
            <a:xfrm>
              <a:off x="6009766" y="5133230"/>
              <a:ext cx="151500" cy="190975"/>
            </a:xfrm>
            <a:custGeom>
              <a:avLst/>
              <a:gdLst/>
              <a:ahLst/>
              <a:cxnLst/>
              <a:rect l="l" t="t" r="r" b="b"/>
              <a:pathLst>
                <a:path w="6060" h="7639" extrusionOk="0">
                  <a:moveTo>
                    <a:pt x="1803" y="1"/>
                  </a:moveTo>
                  <a:cubicBezTo>
                    <a:pt x="1501" y="1"/>
                    <a:pt x="1199" y="76"/>
                    <a:pt x="937" y="228"/>
                  </a:cubicBezTo>
                  <a:cubicBezTo>
                    <a:pt x="241" y="637"/>
                    <a:pt x="1" y="1420"/>
                    <a:pt x="144" y="2180"/>
                  </a:cubicBezTo>
                  <a:cubicBezTo>
                    <a:pt x="482" y="3963"/>
                    <a:pt x="766" y="6277"/>
                    <a:pt x="2489" y="7307"/>
                  </a:cubicBezTo>
                  <a:cubicBezTo>
                    <a:pt x="2872" y="7536"/>
                    <a:pt x="3264" y="7638"/>
                    <a:pt x="3641" y="7638"/>
                  </a:cubicBezTo>
                  <a:cubicBezTo>
                    <a:pt x="4841" y="7638"/>
                    <a:pt x="5885" y="6597"/>
                    <a:pt x="5984" y="5302"/>
                  </a:cubicBezTo>
                  <a:cubicBezTo>
                    <a:pt x="6059" y="4290"/>
                    <a:pt x="5422" y="3244"/>
                    <a:pt x="4827" y="2444"/>
                  </a:cubicBezTo>
                  <a:cubicBezTo>
                    <a:pt x="4285" y="1718"/>
                    <a:pt x="3656" y="1145"/>
                    <a:pt x="3031" y="500"/>
                  </a:cubicBezTo>
                  <a:cubicBezTo>
                    <a:pt x="2713" y="170"/>
                    <a:pt x="2258" y="1"/>
                    <a:pt x="18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6019797" y="4681884"/>
              <a:ext cx="131425" cy="150825"/>
            </a:xfrm>
            <a:custGeom>
              <a:avLst/>
              <a:gdLst/>
              <a:ahLst/>
              <a:cxnLst/>
              <a:rect l="l" t="t" r="r" b="b"/>
              <a:pathLst>
                <a:path w="5257" h="6033" extrusionOk="0">
                  <a:moveTo>
                    <a:pt x="1468" y="0"/>
                  </a:moveTo>
                  <a:cubicBezTo>
                    <a:pt x="684" y="0"/>
                    <a:pt x="1" y="661"/>
                    <a:pt x="190" y="1640"/>
                  </a:cubicBezTo>
                  <a:cubicBezTo>
                    <a:pt x="471" y="3092"/>
                    <a:pt x="796" y="4933"/>
                    <a:pt x="2134" y="5768"/>
                  </a:cubicBezTo>
                  <a:cubicBezTo>
                    <a:pt x="2426" y="5950"/>
                    <a:pt x="2759" y="6033"/>
                    <a:pt x="3094" y="6033"/>
                  </a:cubicBezTo>
                  <a:cubicBezTo>
                    <a:pt x="4162" y="6033"/>
                    <a:pt x="5256" y="5192"/>
                    <a:pt x="5159" y="4030"/>
                  </a:cubicBezTo>
                  <a:cubicBezTo>
                    <a:pt x="5100" y="3327"/>
                    <a:pt x="4899" y="2828"/>
                    <a:pt x="4461" y="2275"/>
                  </a:cubicBezTo>
                  <a:cubicBezTo>
                    <a:pt x="4263" y="2028"/>
                    <a:pt x="4054" y="1803"/>
                    <a:pt x="3834" y="1576"/>
                  </a:cubicBezTo>
                  <a:cubicBezTo>
                    <a:pt x="3393" y="1120"/>
                    <a:pt x="2912" y="738"/>
                    <a:pt x="2415" y="343"/>
                  </a:cubicBezTo>
                  <a:cubicBezTo>
                    <a:pt x="2116" y="107"/>
                    <a:pt x="1784" y="0"/>
                    <a:pt x="1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5689850" y="4829800"/>
              <a:ext cx="159525" cy="182125"/>
            </a:xfrm>
            <a:custGeom>
              <a:avLst/>
              <a:gdLst/>
              <a:ahLst/>
              <a:cxnLst/>
              <a:rect l="l" t="t" r="r" b="b"/>
              <a:pathLst>
                <a:path w="6381" h="7285" extrusionOk="0">
                  <a:moveTo>
                    <a:pt x="2136" y="0"/>
                  </a:moveTo>
                  <a:cubicBezTo>
                    <a:pt x="1904" y="0"/>
                    <a:pt x="1664" y="49"/>
                    <a:pt x="1425" y="154"/>
                  </a:cubicBezTo>
                  <a:cubicBezTo>
                    <a:pt x="662" y="489"/>
                    <a:pt x="0" y="1474"/>
                    <a:pt x="352" y="2343"/>
                  </a:cubicBezTo>
                  <a:cubicBezTo>
                    <a:pt x="653" y="3086"/>
                    <a:pt x="951" y="3834"/>
                    <a:pt x="1259" y="4576"/>
                  </a:cubicBezTo>
                  <a:cubicBezTo>
                    <a:pt x="1733" y="5715"/>
                    <a:pt x="2090" y="6906"/>
                    <a:pt x="3456" y="7224"/>
                  </a:cubicBezTo>
                  <a:cubicBezTo>
                    <a:pt x="3633" y="7265"/>
                    <a:pt x="3807" y="7285"/>
                    <a:pt x="3975" y="7285"/>
                  </a:cubicBezTo>
                  <a:cubicBezTo>
                    <a:pt x="4885" y="7285"/>
                    <a:pt x="5641" y="6707"/>
                    <a:pt x="5965" y="5800"/>
                  </a:cubicBezTo>
                  <a:cubicBezTo>
                    <a:pt x="6381" y="4634"/>
                    <a:pt x="5711" y="3725"/>
                    <a:pt x="5086" y="2825"/>
                  </a:cubicBezTo>
                  <a:cubicBezTo>
                    <a:pt x="4643" y="2185"/>
                    <a:pt x="4190" y="1549"/>
                    <a:pt x="3743" y="912"/>
                  </a:cubicBezTo>
                  <a:cubicBezTo>
                    <a:pt x="3354" y="361"/>
                    <a:pt x="2771" y="0"/>
                    <a:pt x="21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2"/>
            <p:cNvSpPr/>
            <p:nvPr/>
          </p:nvSpPr>
          <p:spPr>
            <a:xfrm>
              <a:off x="6108642" y="4902566"/>
              <a:ext cx="144275" cy="160825"/>
            </a:xfrm>
            <a:custGeom>
              <a:avLst/>
              <a:gdLst/>
              <a:ahLst/>
              <a:cxnLst/>
              <a:rect l="l" t="t" r="r" b="b"/>
              <a:pathLst>
                <a:path w="5771" h="6433" extrusionOk="0">
                  <a:moveTo>
                    <a:pt x="1871" y="0"/>
                  </a:moveTo>
                  <a:cubicBezTo>
                    <a:pt x="1670" y="0"/>
                    <a:pt x="1462" y="43"/>
                    <a:pt x="1250" y="136"/>
                  </a:cubicBezTo>
                  <a:cubicBezTo>
                    <a:pt x="577" y="431"/>
                    <a:pt x="1" y="1293"/>
                    <a:pt x="307" y="2057"/>
                  </a:cubicBezTo>
                  <a:cubicBezTo>
                    <a:pt x="772" y="3215"/>
                    <a:pt x="1250" y="4351"/>
                    <a:pt x="1809" y="5467"/>
                  </a:cubicBezTo>
                  <a:cubicBezTo>
                    <a:pt x="2117" y="6082"/>
                    <a:pt x="2834" y="6433"/>
                    <a:pt x="3527" y="6433"/>
                  </a:cubicBezTo>
                  <a:cubicBezTo>
                    <a:pt x="3868" y="6433"/>
                    <a:pt x="4203" y="6348"/>
                    <a:pt x="4482" y="6168"/>
                  </a:cubicBezTo>
                  <a:cubicBezTo>
                    <a:pt x="5345" y="5612"/>
                    <a:pt x="5771" y="4417"/>
                    <a:pt x="5183" y="3495"/>
                  </a:cubicBezTo>
                  <a:cubicBezTo>
                    <a:pt x="4589" y="2560"/>
                    <a:pt x="3952" y="1685"/>
                    <a:pt x="3284" y="803"/>
                  </a:cubicBezTo>
                  <a:cubicBezTo>
                    <a:pt x="2924" y="327"/>
                    <a:pt x="2427" y="0"/>
                    <a:pt x="18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2"/>
            <p:cNvSpPr/>
            <p:nvPr/>
          </p:nvSpPr>
          <p:spPr>
            <a:xfrm>
              <a:off x="5820725" y="4665600"/>
              <a:ext cx="126425" cy="152850"/>
            </a:xfrm>
            <a:custGeom>
              <a:avLst/>
              <a:gdLst/>
              <a:ahLst/>
              <a:cxnLst/>
              <a:rect l="l" t="t" r="r" b="b"/>
              <a:pathLst>
                <a:path w="5057" h="6114" extrusionOk="0">
                  <a:moveTo>
                    <a:pt x="1729" y="1"/>
                  </a:moveTo>
                  <a:cubicBezTo>
                    <a:pt x="1461" y="1"/>
                    <a:pt x="1189" y="69"/>
                    <a:pt x="935" y="217"/>
                  </a:cubicBezTo>
                  <a:cubicBezTo>
                    <a:pt x="101" y="704"/>
                    <a:pt x="0" y="1634"/>
                    <a:pt x="351" y="2444"/>
                  </a:cubicBezTo>
                  <a:lnTo>
                    <a:pt x="1003" y="3950"/>
                  </a:lnTo>
                  <a:cubicBezTo>
                    <a:pt x="1255" y="4536"/>
                    <a:pt x="1442" y="5151"/>
                    <a:pt x="1928" y="5589"/>
                  </a:cubicBezTo>
                  <a:cubicBezTo>
                    <a:pt x="2285" y="5912"/>
                    <a:pt x="2774" y="6114"/>
                    <a:pt x="3258" y="6114"/>
                  </a:cubicBezTo>
                  <a:cubicBezTo>
                    <a:pt x="3553" y="6114"/>
                    <a:pt x="3846" y="6039"/>
                    <a:pt x="4107" y="5871"/>
                  </a:cubicBezTo>
                  <a:cubicBezTo>
                    <a:pt x="4836" y="5400"/>
                    <a:pt x="5056" y="4668"/>
                    <a:pt x="4933" y="3840"/>
                  </a:cubicBezTo>
                  <a:cubicBezTo>
                    <a:pt x="4841" y="3221"/>
                    <a:pt x="4383" y="2684"/>
                    <a:pt x="4051" y="2169"/>
                  </a:cubicBezTo>
                  <a:lnTo>
                    <a:pt x="3164" y="802"/>
                  </a:lnTo>
                  <a:cubicBezTo>
                    <a:pt x="2840" y="302"/>
                    <a:pt x="2293" y="1"/>
                    <a:pt x="17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5907800" y="4898375"/>
              <a:ext cx="142425" cy="169200"/>
            </a:xfrm>
            <a:custGeom>
              <a:avLst/>
              <a:gdLst/>
              <a:ahLst/>
              <a:cxnLst/>
              <a:rect l="l" t="t" r="r" b="b"/>
              <a:pathLst>
                <a:path w="5697" h="6768" extrusionOk="0">
                  <a:moveTo>
                    <a:pt x="1853" y="1"/>
                  </a:moveTo>
                  <a:cubicBezTo>
                    <a:pt x="1535" y="1"/>
                    <a:pt x="1219" y="79"/>
                    <a:pt x="971" y="223"/>
                  </a:cubicBezTo>
                  <a:cubicBezTo>
                    <a:pt x="326" y="600"/>
                    <a:pt x="0" y="1407"/>
                    <a:pt x="196" y="2126"/>
                  </a:cubicBezTo>
                  <a:cubicBezTo>
                    <a:pt x="546" y="3411"/>
                    <a:pt x="895" y="4659"/>
                    <a:pt x="1643" y="5778"/>
                  </a:cubicBezTo>
                  <a:cubicBezTo>
                    <a:pt x="2054" y="6394"/>
                    <a:pt x="2698" y="6768"/>
                    <a:pt x="3390" y="6768"/>
                  </a:cubicBezTo>
                  <a:cubicBezTo>
                    <a:pt x="3647" y="6768"/>
                    <a:pt x="3910" y="6716"/>
                    <a:pt x="4171" y="6606"/>
                  </a:cubicBezTo>
                  <a:cubicBezTo>
                    <a:pt x="5031" y="6244"/>
                    <a:pt x="5696" y="5169"/>
                    <a:pt x="5344" y="4219"/>
                  </a:cubicBezTo>
                  <a:cubicBezTo>
                    <a:pt x="5079" y="3502"/>
                    <a:pt x="4780" y="2830"/>
                    <a:pt x="4342" y="2203"/>
                  </a:cubicBezTo>
                  <a:cubicBezTo>
                    <a:pt x="3929" y="1609"/>
                    <a:pt x="3466" y="1051"/>
                    <a:pt x="3012" y="487"/>
                  </a:cubicBezTo>
                  <a:cubicBezTo>
                    <a:pt x="2744" y="153"/>
                    <a:pt x="2297" y="1"/>
                    <a:pt x="18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2"/>
            <p:cNvSpPr/>
            <p:nvPr/>
          </p:nvSpPr>
          <p:spPr>
            <a:xfrm>
              <a:off x="5774875" y="5085350"/>
              <a:ext cx="142025" cy="165150"/>
            </a:xfrm>
            <a:custGeom>
              <a:avLst/>
              <a:gdLst/>
              <a:ahLst/>
              <a:cxnLst/>
              <a:rect l="l" t="t" r="r" b="b"/>
              <a:pathLst>
                <a:path w="5681" h="6606" extrusionOk="0">
                  <a:moveTo>
                    <a:pt x="2208" y="0"/>
                  </a:moveTo>
                  <a:cubicBezTo>
                    <a:pt x="1965" y="0"/>
                    <a:pt x="1716" y="49"/>
                    <a:pt x="1471" y="152"/>
                  </a:cubicBezTo>
                  <a:cubicBezTo>
                    <a:pt x="682" y="486"/>
                    <a:pt x="1" y="1525"/>
                    <a:pt x="365" y="2407"/>
                  </a:cubicBezTo>
                  <a:cubicBezTo>
                    <a:pt x="631" y="3054"/>
                    <a:pt x="900" y="3701"/>
                    <a:pt x="1173" y="4344"/>
                  </a:cubicBezTo>
                  <a:cubicBezTo>
                    <a:pt x="1510" y="5144"/>
                    <a:pt x="1793" y="5812"/>
                    <a:pt x="2567" y="6306"/>
                  </a:cubicBezTo>
                  <a:cubicBezTo>
                    <a:pt x="2891" y="6513"/>
                    <a:pt x="3235" y="6605"/>
                    <a:pt x="3570" y="6605"/>
                  </a:cubicBezTo>
                  <a:cubicBezTo>
                    <a:pt x="4638" y="6605"/>
                    <a:pt x="5625" y="5670"/>
                    <a:pt x="5656" y="4532"/>
                  </a:cubicBezTo>
                  <a:cubicBezTo>
                    <a:pt x="5681" y="3674"/>
                    <a:pt x="5230" y="3029"/>
                    <a:pt x="4785" y="2346"/>
                  </a:cubicBezTo>
                  <a:cubicBezTo>
                    <a:pt x="4479" y="1874"/>
                    <a:pt x="4170" y="1403"/>
                    <a:pt x="3857" y="934"/>
                  </a:cubicBezTo>
                  <a:cubicBezTo>
                    <a:pt x="3472" y="352"/>
                    <a:pt x="2861" y="0"/>
                    <a:pt x="2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" name="Google Shape;859;p32"/>
          <p:cNvGrpSpPr/>
          <p:nvPr/>
        </p:nvGrpSpPr>
        <p:grpSpPr>
          <a:xfrm rot="-5400000">
            <a:off x="8388072" y="243196"/>
            <a:ext cx="827993" cy="592615"/>
            <a:chOff x="7046975" y="4642800"/>
            <a:chExt cx="615425" cy="440475"/>
          </a:xfrm>
        </p:grpSpPr>
        <p:sp>
          <p:nvSpPr>
            <p:cNvPr id="860" name="Google Shape;860;p32"/>
            <p:cNvSpPr/>
            <p:nvPr/>
          </p:nvSpPr>
          <p:spPr>
            <a:xfrm>
              <a:off x="7528300" y="4796538"/>
              <a:ext cx="134100" cy="127425"/>
            </a:xfrm>
            <a:custGeom>
              <a:avLst/>
              <a:gdLst/>
              <a:ahLst/>
              <a:cxnLst/>
              <a:rect l="l" t="t" r="r" b="b"/>
              <a:pathLst>
                <a:path w="5364" h="5097" extrusionOk="0">
                  <a:moveTo>
                    <a:pt x="2528" y="0"/>
                  </a:moveTo>
                  <a:cubicBezTo>
                    <a:pt x="1517" y="0"/>
                    <a:pt x="604" y="620"/>
                    <a:pt x="235" y="1566"/>
                  </a:cubicBezTo>
                  <a:cubicBezTo>
                    <a:pt x="75" y="1868"/>
                    <a:pt x="0" y="2207"/>
                    <a:pt x="15" y="2548"/>
                  </a:cubicBezTo>
                  <a:lnTo>
                    <a:pt x="106" y="3226"/>
                  </a:lnTo>
                  <a:cubicBezTo>
                    <a:pt x="224" y="3652"/>
                    <a:pt x="450" y="4038"/>
                    <a:pt x="762" y="4350"/>
                  </a:cubicBezTo>
                  <a:lnTo>
                    <a:pt x="1277" y="4749"/>
                  </a:lnTo>
                  <a:cubicBezTo>
                    <a:pt x="1666" y="4976"/>
                    <a:pt x="2106" y="5097"/>
                    <a:pt x="2555" y="5097"/>
                  </a:cubicBezTo>
                  <a:cubicBezTo>
                    <a:pt x="2558" y="5097"/>
                    <a:pt x="2561" y="5097"/>
                    <a:pt x="2564" y="5097"/>
                  </a:cubicBezTo>
                  <a:lnTo>
                    <a:pt x="2800" y="5097"/>
                  </a:lnTo>
                  <a:cubicBezTo>
                    <a:pt x="2813" y="5097"/>
                    <a:pt x="2826" y="5097"/>
                    <a:pt x="2839" y="5097"/>
                  </a:cubicBezTo>
                  <a:cubicBezTo>
                    <a:pt x="3851" y="5097"/>
                    <a:pt x="4762" y="4474"/>
                    <a:pt x="5129" y="3529"/>
                  </a:cubicBezTo>
                  <a:cubicBezTo>
                    <a:pt x="5289" y="3228"/>
                    <a:pt x="5364" y="2889"/>
                    <a:pt x="5349" y="2548"/>
                  </a:cubicBezTo>
                  <a:lnTo>
                    <a:pt x="5258" y="1873"/>
                  </a:lnTo>
                  <a:cubicBezTo>
                    <a:pt x="5140" y="1447"/>
                    <a:pt x="4915" y="1059"/>
                    <a:pt x="4602" y="747"/>
                  </a:cubicBezTo>
                  <a:lnTo>
                    <a:pt x="4087" y="350"/>
                  </a:lnTo>
                  <a:cubicBezTo>
                    <a:pt x="3697" y="120"/>
                    <a:pt x="3254" y="1"/>
                    <a:pt x="2800" y="1"/>
                  </a:cubicBezTo>
                  <a:lnTo>
                    <a:pt x="2564" y="1"/>
                  </a:lnTo>
                  <a:cubicBezTo>
                    <a:pt x="2552" y="0"/>
                    <a:pt x="2540" y="0"/>
                    <a:pt x="25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2"/>
            <p:cNvSpPr/>
            <p:nvPr/>
          </p:nvSpPr>
          <p:spPr>
            <a:xfrm>
              <a:off x="7046975" y="4793575"/>
              <a:ext cx="133375" cy="133350"/>
            </a:xfrm>
            <a:custGeom>
              <a:avLst/>
              <a:gdLst/>
              <a:ahLst/>
              <a:cxnLst/>
              <a:rect l="l" t="t" r="r" b="b"/>
              <a:pathLst>
                <a:path w="5335" h="5334" extrusionOk="0">
                  <a:moveTo>
                    <a:pt x="2549" y="0"/>
                  </a:moveTo>
                  <a:cubicBezTo>
                    <a:pt x="1879" y="28"/>
                    <a:pt x="1241" y="294"/>
                    <a:pt x="747" y="747"/>
                  </a:cubicBezTo>
                  <a:lnTo>
                    <a:pt x="349" y="1262"/>
                  </a:lnTo>
                  <a:cubicBezTo>
                    <a:pt x="119" y="1654"/>
                    <a:pt x="0" y="2097"/>
                    <a:pt x="0" y="2549"/>
                  </a:cubicBezTo>
                  <a:lnTo>
                    <a:pt x="92" y="3227"/>
                  </a:lnTo>
                  <a:cubicBezTo>
                    <a:pt x="209" y="3651"/>
                    <a:pt x="436" y="4039"/>
                    <a:pt x="747" y="4351"/>
                  </a:cubicBezTo>
                  <a:lnTo>
                    <a:pt x="984" y="4587"/>
                  </a:lnTo>
                  <a:cubicBezTo>
                    <a:pt x="1478" y="5042"/>
                    <a:pt x="2115" y="5306"/>
                    <a:pt x="2786" y="5334"/>
                  </a:cubicBezTo>
                  <a:cubicBezTo>
                    <a:pt x="3456" y="5306"/>
                    <a:pt x="4093" y="5042"/>
                    <a:pt x="4588" y="4587"/>
                  </a:cubicBezTo>
                  <a:lnTo>
                    <a:pt x="4987" y="4072"/>
                  </a:lnTo>
                  <a:cubicBezTo>
                    <a:pt x="5215" y="3682"/>
                    <a:pt x="5334" y="3237"/>
                    <a:pt x="5334" y="2785"/>
                  </a:cubicBezTo>
                  <a:lnTo>
                    <a:pt x="5243" y="2107"/>
                  </a:lnTo>
                  <a:cubicBezTo>
                    <a:pt x="5126" y="1681"/>
                    <a:pt x="4901" y="1295"/>
                    <a:pt x="4588" y="982"/>
                  </a:cubicBezTo>
                  <a:lnTo>
                    <a:pt x="4351" y="747"/>
                  </a:lnTo>
                  <a:cubicBezTo>
                    <a:pt x="3859" y="294"/>
                    <a:pt x="3219" y="28"/>
                    <a:pt x="2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2"/>
            <p:cNvSpPr/>
            <p:nvPr/>
          </p:nvSpPr>
          <p:spPr>
            <a:xfrm>
              <a:off x="7305913" y="4642800"/>
              <a:ext cx="133750" cy="127550"/>
            </a:xfrm>
            <a:custGeom>
              <a:avLst/>
              <a:gdLst/>
              <a:ahLst/>
              <a:cxnLst/>
              <a:rect l="l" t="t" r="r" b="b"/>
              <a:pathLst>
                <a:path w="5350" h="5102" extrusionOk="0">
                  <a:moveTo>
                    <a:pt x="2480" y="0"/>
                  </a:moveTo>
                  <a:cubicBezTo>
                    <a:pt x="2168" y="0"/>
                    <a:pt x="1859" y="75"/>
                    <a:pt x="1582" y="222"/>
                  </a:cubicBezTo>
                  <a:cubicBezTo>
                    <a:pt x="959" y="454"/>
                    <a:pt x="467" y="946"/>
                    <a:pt x="235" y="1569"/>
                  </a:cubicBezTo>
                  <a:cubicBezTo>
                    <a:pt x="75" y="1871"/>
                    <a:pt x="0" y="2210"/>
                    <a:pt x="15" y="2551"/>
                  </a:cubicBezTo>
                  <a:cubicBezTo>
                    <a:pt x="46" y="2777"/>
                    <a:pt x="75" y="3002"/>
                    <a:pt x="106" y="3229"/>
                  </a:cubicBezTo>
                  <a:cubicBezTo>
                    <a:pt x="224" y="3655"/>
                    <a:pt x="449" y="4041"/>
                    <a:pt x="762" y="4353"/>
                  </a:cubicBezTo>
                  <a:lnTo>
                    <a:pt x="1277" y="4752"/>
                  </a:lnTo>
                  <a:cubicBezTo>
                    <a:pt x="1664" y="4979"/>
                    <a:pt x="2106" y="5099"/>
                    <a:pt x="2555" y="5099"/>
                  </a:cubicBezTo>
                  <a:cubicBezTo>
                    <a:pt x="2558" y="5099"/>
                    <a:pt x="2561" y="5099"/>
                    <a:pt x="2564" y="5099"/>
                  </a:cubicBezTo>
                  <a:lnTo>
                    <a:pt x="2800" y="5099"/>
                  </a:lnTo>
                  <a:cubicBezTo>
                    <a:pt x="2830" y="5101"/>
                    <a:pt x="2860" y="5102"/>
                    <a:pt x="2890" y="5102"/>
                  </a:cubicBezTo>
                  <a:cubicBezTo>
                    <a:pt x="3201" y="5102"/>
                    <a:pt x="3507" y="5025"/>
                    <a:pt x="3782" y="4881"/>
                  </a:cubicBezTo>
                  <a:cubicBezTo>
                    <a:pt x="4712" y="4473"/>
                    <a:pt x="5321" y="3565"/>
                    <a:pt x="5349" y="2551"/>
                  </a:cubicBezTo>
                  <a:cubicBezTo>
                    <a:pt x="5318" y="2326"/>
                    <a:pt x="5287" y="2099"/>
                    <a:pt x="5258" y="1874"/>
                  </a:cubicBezTo>
                  <a:cubicBezTo>
                    <a:pt x="5140" y="1448"/>
                    <a:pt x="4914" y="1060"/>
                    <a:pt x="4602" y="749"/>
                  </a:cubicBezTo>
                  <a:lnTo>
                    <a:pt x="4087" y="351"/>
                  </a:lnTo>
                  <a:cubicBezTo>
                    <a:pt x="3696" y="123"/>
                    <a:pt x="3252" y="2"/>
                    <a:pt x="2800" y="2"/>
                  </a:cubicBezTo>
                  <a:lnTo>
                    <a:pt x="2564" y="2"/>
                  </a:lnTo>
                  <a:cubicBezTo>
                    <a:pt x="2536" y="1"/>
                    <a:pt x="2508" y="0"/>
                    <a:pt x="24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2"/>
            <p:cNvSpPr/>
            <p:nvPr/>
          </p:nvSpPr>
          <p:spPr>
            <a:xfrm>
              <a:off x="7297175" y="4945300"/>
              <a:ext cx="151225" cy="137975"/>
            </a:xfrm>
            <a:custGeom>
              <a:avLst/>
              <a:gdLst/>
              <a:ahLst/>
              <a:cxnLst/>
              <a:rect l="l" t="t" r="r" b="b"/>
              <a:pathLst>
                <a:path w="6049" h="5519" extrusionOk="0">
                  <a:moveTo>
                    <a:pt x="2690" y="1"/>
                  </a:moveTo>
                  <a:cubicBezTo>
                    <a:pt x="1794" y="1"/>
                    <a:pt x="951" y="462"/>
                    <a:pt x="470" y="1237"/>
                  </a:cubicBezTo>
                  <a:cubicBezTo>
                    <a:pt x="157" y="1827"/>
                    <a:pt x="0" y="2544"/>
                    <a:pt x="212" y="3200"/>
                  </a:cubicBezTo>
                  <a:cubicBezTo>
                    <a:pt x="298" y="3404"/>
                    <a:pt x="385" y="3606"/>
                    <a:pt x="470" y="3810"/>
                  </a:cubicBezTo>
                  <a:cubicBezTo>
                    <a:pt x="691" y="4186"/>
                    <a:pt x="1006" y="4501"/>
                    <a:pt x="1384" y="4723"/>
                  </a:cubicBezTo>
                  <a:lnTo>
                    <a:pt x="2092" y="5196"/>
                  </a:lnTo>
                  <a:cubicBezTo>
                    <a:pt x="2376" y="5380"/>
                    <a:pt x="2702" y="5484"/>
                    <a:pt x="3040" y="5499"/>
                  </a:cubicBezTo>
                  <a:cubicBezTo>
                    <a:pt x="3145" y="5512"/>
                    <a:pt x="3250" y="5518"/>
                    <a:pt x="3355" y="5518"/>
                  </a:cubicBezTo>
                  <a:cubicBezTo>
                    <a:pt x="4252" y="5518"/>
                    <a:pt x="5097" y="5057"/>
                    <a:pt x="5579" y="4283"/>
                  </a:cubicBezTo>
                  <a:cubicBezTo>
                    <a:pt x="5892" y="3691"/>
                    <a:pt x="6048" y="2975"/>
                    <a:pt x="5836" y="2318"/>
                  </a:cubicBezTo>
                  <a:lnTo>
                    <a:pt x="5580" y="1709"/>
                  </a:lnTo>
                  <a:cubicBezTo>
                    <a:pt x="5358" y="1331"/>
                    <a:pt x="5044" y="1016"/>
                    <a:pt x="4665" y="795"/>
                  </a:cubicBezTo>
                  <a:lnTo>
                    <a:pt x="3956" y="322"/>
                  </a:lnTo>
                  <a:cubicBezTo>
                    <a:pt x="3674" y="139"/>
                    <a:pt x="3346" y="35"/>
                    <a:pt x="3009" y="20"/>
                  </a:cubicBezTo>
                  <a:cubicBezTo>
                    <a:pt x="2902" y="7"/>
                    <a:pt x="2796" y="1"/>
                    <a:pt x="26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4" name="Google Shape;864;p32"/>
          <p:cNvSpPr/>
          <p:nvPr/>
        </p:nvSpPr>
        <p:spPr>
          <a:xfrm>
            <a:off x="8006175" y="173675"/>
            <a:ext cx="418734" cy="375028"/>
          </a:xfrm>
          <a:custGeom>
            <a:avLst/>
            <a:gdLst/>
            <a:ahLst/>
            <a:cxnLst/>
            <a:rect l="l" t="t" r="r" b="b"/>
            <a:pathLst>
              <a:path w="38084" h="34109" extrusionOk="0">
                <a:moveTo>
                  <a:pt x="18993" y="0"/>
                </a:moveTo>
                <a:cubicBezTo>
                  <a:pt x="18235" y="0"/>
                  <a:pt x="17478" y="833"/>
                  <a:pt x="17357" y="2350"/>
                </a:cubicBezTo>
                <a:cubicBezTo>
                  <a:pt x="16993" y="5243"/>
                  <a:pt x="16630" y="8135"/>
                  <a:pt x="16264" y="11025"/>
                </a:cubicBezTo>
                <a:cubicBezTo>
                  <a:pt x="14867" y="8276"/>
                  <a:pt x="13470" y="5524"/>
                  <a:pt x="12071" y="2773"/>
                </a:cubicBezTo>
                <a:cubicBezTo>
                  <a:pt x="11778" y="2066"/>
                  <a:pt x="11108" y="1181"/>
                  <a:pt x="10327" y="1181"/>
                </a:cubicBezTo>
                <a:cubicBezTo>
                  <a:pt x="10133" y="1181"/>
                  <a:pt x="9931" y="1236"/>
                  <a:pt x="9727" y="1362"/>
                </a:cubicBezTo>
                <a:cubicBezTo>
                  <a:pt x="9123" y="1795"/>
                  <a:pt x="9260" y="2715"/>
                  <a:pt x="9462" y="3429"/>
                </a:cubicBezTo>
                <a:cubicBezTo>
                  <a:pt x="10392" y="6718"/>
                  <a:pt x="11322" y="10004"/>
                  <a:pt x="12250" y="13291"/>
                </a:cubicBezTo>
                <a:cubicBezTo>
                  <a:pt x="10978" y="12796"/>
                  <a:pt x="8294" y="12305"/>
                  <a:pt x="5760" y="12305"/>
                </a:cubicBezTo>
                <a:cubicBezTo>
                  <a:pt x="3174" y="12305"/>
                  <a:pt x="744" y="12816"/>
                  <a:pt x="125" y="14353"/>
                </a:cubicBezTo>
                <a:cubicBezTo>
                  <a:pt x="0" y="15406"/>
                  <a:pt x="1248" y="16032"/>
                  <a:pt x="2266" y="16333"/>
                </a:cubicBezTo>
                <a:cubicBezTo>
                  <a:pt x="5831" y="17388"/>
                  <a:pt x="9395" y="18444"/>
                  <a:pt x="12959" y="19501"/>
                </a:cubicBezTo>
                <a:cubicBezTo>
                  <a:pt x="9097" y="20538"/>
                  <a:pt x="5561" y="22761"/>
                  <a:pt x="2953" y="25791"/>
                </a:cubicBezTo>
                <a:cubicBezTo>
                  <a:pt x="1679" y="26977"/>
                  <a:pt x="1790" y="29020"/>
                  <a:pt x="3727" y="29020"/>
                </a:cubicBezTo>
                <a:cubicBezTo>
                  <a:pt x="3770" y="29020"/>
                  <a:pt x="3813" y="29019"/>
                  <a:pt x="3858" y="29017"/>
                </a:cubicBezTo>
                <a:cubicBezTo>
                  <a:pt x="7828" y="27781"/>
                  <a:pt x="11407" y="25298"/>
                  <a:pt x="15219" y="23594"/>
                </a:cubicBezTo>
                <a:lnTo>
                  <a:pt x="15219" y="23594"/>
                </a:lnTo>
                <a:cubicBezTo>
                  <a:pt x="13726" y="26201"/>
                  <a:pt x="12787" y="29119"/>
                  <a:pt x="12449" y="32102"/>
                </a:cubicBezTo>
                <a:cubicBezTo>
                  <a:pt x="12332" y="33140"/>
                  <a:pt x="13159" y="33828"/>
                  <a:pt x="13997" y="33828"/>
                </a:cubicBezTo>
                <a:cubicBezTo>
                  <a:pt x="14473" y="33828"/>
                  <a:pt x="14952" y="33606"/>
                  <a:pt x="15264" y="33101"/>
                </a:cubicBezTo>
                <a:cubicBezTo>
                  <a:pt x="16837" y="30558"/>
                  <a:pt x="18086" y="27827"/>
                  <a:pt x="18980" y="24975"/>
                </a:cubicBezTo>
                <a:cubicBezTo>
                  <a:pt x="19276" y="27887"/>
                  <a:pt x="20170" y="30732"/>
                  <a:pt x="21565" y="33303"/>
                </a:cubicBezTo>
                <a:cubicBezTo>
                  <a:pt x="21867" y="33860"/>
                  <a:pt x="22382" y="34109"/>
                  <a:pt x="22894" y="34109"/>
                </a:cubicBezTo>
                <a:cubicBezTo>
                  <a:pt x="23700" y="34109"/>
                  <a:pt x="24497" y="33492"/>
                  <a:pt x="24437" y="32497"/>
                </a:cubicBezTo>
                <a:cubicBezTo>
                  <a:pt x="24289" y="29954"/>
                  <a:pt x="23988" y="27422"/>
                  <a:pt x="23532" y="24917"/>
                </a:cubicBezTo>
                <a:lnTo>
                  <a:pt x="23532" y="24917"/>
                </a:lnTo>
                <a:cubicBezTo>
                  <a:pt x="25265" y="27915"/>
                  <a:pt x="28001" y="30321"/>
                  <a:pt x="31189" y="31662"/>
                </a:cubicBezTo>
                <a:cubicBezTo>
                  <a:pt x="31867" y="31965"/>
                  <a:pt x="32481" y="32101"/>
                  <a:pt x="33008" y="32101"/>
                </a:cubicBezTo>
                <a:cubicBezTo>
                  <a:pt x="35030" y="32101"/>
                  <a:pt x="35786" y="30106"/>
                  <a:pt x="34074" y="27890"/>
                </a:cubicBezTo>
                <a:cubicBezTo>
                  <a:pt x="32214" y="25256"/>
                  <a:pt x="29941" y="22941"/>
                  <a:pt x="27341" y="21035"/>
                </a:cubicBezTo>
                <a:lnTo>
                  <a:pt x="27341" y="21035"/>
                </a:lnTo>
                <a:cubicBezTo>
                  <a:pt x="28605" y="21340"/>
                  <a:pt x="29905" y="21490"/>
                  <a:pt x="31205" y="21490"/>
                </a:cubicBezTo>
                <a:cubicBezTo>
                  <a:pt x="32419" y="21490"/>
                  <a:pt x="33634" y="21359"/>
                  <a:pt x="34819" y="21099"/>
                </a:cubicBezTo>
                <a:cubicBezTo>
                  <a:pt x="36059" y="20831"/>
                  <a:pt x="36077" y="19060"/>
                  <a:pt x="34847" y="18755"/>
                </a:cubicBezTo>
                <a:cubicBezTo>
                  <a:pt x="32461" y="18164"/>
                  <a:pt x="30011" y="17867"/>
                  <a:pt x="27554" y="17867"/>
                </a:cubicBezTo>
                <a:cubicBezTo>
                  <a:pt x="27419" y="17867"/>
                  <a:pt x="27284" y="17868"/>
                  <a:pt x="27148" y="17870"/>
                </a:cubicBezTo>
                <a:cubicBezTo>
                  <a:pt x="30483" y="15161"/>
                  <a:pt x="34385" y="12987"/>
                  <a:pt x="37405" y="9953"/>
                </a:cubicBezTo>
                <a:cubicBezTo>
                  <a:pt x="38084" y="8599"/>
                  <a:pt x="37269" y="7886"/>
                  <a:pt x="36207" y="7886"/>
                </a:cubicBezTo>
                <a:cubicBezTo>
                  <a:pt x="35719" y="7886"/>
                  <a:pt x="35179" y="8036"/>
                  <a:pt x="34707" y="8345"/>
                </a:cubicBezTo>
                <a:cubicBezTo>
                  <a:pt x="31590" y="9901"/>
                  <a:pt x="28470" y="11454"/>
                  <a:pt x="25349" y="13006"/>
                </a:cubicBezTo>
                <a:cubicBezTo>
                  <a:pt x="26600" y="9980"/>
                  <a:pt x="27851" y="6951"/>
                  <a:pt x="29102" y="3921"/>
                </a:cubicBezTo>
                <a:cubicBezTo>
                  <a:pt x="29566" y="3024"/>
                  <a:pt x="29818" y="1431"/>
                  <a:pt x="28582" y="1094"/>
                </a:cubicBezTo>
                <a:cubicBezTo>
                  <a:pt x="28518" y="1082"/>
                  <a:pt x="28456" y="1076"/>
                  <a:pt x="28395" y="1076"/>
                </a:cubicBezTo>
                <a:cubicBezTo>
                  <a:pt x="27742" y="1076"/>
                  <a:pt x="27221" y="1734"/>
                  <a:pt x="26857" y="2317"/>
                </a:cubicBezTo>
                <a:cubicBezTo>
                  <a:pt x="24763" y="5682"/>
                  <a:pt x="22668" y="9047"/>
                  <a:pt x="20571" y="12412"/>
                </a:cubicBezTo>
                <a:cubicBezTo>
                  <a:pt x="21228" y="8979"/>
                  <a:pt x="21225" y="5452"/>
                  <a:pt x="20560" y="2020"/>
                </a:cubicBezTo>
                <a:cubicBezTo>
                  <a:pt x="20323" y="640"/>
                  <a:pt x="19658" y="0"/>
                  <a:pt x="18993" y="0"/>
                </a:cubicBezTo>
                <a:close/>
              </a:path>
            </a:pathLst>
          </a:custGeom>
          <a:solidFill>
            <a:srgbClr val="1833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2038200" y="259640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3823800" y="1330300"/>
            <a:ext cx="1496400" cy="118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2038200" y="3438200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 flipH="1">
            <a:off x="7339923" y="3883501"/>
            <a:ext cx="2372514" cy="1614376"/>
          </a:xfrm>
          <a:custGeom>
            <a:avLst/>
            <a:gdLst/>
            <a:ahLst/>
            <a:cxnLst/>
            <a:rect l="l" t="t" r="r" b="b"/>
            <a:pathLst>
              <a:path w="58864" h="40054" extrusionOk="0">
                <a:moveTo>
                  <a:pt x="26793" y="1"/>
                </a:moveTo>
                <a:cubicBezTo>
                  <a:pt x="26571" y="1"/>
                  <a:pt x="26349" y="14"/>
                  <a:pt x="26128" y="40"/>
                </a:cubicBezTo>
                <a:cubicBezTo>
                  <a:pt x="22581" y="461"/>
                  <a:pt x="20705" y="3919"/>
                  <a:pt x="20088" y="5055"/>
                </a:cubicBezTo>
                <a:cubicBezTo>
                  <a:pt x="18496" y="7985"/>
                  <a:pt x="17309" y="11117"/>
                  <a:pt x="16562" y="14364"/>
                </a:cubicBezTo>
                <a:cubicBezTo>
                  <a:pt x="16082" y="13457"/>
                  <a:pt x="15566" y="12567"/>
                  <a:pt x="15015" y="11694"/>
                </a:cubicBezTo>
                <a:cubicBezTo>
                  <a:pt x="13998" y="10088"/>
                  <a:pt x="12522" y="8190"/>
                  <a:pt x="10107" y="7774"/>
                </a:cubicBezTo>
                <a:cubicBezTo>
                  <a:pt x="9809" y="7723"/>
                  <a:pt x="9511" y="7697"/>
                  <a:pt x="9214" y="7697"/>
                </a:cubicBezTo>
                <a:cubicBezTo>
                  <a:pt x="6722" y="7697"/>
                  <a:pt x="4323" y="9476"/>
                  <a:pt x="2795" y="12527"/>
                </a:cubicBezTo>
                <a:cubicBezTo>
                  <a:pt x="249" y="17614"/>
                  <a:pt x="0" y="23803"/>
                  <a:pt x="2133" y="29078"/>
                </a:cubicBezTo>
                <a:lnTo>
                  <a:pt x="2982" y="31178"/>
                </a:lnTo>
                <a:lnTo>
                  <a:pt x="7184" y="29479"/>
                </a:lnTo>
                <a:lnTo>
                  <a:pt x="6335" y="27379"/>
                </a:lnTo>
                <a:cubicBezTo>
                  <a:pt x="4681" y="23293"/>
                  <a:pt x="4873" y="18498"/>
                  <a:pt x="6847" y="14555"/>
                </a:cubicBezTo>
                <a:cubicBezTo>
                  <a:pt x="7527" y="13195"/>
                  <a:pt x="8519" y="12229"/>
                  <a:pt x="9216" y="12229"/>
                </a:cubicBezTo>
                <a:cubicBezTo>
                  <a:pt x="9258" y="12229"/>
                  <a:pt x="9298" y="12232"/>
                  <a:pt x="9337" y="12239"/>
                </a:cubicBezTo>
                <a:cubicBezTo>
                  <a:pt x="10079" y="12369"/>
                  <a:pt x="10912" y="13686"/>
                  <a:pt x="11185" y="14117"/>
                </a:cubicBezTo>
                <a:cubicBezTo>
                  <a:pt x="13295" y="17451"/>
                  <a:pt x="14834" y="21113"/>
                  <a:pt x="15738" y="24955"/>
                </a:cubicBezTo>
                <a:lnTo>
                  <a:pt x="20206" y="24315"/>
                </a:lnTo>
                <a:cubicBezTo>
                  <a:pt x="19893" y="18449"/>
                  <a:pt x="21266" y="12377"/>
                  <a:pt x="24069" y="7218"/>
                </a:cubicBezTo>
                <a:cubicBezTo>
                  <a:pt x="24969" y="5560"/>
                  <a:pt x="25866" y="4634"/>
                  <a:pt x="26663" y="4540"/>
                </a:cubicBezTo>
                <a:cubicBezTo>
                  <a:pt x="26706" y="4535"/>
                  <a:pt x="26750" y="4532"/>
                  <a:pt x="26795" y="4532"/>
                </a:cubicBezTo>
                <a:cubicBezTo>
                  <a:pt x="27398" y="4532"/>
                  <a:pt x="28144" y="4985"/>
                  <a:pt x="28657" y="5675"/>
                </a:cubicBezTo>
                <a:cubicBezTo>
                  <a:pt x="29373" y="6638"/>
                  <a:pt x="29747" y="7980"/>
                  <a:pt x="30070" y="9270"/>
                </a:cubicBezTo>
                <a:cubicBezTo>
                  <a:pt x="31531" y="15121"/>
                  <a:pt x="32232" y="21136"/>
                  <a:pt x="32156" y="27167"/>
                </a:cubicBezTo>
                <a:lnTo>
                  <a:pt x="36485" y="28131"/>
                </a:lnTo>
                <a:cubicBezTo>
                  <a:pt x="37897" y="25027"/>
                  <a:pt x="39953" y="22259"/>
                  <a:pt x="42515" y="20012"/>
                </a:cubicBezTo>
                <a:cubicBezTo>
                  <a:pt x="43494" y="19157"/>
                  <a:pt x="44165" y="18942"/>
                  <a:pt x="44420" y="18942"/>
                </a:cubicBezTo>
                <a:cubicBezTo>
                  <a:pt x="44461" y="18942"/>
                  <a:pt x="44491" y="18948"/>
                  <a:pt x="44510" y="18957"/>
                </a:cubicBezTo>
                <a:cubicBezTo>
                  <a:pt x="44513" y="18959"/>
                  <a:pt x="44899" y="19163"/>
                  <a:pt x="45140" y="20679"/>
                </a:cubicBezTo>
                <a:cubicBezTo>
                  <a:pt x="45641" y="23855"/>
                  <a:pt x="45428" y="27103"/>
                  <a:pt x="44518" y="30187"/>
                </a:cubicBezTo>
                <a:lnTo>
                  <a:pt x="48541" y="32137"/>
                </a:lnTo>
                <a:cubicBezTo>
                  <a:pt x="49248" y="31135"/>
                  <a:pt x="49982" y="30096"/>
                  <a:pt x="50843" y="29440"/>
                </a:cubicBezTo>
                <a:cubicBezTo>
                  <a:pt x="51391" y="29021"/>
                  <a:pt x="52012" y="28783"/>
                  <a:pt x="52518" y="28783"/>
                </a:cubicBezTo>
                <a:cubicBezTo>
                  <a:pt x="52641" y="28783"/>
                  <a:pt x="52756" y="28797"/>
                  <a:pt x="52863" y="28826"/>
                </a:cubicBezTo>
                <a:cubicBezTo>
                  <a:pt x="53636" y="29032"/>
                  <a:pt x="54280" y="30161"/>
                  <a:pt x="54296" y="31341"/>
                </a:cubicBezTo>
                <a:cubicBezTo>
                  <a:pt x="54319" y="32889"/>
                  <a:pt x="53585" y="34547"/>
                  <a:pt x="52876" y="36148"/>
                </a:cubicBezTo>
                <a:lnTo>
                  <a:pt x="51957" y="38219"/>
                </a:lnTo>
                <a:lnTo>
                  <a:pt x="56100" y="40054"/>
                </a:lnTo>
                <a:lnTo>
                  <a:pt x="57017" y="37983"/>
                </a:lnTo>
                <a:cubicBezTo>
                  <a:pt x="57838" y="36127"/>
                  <a:pt x="58863" y="33818"/>
                  <a:pt x="58826" y="31275"/>
                </a:cubicBezTo>
                <a:cubicBezTo>
                  <a:pt x="58779" y="27996"/>
                  <a:pt x="56808" y="25190"/>
                  <a:pt x="54033" y="24448"/>
                </a:cubicBezTo>
                <a:cubicBezTo>
                  <a:pt x="53534" y="24315"/>
                  <a:pt x="53021" y="24249"/>
                  <a:pt x="52502" y="24249"/>
                </a:cubicBezTo>
                <a:cubicBezTo>
                  <a:pt x="51644" y="24249"/>
                  <a:pt x="50771" y="24428"/>
                  <a:pt x="49925" y="24777"/>
                </a:cubicBezTo>
                <a:cubicBezTo>
                  <a:pt x="49971" y="23167"/>
                  <a:pt x="49867" y="21556"/>
                  <a:pt x="49615" y="19966"/>
                </a:cubicBezTo>
                <a:cubicBezTo>
                  <a:pt x="49464" y="19012"/>
                  <a:pt x="49002" y="16107"/>
                  <a:pt x="46497" y="14886"/>
                </a:cubicBezTo>
                <a:cubicBezTo>
                  <a:pt x="46008" y="14648"/>
                  <a:pt x="45305" y="14415"/>
                  <a:pt x="44422" y="14415"/>
                </a:cubicBezTo>
                <a:cubicBezTo>
                  <a:pt x="43136" y="14415"/>
                  <a:pt x="41471" y="14909"/>
                  <a:pt x="39535" y="16601"/>
                </a:cubicBezTo>
                <a:cubicBezTo>
                  <a:pt x="38411" y="17583"/>
                  <a:pt x="37367" y="18655"/>
                  <a:pt x="36413" y="19803"/>
                </a:cubicBezTo>
                <a:cubicBezTo>
                  <a:pt x="36072" y="15881"/>
                  <a:pt x="35422" y="11992"/>
                  <a:pt x="34467" y="8172"/>
                </a:cubicBezTo>
                <a:cubicBezTo>
                  <a:pt x="34052" y="6513"/>
                  <a:pt x="33509" y="4607"/>
                  <a:pt x="32295" y="2975"/>
                </a:cubicBezTo>
                <a:cubicBezTo>
                  <a:pt x="30902" y="1099"/>
                  <a:pt x="28842" y="1"/>
                  <a:pt x="26793" y="1"/>
                </a:cubicBezTo>
                <a:close/>
              </a:path>
            </a:pathLst>
          </a:custGeom>
          <a:solidFill>
            <a:srgbClr val="99AB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 flipH="1">
            <a:off x="7423013" y="4181088"/>
            <a:ext cx="2058247" cy="1250464"/>
          </a:xfrm>
          <a:custGeom>
            <a:avLst/>
            <a:gdLst/>
            <a:ahLst/>
            <a:cxnLst/>
            <a:rect l="l" t="t" r="r" b="b"/>
            <a:pathLst>
              <a:path w="54469" h="33092" extrusionOk="0">
                <a:moveTo>
                  <a:pt x="45424" y="13679"/>
                </a:moveTo>
                <a:lnTo>
                  <a:pt x="45424" y="13679"/>
                </a:lnTo>
                <a:cubicBezTo>
                  <a:pt x="44888" y="16023"/>
                  <a:pt x="43612" y="18305"/>
                  <a:pt x="42239" y="19862"/>
                </a:cubicBezTo>
                <a:cubicBezTo>
                  <a:pt x="41811" y="20244"/>
                  <a:pt x="41372" y="20391"/>
                  <a:pt x="40972" y="20391"/>
                </a:cubicBezTo>
                <a:cubicBezTo>
                  <a:pt x="40584" y="20391"/>
                  <a:pt x="40234" y="20253"/>
                  <a:pt x="39965" y="20057"/>
                </a:cubicBezTo>
                <a:cubicBezTo>
                  <a:pt x="39340" y="19601"/>
                  <a:pt x="38920" y="18672"/>
                  <a:pt x="39382" y="17624"/>
                </a:cubicBezTo>
                <a:cubicBezTo>
                  <a:pt x="40557" y="15730"/>
                  <a:pt x="42834" y="14227"/>
                  <a:pt x="45327" y="13700"/>
                </a:cubicBezTo>
                <a:cubicBezTo>
                  <a:pt x="45360" y="13692"/>
                  <a:pt x="45391" y="13685"/>
                  <a:pt x="45424" y="13679"/>
                </a:cubicBezTo>
                <a:close/>
                <a:moveTo>
                  <a:pt x="32950" y="8595"/>
                </a:moveTo>
                <a:cubicBezTo>
                  <a:pt x="33011" y="8870"/>
                  <a:pt x="33066" y="9150"/>
                  <a:pt x="33113" y="9434"/>
                </a:cubicBezTo>
                <a:cubicBezTo>
                  <a:pt x="33632" y="13715"/>
                  <a:pt x="32771" y="18221"/>
                  <a:pt x="30811" y="21495"/>
                </a:cubicBezTo>
                <a:cubicBezTo>
                  <a:pt x="30311" y="22026"/>
                  <a:pt x="29791" y="22297"/>
                  <a:pt x="29292" y="22297"/>
                </a:cubicBezTo>
                <a:cubicBezTo>
                  <a:pt x="29045" y="22297"/>
                  <a:pt x="28804" y="22230"/>
                  <a:pt x="28572" y="22096"/>
                </a:cubicBezTo>
                <a:cubicBezTo>
                  <a:pt x="27667" y="21566"/>
                  <a:pt x="27009" y="20019"/>
                  <a:pt x="27473" y="18557"/>
                </a:cubicBezTo>
                <a:cubicBezTo>
                  <a:pt x="27478" y="18539"/>
                  <a:pt x="27481" y="18523"/>
                  <a:pt x="27485" y="18505"/>
                </a:cubicBezTo>
                <a:cubicBezTo>
                  <a:pt x="27944" y="15029"/>
                  <a:pt x="30159" y="11179"/>
                  <a:pt x="32950" y="8595"/>
                </a:cubicBezTo>
                <a:close/>
                <a:moveTo>
                  <a:pt x="12277" y="9243"/>
                </a:moveTo>
                <a:cubicBezTo>
                  <a:pt x="13776" y="9844"/>
                  <a:pt x="15110" y="10955"/>
                  <a:pt x="16135" y="12484"/>
                </a:cubicBezTo>
                <a:cubicBezTo>
                  <a:pt x="17858" y="15055"/>
                  <a:pt x="18482" y="18508"/>
                  <a:pt x="17730" y="21299"/>
                </a:cubicBezTo>
                <a:cubicBezTo>
                  <a:pt x="17096" y="22166"/>
                  <a:pt x="16479" y="22595"/>
                  <a:pt x="15860" y="22595"/>
                </a:cubicBezTo>
                <a:cubicBezTo>
                  <a:pt x="15614" y="22595"/>
                  <a:pt x="15367" y="22527"/>
                  <a:pt x="15119" y="22392"/>
                </a:cubicBezTo>
                <a:cubicBezTo>
                  <a:pt x="12600" y="21013"/>
                  <a:pt x="10896" y="13590"/>
                  <a:pt x="11760" y="11413"/>
                </a:cubicBezTo>
                <a:cubicBezTo>
                  <a:pt x="11769" y="11391"/>
                  <a:pt x="11775" y="11368"/>
                  <a:pt x="11778" y="11347"/>
                </a:cubicBezTo>
                <a:cubicBezTo>
                  <a:pt x="11889" y="10632"/>
                  <a:pt x="12055" y="9930"/>
                  <a:pt x="12277" y="9243"/>
                </a:cubicBezTo>
                <a:close/>
                <a:moveTo>
                  <a:pt x="23790" y="0"/>
                </a:moveTo>
                <a:cubicBezTo>
                  <a:pt x="23774" y="0"/>
                  <a:pt x="23757" y="0"/>
                  <a:pt x="23740" y="0"/>
                </a:cubicBezTo>
                <a:cubicBezTo>
                  <a:pt x="19204" y="28"/>
                  <a:pt x="13971" y="2984"/>
                  <a:pt x="11907" y="8473"/>
                </a:cubicBezTo>
                <a:cubicBezTo>
                  <a:pt x="11457" y="8333"/>
                  <a:pt x="10997" y="8234"/>
                  <a:pt x="10529" y="8179"/>
                </a:cubicBezTo>
                <a:cubicBezTo>
                  <a:pt x="10290" y="8160"/>
                  <a:pt x="10052" y="8150"/>
                  <a:pt x="9817" y="8150"/>
                </a:cubicBezTo>
                <a:cubicBezTo>
                  <a:pt x="7175" y="8150"/>
                  <a:pt x="4831" y="9332"/>
                  <a:pt x="3158" y="11528"/>
                </a:cubicBezTo>
                <a:cubicBezTo>
                  <a:pt x="717" y="14731"/>
                  <a:pt x="1" y="19698"/>
                  <a:pt x="1410" y="23585"/>
                </a:cubicBezTo>
                <a:cubicBezTo>
                  <a:pt x="2366" y="26977"/>
                  <a:pt x="4196" y="30146"/>
                  <a:pt x="5809" y="32940"/>
                </a:cubicBezTo>
                <a:cubicBezTo>
                  <a:pt x="5862" y="33034"/>
                  <a:pt x="5962" y="33092"/>
                  <a:pt x="6071" y="33092"/>
                </a:cubicBezTo>
                <a:cubicBezTo>
                  <a:pt x="6303" y="33092"/>
                  <a:pt x="6448" y="32840"/>
                  <a:pt x="6332" y="32639"/>
                </a:cubicBezTo>
                <a:cubicBezTo>
                  <a:pt x="4736" y="29874"/>
                  <a:pt x="2927" y="26742"/>
                  <a:pt x="1984" y="23399"/>
                </a:cubicBezTo>
                <a:cubicBezTo>
                  <a:pt x="634" y="19673"/>
                  <a:pt x="1316" y="14941"/>
                  <a:pt x="3638" y="11893"/>
                </a:cubicBezTo>
                <a:cubicBezTo>
                  <a:pt x="4754" y="10428"/>
                  <a:pt x="6708" y="8750"/>
                  <a:pt x="9782" y="8750"/>
                </a:cubicBezTo>
                <a:cubicBezTo>
                  <a:pt x="10005" y="8750"/>
                  <a:pt x="10234" y="8759"/>
                  <a:pt x="10468" y="8778"/>
                </a:cubicBezTo>
                <a:cubicBezTo>
                  <a:pt x="10888" y="8829"/>
                  <a:pt x="11303" y="8917"/>
                  <a:pt x="11706" y="9041"/>
                </a:cubicBezTo>
                <a:cubicBezTo>
                  <a:pt x="11476" y="9754"/>
                  <a:pt x="11301" y="10483"/>
                  <a:pt x="11186" y="11222"/>
                </a:cubicBezTo>
                <a:cubicBezTo>
                  <a:pt x="10269" y="13643"/>
                  <a:pt x="12061" y="21408"/>
                  <a:pt x="14830" y="22922"/>
                </a:cubicBezTo>
                <a:cubicBezTo>
                  <a:pt x="15121" y="23081"/>
                  <a:pt x="15469" y="23201"/>
                  <a:pt x="15858" y="23201"/>
                </a:cubicBezTo>
                <a:cubicBezTo>
                  <a:pt x="16554" y="23201"/>
                  <a:pt x="17381" y="22820"/>
                  <a:pt x="18253" y="21609"/>
                </a:cubicBezTo>
                <a:cubicBezTo>
                  <a:pt x="18273" y="21579"/>
                  <a:pt x="18289" y="21548"/>
                  <a:pt x="18298" y="21513"/>
                </a:cubicBezTo>
                <a:cubicBezTo>
                  <a:pt x="19129" y="18505"/>
                  <a:pt x="18493" y="14917"/>
                  <a:pt x="16637" y="12148"/>
                </a:cubicBezTo>
                <a:cubicBezTo>
                  <a:pt x="15537" y="10509"/>
                  <a:pt x="14102" y="9317"/>
                  <a:pt x="12476" y="8672"/>
                </a:cubicBezTo>
                <a:cubicBezTo>
                  <a:pt x="14450" y="3445"/>
                  <a:pt x="19428" y="632"/>
                  <a:pt x="23744" y="604"/>
                </a:cubicBezTo>
                <a:lnTo>
                  <a:pt x="23811" y="604"/>
                </a:lnTo>
                <a:cubicBezTo>
                  <a:pt x="28242" y="604"/>
                  <a:pt x="31509" y="3302"/>
                  <a:pt x="32779" y="7904"/>
                </a:cubicBezTo>
                <a:cubicBezTo>
                  <a:pt x="29545" y="10744"/>
                  <a:pt x="27345" y="15019"/>
                  <a:pt x="26889" y="18399"/>
                </a:cubicBezTo>
                <a:cubicBezTo>
                  <a:pt x="26395" y="19996"/>
                  <a:pt x="27011" y="21883"/>
                  <a:pt x="28270" y="22616"/>
                </a:cubicBezTo>
                <a:cubicBezTo>
                  <a:pt x="28599" y="22808"/>
                  <a:pt x="28945" y="22903"/>
                  <a:pt x="29295" y="22903"/>
                </a:cubicBezTo>
                <a:cubicBezTo>
                  <a:pt x="29965" y="22903"/>
                  <a:pt x="30652" y="22557"/>
                  <a:pt x="31277" y="21883"/>
                </a:cubicBezTo>
                <a:cubicBezTo>
                  <a:pt x="31290" y="21869"/>
                  <a:pt x="31303" y="21851"/>
                  <a:pt x="31313" y="21834"/>
                </a:cubicBezTo>
                <a:cubicBezTo>
                  <a:pt x="33352" y="18445"/>
                  <a:pt x="34249" y="13783"/>
                  <a:pt x="33712" y="9349"/>
                </a:cubicBezTo>
                <a:cubicBezTo>
                  <a:pt x="33643" y="8934"/>
                  <a:pt x="33561" y="8531"/>
                  <a:pt x="33464" y="8141"/>
                </a:cubicBezTo>
                <a:cubicBezTo>
                  <a:pt x="34343" y="7395"/>
                  <a:pt x="35271" y="6780"/>
                  <a:pt x="36211" y="6340"/>
                </a:cubicBezTo>
                <a:cubicBezTo>
                  <a:pt x="37400" y="5786"/>
                  <a:pt x="38586" y="5509"/>
                  <a:pt x="39743" y="5509"/>
                </a:cubicBezTo>
                <a:cubicBezTo>
                  <a:pt x="41131" y="5509"/>
                  <a:pt x="42476" y="5907"/>
                  <a:pt x="43734" y="6701"/>
                </a:cubicBezTo>
                <a:cubicBezTo>
                  <a:pt x="45551" y="8374"/>
                  <a:pt x="45946" y="10707"/>
                  <a:pt x="45551" y="13040"/>
                </a:cubicBezTo>
                <a:cubicBezTo>
                  <a:pt x="45436" y="13060"/>
                  <a:pt x="45319" y="13083"/>
                  <a:pt x="45202" y="13108"/>
                </a:cubicBezTo>
                <a:cubicBezTo>
                  <a:pt x="42544" y="13671"/>
                  <a:pt x="40113" y="15287"/>
                  <a:pt x="38857" y="17323"/>
                </a:cubicBezTo>
                <a:cubicBezTo>
                  <a:pt x="38851" y="17334"/>
                  <a:pt x="38844" y="17346"/>
                  <a:pt x="38839" y="17357"/>
                </a:cubicBezTo>
                <a:cubicBezTo>
                  <a:pt x="38229" y="18717"/>
                  <a:pt x="38810" y="19963"/>
                  <a:pt x="39609" y="20545"/>
                </a:cubicBezTo>
                <a:cubicBezTo>
                  <a:pt x="40022" y="20847"/>
                  <a:pt x="40487" y="20995"/>
                  <a:pt x="40957" y="20995"/>
                </a:cubicBezTo>
                <a:cubicBezTo>
                  <a:pt x="41547" y="20995"/>
                  <a:pt x="42144" y="20760"/>
                  <a:pt x="42656" y="20298"/>
                </a:cubicBezTo>
                <a:cubicBezTo>
                  <a:pt x="42664" y="20292"/>
                  <a:pt x="42672" y="20284"/>
                  <a:pt x="42681" y="20275"/>
                </a:cubicBezTo>
                <a:cubicBezTo>
                  <a:pt x="44160" y="18603"/>
                  <a:pt x="45526" y="16120"/>
                  <a:pt x="46055" y="13575"/>
                </a:cubicBezTo>
                <a:cubicBezTo>
                  <a:pt x="46436" y="13525"/>
                  <a:pt x="46811" y="13500"/>
                  <a:pt x="47177" y="13500"/>
                </a:cubicBezTo>
                <a:cubicBezTo>
                  <a:pt x="48585" y="13500"/>
                  <a:pt x="49869" y="13865"/>
                  <a:pt x="50895" y="14568"/>
                </a:cubicBezTo>
                <a:cubicBezTo>
                  <a:pt x="53026" y="16368"/>
                  <a:pt x="53826" y="19007"/>
                  <a:pt x="53145" y="21997"/>
                </a:cubicBezTo>
                <a:cubicBezTo>
                  <a:pt x="52223" y="26049"/>
                  <a:pt x="48889" y="29681"/>
                  <a:pt x="45215" y="30634"/>
                </a:cubicBezTo>
                <a:cubicBezTo>
                  <a:pt x="45054" y="30677"/>
                  <a:pt x="44957" y="30842"/>
                  <a:pt x="45000" y="31003"/>
                </a:cubicBezTo>
                <a:cubicBezTo>
                  <a:pt x="45034" y="31139"/>
                  <a:pt x="45157" y="31230"/>
                  <a:pt x="45292" y="31230"/>
                </a:cubicBezTo>
                <a:cubicBezTo>
                  <a:pt x="45316" y="31230"/>
                  <a:pt x="45342" y="31227"/>
                  <a:pt x="45367" y="31220"/>
                </a:cubicBezTo>
                <a:cubicBezTo>
                  <a:pt x="49246" y="30213"/>
                  <a:pt x="52765" y="26391"/>
                  <a:pt x="53734" y="22132"/>
                </a:cubicBezTo>
                <a:cubicBezTo>
                  <a:pt x="54468" y="18909"/>
                  <a:pt x="53597" y="16059"/>
                  <a:pt x="51262" y="14089"/>
                </a:cubicBezTo>
                <a:cubicBezTo>
                  <a:pt x="50114" y="13302"/>
                  <a:pt x="48705" y="12897"/>
                  <a:pt x="47171" y="12897"/>
                </a:cubicBezTo>
                <a:cubicBezTo>
                  <a:pt x="46841" y="12897"/>
                  <a:pt x="46506" y="12916"/>
                  <a:pt x="46166" y="12953"/>
                </a:cubicBezTo>
                <a:cubicBezTo>
                  <a:pt x="46542" y="10488"/>
                  <a:pt x="46078" y="8024"/>
                  <a:pt x="44122" y="6238"/>
                </a:cubicBezTo>
                <a:cubicBezTo>
                  <a:pt x="44109" y="6225"/>
                  <a:pt x="44096" y="6215"/>
                  <a:pt x="44081" y="6205"/>
                </a:cubicBezTo>
                <a:cubicBezTo>
                  <a:pt x="42714" y="5337"/>
                  <a:pt x="41252" y="4900"/>
                  <a:pt x="39745" y="4900"/>
                </a:cubicBezTo>
                <a:cubicBezTo>
                  <a:pt x="38503" y="4900"/>
                  <a:pt x="37231" y="5197"/>
                  <a:pt x="35956" y="5792"/>
                </a:cubicBezTo>
                <a:cubicBezTo>
                  <a:pt x="35011" y="6233"/>
                  <a:pt x="34117" y="6808"/>
                  <a:pt x="33286" y="7477"/>
                </a:cubicBezTo>
                <a:cubicBezTo>
                  <a:pt x="31886" y="2746"/>
                  <a:pt x="28434" y="0"/>
                  <a:pt x="237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 rot="-656512">
            <a:off x="-538084" y="-1058823"/>
            <a:ext cx="3058955" cy="1804033"/>
          </a:xfrm>
          <a:custGeom>
            <a:avLst/>
            <a:gdLst/>
            <a:ahLst/>
            <a:cxnLst/>
            <a:rect l="l" t="t" r="r" b="b"/>
            <a:pathLst>
              <a:path w="55206" h="32558" extrusionOk="0">
                <a:moveTo>
                  <a:pt x="31774" y="1"/>
                </a:moveTo>
                <a:cubicBezTo>
                  <a:pt x="27536" y="1"/>
                  <a:pt x="23500" y="1876"/>
                  <a:pt x="22349" y="6513"/>
                </a:cubicBezTo>
                <a:cubicBezTo>
                  <a:pt x="20691" y="16422"/>
                  <a:pt x="9582" y="7930"/>
                  <a:pt x="4445" y="15910"/>
                </a:cubicBezTo>
                <a:cubicBezTo>
                  <a:pt x="0" y="23100"/>
                  <a:pt x="7023" y="30851"/>
                  <a:pt x="14457" y="30851"/>
                </a:cubicBezTo>
                <a:cubicBezTo>
                  <a:pt x="15058" y="30851"/>
                  <a:pt x="15662" y="30801"/>
                  <a:pt x="16262" y="30695"/>
                </a:cubicBezTo>
                <a:cubicBezTo>
                  <a:pt x="18548" y="30585"/>
                  <a:pt x="20569" y="29724"/>
                  <a:pt x="22548" y="28766"/>
                </a:cubicBezTo>
                <a:cubicBezTo>
                  <a:pt x="23460" y="28324"/>
                  <a:pt x="24432" y="28114"/>
                  <a:pt x="25399" y="28114"/>
                </a:cubicBezTo>
                <a:cubicBezTo>
                  <a:pt x="27028" y="28114"/>
                  <a:pt x="28648" y="28710"/>
                  <a:pt x="29962" y="29798"/>
                </a:cubicBezTo>
                <a:cubicBezTo>
                  <a:pt x="29972" y="29808"/>
                  <a:pt x="29984" y="29818"/>
                  <a:pt x="29995" y="29826"/>
                </a:cubicBezTo>
                <a:cubicBezTo>
                  <a:pt x="32829" y="31734"/>
                  <a:pt x="35467" y="32558"/>
                  <a:pt x="37824" y="32558"/>
                </a:cubicBezTo>
                <a:cubicBezTo>
                  <a:pt x="50659" y="32558"/>
                  <a:pt x="55206" y="8145"/>
                  <a:pt x="38101" y="1364"/>
                </a:cubicBezTo>
                <a:cubicBezTo>
                  <a:pt x="36180" y="495"/>
                  <a:pt x="33950" y="1"/>
                  <a:pt x="3177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 rot="-656512">
            <a:off x="-175176" y="-830358"/>
            <a:ext cx="1945993" cy="1680082"/>
          </a:xfrm>
          <a:custGeom>
            <a:avLst/>
            <a:gdLst/>
            <a:ahLst/>
            <a:cxnLst/>
            <a:rect l="l" t="t" r="r" b="b"/>
            <a:pathLst>
              <a:path w="35120" h="30321" extrusionOk="0">
                <a:moveTo>
                  <a:pt x="19267" y="453"/>
                </a:moveTo>
                <a:cubicBezTo>
                  <a:pt x="22174" y="453"/>
                  <a:pt x="24884" y="1067"/>
                  <a:pt x="27236" y="2274"/>
                </a:cubicBezTo>
                <a:cubicBezTo>
                  <a:pt x="31397" y="4410"/>
                  <a:pt x="34223" y="8510"/>
                  <a:pt x="34435" y="12716"/>
                </a:cubicBezTo>
                <a:cubicBezTo>
                  <a:pt x="34661" y="17238"/>
                  <a:pt x="31970" y="21902"/>
                  <a:pt x="27412" y="24892"/>
                </a:cubicBezTo>
                <a:cubicBezTo>
                  <a:pt x="23235" y="27636"/>
                  <a:pt x="18215" y="28734"/>
                  <a:pt x="13414" y="29511"/>
                </a:cubicBezTo>
                <a:cubicBezTo>
                  <a:pt x="12246" y="29700"/>
                  <a:pt x="11046" y="29867"/>
                  <a:pt x="9875" y="29867"/>
                </a:cubicBezTo>
                <a:cubicBezTo>
                  <a:pt x="8740" y="29867"/>
                  <a:pt x="7632" y="29710"/>
                  <a:pt x="6606" y="29264"/>
                </a:cubicBezTo>
                <a:cubicBezTo>
                  <a:pt x="3740" y="28018"/>
                  <a:pt x="2368" y="24879"/>
                  <a:pt x="1805" y="23118"/>
                </a:cubicBezTo>
                <a:cubicBezTo>
                  <a:pt x="465" y="18936"/>
                  <a:pt x="679" y="14303"/>
                  <a:pt x="2392" y="10409"/>
                </a:cubicBezTo>
                <a:cubicBezTo>
                  <a:pt x="2894" y="9268"/>
                  <a:pt x="3523" y="8189"/>
                  <a:pt x="4267" y="7190"/>
                </a:cubicBezTo>
                <a:cubicBezTo>
                  <a:pt x="5070" y="6005"/>
                  <a:pt x="6092" y="4951"/>
                  <a:pt x="7297" y="4061"/>
                </a:cubicBezTo>
                <a:lnTo>
                  <a:pt x="7437" y="3959"/>
                </a:lnTo>
                <a:cubicBezTo>
                  <a:pt x="8699" y="2978"/>
                  <a:pt x="10075" y="2204"/>
                  <a:pt x="11522" y="1660"/>
                </a:cubicBezTo>
                <a:cubicBezTo>
                  <a:pt x="12906" y="1143"/>
                  <a:pt x="14358" y="829"/>
                  <a:pt x="15831" y="726"/>
                </a:cubicBezTo>
                <a:cubicBezTo>
                  <a:pt x="16968" y="547"/>
                  <a:pt x="18117" y="455"/>
                  <a:pt x="19267" y="453"/>
                </a:cubicBezTo>
                <a:close/>
                <a:moveTo>
                  <a:pt x="19267" y="1"/>
                </a:moveTo>
                <a:cubicBezTo>
                  <a:pt x="18129" y="1"/>
                  <a:pt x="16963" y="93"/>
                  <a:pt x="15780" y="279"/>
                </a:cubicBezTo>
                <a:cubicBezTo>
                  <a:pt x="14269" y="382"/>
                  <a:pt x="12781" y="705"/>
                  <a:pt x="11364" y="1237"/>
                </a:cubicBezTo>
                <a:cubicBezTo>
                  <a:pt x="9855" y="1806"/>
                  <a:pt x="8439" y="2603"/>
                  <a:pt x="7167" y="3595"/>
                </a:cubicBezTo>
                <a:lnTo>
                  <a:pt x="7032" y="3694"/>
                </a:lnTo>
                <a:cubicBezTo>
                  <a:pt x="5781" y="4619"/>
                  <a:pt x="4724" y="5710"/>
                  <a:pt x="3897" y="6928"/>
                </a:cubicBezTo>
                <a:cubicBezTo>
                  <a:pt x="3135" y="7952"/>
                  <a:pt x="2491" y="9058"/>
                  <a:pt x="1978" y="10226"/>
                </a:cubicBezTo>
                <a:cubicBezTo>
                  <a:pt x="220" y="14221"/>
                  <a:pt x="1" y="18969"/>
                  <a:pt x="1372" y="23256"/>
                </a:cubicBezTo>
                <a:cubicBezTo>
                  <a:pt x="1959" y="25090"/>
                  <a:pt x="3396" y="28362"/>
                  <a:pt x="6425" y="29678"/>
                </a:cubicBezTo>
                <a:cubicBezTo>
                  <a:pt x="7517" y="30154"/>
                  <a:pt x="8683" y="30320"/>
                  <a:pt x="9871" y="30320"/>
                </a:cubicBezTo>
                <a:cubicBezTo>
                  <a:pt x="11071" y="30320"/>
                  <a:pt x="12295" y="30149"/>
                  <a:pt x="13487" y="29955"/>
                </a:cubicBezTo>
                <a:cubicBezTo>
                  <a:pt x="18337" y="29172"/>
                  <a:pt x="23413" y="28061"/>
                  <a:pt x="27659" y="25269"/>
                </a:cubicBezTo>
                <a:cubicBezTo>
                  <a:pt x="32350" y="22192"/>
                  <a:pt x="35120" y="17373"/>
                  <a:pt x="34886" y="12693"/>
                </a:cubicBezTo>
                <a:cubicBezTo>
                  <a:pt x="34665" y="8329"/>
                  <a:pt x="31746" y="4081"/>
                  <a:pt x="27444" y="1872"/>
                </a:cubicBezTo>
                <a:cubicBezTo>
                  <a:pt x="25025" y="632"/>
                  <a:pt x="22241" y="1"/>
                  <a:pt x="1926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2825775" y="322263"/>
            <a:ext cx="420500" cy="434475"/>
          </a:xfrm>
          <a:custGeom>
            <a:avLst/>
            <a:gdLst/>
            <a:ahLst/>
            <a:cxnLst/>
            <a:rect l="l" t="t" r="r" b="b"/>
            <a:pathLst>
              <a:path w="16820" h="17379" extrusionOk="0">
                <a:moveTo>
                  <a:pt x="8165" y="0"/>
                </a:moveTo>
                <a:cubicBezTo>
                  <a:pt x="7727" y="0"/>
                  <a:pt x="7286" y="209"/>
                  <a:pt x="7062" y="620"/>
                </a:cubicBezTo>
                <a:cubicBezTo>
                  <a:pt x="5927" y="2694"/>
                  <a:pt x="5869" y="4939"/>
                  <a:pt x="5802" y="7248"/>
                </a:cubicBezTo>
                <a:cubicBezTo>
                  <a:pt x="4386" y="7343"/>
                  <a:pt x="2972" y="7470"/>
                  <a:pt x="1567" y="7654"/>
                </a:cubicBezTo>
                <a:cubicBezTo>
                  <a:pt x="12" y="7855"/>
                  <a:pt x="0" y="9889"/>
                  <a:pt x="1567" y="10083"/>
                </a:cubicBezTo>
                <a:cubicBezTo>
                  <a:pt x="2951" y="10256"/>
                  <a:pt x="4342" y="10375"/>
                  <a:pt x="5736" y="10462"/>
                </a:cubicBezTo>
                <a:cubicBezTo>
                  <a:pt x="5719" y="12009"/>
                  <a:pt x="5719" y="13556"/>
                  <a:pt x="5711" y="15103"/>
                </a:cubicBezTo>
                <a:cubicBezTo>
                  <a:pt x="5705" y="16620"/>
                  <a:pt x="6877" y="17379"/>
                  <a:pt x="8053" y="17379"/>
                </a:cubicBezTo>
                <a:cubicBezTo>
                  <a:pt x="9230" y="17379"/>
                  <a:pt x="10411" y="16621"/>
                  <a:pt x="10423" y="15103"/>
                </a:cubicBezTo>
                <a:cubicBezTo>
                  <a:pt x="10435" y="13620"/>
                  <a:pt x="10454" y="12137"/>
                  <a:pt x="10459" y="10655"/>
                </a:cubicBezTo>
                <a:cubicBezTo>
                  <a:pt x="11773" y="10684"/>
                  <a:pt x="13088" y="10702"/>
                  <a:pt x="14398" y="10720"/>
                </a:cubicBezTo>
                <a:cubicBezTo>
                  <a:pt x="14408" y="10721"/>
                  <a:pt x="14418" y="10721"/>
                  <a:pt x="14429" y="10721"/>
                </a:cubicBezTo>
                <a:cubicBezTo>
                  <a:pt x="16813" y="10721"/>
                  <a:pt x="16820" y="6946"/>
                  <a:pt x="14441" y="6946"/>
                </a:cubicBezTo>
                <a:cubicBezTo>
                  <a:pt x="14427" y="6946"/>
                  <a:pt x="14412" y="6946"/>
                  <a:pt x="14398" y="6946"/>
                </a:cubicBezTo>
                <a:cubicBezTo>
                  <a:pt x="13078" y="6973"/>
                  <a:pt x="11755" y="6997"/>
                  <a:pt x="10431" y="7035"/>
                </a:cubicBezTo>
                <a:cubicBezTo>
                  <a:pt x="10394" y="4802"/>
                  <a:pt x="10326" y="2644"/>
                  <a:pt x="9253" y="620"/>
                </a:cubicBezTo>
                <a:cubicBezTo>
                  <a:pt x="9033" y="205"/>
                  <a:pt x="8600" y="0"/>
                  <a:pt x="816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>
            <a:off x="2305500" y="44925"/>
            <a:ext cx="460650" cy="392875"/>
          </a:xfrm>
          <a:custGeom>
            <a:avLst/>
            <a:gdLst/>
            <a:ahLst/>
            <a:cxnLst/>
            <a:rect l="l" t="t" r="r" b="b"/>
            <a:pathLst>
              <a:path w="18426" h="15715" extrusionOk="0">
                <a:moveTo>
                  <a:pt x="9220" y="1"/>
                </a:moveTo>
                <a:cubicBezTo>
                  <a:pt x="8613" y="1"/>
                  <a:pt x="8012" y="384"/>
                  <a:pt x="7755" y="1066"/>
                </a:cubicBezTo>
                <a:cubicBezTo>
                  <a:pt x="7179" y="2595"/>
                  <a:pt x="7212" y="4306"/>
                  <a:pt x="7260" y="5962"/>
                </a:cubicBezTo>
                <a:cubicBezTo>
                  <a:pt x="5316" y="6016"/>
                  <a:pt x="3381" y="6158"/>
                  <a:pt x="1463" y="6467"/>
                </a:cubicBezTo>
                <a:cubicBezTo>
                  <a:pt x="0" y="6703"/>
                  <a:pt x="115" y="8990"/>
                  <a:pt x="1463" y="9310"/>
                </a:cubicBezTo>
                <a:cubicBezTo>
                  <a:pt x="3361" y="9761"/>
                  <a:pt x="5298" y="10036"/>
                  <a:pt x="7250" y="10223"/>
                </a:cubicBezTo>
                <a:cubicBezTo>
                  <a:pt x="7239" y="11497"/>
                  <a:pt x="7272" y="12773"/>
                  <a:pt x="7492" y="13977"/>
                </a:cubicBezTo>
                <a:cubicBezTo>
                  <a:pt x="7705" y="15137"/>
                  <a:pt x="8765" y="15715"/>
                  <a:pt x="9827" y="15715"/>
                </a:cubicBezTo>
                <a:cubicBezTo>
                  <a:pt x="10890" y="15715"/>
                  <a:pt x="11955" y="15135"/>
                  <a:pt x="12173" y="13977"/>
                </a:cubicBezTo>
                <a:cubicBezTo>
                  <a:pt x="12377" y="12889"/>
                  <a:pt x="12407" y="11731"/>
                  <a:pt x="12356" y="10569"/>
                </a:cubicBezTo>
                <a:lnTo>
                  <a:pt x="12356" y="10569"/>
                </a:lnTo>
                <a:cubicBezTo>
                  <a:pt x="13381" y="10620"/>
                  <a:pt x="14405" y="10666"/>
                  <a:pt x="15420" y="10720"/>
                </a:cubicBezTo>
                <a:cubicBezTo>
                  <a:pt x="15469" y="10723"/>
                  <a:pt x="15518" y="10724"/>
                  <a:pt x="15565" y="10724"/>
                </a:cubicBezTo>
                <a:cubicBezTo>
                  <a:pt x="18425" y="10724"/>
                  <a:pt x="18400" y="6085"/>
                  <a:pt x="15420" y="6030"/>
                </a:cubicBezTo>
                <a:cubicBezTo>
                  <a:pt x="14260" y="6008"/>
                  <a:pt x="13096" y="5977"/>
                  <a:pt x="11929" y="5956"/>
                </a:cubicBezTo>
                <a:cubicBezTo>
                  <a:pt x="11738" y="4134"/>
                  <a:pt x="11478" y="2239"/>
                  <a:pt x="10471" y="710"/>
                </a:cubicBezTo>
                <a:cubicBezTo>
                  <a:pt x="10151" y="224"/>
                  <a:pt x="9684" y="1"/>
                  <a:pt x="92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2857700" y="-155600"/>
            <a:ext cx="388575" cy="320400"/>
          </a:xfrm>
          <a:custGeom>
            <a:avLst/>
            <a:gdLst/>
            <a:ahLst/>
            <a:cxnLst/>
            <a:rect l="l" t="t" r="r" b="b"/>
            <a:pathLst>
              <a:path w="15543" h="12816" extrusionOk="0">
                <a:moveTo>
                  <a:pt x="7710" y="0"/>
                </a:moveTo>
                <a:cubicBezTo>
                  <a:pt x="7084" y="0"/>
                  <a:pt x="6456" y="356"/>
                  <a:pt x="6268" y="1061"/>
                </a:cubicBezTo>
                <a:cubicBezTo>
                  <a:pt x="5880" y="2534"/>
                  <a:pt x="5728" y="4024"/>
                  <a:pt x="5648" y="5540"/>
                </a:cubicBezTo>
                <a:cubicBezTo>
                  <a:pt x="4441" y="5634"/>
                  <a:pt x="3237" y="5719"/>
                  <a:pt x="2027" y="5770"/>
                </a:cubicBezTo>
                <a:cubicBezTo>
                  <a:pt x="19" y="5856"/>
                  <a:pt x="1" y="8868"/>
                  <a:pt x="2027" y="8905"/>
                </a:cubicBezTo>
                <a:cubicBezTo>
                  <a:pt x="3169" y="8925"/>
                  <a:pt x="4310" y="8980"/>
                  <a:pt x="5450" y="9040"/>
                </a:cubicBezTo>
                <a:cubicBezTo>
                  <a:pt x="5432" y="9590"/>
                  <a:pt x="5429" y="10140"/>
                  <a:pt x="5457" y="10686"/>
                </a:cubicBezTo>
                <a:cubicBezTo>
                  <a:pt x="5530" y="12107"/>
                  <a:pt x="6589" y="12816"/>
                  <a:pt x="7652" y="12816"/>
                </a:cubicBezTo>
                <a:cubicBezTo>
                  <a:pt x="8716" y="12816"/>
                  <a:pt x="9784" y="12105"/>
                  <a:pt x="9869" y="10686"/>
                </a:cubicBezTo>
                <a:cubicBezTo>
                  <a:pt x="9896" y="10227"/>
                  <a:pt x="9901" y="9766"/>
                  <a:pt x="9894" y="9304"/>
                </a:cubicBezTo>
                <a:lnTo>
                  <a:pt x="9894" y="9304"/>
                </a:lnTo>
                <a:cubicBezTo>
                  <a:pt x="10365" y="9328"/>
                  <a:pt x="10836" y="9344"/>
                  <a:pt x="11303" y="9344"/>
                </a:cubicBezTo>
                <a:cubicBezTo>
                  <a:pt x="11834" y="9344"/>
                  <a:pt x="12359" y="9323"/>
                  <a:pt x="12873" y="9266"/>
                </a:cubicBezTo>
                <a:cubicBezTo>
                  <a:pt x="15487" y="8973"/>
                  <a:pt x="15543" y="5388"/>
                  <a:pt x="12873" y="5155"/>
                </a:cubicBezTo>
                <a:cubicBezTo>
                  <a:pt x="12490" y="5121"/>
                  <a:pt x="12101" y="5107"/>
                  <a:pt x="11709" y="5107"/>
                </a:cubicBezTo>
                <a:cubicBezTo>
                  <a:pt x="11047" y="5107"/>
                  <a:pt x="10375" y="5147"/>
                  <a:pt x="9706" y="5201"/>
                </a:cubicBezTo>
                <a:cubicBezTo>
                  <a:pt x="9631" y="3802"/>
                  <a:pt x="9484" y="2427"/>
                  <a:pt x="9135" y="1061"/>
                </a:cubicBezTo>
                <a:cubicBezTo>
                  <a:pt x="8954" y="352"/>
                  <a:pt x="8333" y="0"/>
                  <a:pt x="77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 txBox="1">
            <a:spLocks noGrp="1"/>
          </p:cNvSpPr>
          <p:nvPr>
            <p:ph type="title" hasCustomPrompt="1"/>
          </p:nvPr>
        </p:nvSpPr>
        <p:spPr>
          <a:xfrm>
            <a:off x="998550" y="1628363"/>
            <a:ext cx="7146900" cy="129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3" name="Google Shape;173;p11"/>
          <p:cNvSpPr txBox="1">
            <a:spLocks noGrp="1"/>
          </p:cNvSpPr>
          <p:nvPr>
            <p:ph type="subTitle" idx="1"/>
          </p:nvPr>
        </p:nvSpPr>
        <p:spPr>
          <a:xfrm>
            <a:off x="2209050" y="3102038"/>
            <a:ext cx="4725900" cy="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4" name="Google Shape;174;p11"/>
          <p:cNvSpPr/>
          <p:nvPr/>
        </p:nvSpPr>
        <p:spPr>
          <a:xfrm rot="-896796">
            <a:off x="5345340" y="-896819"/>
            <a:ext cx="3422640" cy="2078333"/>
          </a:xfrm>
          <a:custGeom>
            <a:avLst/>
            <a:gdLst/>
            <a:ahLst/>
            <a:cxnLst/>
            <a:rect l="l" t="t" r="r" b="b"/>
            <a:pathLst>
              <a:path w="77114" h="46826" extrusionOk="0">
                <a:moveTo>
                  <a:pt x="59443" y="1"/>
                </a:moveTo>
                <a:cubicBezTo>
                  <a:pt x="56093" y="1"/>
                  <a:pt x="52760" y="1656"/>
                  <a:pt x="49611" y="2728"/>
                </a:cubicBezTo>
                <a:cubicBezTo>
                  <a:pt x="47229" y="3569"/>
                  <a:pt x="44829" y="4363"/>
                  <a:pt x="42382" y="5004"/>
                </a:cubicBezTo>
                <a:cubicBezTo>
                  <a:pt x="39345" y="5759"/>
                  <a:pt x="36166" y="6422"/>
                  <a:pt x="33013" y="6422"/>
                </a:cubicBezTo>
                <a:cubicBezTo>
                  <a:pt x="31332" y="6422"/>
                  <a:pt x="29659" y="6234"/>
                  <a:pt x="28018" y="5770"/>
                </a:cubicBezTo>
                <a:cubicBezTo>
                  <a:pt x="25810" y="5128"/>
                  <a:pt x="23744" y="4083"/>
                  <a:pt x="21542" y="3414"/>
                </a:cubicBezTo>
                <a:cubicBezTo>
                  <a:pt x="19896" y="2870"/>
                  <a:pt x="18166" y="2606"/>
                  <a:pt x="16438" y="2606"/>
                </a:cubicBezTo>
                <a:cubicBezTo>
                  <a:pt x="9965" y="2606"/>
                  <a:pt x="3503" y="6294"/>
                  <a:pt x="1436" y="12704"/>
                </a:cubicBezTo>
                <a:cubicBezTo>
                  <a:pt x="1" y="16931"/>
                  <a:pt x="1255" y="21435"/>
                  <a:pt x="2771" y="25492"/>
                </a:cubicBezTo>
                <a:cubicBezTo>
                  <a:pt x="6485" y="35429"/>
                  <a:pt x="14986" y="37636"/>
                  <a:pt x="21884" y="37636"/>
                </a:cubicBezTo>
                <a:cubicBezTo>
                  <a:pt x="26300" y="37636"/>
                  <a:pt x="30058" y="36731"/>
                  <a:pt x="31483" y="36372"/>
                </a:cubicBezTo>
                <a:cubicBezTo>
                  <a:pt x="33068" y="35964"/>
                  <a:pt x="34530" y="35782"/>
                  <a:pt x="35900" y="35782"/>
                </a:cubicBezTo>
                <a:cubicBezTo>
                  <a:pt x="43041" y="35782"/>
                  <a:pt x="47667" y="40741"/>
                  <a:pt x="53977" y="44670"/>
                </a:cubicBezTo>
                <a:cubicBezTo>
                  <a:pt x="56639" y="46163"/>
                  <a:pt x="59185" y="46826"/>
                  <a:pt x="61547" y="46826"/>
                </a:cubicBezTo>
                <a:cubicBezTo>
                  <a:pt x="70552" y="46826"/>
                  <a:pt x="76886" y="37201"/>
                  <a:pt x="76834" y="27287"/>
                </a:cubicBezTo>
                <a:cubicBezTo>
                  <a:pt x="77113" y="16960"/>
                  <a:pt x="72399" y="5312"/>
                  <a:pt x="62724" y="608"/>
                </a:cubicBezTo>
                <a:cubicBezTo>
                  <a:pt x="61633" y="177"/>
                  <a:pt x="60537" y="1"/>
                  <a:pt x="594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 rot="4301604">
            <a:off x="7597610" y="-20886"/>
            <a:ext cx="2727768" cy="1608714"/>
          </a:xfrm>
          <a:custGeom>
            <a:avLst/>
            <a:gdLst/>
            <a:ahLst/>
            <a:cxnLst/>
            <a:rect l="l" t="t" r="r" b="b"/>
            <a:pathLst>
              <a:path w="55206" h="32558" extrusionOk="0">
                <a:moveTo>
                  <a:pt x="31774" y="1"/>
                </a:moveTo>
                <a:cubicBezTo>
                  <a:pt x="27536" y="1"/>
                  <a:pt x="23500" y="1876"/>
                  <a:pt x="22349" y="6513"/>
                </a:cubicBezTo>
                <a:cubicBezTo>
                  <a:pt x="20691" y="16422"/>
                  <a:pt x="9582" y="7930"/>
                  <a:pt x="4445" y="15910"/>
                </a:cubicBezTo>
                <a:cubicBezTo>
                  <a:pt x="0" y="23100"/>
                  <a:pt x="7023" y="30851"/>
                  <a:pt x="14457" y="30851"/>
                </a:cubicBezTo>
                <a:cubicBezTo>
                  <a:pt x="15058" y="30851"/>
                  <a:pt x="15662" y="30801"/>
                  <a:pt x="16262" y="30695"/>
                </a:cubicBezTo>
                <a:cubicBezTo>
                  <a:pt x="18548" y="30585"/>
                  <a:pt x="20569" y="29724"/>
                  <a:pt x="22548" y="28766"/>
                </a:cubicBezTo>
                <a:cubicBezTo>
                  <a:pt x="23460" y="28324"/>
                  <a:pt x="24432" y="28114"/>
                  <a:pt x="25399" y="28114"/>
                </a:cubicBezTo>
                <a:cubicBezTo>
                  <a:pt x="27028" y="28114"/>
                  <a:pt x="28648" y="28710"/>
                  <a:pt x="29962" y="29798"/>
                </a:cubicBezTo>
                <a:cubicBezTo>
                  <a:pt x="29972" y="29808"/>
                  <a:pt x="29984" y="29818"/>
                  <a:pt x="29995" y="29826"/>
                </a:cubicBezTo>
                <a:cubicBezTo>
                  <a:pt x="32829" y="31734"/>
                  <a:pt x="35467" y="32558"/>
                  <a:pt x="37824" y="32558"/>
                </a:cubicBezTo>
                <a:cubicBezTo>
                  <a:pt x="50659" y="32558"/>
                  <a:pt x="55206" y="8145"/>
                  <a:pt x="38101" y="1364"/>
                </a:cubicBezTo>
                <a:cubicBezTo>
                  <a:pt x="36180" y="495"/>
                  <a:pt x="33950" y="1"/>
                  <a:pt x="3177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" name="Google Shape;176;p11"/>
          <p:cNvGrpSpPr/>
          <p:nvPr/>
        </p:nvGrpSpPr>
        <p:grpSpPr>
          <a:xfrm rot="3696720">
            <a:off x="7323335" y="-731296"/>
            <a:ext cx="1728674" cy="1652428"/>
            <a:chOff x="1394450" y="2186625"/>
            <a:chExt cx="1136450" cy="1086325"/>
          </a:xfrm>
        </p:grpSpPr>
        <p:sp>
          <p:nvSpPr>
            <p:cNvPr id="177" name="Google Shape;177;p11"/>
            <p:cNvSpPr/>
            <p:nvPr/>
          </p:nvSpPr>
          <p:spPr>
            <a:xfrm>
              <a:off x="1394450" y="2186625"/>
              <a:ext cx="1136450" cy="1086325"/>
            </a:xfrm>
            <a:custGeom>
              <a:avLst/>
              <a:gdLst/>
              <a:ahLst/>
              <a:cxnLst/>
              <a:rect l="l" t="t" r="r" b="b"/>
              <a:pathLst>
                <a:path w="45458" h="43453" extrusionOk="0">
                  <a:moveTo>
                    <a:pt x="22516" y="458"/>
                  </a:moveTo>
                  <a:cubicBezTo>
                    <a:pt x="30256" y="458"/>
                    <a:pt x="36910" y="5443"/>
                    <a:pt x="40306" y="11836"/>
                  </a:cubicBezTo>
                  <a:cubicBezTo>
                    <a:pt x="44955" y="20583"/>
                    <a:pt x="44085" y="32823"/>
                    <a:pt x="31663" y="40449"/>
                  </a:cubicBezTo>
                  <a:cubicBezTo>
                    <a:pt x="28665" y="42143"/>
                    <a:pt x="25205" y="42999"/>
                    <a:pt x="21661" y="42999"/>
                  </a:cubicBezTo>
                  <a:cubicBezTo>
                    <a:pt x="18763" y="42999"/>
                    <a:pt x="15809" y="42427"/>
                    <a:pt x="13005" y="41273"/>
                  </a:cubicBezTo>
                  <a:cubicBezTo>
                    <a:pt x="7330" y="38939"/>
                    <a:pt x="3202" y="34515"/>
                    <a:pt x="1681" y="29140"/>
                  </a:cubicBezTo>
                  <a:cubicBezTo>
                    <a:pt x="483" y="24370"/>
                    <a:pt x="1104" y="18684"/>
                    <a:pt x="3381" y="13537"/>
                  </a:cubicBezTo>
                  <a:cubicBezTo>
                    <a:pt x="5610" y="8503"/>
                    <a:pt x="9543" y="4502"/>
                    <a:pt x="14456" y="2268"/>
                  </a:cubicBezTo>
                  <a:cubicBezTo>
                    <a:pt x="17211" y="1016"/>
                    <a:pt x="19924" y="458"/>
                    <a:pt x="22516" y="458"/>
                  </a:cubicBezTo>
                  <a:close/>
                  <a:moveTo>
                    <a:pt x="22522" y="1"/>
                  </a:moveTo>
                  <a:cubicBezTo>
                    <a:pt x="19869" y="1"/>
                    <a:pt x="17090" y="573"/>
                    <a:pt x="14269" y="1855"/>
                  </a:cubicBezTo>
                  <a:cubicBezTo>
                    <a:pt x="9254" y="4135"/>
                    <a:pt x="5240" y="8218"/>
                    <a:pt x="2967" y="13353"/>
                  </a:cubicBezTo>
                  <a:cubicBezTo>
                    <a:pt x="613" y="18668"/>
                    <a:pt x="1" y="24313"/>
                    <a:pt x="1243" y="29257"/>
                  </a:cubicBezTo>
                  <a:cubicBezTo>
                    <a:pt x="2805" y="34772"/>
                    <a:pt x="7029" y="39306"/>
                    <a:pt x="12832" y="41693"/>
                  </a:cubicBezTo>
                  <a:cubicBezTo>
                    <a:pt x="15691" y="42868"/>
                    <a:pt x="18704" y="43452"/>
                    <a:pt x="21660" y="43452"/>
                  </a:cubicBezTo>
                  <a:cubicBezTo>
                    <a:pt x="25284" y="43452"/>
                    <a:pt x="28823" y="42577"/>
                    <a:pt x="31892" y="40840"/>
                  </a:cubicBezTo>
                  <a:cubicBezTo>
                    <a:pt x="31894" y="40840"/>
                    <a:pt x="31895" y="40839"/>
                    <a:pt x="31899" y="40837"/>
                  </a:cubicBezTo>
                  <a:cubicBezTo>
                    <a:pt x="44575" y="33059"/>
                    <a:pt x="45457" y="20559"/>
                    <a:pt x="40707" y="11623"/>
                  </a:cubicBezTo>
                  <a:cubicBezTo>
                    <a:pt x="37237" y="5093"/>
                    <a:pt x="30438" y="1"/>
                    <a:pt x="225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1504525" y="2286700"/>
              <a:ext cx="935675" cy="890650"/>
            </a:xfrm>
            <a:custGeom>
              <a:avLst/>
              <a:gdLst/>
              <a:ahLst/>
              <a:cxnLst/>
              <a:rect l="l" t="t" r="r" b="b"/>
              <a:pathLst>
                <a:path w="37427" h="35626" extrusionOk="0">
                  <a:moveTo>
                    <a:pt x="18590" y="458"/>
                  </a:moveTo>
                  <a:cubicBezTo>
                    <a:pt x="24900" y="458"/>
                    <a:pt x="30340" y="4480"/>
                    <a:pt x="33133" y="9650"/>
                  </a:cubicBezTo>
                  <a:cubicBezTo>
                    <a:pt x="36926" y="16668"/>
                    <a:pt x="36304" y="26564"/>
                    <a:pt x="26360" y="32848"/>
                  </a:cubicBezTo>
                  <a:cubicBezTo>
                    <a:pt x="23842" y="34388"/>
                    <a:pt x="20808" y="35174"/>
                    <a:pt x="17701" y="35174"/>
                  </a:cubicBezTo>
                  <a:cubicBezTo>
                    <a:pt x="15417" y="35174"/>
                    <a:pt x="13094" y="34750"/>
                    <a:pt x="10907" y="33890"/>
                  </a:cubicBezTo>
                  <a:cubicBezTo>
                    <a:pt x="6195" y="32036"/>
                    <a:pt x="2787" y="28448"/>
                    <a:pt x="1557" y="24046"/>
                  </a:cubicBezTo>
                  <a:cubicBezTo>
                    <a:pt x="465" y="20134"/>
                    <a:pt x="948" y="15547"/>
                    <a:pt x="2920" y="11128"/>
                  </a:cubicBezTo>
                  <a:cubicBezTo>
                    <a:pt x="4740" y="7034"/>
                    <a:pt x="7948" y="3776"/>
                    <a:pt x="11951" y="1952"/>
                  </a:cubicBezTo>
                  <a:cubicBezTo>
                    <a:pt x="14217" y="918"/>
                    <a:pt x="16454" y="458"/>
                    <a:pt x="18590" y="458"/>
                  </a:cubicBezTo>
                  <a:close/>
                  <a:moveTo>
                    <a:pt x="18596" y="1"/>
                  </a:moveTo>
                  <a:cubicBezTo>
                    <a:pt x="16397" y="1"/>
                    <a:pt x="14096" y="475"/>
                    <a:pt x="11762" y="1539"/>
                  </a:cubicBezTo>
                  <a:cubicBezTo>
                    <a:pt x="7660" y="3409"/>
                    <a:pt x="4372" y="6750"/>
                    <a:pt x="2505" y="10943"/>
                  </a:cubicBezTo>
                  <a:cubicBezTo>
                    <a:pt x="493" y="15456"/>
                    <a:pt x="0" y="20153"/>
                    <a:pt x="1121" y="24168"/>
                  </a:cubicBezTo>
                  <a:cubicBezTo>
                    <a:pt x="2389" y="28708"/>
                    <a:pt x="5896" y="32405"/>
                    <a:pt x="10741" y="34311"/>
                  </a:cubicBezTo>
                  <a:cubicBezTo>
                    <a:pt x="12958" y="35180"/>
                    <a:pt x="15318" y="35626"/>
                    <a:pt x="17700" y="35626"/>
                  </a:cubicBezTo>
                  <a:cubicBezTo>
                    <a:pt x="20893" y="35626"/>
                    <a:pt x="24010" y="34818"/>
                    <a:pt x="26599" y="33233"/>
                  </a:cubicBezTo>
                  <a:lnTo>
                    <a:pt x="26602" y="33231"/>
                  </a:lnTo>
                  <a:cubicBezTo>
                    <a:pt x="36795" y="26791"/>
                    <a:pt x="37427" y="16638"/>
                    <a:pt x="33533" y="9432"/>
                  </a:cubicBezTo>
                  <a:cubicBezTo>
                    <a:pt x="30664" y="4129"/>
                    <a:pt x="25080" y="1"/>
                    <a:pt x="18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1615775" y="2386750"/>
              <a:ext cx="733775" cy="695775"/>
            </a:xfrm>
            <a:custGeom>
              <a:avLst/>
              <a:gdLst/>
              <a:ahLst/>
              <a:cxnLst/>
              <a:rect l="l" t="t" r="r" b="b"/>
              <a:pathLst>
                <a:path w="29351" h="27831" extrusionOk="0">
                  <a:moveTo>
                    <a:pt x="14619" y="457"/>
                  </a:moveTo>
                  <a:cubicBezTo>
                    <a:pt x="19499" y="457"/>
                    <a:pt x="23724" y="3518"/>
                    <a:pt x="25914" y="7463"/>
                  </a:cubicBezTo>
                  <a:cubicBezTo>
                    <a:pt x="28854" y="12754"/>
                    <a:pt x="28477" y="20305"/>
                    <a:pt x="21008" y="25248"/>
                  </a:cubicBezTo>
                  <a:lnTo>
                    <a:pt x="21005" y="25250"/>
                  </a:lnTo>
                  <a:cubicBezTo>
                    <a:pt x="18965" y="26653"/>
                    <a:pt x="16421" y="27377"/>
                    <a:pt x="13802" y="27377"/>
                  </a:cubicBezTo>
                  <a:cubicBezTo>
                    <a:pt x="12206" y="27377"/>
                    <a:pt x="10582" y="27108"/>
                    <a:pt x="9028" y="26560"/>
                  </a:cubicBezTo>
                  <a:cubicBezTo>
                    <a:pt x="5212" y="25212"/>
                    <a:pt x="2427" y="22440"/>
                    <a:pt x="1388" y="18954"/>
                  </a:cubicBezTo>
                  <a:cubicBezTo>
                    <a:pt x="467" y="15862"/>
                    <a:pt x="830" y="12228"/>
                    <a:pt x="2412" y="8719"/>
                  </a:cubicBezTo>
                  <a:cubicBezTo>
                    <a:pt x="3826" y="5569"/>
                    <a:pt x="6306" y="3052"/>
                    <a:pt x="9397" y="1635"/>
                  </a:cubicBezTo>
                  <a:cubicBezTo>
                    <a:pt x="11179" y="820"/>
                    <a:pt x="12939" y="457"/>
                    <a:pt x="14619" y="457"/>
                  </a:cubicBezTo>
                  <a:close/>
                  <a:moveTo>
                    <a:pt x="14626" y="0"/>
                  </a:moveTo>
                  <a:cubicBezTo>
                    <a:pt x="12882" y="0"/>
                    <a:pt x="11057" y="377"/>
                    <a:pt x="9209" y="1224"/>
                  </a:cubicBezTo>
                  <a:cubicBezTo>
                    <a:pt x="6018" y="2685"/>
                    <a:pt x="3457" y="5282"/>
                    <a:pt x="1999" y="8533"/>
                  </a:cubicBezTo>
                  <a:cubicBezTo>
                    <a:pt x="373" y="12140"/>
                    <a:pt x="1" y="15886"/>
                    <a:pt x="954" y="19083"/>
                  </a:cubicBezTo>
                  <a:cubicBezTo>
                    <a:pt x="2035" y="22708"/>
                    <a:pt x="4922" y="25590"/>
                    <a:pt x="8877" y="26986"/>
                  </a:cubicBezTo>
                  <a:cubicBezTo>
                    <a:pt x="10458" y="27544"/>
                    <a:pt x="12122" y="27829"/>
                    <a:pt x="13799" y="27830"/>
                  </a:cubicBezTo>
                  <a:cubicBezTo>
                    <a:pt x="16510" y="27830"/>
                    <a:pt x="19145" y="27078"/>
                    <a:pt x="21260" y="25625"/>
                  </a:cubicBezTo>
                  <a:cubicBezTo>
                    <a:pt x="28969" y="20523"/>
                    <a:pt x="29351" y="12715"/>
                    <a:pt x="26311" y="7242"/>
                  </a:cubicBezTo>
                  <a:cubicBezTo>
                    <a:pt x="24045" y="3163"/>
                    <a:pt x="19677" y="0"/>
                    <a:pt x="14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1727000" y="2486750"/>
              <a:ext cx="537625" cy="501825"/>
            </a:xfrm>
            <a:custGeom>
              <a:avLst/>
              <a:gdLst/>
              <a:ahLst/>
              <a:cxnLst/>
              <a:rect l="l" t="t" r="r" b="b"/>
              <a:pathLst>
                <a:path w="21505" h="20073" extrusionOk="0">
                  <a:moveTo>
                    <a:pt x="10657" y="456"/>
                  </a:moveTo>
                  <a:cubicBezTo>
                    <a:pt x="14109" y="456"/>
                    <a:pt x="17116" y="2555"/>
                    <a:pt x="18704" y="5275"/>
                  </a:cubicBezTo>
                  <a:cubicBezTo>
                    <a:pt x="20634" y="8585"/>
                    <a:pt x="20993" y="13810"/>
                    <a:pt x="15656" y="17652"/>
                  </a:cubicBezTo>
                  <a:lnTo>
                    <a:pt x="15644" y="17662"/>
                  </a:lnTo>
                  <a:cubicBezTo>
                    <a:pt x="14092" y="18946"/>
                    <a:pt x="12092" y="19620"/>
                    <a:pt x="9985" y="19620"/>
                  </a:cubicBezTo>
                  <a:cubicBezTo>
                    <a:pt x="9046" y="19620"/>
                    <a:pt x="8087" y="19486"/>
                    <a:pt x="7137" y="19214"/>
                  </a:cubicBezTo>
                  <a:cubicBezTo>
                    <a:pt x="4268" y="18391"/>
                    <a:pt x="2055" y="16389"/>
                    <a:pt x="1217" y="13860"/>
                  </a:cubicBezTo>
                  <a:cubicBezTo>
                    <a:pt x="466" y="11595"/>
                    <a:pt x="712" y="8916"/>
                    <a:pt x="1905" y="6314"/>
                  </a:cubicBezTo>
                  <a:cubicBezTo>
                    <a:pt x="2910" y="4102"/>
                    <a:pt x="4665" y="2329"/>
                    <a:pt x="6846" y="1322"/>
                  </a:cubicBezTo>
                  <a:cubicBezTo>
                    <a:pt x="8144" y="723"/>
                    <a:pt x="9428" y="456"/>
                    <a:pt x="10657" y="456"/>
                  </a:cubicBezTo>
                  <a:close/>
                  <a:moveTo>
                    <a:pt x="10662" y="1"/>
                  </a:moveTo>
                  <a:cubicBezTo>
                    <a:pt x="9371" y="1"/>
                    <a:pt x="8020" y="280"/>
                    <a:pt x="6656" y="910"/>
                  </a:cubicBezTo>
                  <a:cubicBezTo>
                    <a:pt x="4377" y="1964"/>
                    <a:pt x="2543" y="3815"/>
                    <a:pt x="1492" y="6124"/>
                  </a:cubicBezTo>
                  <a:cubicBezTo>
                    <a:pt x="251" y="8830"/>
                    <a:pt x="1" y="11628"/>
                    <a:pt x="787" y="14003"/>
                  </a:cubicBezTo>
                  <a:cubicBezTo>
                    <a:pt x="1673" y="16674"/>
                    <a:pt x="4000" y="18786"/>
                    <a:pt x="7013" y="19650"/>
                  </a:cubicBezTo>
                  <a:cubicBezTo>
                    <a:pt x="7980" y="19928"/>
                    <a:pt x="8979" y="20071"/>
                    <a:pt x="9986" y="20073"/>
                  </a:cubicBezTo>
                  <a:cubicBezTo>
                    <a:pt x="12194" y="20073"/>
                    <a:pt x="14295" y="19365"/>
                    <a:pt x="15927" y="18016"/>
                  </a:cubicBezTo>
                  <a:cubicBezTo>
                    <a:pt x="21505" y="13996"/>
                    <a:pt x="21120" y="8519"/>
                    <a:pt x="19095" y="5048"/>
                  </a:cubicBezTo>
                  <a:cubicBezTo>
                    <a:pt x="17433" y="2198"/>
                    <a:pt x="14280" y="1"/>
                    <a:pt x="10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1838125" y="2586600"/>
              <a:ext cx="338250" cy="309150"/>
            </a:xfrm>
            <a:custGeom>
              <a:avLst/>
              <a:gdLst/>
              <a:ahLst/>
              <a:cxnLst/>
              <a:rect l="l" t="t" r="r" b="b"/>
              <a:pathLst>
                <a:path w="13530" h="12366" extrusionOk="0">
                  <a:moveTo>
                    <a:pt x="6724" y="457"/>
                  </a:moveTo>
                  <a:cubicBezTo>
                    <a:pt x="8745" y="457"/>
                    <a:pt x="10536" y="1590"/>
                    <a:pt x="11517" y="3090"/>
                  </a:cubicBezTo>
                  <a:cubicBezTo>
                    <a:pt x="12707" y="4902"/>
                    <a:pt x="13010" y="7688"/>
                    <a:pt x="10297" y="10070"/>
                  </a:cubicBezTo>
                  <a:cubicBezTo>
                    <a:pt x="10289" y="10078"/>
                    <a:pt x="10281" y="10086"/>
                    <a:pt x="10274" y="10095"/>
                  </a:cubicBezTo>
                  <a:cubicBezTo>
                    <a:pt x="9288" y="11266"/>
                    <a:pt x="7805" y="11913"/>
                    <a:pt x="6186" y="11913"/>
                  </a:cubicBezTo>
                  <a:cubicBezTo>
                    <a:pt x="5865" y="11913"/>
                    <a:pt x="5539" y="11888"/>
                    <a:pt x="5210" y="11836"/>
                  </a:cubicBezTo>
                  <a:cubicBezTo>
                    <a:pt x="3288" y="11531"/>
                    <a:pt x="1693" y="10355"/>
                    <a:pt x="1048" y="8766"/>
                  </a:cubicBezTo>
                  <a:cubicBezTo>
                    <a:pt x="470" y="7339"/>
                    <a:pt x="593" y="5618"/>
                    <a:pt x="1400" y="3916"/>
                  </a:cubicBezTo>
                  <a:cubicBezTo>
                    <a:pt x="2001" y="2642"/>
                    <a:pt x="3026" y="1615"/>
                    <a:pt x="4300" y="1013"/>
                  </a:cubicBezTo>
                  <a:cubicBezTo>
                    <a:pt x="5119" y="626"/>
                    <a:pt x="5939" y="457"/>
                    <a:pt x="6724" y="457"/>
                  </a:cubicBezTo>
                  <a:close/>
                  <a:moveTo>
                    <a:pt x="6726" y="1"/>
                  </a:moveTo>
                  <a:cubicBezTo>
                    <a:pt x="5879" y="1"/>
                    <a:pt x="4994" y="185"/>
                    <a:pt x="4107" y="603"/>
                  </a:cubicBezTo>
                  <a:cubicBezTo>
                    <a:pt x="2738" y="1250"/>
                    <a:pt x="1637" y="2353"/>
                    <a:pt x="990" y="3722"/>
                  </a:cubicBezTo>
                  <a:cubicBezTo>
                    <a:pt x="129" y="5539"/>
                    <a:pt x="1" y="7390"/>
                    <a:pt x="630" y="8936"/>
                  </a:cubicBezTo>
                  <a:cubicBezTo>
                    <a:pt x="1334" y="10671"/>
                    <a:pt x="3062" y="11953"/>
                    <a:pt x="5139" y="12282"/>
                  </a:cubicBezTo>
                  <a:cubicBezTo>
                    <a:pt x="5488" y="12338"/>
                    <a:pt x="5839" y="12366"/>
                    <a:pt x="6193" y="12366"/>
                  </a:cubicBezTo>
                  <a:cubicBezTo>
                    <a:pt x="7935" y="12366"/>
                    <a:pt x="9537" y="11666"/>
                    <a:pt x="10610" y="10399"/>
                  </a:cubicBezTo>
                  <a:cubicBezTo>
                    <a:pt x="13530" y="7825"/>
                    <a:pt x="13130" y="4719"/>
                    <a:pt x="11897" y="2841"/>
                  </a:cubicBezTo>
                  <a:cubicBezTo>
                    <a:pt x="10837" y="1225"/>
                    <a:pt x="8908" y="1"/>
                    <a:pt x="6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1948700" y="2684825"/>
              <a:ext cx="142550" cy="123625"/>
            </a:xfrm>
            <a:custGeom>
              <a:avLst/>
              <a:gdLst/>
              <a:ahLst/>
              <a:cxnLst/>
              <a:rect l="l" t="t" r="r" b="b"/>
              <a:pathLst>
                <a:path w="5702" h="4945" extrusionOk="0">
                  <a:moveTo>
                    <a:pt x="3088" y="448"/>
                  </a:moveTo>
                  <a:cubicBezTo>
                    <a:pt x="3443" y="448"/>
                    <a:pt x="3791" y="512"/>
                    <a:pt x="4090" y="640"/>
                  </a:cubicBezTo>
                  <a:cubicBezTo>
                    <a:pt x="4900" y="988"/>
                    <a:pt x="5199" y="1717"/>
                    <a:pt x="4911" y="2642"/>
                  </a:cubicBezTo>
                  <a:cubicBezTo>
                    <a:pt x="4910" y="2647"/>
                    <a:pt x="4908" y="2652"/>
                    <a:pt x="4908" y="2657"/>
                  </a:cubicBezTo>
                  <a:cubicBezTo>
                    <a:pt x="4674" y="3600"/>
                    <a:pt x="4021" y="4250"/>
                    <a:pt x="3116" y="4437"/>
                  </a:cubicBezTo>
                  <a:cubicBezTo>
                    <a:pt x="2941" y="4474"/>
                    <a:pt x="2766" y="4492"/>
                    <a:pt x="2593" y="4492"/>
                  </a:cubicBezTo>
                  <a:cubicBezTo>
                    <a:pt x="1909" y="4492"/>
                    <a:pt x="1269" y="4215"/>
                    <a:pt x="904" y="3736"/>
                  </a:cubicBezTo>
                  <a:cubicBezTo>
                    <a:pt x="478" y="3175"/>
                    <a:pt x="482" y="2433"/>
                    <a:pt x="912" y="1593"/>
                  </a:cubicBezTo>
                  <a:cubicBezTo>
                    <a:pt x="1343" y="818"/>
                    <a:pt x="2242" y="448"/>
                    <a:pt x="3088" y="448"/>
                  </a:cubicBezTo>
                  <a:close/>
                  <a:moveTo>
                    <a:pt x="3105" y="0"/>
                  </a:moveTo>
                  <a:cubicBezTo>
                    <a:pt x="2102" y="0"/>
                    <a:pt x="1031" y="446"/>
                    <a:pt x="512" y="1379"/>
                  </a:cubicBezTo>
                  <a:cubicBezTo>
                    <a:pt x="0" y="2378"/>
                    <a:pt x="12" y="3312"/>
                    <a:pt x="543" y="4010"/>
                  </a:cubicBezTo>
                  <a:cubicBezTo>
                    <a:pt x="994" y="4602"/>
                    <a:pt x="1774" y="4944"/>
                    <a:pt x="2601" y="4944"/>
                  </a:cubicBezTo>
                  <a:cubicBezTo>
                    <a:pt x="2803" y="4944"/>
                    <a:pt x="3007" y="4923"/>
                    <a:pt x="3206" y="4882"/>
                  </a:cubicBezTo>
                  <a:cubicBezTo>
                    <a:pt x="4289" y="4658"/>
                    <a:pt x="5068" y="3888"/>
                    <a:pt x="5344" y="2770"/>
                  </a:cubicBezTo>
                  <a:cubicBezTo>
                    <a:pt x="5701" y="1618"/>
                    <a:pt x="5300" y="667"/>
                    <a:pt x="4268" y="224"/>
                  </a:cubicBezTo>
                  <a:cubicBezTo>
                    <a:pt x="3921" y="76"/>
                    <a:pt x="3519" y="0"/>
                    <a:pt x="3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83;p11"/>
          <p:cNvSpPr/>
          <p:nvPr/>
        </p:nvSpPr>
        <p:spPr>
          <a:xfrm rot="1394770">
            <a:off x="220041" y="4342253"/>
            <a:ext cx="2903096" cy="1712115"/>
          </a:xfrm>
          <a:custGeom>
            <a:avLst/>
            <a:gdLst/>
            <a:ahLst/>
            <a:cxnLst/>
            <a:rect l="l" t="t" r="r" b="b"/>
            <a:pathLst>
              <a:path w="55206" h="32558" extrusionOk="0">
                <a:moveTo>
                  <a:pt x="31774" y="1"/>
                </a:moveTo>
                <a:cubicBezTo>
                  <a:pt x="27536" y="1"/>
                  <a:pt x="23500" y="1876"/>
                  <a:pt x="22349" y="6513"/>
                </a:cubicBezTo>
                <a:cubicBezTo>
                  <a:pt x="20691" y="16422"/>
                  <a:pt x="9582" y="7930"/>
                  <a:pt x="4445" y="15910"/>
                </a:cubicBezTo>
                <a:cubicBezTo>
                  <a:pt x="0" y="23100"/>
                  <a:pt x="7023" y="30851"/>
                  <a:pt x="14457" y="30851"/>
                </a:cubicBezTo>
                <a:cubicBezTo>
                  <a:pt x="15058" y="30851"/>
                  <a:pt x="15662" y="30801"/>
                  <a:pt x="16262" y="30695"/>
                </a:cubicBezTo>
                <a:cubicBezTo>
                  <a:pt x="18548" y="30585"/>
                  <a:pt x="20569" y="29724"/>
                  <a:pt x="22548" y="28766"/>
                </a:cubicBezTo>
                <a:cubicBezTo>
                  <a:pt x="23460" y="28324"/>
                  <a:pt x="24432" y="28114"/>
                  <a:pt x="25399" y="28114"/>
                </a:cubicBezTo>
                <a:cubicBezTo>
                  <a:pt x="27028" y="28114"/>
                  <a:pt x="28648" y="28710"/>
                  <a:pt x="29962" y="29798"/>
                </a:cubicBezTo>
                <a:cubicBezTo>
                  <a:pt x="29972" y="29808"/>
                  <a:pt x="29984" y="29818"/>
                  <a:pt x="29995" y="29826"/>
                </a:cubicBezTo>
                <a:cubicBezTo>
                  <a:pt x="32829" y="31734"/>
                  <a:pt x="35467" y="32558"/>
                  <a:pt x="37824" y="32558"/>
                </a:cubicBezTo>
                <a:cubicBezTo>
                  <a:pt x="50659" y="32558"/>
                  <a:pt x="55206" y="8145"/>
                  <a:pt x="38101" y="1364"/>
                </a:cubicBezTo>
                <a:cubicBezTo>
                  <a:pt x="36180" y="495"/>
                  <a:pt x="33950" y="1"/>
                  <a:pt x="317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 rot="1394770">
            <a:off x="384277" y="4556820"/>
            <a:ext cx="1846842" cy="1594478"/>
          </a:xfrm>
          <a:custGeom>
            <a:avLst/>
            <a:gdLst/>
            <a:ahLst/>
            <a:cxnLst/>
            <a:rect l="l" t="t" r="r" b="b"/>
            <a:pathLst>
              <a:path w="35120" h="30321" extrusionOk="0">
                <a:moveTo>
                  <a:pt x="19267" y="453"/>
                </a:moveTo>
                <a:cubicBezTo>
                  <a:pt x="22174" y="453"/>
                  <a:pt x="24884" y="1067"/>
                  <a:pt x="27236" y="2274"/>
                </a:cubicBezTo>
                <a:cubicBezTo>
                  <a:pt x="31397" y="4410"/>
                  <a:pt x="34223" y="8510"/>
                  <a:pt x="34435" y="12716"/>
                </a:cubicBezTo>
                <a:cubicBezTo>
                  <a:pt x="34661" y="17238"/>
                  <a:pt x="31970" y="21902"/>
                  <a:pt x="27412" y="24892"/>
                </a:cubicBezTo>
                <a:cubicBezTo>
                  <a:pt x="23235" y="27636"/>
                  <a:pt x="18215" y="28734"/>
                  <a:pt x="13414" y="29511"/>
                </a:cubicBezTo>
                <a:cubicBezTo>
                  <a:pt x="12246" y="29700"/>
                  <a:pt x="11046" y="29867"/>
                  <a:pt x="9875" y="29867"/>
                </a:cubicBezTo>
                <a:cubicBezTo>
                  <a:pt x="8740" y="29867"/>
                  <a:pt x="7632" y="29710"/>
                  <a:pt x="6606" y="29264"/>
                </a:cubicBezTo>
                <a:cubicBezTo>
                  <a:pt x="3740" y="28018"/>
                  <a:pt x="2368" y="24879"/>
                  <a:pt x="1805" y="23118"/>
                </a:cubicBezTo>
                <a:cubicBezTo>
                  <a:pt x="465" y="18936"/>
                  <a:pt x="679" y="14303"/>
                  <a:pt x="2392" y="10409"/>
                </a:cubicBezTo>
                <a:cubicBezTo>
                  <a:pt x="2894" y="9268"/>
                  <a:pt x="3523" y="8189"/>
                  <a:pt x="4267" y="7190"/>
                </a:cubicBezTo>
                <a:cubicBezTo>
                  <a:pt x="5070" y="6005"/>
                  <a:pt x="6092" y="4951"/>
                  <a:pt x="7297" y="4061"/>
                </a:cubicBezTo>
                <a:lnTo>
                  <a:pt x="7437" y="3959"/>
                </a:lnTo>
                <a:cubicBezTo>
                  <a:pt x="8699" y="2978"/>
                  <a:pt x="10075" y="2204"/>
                  <a:pt x="11522" y="1660"/>
                </a:cubicBezTo>
                <a:cubicBezTo>
                  <a:pt x="12906" y="1143"/>
                  <a:pt x="14358" y="829"/>
                  <a:pt x="15831" y="726"/>
                </a:cubicBezTo>
                <a:cubicBezTo>
                  <a:pt x="16968" y="547"/>
                  <a:pt x="18117" y="455"/>
                  <a:pt x="19267" y="453"/>
                </a:cubicBezTo>
                <a:close/>
                <a:moveTo>
                  <a:pt x="19267" y="1"/>
                </a:moveTo>
                <a:cubicBezTo>
                  <a:pt x="18129" y="1"/>
                  <a:pt x="16963" y="93"/>
                  <a:pt x="15780" y="279"/>
                </a:cubicBezTo>
                <a:cubicBezTo>
                  <a:pt x="14269" y="382"/>
                  <a:pt x="12781" y="705"/>
                  <a:pt x="11364" y="1237"/>
                </a:cubicBezTo>
                <a:cubicBezTo>
                  <a:pt x="9855" y="1806"/>
                  <a:pt x="8439" y="2603"/>
                  <a:pt x="7167" y="3595"/>
                </a:cubicBezTo>
                <a:lnTo>
                  <a:pt x="7032" y="3694"/>
                </a:lnTo>
                <a:cubicBezTo>
                  <a:pt x="5781" y="4619"/>
                  <a:pt x="4724" y="5710"/>
                  <a:pt x="3897" y="6928"/>
                </a:cubicBezTo>
                <a:cubicBezTo>
                  <a:pt x="3135" y="7952"/>
                  <a:pt x="2491" y="9058"/>
                  <a:pt x="1978" y="10226"/>
                </a:cubicBezTo>
                <a:cubicBezTo>
                  <a:pt x="220" y="14221"/>
                  <a:pt x="1" y="18969"/>
                  <a:pt x="1372" y="23256"/>
                </a:cubicBezTo>
                <a:cubicBezTo>
                  <a:pt x="1959" y="25090"/>
                  <a:pt x="3396" y="28362"/>
                  <a:pt x="6425" y="29678"/>
                </a:cubicBezTo>
                <a:cubicBezTo>
                  <a:pt x="7517" y="30154"/>
                  <a:pt x="8683" y="30320"/>
                  <a:pt x="9871" y="30320"/>
                </a:cubicBezTo>
                <a:cubicBezTo>
                  <a:pt x="11071" y="30320"/>
                  <a:pt x="12295" y="30149"/>
                  <a:pt x="13487" y="29955"/>
                </a:cubicBezTo>
                <a:cubicBezTo>
                  <a:pt x="18337" y="29172"/>
                  <a:pt x="23413" y="28061"/>
                  <a:pt x="27659" y="25269"/>
                </a:cubicBezTo>
                <a:cubicBezTo>
                  <a:pt x="32350" y="22192"/>
                  <a:pt x="35120" y="17373"/>
                  <a:pt x="34886" y="12693"/>
                </a:cubicBezTo>
                <a:cubicBezTo>
                  <a:pt x="34665" y="8329"/>
                  <a:pt x="31746" y="4081"/>
                  <a:pt x="27444" y="1872"/>
                </a:cubicBezTo>
                <a:cubicBezTo>
                  <a:pt x="25025" y="632"/>
                  <a:pt x="22241" y="1"/>
                  <a:pt x="1926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" name="Google Shape;185;p11"/>
          <p:cNvGrpSpPr/>
          <p:nvPr/>
        </p:nvGrpSpPr>
        <p:grpSpPr>
          <a:xfrm rot="-2923725">
            <a:off x="-478348" y="3521879"/>
            <a:ext cx="1470526" cy="1550218"/>
            <a:chOff x="1314150" y="4464525"/>
            <a:chExt cx="942475" cy="993550"/>
          </a:xfrm>
        </p:grpSpPr>
        <p:sp>
          <p:nvSpPr>
            <p:cNvPr id="186" name="Google Shape;186;p11"/>
            <p:cNvSpPr/>
            <p:nvPr/>
          </p:nvSpPr>
          <p:spPr>
            <a:xfrm>
              <a:off x="1314150" y="4464525"/>
              <a:ext cx="942475" cy="993550"/>
            </a:xfrm>
            <a:custGeom>
              <a:avLst/>
              <a:gdLst/>
              <a:ahLst/>
              <a:cxnLst/>
              <a:rect l="l" t="t" r="r" b="b"/>
              <a:pathLst>
                <a:path w="37699" h="39742" extrusionOk="0">
                  <a:moveTo>
                    <a:pt x="34243" y="0"/>
                  </a:moveTo>
                  <a:cubicBezTo>
                    <a:pt x="33913" y="0"/>
                    <a:pt x="33583" y="39"/>
                    <a:pt x="33264" y="112"/>
                  </a:cubicBezTo>
                  <a:cubicBezTo>
                    <a:pt x="32117" y="377"/>
                    <a:pt x="31102" y="1030"/>
                    <a:pt x="30158" y="1738"/>
                  </a:cubicBezTo>
                  <a:cubicBezTo>
                    <a:pt x="25547" y="5189"/>
                    <a:pt x="22104" y="10174"/>
                    <a:pt x="20504" y="15708"/>
                  </a:cubicBezTo>
                  <a:cubicBezTo>
                    <a:pt x="20369" y="13109"/>
                    <a:pt x="20234" y="10510"/>
                    <a:pt x="20101" y="7911"/>
                  </a:cubicBezTo>
                  <a:cubicBezTo>
                    <a:pt x="20030" y="6563"/>
                    <a:pt x="19770" y="4936"/>
                    <a:pt x="18514" y="4440"/>
                  </a:cubicBezTo>
                  <a:cubicBezTo>
                    <a:pt x="18292" y="4352"/>
                    <a:pt x="18058" y="4311"/>
                    <a:pt x="17823" y="4311"/>
                  </a:cubicBezTo>
                  <a:cubicBezTo>
                    <a:pt x="17279" y="4311"/>
                    <a:pt x="16726" y="4526"/>
                    <a:pt x="16282" y="4858"/>
                  </a:cubicBezTo>
                  <a:cubicBezTo>
                    <a:pt x="15649" y="5332"/>
                    <a:pt x="15203" y="6005"/>
                    <a:pt x="14788" y="6679"/>
                  </a:cubicBezTo>
                  <a:cubicBezTo>
                    <a:pt x="11338" y="12268"/>
                    <a:pt x="9245" y="18685"/>
                    <a:pt x="8733" y="25235"/>
                  </a:cubicBezTo>
                  <a:cubicBezTo>
                    <a:pt x="8465" y="23325"/>
                    <a:pt x="8198" y="21414"/>
                    <a:pt x="7931" y="19503"/>
                  </a:cubicBezTo>
                  <a:cubicBezTo>
                    <a:pt x="7808" y="18627"/>
                    <a:pt x="7609" y="17627"/>
                    <a:pt x="6840" y="17187"/>
                  </a:cubicBezTo>
                  <a:cubicBezTo>
                    <a:pt x="6602" y="17050"/>
                    <a:pt x="6338" y="16989"/>
                    <a:pt x="6070" y="16989"/>
                  </a:cubicBezTo>
                  <a:cubicBezTo>
                    <a:pt x="5545" y="16989"/>
                    <a:pt x="5004" y="17223"/>
                    <a:pt x="4609" y="17586"/>
                  </a:cubicBezTo>
                  <a:cubicBezTo>
                    <a:pt x="4011" y="18132"/>
                    <a:pt x="3677" y="18902"/>
                    <a:pt x="3382" y="19654"/>
                  </a:cubicBezTo>
                  <a:cubicBezTo>
                    <a:pt x="899" y="26004"/>
                    <a:pt x="0" y="32968"/>
                    <a:pt x="785" y="39742"/>
                  </a:cubicBezTo>
                  <a:cubicBezTo>
                    <a:pt x="7675" y="39347"/>
                    <a:pt x="14518" y="38356"/>
                    <a:pt x="21236" y="36784"/>
                  </a:cubicBezTo>
                  <a:cubicBezTo>
                    <a:pt x="22596" y="36467"/>
                    <a:pt x="24224" y="35825"/>
                    <a:pt x="24357" y="34436"/>
                  </a:cubicBezTo>
                  <a:cubicBezTo>
                    <a:pt x="24462" y="33335"/>
                    <a:pt x="23445" y="32382"/>
                    <a:pt x="22365" y="32155"/>
                  </a:cubicBezTo>
                  <a:cubicBezTo>
                    <a:pt x="22102" y="32099"/>
                    <a:pt x="21836" y="32075"/>
                    <a:pt x="21570" y="32075"/>
                  </a:cubicBezTo>
                  <a:cubicBezTo>
                    <a:pt x="20743" y="32075"/>
                    <a:pt x="19909" y="32306"/>
                    <a:pt x="19103" y="32535"/>
                  </a:cubicBezTo>
                  <a:cubicBezTo>
                    <a:pt x="24368" y="30591"/>
                    <a:pt x="29393" y="28053"/>
                    <a:pt x="34080" y="24969"/>
                  </a:cubicBezTo>
                  <a:cubicBezTo>
                    <a:pt x="34816" y="24487"/>
                    <a:pt x="35557" y="23973"/>
                    <a:pt x="36065" y="23254"/>
                  </a:cubicBezTo>
                  <a:cubicBezTo>
                    <a:pt x="36574" y="22536"/>
                    <a:pt x="36806" y="21559"/>
                    <a:pt x="36432" y="20762"/>
                  </a:cubicBezTo>
                  <a:cubicBezTo>
                    <a:pt x="35935" y="19702"/>
                    <a:pt x="34614" y="19337"/>
                    <a:pt x="33444" y="19254"/>
                  </a:cubicBezTo>
                  <a:cubicBezTo>
                    <a:pt x="33155" y="19234"/>
                    <a:pt x="32865" y="19224"/>
                    <a:pt x="32575" y="19224"/>
                  </a:cubicBezTo>
                  <a:cubicBezTo>
                    <a:pt x="30168" y="19224"/>
                    <a:pt x="27761" y="19914"/>
                    <a:pt x="25723" y="21200"/>
                  </a:cubicBezTo>
                  <a:cubicBezTo>
                    <a:pt x="29494" y="16970"/>
                    <a:pt x="32900" y="12431"/>
                    <a:pt x="35907" y="7628"/>
                  </a:cubicBezTo>
                  <a:cubicBezTo>
                    <a:pt x="36564" y="6581"/>
                    <a:pt x="37211" y="5499"/>
                    <a:pt x="37454" y="4286"/>
                  </a:cubicBezTo>
                  <a:cubicBezTo>
                    <a:pt x="37698" y="3073"/>
                    <a:pt x="37468" y="1698"/>
                    <a:pt x="36574" y="847"/>
                  </a:cubicBezTo>
                  <a:cubicBezTo>
                    <a:pt x="35957" y="261"/>
                    <a:pt x="35103" y="0"/>
                    <a:pt x="34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1918400" y="4781325"/>
              <a:ext cx="88450" cy="85800"/>
            </a:xfrm>
            <a:custGeom>
              <a:avLst/>
              <a:gdLst/>
              <a:ahLst/>
              <a:cxnLst/>
              <a:rect l="l" t="t" r="r" b="b"/>
              <a:pathLst>
                <a:path w="3538" h="3432" extrusionOk="0">
                  <a:moveTo>
                    <a:pt x="2745" y="1"/>
                  </a:moveTo>
                  <a:cubicBezTo>
                    <a:pt x="2570" y="1"/>
                    <a:pt x="2397" y="64"/>
                    <a:pt x="2264" y="202"/>
                  </a:cubicBezTo>
                  <a:lnTo>
                    <a:pt x="282" y="2239"/>
                  </a:lnTo>
                  <a:cubicBezTo>
                    <a:pt x="26" y="2502"/>
                    <a:pt x="1" y="2971"/>
                    <a:pt x="282" y="3232"/>
                  </a:cubicBezTo>
                  <a:cubicBezTo>
                    <a:pt x="424" y="3361"/>
                    <a:pt x="609" y="3432"/>
                    <a:pt x="793" y="3432"/>
                  </a:cubicBezTo>
                  <a:cubicBezTo>
                    <a:pt x="968" y="3432"/>
                    <a:pt x="1142" y="3368"/>
                    <a:pt x="1275" y="3232"/>
                  </a:cubicBezTo>
                  <a:lnTo>
                    <a:pt x="3256" y="1194"/>
                  </a:lnTo>
                  <a:cubicBezTo>
                    <a:pt x="3513" y="931"/>
                    <a:pt x="3538" y="460"/>
                    <a:pt x="3256" y="202"/>
                  </a:cubicBezTo>
                  <a:cubicBezTo>
                    <a:pt x="3115" y="71"/>
                    <a:pt x="2929" y="1"/>
                    <a:pt x="2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2047575" y="4664400"/>
              <a:ext cx="59225" cy="66150"/>
            </a:xfrm>
            <a:custGeom>
              <a:avLst/>
              <a:gdLst/>
              <a:ahLst/>
              <a:cxnLst/>
              <a:rect l="l" t="t" r="r" b="b"/>
              <a:pathLst>
                <a:path w="2369" h="2646" extrusionOk="0">
                  <a:moveTo>
                    <a:pt x="1646" y="0"/>
                  </a:moveTo>
                  <a:cubicBezTo>
                    <a:pt x="1587" y="0"/>
                    <a:pt x="1529" y="8"/>
                    <a:pt x="1472" y="27"/>
                  </a:cubicBezTo>
                  <a:lnTo>
                    <a:pt x="1304" y="97"/>
                  </a:lnTo>
                  <a:cubicBezTo>
                    <a:pt x="1200" y="158"/>
                    <a:pt x="1113" y="245"/>
                    <a:pt x="1052" y="349"/>
                  </a:cubicBezTo>
                  <a:lnTo>
                    <a:pt x="104" y="1588"/>
                  </a:lnTo>
                  <a:cubicBezTo>
                    <a:pt x="55" y="1666"/>
                    <a:pt x="25" y="1756"/>
                    <a:pt x="22" y="1849"/>
                  </a:cubicBezTo>
                  <a:cubicBezTo>
                    <a:pt x="0" y="1941"/>
                    <a:pt x="5" y="2038"/>
                    <a:pt x="35" y="2128"/>
                  </a:cubicBezTo>
                  <a:cubicBezTo>
                    <a:pt x="79" y="2291"/>
                    <a:pt x="204" y="2467"/>
                    <a:pt x="357" y="2548"/>
                  </a:cubicBezTo>
                  <a:cubicBezTo>
                    <a:pt x="468" y="2607"/>
                    <a:pt x="595" y="2645"/>
                    <a:pt x="723" y="2645"/>
                  </a:cubicBezTo>
                  <a:cubicBezTo>
                    <a:pt x="781" y="2645"/>
                    <a:pt x="840" y="2637"/>
                    <a:pt x="897" y="2619"/>
                  </a:cubicBezTo>
                  <a:lnTo>
                    <a:pt x="1065" y="2548"/>
                  </a:lnTo>
                  <a:cubicBezTo>
                    <a:pt x="1169" y="2487"/>
                    <a:pt x="1256" y="2400"/>
                    <a:pt x="1317" y="2296"/>
                  </a:cubicBezTo>
                  <a:lnTo>
                    <a:pt x="2265" y="1057"/>
                  </a:lnTo>
                  <a:cubicBezTo>
                    <a:pt x="2316" y="980"/>
                    <a:pt x="2344" y="889"/>
                    <a:pt x="2349" y="797"/>
                  </a:cubicBezTo>
                  <a:cubicBezTo>
                    <a:pt x="2369" y="703"/>
                    <a:pt x="2364" y="608"/>
                    <a:pt x="2336" y="517"/>
                  </a:cubicBezTo>
                  <a:cubicBezTo>
                    <a:pt x="2290" y="354"/>
                    <a:pt x="2164" y="178"/>
                    <a:pt x="2013" y="97"/>
                  </a:cubicBezTo>
                  <a:cubicBezTo>
                    <a:pt x="1902" y="39"/>
                    <a:pt x="1774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1819000" y="4936600"/>
              <a:ext cx="74175" cy="80950"/>
            </a:xfrm>
            <a:custGeom>
              <a:avLst/>
              <a:gdLst/>
              <a:ahLst/>
              <a:cxnLst/>
              <a:rect l="l" t="t" r="r" b="b"/>
              <a:pathLst>
                <a:path w="2967" h="3238" extrusionOk="0">
                  <a:moveTo>
                    <a:pt x="2289" y="1"/>
                  </a:moveTo>
                  <a:cubicBezTo>
                    <a:pt x="2281" y="1"/>
                    <a:pt x="2273" y="1"/>
                    <a:pt x="2265" y="1"/>
                  </a:cubicBezTo>
                  <a:cubicBezTo>
                    <a:pt x="2088" y="9"/>
                    <a:pt x="1888" y="67"/>
                    <a:pt x="1768" y="207"/>
                  </a:cubicBezTo>
                  <a:lnTo>
                    <a:pt x="206" y="2039"/>
                  </a:lnTo>
                  <a:cubicBezTo>
                    <a:pt x="83" y="2182"/>
                    <a:pt x="1" y="2340"/>
                    <a:pt x="1" y="2534"/>
                  </a:cubicBezTo>
                  <a:cubicBezTo>
                    <a:pt x="1" y="2707"/>
                    <a:pt x="78" y="2913"/>
                    <a:pt x="206" y="3031"/>
                  </a:cubicBezTo>
                  <a:cubicBezTo>
                    <a:pt x="336" y="3149"/>
                    <a:pt x="501" y="3237"/>
                    <a:pt x="680" y="3237"/>
                  </a:cubicBezTo>
                  <a:cubicBezTo>
                    <a:pt x="688" y="3237"/>
                    <a:pt x="695" y="3237"/>
                    <a:pt x="703" y="3237"/>
                  </a:cubicBezTo>
                  <a:cubicBezTo>
                    <a:pt x="879" y="3229"/>
                    <a:pt x="1080" y="3171"/>
                    <a:pt x="1199" y="3031"/>
                  </a:cubicBezTo>
                  <a:lnTo>
                    <a:pt x="2761" y="1199"/>
                  </a:lnTo>
                  <a:cubicBezTo>
                    <a:pt x="2884" y="1056"/>
                    <a:pt x="2966" y="898"/>
                    <a:pt x="2966" y="704"/>
                  </a:cubicBezTo>
                  <a:cubicBezTo>
                    <a:pt x="2966" y="531"/>
                    <a:pt x="2891" y="327"/>
                    <a:pt x="2761" y="207"/>
                  </a:cubicBezTo>
                  <a:cubicBezTo>
                    <a:pt x="2633" y="89"/>
                    <a:pt x="2468" y="1"/>
                    <a:pt x="2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1711600" y="5069575"/>
              <a:ext cx="76650" cy="84450"/>
            </a:xfrm>
            <a:custGeom>
              <a:avLst/>
              <a:gdLst/>
              <a:ahLst/>
              <a:cxnLst/>
              <a:rect l="l" t="t" r="r" b="b"/>
              <a:pathLst>
                <a:path w="3066" h="3378" extrusionOk="0">
                  <a:moveTo>
                    <a:pt x="2386" y="1"/>
                  </a:moveTo>
                  <a:cubicBezTo>
                    <a:pt x="2379" y="1"/>
                    <a:pt x="2371" y="1"/>
                    <a:pt x="2363" y="1"/>
                  </a:cubicBezTo>
                  <a:cubicBezTo>
                    <a:pt x="2187" y="10"/>
                    <a:pt x="1986" y="66"/>
                    <a:pt x="1867" y="207"/>
                  </a:cubicBezTo>
                  <a:lnTo>
                    <a:pt x="207" y="2179"/>
                  </a:lnTo>
                  <a:cubicBezTo>
                    <a:pt x="83" y="2324"/>
                    <a:pt x="1" y="2478"/>
                    <a:pt x="1" y="2674"/>
                  </a:cubicBezTo>
                  <a:cubicBezTo>
                    <a:pt x="1" y="2847"/>
                    <a:pt x="78" y="3053"/>
                    <a:pt x="207" y="3171"/>
                  </a:cubicBezTo>
                  <a:cubicBezTo>
                    <a:pt x="336" y="3290"/>
                    <a:pt x="501" y="3378"/>
                    <a:pt x="680" y="3378"/>
                  </a:cubicBezTo>
                  <a:cubicBezTo>
                    <a:pt x="688" y="3378"/>
                    <a:pt x="696" y="3377"/>
                    <a:pt x="704" y="3377"/>
                  </a:cubicBezTo>
                  <a:cubicBezTo>
                    <a:pt x="880" y="3369"/>
                    <a:pt x="1081" y="3311"/>
                    <a:pt x="1199" y="3171"/>
                  </a:cubicBezTo>
                  <a:lnTo>
                    <a:pt x="2860" y="1200"/>
                  </a:lnTo>
                  <a:cubicBezTo>
                    <a:pt x="2982" y="1053"/>
                    <a:pt x="3066" y="898"/>
                    <a:pt x="3066" y="703"/>
                  </a:cubicBezTo>
                  <a:cubicBezTo>
                    <a:pt x="3066" y="531"/>
                    <a:pt x="2988" y="326"/>
                    <a:pt x="2860" y="207"/>
                  </a:cubicBezTo>
                  <a:cubicBezTo>
                    <a:pt x="2731" y="89"/>
                    <a:pt x="2565" y="1"/>
                    <a:pt x="2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1592450" y="5198675"/>
              <a:ext cx="88825" cy="89750"/>
            </a:xfrm>
            <a:custGeom>
              <a:avLst/>
              <a:gdLst/>
              <a:ahLst/>
              <a:cxnLst/>
              <a:rect l="l" t="t" r="r" b="b"/>
              <a:pathLst>
                <a:path w="3553" h="3590" extrusionOk="0">
                  <a:moveTo>
                    <a:pt x="2742" y="1"/>
                  </a:moveTo>
                  <a:cubicBezTo>
                    <a:pt x="2568" y="1"/>
                    <a:pt x="2396" y="63"/>
                    <a:pt x="2270" y="203"/>
                  </a:cubicBezTo>
                  <a:lnTo>
                    <a:pt x="290" y="2395"/>
                  </a:lnTo>
                  <a:cubicBezTo>
                    <a:pt x="43" y="2667"/>
                    <a:pt x="1" y="3123"/>
                    <a:pt x="290" y="3388"/>
                  </a:cubicBezTo>
                  <a:cubicBezTo>
                    <a:pt x="429" y="3516"/>
                    <a:pt x="621" y="3590"/>
                    <a:pt x="810" y="3590"/>
                  </a:cubicBezTo>
                  <a:cubicBezTo>
                    <a:pt x="984" y="3590"/>
                    <a:pt x="1156" y="3527"/>
                    <a:pt x="1283" y="3388"/>
                  </a:cubicBezTo>
                  <a:lnTo>
                    <a:pt x="3263" y="1194"/>
                  </a:lnTo>
                  <a:cubicBezTo>
                    <a:pt x="3508" y="922"/>
                    <a:pt x="3552" y="468"/>
                    <a:pt x="3263" y="203"/>
                  </a:cubicBezTo>
                  <a:cubicBezTo>
                    <a:pt x="3123" y="74"/>
                    <a:pt x="2931" y="1"/>
                    <a:pt x="27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1486950" y="5328225"/>
              <a:ext cx="66350" cy="72175"/>
            </a:xfrm>
            <a:custGeom>
              <a:avLst/>
              <a:gdLst/>
              <a:ahLst/>
              <a:cxnLst/>
              <a:rect l="l" t="t" r="r" b="b"/>
              <a:pathLst>
                <a:path w="2654" h="2887" extrusionOk="0">
                  <a:moveTo>
                    <a:pt x="1972" y="1"/>
                  </a:moveTo>
                  <a:cubicBezTo>
                    <a:pt x="1966" y="1"/>
                    <a:pt x="1959" y="1"/>
                    <a:pt x="1953" y="1"/>
                  </a:cubicBezTo>
                  <a:cubicBezTo>
                    <a:pt x="1775" y="9"/>
                    <a:pt x="1574" y="67"/>
                    <a:pt x="1456" y="207"/>
                  </a:cubicBezTo>
                  <a:lnTo>
                    <a:pt x="206" y="1688"/>
                  </a:lnTo>
                  <a:cubicBezTo>
                    <a:pt x="85" y="1835"/>
                    <a:pt x="1" y="1989"/>
                    <a:pt x="1" y="2185"/>
                  </a:cubicBezTo>
                  <a:cubicBezTo>
                    <a:pt x="1" y="2356"/>
                    <a:pt x="78" y="2562"/>
                    <a:pt x="206" y="2681"/>
                  </a:cubicBezTo>
                  <a:cubicBezTo>
                    <a:pt x="336" y="2799"/>
                    <a:pt x="501" y="2887"/>
                    <a:pt x="680" y="2887"/>
                  </a:cubicBezTo>
                  <a:cubicBezTo>
                    <a:pt x="688" y="2887"/>
                    <a:pt x="696" y="2887"/>
                    <a:pt x="703" y="2886"/>
                  </a:cubicBezTo>
                  <a:cubicBezTo>
                    <a:pt x="880" y="2880"/>
                    <a:pt x="1080" y="2822"/>
                    <a:pt x="1199" y="2681"/>
                  </a:cubicBezTo>
                  <a:lnTo>
                    <a:pt x="2448" y="1199"/>
                  </a:lnTo>
                  <a:cubicBezTo>
                    <a:pt x="2570" y="1055"/>
                    <a:pt x="2654" y="900"/>
                    <a:pt x="2654" y="704"/>
                  </a:cubicBezTo>
                  <a:cubicBezTo>
                    <a:pt x="2654" y="531"/>
                    <a:pt x="2578" y="325"/>
                    <a:pt x="2448" y="207"/>
                  </a:cubicBezTo>
                  <a:cubicBezTo>
                    <a:pt x="2319" y="88"/>
                    <a:pt x="2152" y="1"/>
                    <a:pt x="19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1403050" y="5059425"/>
              <a:ext cx="78500" cy="87400"/>
            </a:xfrm>
            <a:custGeom>
              <a:avLst/>
              <a:gdLst/>
              <a:ahLst/>
              <a:cxnLst/>
              <a:rect l="l" t="t" r="r" b="b"/>
              <a:pathLst>
                <a:path w="3140" h="3496" extrusionOk="0">
                  <a:moveTo>
                    <a:pt x="2460" y="0"/>
                  </a:moveTo>
                  <a:cubicBezTo>
                    <a:pt x="2453" y="0"/>
                    <a:pt x="2445" y="1"/>
                    <a:pt x="2437" y="1"/>
                  </a:cubicBezTo>
                  <a:cubicBezTo>
                    <a:pt x="2262" y="9"/>
                    <a:pt x="2058" y="65"/>
                    <a:pt x="1941" y="207"/>
                  </a:cubicBezTo>
                  <a:lnTo>
                    <a:pt x="207" y="2297"/>
                  </a:lnTo>
                  <a:cubicBezTo>
                    <a:pt x="83" y="2443"/>
                    <a:pt x="1" y="2596"/>
                    <a:pt x="1" y="2794"/>
                  </a:cubicBezTo>
                  <a:cubicBezTo>
                    <a:pt x="1" y="2965"/>
                    <a:pt x="77" y="3171"/>
                    <a:pt x="207" y="3289"/>
                  </a:cubicBezTo>
                  <a:cubicBezTo>
                    <a:pt x="334" y="3408"/>
                    <a:pt x="500" y="3496"/>
                    <a:pt x="678" y="3496"/>
                  </a:cubicBezTo>
                  <a:cubicBezTo>
                    <a:pt x="686" y="3496"/>
                    <a:pt x="694" y="3495"/>
                    <a:pt x="702" y="3495"/>
                  </a:cubicBezTo>
                  <a:cubicBezTo>
                    <a:pt x="878" y="3487"/>
                    <a:pt x="1081" y="3431"/>
                    <a:pt x="1197" y="3289"/>
                  </a:cubicBezTo>
                  <a:lnTo>
                    <a:pt x="2934" y="1199"/>
                  </a:lnTo>
                  <a:cubicBezTo>
                    <a:pt x="3056" y="1051"/>
                    <a:pt x="3139" y="900"/>
                    <a:pt x="3139" y="702"/>
                  </a:cubicBezTo>
                  <a:cubicBezTo>
                    <a:pt x="3139" y="531"/>
                    <a:pt x="3064" y="325"/>
                    <a:pt x="2934" y="207"/>
                  </a:cubicBezTo>
                  <a:cubicBezTo>
                    <a:pt x="2806" y="88"/>
                    <a:pt x="2639" y="0"/>
                    <a:pt x="24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1514650" y="5136725"/>
              <a:ext cx="59150" cy="66225"/>
            </a:xfrm>
            <a:custGeom>
              <a:avLst/>
              <a:gdLst/>
              <a:ahLst/>
              <a:cxnLst/>
              <a:rect l="l" t="t" r="r" b="b"/>
              <a:pathLst>
                <a:path w="2366" h="2649" extrusionOk="0">
                  <a:moveTo>
                    <a:pt x="1645" y="0"/>
                  </a:moveTo>
                  <a:cubicBezTo>
                    <a:pt x="1586" y="0"/>
                    <a:pt x="1526" y="9"/>
                    <a:pt x="1468" y="28"/>
                  </a:cubicBezTo>
                  <a:lnTo>
                    <a:pt x="1301" y="99"/>
                  </a:lnTo>
                  <a:cubicBezTo>
                    <a:pt x="1197" y="159"/>
                    <a:pt x="1110" y="245"/>
                    <a:pt x="1049" y="349"/>
                  </a:cubicBezTo>
                  <a:cubicBezTo>
                    <a:pt x="734" y="762"/>
                    <a:pt x="418" y="1177"/>
                    <a:pt x="104" y="1591"/>
                  </a:cubicBezTo>
                  <a:cubicBezTo>
                    <a:pt x="55" y="1669"/>
                    <a:pt x="25" y="1759"/>
                    <a:pt x="22" y="1851"/>
                  </a:cubicBezTo>
                  <a:cubicBezTo>
                    <a:pt x="0" y="1944"/>
                    <a:pt x="5" y="2041"/>
                    <a:pt x="35" y="2131"/>
                  </a:cubicBezTo>
                  <a:cubicBezTo>
                    <a:pt x="79" y="2294"/>
                    <a:pt x="204" y="2470"/>
                    <a:pt x="358" y="2551"/>
                  </a:cubicBezTo>
                  <a:cubicBezTo>
                    <a:pt x="469" y="2609"/>
                    <a:pt x="596" y="2648"/>
                    <a:pt x="723" y="2648"/>
                  </a:cubicBezTo>
                  <a:cubicBezTo>
                    <a:pt x="782" y="2648"/>
                    <a:pt x="840" y="2640"/>
                    <a:pt x="897" y="2622"/>
                  </a:cubicBezTo>
                  <a:lnTo>
                    <a:pt x="1065" y="2551"/>
                  </a:lnTo>
                  <a:cubicBezTo>
                    <a:pt x="1169" y="2490"/>
                    <a:pt x="1256" y="2403"/>
                    <a:pt x="1317" y="2299"/>
                  </a:cubicBezTo>
                  <a:cubicBezTo>
                    <a:pt x="1631" y="1884"/>
                    <a:pt x="1947" y="1471"/>
                    <a:pt x="2262" y="1056"/>
                  </a:cubicBezTo>
                  <a:cubicBezTo>
                    <a:pt x="2311" y="979"/>
                    <a:pt x="2341" y="889"/>
                    <a:pt x="2344" y="796"/>
                  </a:cubicBezTo>
                  <a:cubicBezTo>
                    <a:pt x="2365" y="704"/>
                    <a:pt x="2360" y="607"/>
                    <a:pt x="2331" y="517"/>
                  </a:cubicBezTo>
                  <a:cubicBezTo>
                    <a:pt x="2286" y="355"/>
                    <a:pt x="2161" y="178"/>
                    <a:pt x="2010" y="99"/>
                  </a:cubicBezTo>
                  <a:cubicBezTo>
                    <a:pt x="1899" y="39"/>
                    <a:pt x="1772" y="0"/>
                    <a:pt x="1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1392125" y="5266275"/>
              <a:ext cx="73900" cy="81100"/>
            </a:xfrm>
            <a:custGeom>
              <a:avLst/>
              <a:gdLst/>
              <a:ahLst/>
              <a:cxnLst/>
              <a:rect l="l" t="t" r="r" b="b"/>
              <a:pathLst>
                <a:path w="2956" h="3244" extrusionOk="0">
                  <a:moveTo>
                    <a:pt x="2277" y="0"/>
                  </a:moveTo>
                  <a:cubicBezTo>
                    <a:pt x="2269" y="0"/>
                    <a:pt x="2261" y="0"/>
                    <a:pt x="2253" y="1"/>
                  </a:cubicBezTo>
                  <a:cubicBezTo>
                    <a:pt x="2077" y="9"/>
                    <a:pt x="1876" y="65"/>
                    <a:pt x="1758" y="206"/>
                  </a:cubicBezTo>
                  <a:lnTo>
                    <a:pt x="206" y="2046"/>
                  </a:lnTo>
                  <a:cubicBezTo>
                    <a:pt x="82" y="2190"/>
                    <a:pt x="0" y="2346"/>
                    <a:pt x="0" y="2542"/>
                  </a:cubicBezTo>
                  <a:cubicBezTo>
                    <a:pt x="0" y="2715"/>
                    <a:pt x="76" y="2919"/>
                    <a:pt x="206" y="3037"/>
                  </a:cubicBezTo>
                  <a:cubicBezTo>
                    <a:pt x="333" y="3155"/>
                    <a:pt x="499" y="3243"/>
                    <a:pt x="677" y="3243"/>
                  </a:cubicBezTo>
                  <a:cubicBezTo>
                    <a:pt x="685" y="3243"/>
                    <a:pt x="693" y="3243"/>
                    <a:pt x="701" y="3243"/>
                  </a:cubicBezTo>
                  <a:cubicBezTo>
                    <a:pt x="877" y="3236"/>
                    <a:pt x="1078" y="3179"/>
                    <a:pt x="1197" y="3037"/>
                  </a:cubicBezTo>
                  <a:lnTo>
                    <a:pt x="2750" y="1199"/>
                  </a:lnTo>
                  <a:cubicBezTo>
                    <a:pt x="2874" y="1054"/>
                    <a:pt x="2956" y="898"/>
                    <a:pt x="2956" y="702"/>
                  </a:cubicBezTo>
                  <a:cubicBezTo>
                    <a:pt x="2956" y="531"/>
                    <a:pt x="2879" y="325"/>
                    <a:pt x="2750" y="206"/>
                  </a:cubicBezTo>
                  <a:cubicBezTo>
                    <a:pt x="2623" y="88"/>
                    <a:pt x="2456" y="0"/>
                    <a:pt x="2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1614025" y="5014900"/>
              <a:ext cx="75600" cy="79425"/>
            </a:xfrm>
            <a:custGeom>
              <a:avLst/>
              <a:gdLst/>
              <a:ahLst/>
              <a:cxnLst/>
              <a:rect l="l" t="t" r="r" b="b"/>
              <a:pathLst>
                <a:path w="3024" h="3177" extrusionOk="0">
                  <a:moveTo>
                    <a:pt x="2346" y="1"/>
                  </a:moveTo>
                  <a:cubicBezTo>
                    <a:pt x="2338" y="1"/>
                    <a:pt x="2330" y="1"/>
                    <a:pt x="2322" y="1"/>
                  </a:cubicBezTo>
                  <a:cubicBezTo>
                    <a:pt x="2141" y="9"/>
                    <a:pt x="1952" y="69"/>
                    <a:pt x="1825" y="207"/>
                  </a:cubicBezTo>
                  <a:lnTo>
                    <a:pt x="206" y="1978"/>
                  </a:lnTo>
                  <a:cubicBezTo>
                    <a:pt x="81" y="2114"/>
                    <a:pt x="0" y="2287"/>
                    <a:pt x="0" y="2475"/>
                  </a:cubicBezTo>
                  <a:cubicBezTo>
                    <a:pt x="0" y="2646"/>
                    <a:pt x="76" y="2852"/>
                    <a:pt x="206" y="2970"/>
                  </a:cubicBezTo>
                  <a:cubicBezTo>
                    <a:pt x="333" y="3088"/>
                    <a:pt x="499" y="3177"/>
                    <a:pt x="677" y="3177"/>
                  </a:cubicBezTo>
                  <a:cubicBezTo>
                    <a:pt x="685" y="3177"/>
                    <a:pt x="693" y="3176"/>
                    <a:pt x="701" y="3176"/>
                  </a:cubicBezTo>
                  <a:cubicBezTo>
                    <a:pt x="882" y="3168"/>
                    <a:pt x="1071" y="3109"/>
                    <a:pt x="1198" y="2970"/>
                  </a:cubicBezTo>
                  <a:lnTo>
                    <a:pt x="2818" y="1199"/>
                  </a:lnTo>
                  <a:cubicBezTo>
                    <a:pt x="2943" y="1063"/>
                    <a:pt x="3023" y="890"/>
                    <a:pt x="3023" y="702"/>
                  </a:cubicBezTo>
                  <a:cubicBezTo>
                    <a:pt x="3023" y="531"/>
                    <a:pt x="2948" y="325"/>
                    <a:pt x="2818" y="207"/>
                  </a:cubicBezTo>
                  <a:cubicBezTo>
                    <a:pt x="2690" y="89"/>
                    <a:pt x="2525" y="1"/>
                    <a:pt x="2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1744600" y="4874100"/>
              <a:ext cx="83925" cy="81575"/>
            </a:xfrm>
            <a:custGeom>
              <a:avLst/>
              <a:gdLst/>
              <a:ahLst/>
              <a:cxnLst/>
              <a:rect l="l" t="t" r="r" b="b"/>
              <a:pathLst>
                <a:path w="3357" h="3263" extrusionOk="0">
                  <a:moveTo>
                    <a:pt x="2562" y="1"/>
                  </a:moveTo>
                  <a:cubicBezTo>
                    <a:pt x="2387" y="1"/>
                    <a:pt x="2214" y="64"/>
                    <a:pt x="2081" y="202"/>
                  </a:cubicBezTo>
                  <a:lnTo>
                    <a:pt x="284" y="2070"/>
                  </a:lnTo>
                  <a:cubicBezTo>
                    <a:pt x="29" y="2335"/>
                    <a:pt x="1" y="2802"/>
                    <a:pt x="284" y="3062"/>
                  </a:cubicBezTo>
                  <a:cubicBezTo>
                    <a:pt x="426" y="3192"/>
                    <a:pt x="612" y="3262"/>
                    <a:pt x="797" y="3262"/>
                  </a:cubicBezTo>
                  <a:cubicBezTo>
                    <a:pt x="972" y="3262"/>
                    <a:pt x="1144" y="3199"/>
                    <a:pt x="1276" y="3062"/>
                  </a:cubicBezTo>
                  <a:lnTo>
                    <a:pt x="3074" y="1193"/>
                  </a:lnTo>
                  <a:cubicBezTo>
                    <a:pt x="3329" y="929"/>
                    <a:pt x="3357" y="460"/>
                    <a:pt x="3074" y="202"/>
                  </a:cubicBezTo>
                  <a:cubicBezTo>
                    <a:pt x="2932" y="72"/>
                    <a:pt x="2747" y="1"/>
                    <a:pt x="2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1635825" y="4892300"/>
              <a:ext cx="82100" cy="78325"/>
            </a:xfrm>
            <a:custGeom>
              <a:avLst/>
              <a:gdLst/>
              <a:ahLst/>
              <a:cxnLst/>
              <a:rect l="l" t="t" r="r" b="b"/>
              <a:pathLst>
                <a:path w="3284" h="3133" extrusionOk="0">
                  <a:moveTo>
                    <a:pt x="2496" y="1"/>
                  </a:moveTo>
                  <a:cubicBezTo>
                    <a:pt x="2321" y="1"/>
                    <a:pt x="2147" y="65"/>
                    <a:pt x="2012" y="201"/>
                  </a:cubicBezTo>
                  <a:lnTo>
                    <a:pt x="280" y="1941"/>
                  </a:lnTo>
                  <a:cubicBezTo>
                    <a:pt x="20" y="2201"/>
                    <a:pt x="0" y="2677"/>
                    <a:pt x="280" y="2933"/>
                  </a:cubicBezTo>
                  <a:cubicBezTo>
                    <a:pt x="423" y="3064"/>
                    <a:pt x="606" y="3133"/>
                    <a:pt x="788" y="3133"/>
                  </a:cubicBezTo>
                  <a:cubicBezTo>
                    <a:pt x="962" y="3133"/>
                    <a:pt x="1136" y="3069"/>
                    <a:pt x="1273" y="2933"/>
                  </a:cubicBezTo>
                  <a:lnTo>
                    <a:pt x="3004" y="1194"/>
                  </a:lnTo>
                  <a:cubicBezTo>
                    <a:pt x="3264" y="934"/>
                    <a:pt x="3284" y="458"/>
                    <a:pt x="3004" y="201"/>
                  </a:cubicBezTo>
                  <a:cubicBezTo>
                    <a:pt x="2861" y="70"/>
                    <a:pt x="2678" y="1"/>
                    <a:pt x="24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1729150" y="4764125"/>
              <a:ext cx="65675" cy="68025"/>
            </a:xfrm>
            <a:custGeom>
              <a:avLst/>
              <a:gdLst/>
              <a:ahLst/>
              <a:cxnLst/>
              <a:rect l="l" t="t" r="r" b="b"/>
              <a:pathLst>
                <a:path w="2627" h="2721" extrusionOk="0">
                  <a:moveTo>
                    <a:pt x="1948" y="0"/>
                  </a:moveTo>
                  <a:cubicBezTo>
                    <a:pt x="1940" y="0"/>
                    <a:pt x="1932" y="0"/>
                    <a:pt x="1924" y="1"/>
                  </a:cubicBezTo>
                  <a:cubicBezTo>
                    <a:pt x="1741" y="9"/>
                    <a:pt x="1555" y="70"/>
                    <a:pt x="1429" y="206"/>
                  </a:cubicBezTo>
                  <a:lnTo>
                    <a:pt x="206" y="1522"/>
                  </a:lnTo>
                  <a:cubicBezTo>
                    <a:pt x="77" y="1655"/>
                    <a:pt x="3" y="1833"/>
                    <a:pt x="0" y="2019"/>
                  </a:cubicBezTo>
                  <a:cubicBezTo>
                    <a:pt x="0" y="2190"/>
                    <a:pt x="77" y="2395"/>
                    <a:pt x="206" y="2514"/>
                  </a:cubicBezTo>
                  <a:cubicBezTo>
                    <a:pt x="335" y="2632"/>
                    <a:pt x="501" y="2720"/>
                    <a:pt x="679" y="2720"/>
                  </a:cubicBezTo>
                  <a:cubicBezTo>
                    <a:pt x="687" y="2720"/>
                    <a:pt x="695" y="2720"/>
                    <a:pt x="703" y="2720"/>
                  </a:cubicBezTo>
                  <a:cubicBezTo>
                    <a:pt x="884" y="2711"/>
                    <a:pt x="1072" y="2652"/>
                    <a:pt x="1198" y="2514"/>
                  </a:cubicBezTo>
                  <a:lnTo>
                    <a:pt x="2421" y="1199"/>
                  </a:lnTo>
                  <a:cubicBezTo>
                    <a:pt x="2549" y="1066"/>
                    <a:pt x="2622" y="888"/>
                    <a:pt x="2627" y="704"/>
                  </a:cubicBezTo>
                  <a:cubicBezTo>
                    <a:pt x="2625" y="531"/>
                    <a:pt x="2549" y="325"/>
                    <a:pt x="2421" y="206"/>
                  </a:cubicBezTo>
                  <a:cubicBezTo>
                    <a:pt x="2292" y="88"/>
                    <a:pt x="2126" y="0"/>
                    <a:pt x="1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1"/>
            <p:cNvSpPr/>
            <p:nvPr/>
          </p:nvSpPr>
          <p:spPr>
            <a:xfrm>
              <a:off x="1612375" y="4769250"/>
              <a:ext cx="79275" cy="73025"/>
            </a:xfrm>
            <a:custGeom>
              <a:avLst/>
              <a:gdLst/>
              <a:ahLst/>
              <a:cxnLst/>
              <a:rect l="l" t="t" r="r" b="b"/>
              <a:pathLst>
                <a:path w="3171" h="2921" extrusionOk="0">
                  <a:moveTo>
                    <a:pt x="2493" y="1"/>
                  </a:moveTo>
                  <a:cubicBezTo>
                    <a:pt x="2485" y="1"/>
                    <a:pt x="2477" y="1"/>
                    <a:pt x="2469" y="1"/>
                  </a:cubicBezTo>
                  <a:cubicBezTo>
                    <a:pt x="2275" y="11"/>
                    <a:pt x="2120" y="80"/>
                    <a:pt x="1972" y="207"/>
                  </a:cubicBezTo>
                  <a:cubicBezTo>
                    <a:pt x="1383" y="712"/>
                    <a:pt x="794" y="1218"/>
                    <a:pt x="206" y="1721"/>
                  </a:cubicBezTo>
                  <a:cubicBezTo>
                    <a:pt x="74" y="1833"/>
                    <a:pt x="0" y="2051"/>
                    <a:pt x="0" y="2218"/>
                  </a:cubicBezTo>
                  <a:cubicBezTo>
                    <a:pt x="0" y="2390"/>
                    <a:pt x="76" y="2595"/>
                    <a:pt x="206" y="2714"/>
                  </a:cubicBezTo>
                  <a:cubicBezTo>
                    <a:pt x="334" y="2832"/>
                    <a:pt x="499" y="2920"/>
                    <a:pt x="678" y="2920"/>
                  </a:cubicBezTo>
                  <a:cubicBezTo>
                    <a:pt x="686" y="2920"/>
                    <a:pt x="693" y="2920"/>
                    <a:pt x="701" y="2920"/>
                  </a:cubicBezTo>
                  <a:cubicBezTo>
                    <a:pt x="896" y="2911"/>
                    <a:pt x="1050" y="2842"/>
                    <a:pt x="1197" y="2714"/>
                  </a:cubicBezTo>
                  <a:lnTo>
                    <a:pt x="2964" y="1200"/>
                  </a:lnTo>
                  <a:cubicBezTo>
                    <a:pt x="3094" y="1088"/>
                    <a:pt x="3170" y="871"/>
                    <a:pt x="3170" y="704"/>
                  </a:cubicBezTo>
                  <a:cubicBezTo>
                    <a:pt x="3170" y="531"/>
                    <a:pt x="3093" y="326"/>
                    <a:pt x="2964" y="207"/>
                  </a:cubicBezTo>
                  <a:cubicBezTo>
                    <a:pt x="2837" y="89"/>
                    <a:pt x="2671" y="1"/>
                    <a:pt x="2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1"/>
            <p:cNvSpPr/>
            <p:nvPr/>
          </p:nvSpPr>
          <p:spPr>
            <a:xfrm>
              <a:off x="1716425" y="4650600"/>
              <a:ext cx="70225" cy="64400"/>
            </a:xfrm>
            <a:custGeom>
              <a:avLst/>
              <a:gdLst/>
              <a:ahLst/>
              <a:cxnLst/>
              <a:rect l="l" t="t" r="r" b="b"/>
              <a:pathLst>
                <a:path w="2809" h="2576" extrusionOk="0">
                  <a:moveTo>
                    <a:pt x="2131" y="0"/>
                  </a:moveTo>
                  <a:cubicBezTo>
                    <a:pt x="2123" y="0"/>
                    <a:pt x="2115" y="1"/>
                    <a:pt x="2107" y="1"/>
                  </a:cubicBezTo>
                  <a:lnTo>
                    <a:pt x="1920" y="27"/>
                  </a:lnTo>
                  <a:cubicBezTo>
                    <a:pt x="1803" y="58"/>
                    <a:pt x="1697" y="121"/>
                    <a:pt x="1612" y="207"/>
                  </a:cubicBezTo>
                  <a:lnTo>
                    <a:pt x="206" y="1377"/>
                  </a:lnTo>
                  <a:cubicBezTo>
                    <a:pt x="76" y="1485"/>
                    <a:pt x="1" y="1709"/>
                    <a:pt x="1" y="1872"/>
                  </a:cubicBezTo>
                  <a:cubicBezTo>
                    <a:pt x="1" y="2045"/>
                    <a:pt x="78" y="2251"/>
                    <a:pt x="206" y="2369"/>
                  </a:cubicBezTo>
                  <a:cubicBezTo>
                    <a:pt x="334" y="2487"/>
                    <a:pt x="501" y="2576"/>
                    <a:pt x="678" y="2576"/>
                  </a:cubicBezTo>
                  <a:cubicBezTo>
                    <a:pt x="686" y="2576"/>
                    <a:pt x="694" y="2575"/>
                    <a:pt x="702" y="2575"/>
                  </a:cubicBezTo>
                  <a:lnTo>
                    <a:pt x="889" y="2549"/>
                  </a:lnTo>
                  <a:cubicBezTo>
                    <a:pt x="1006" y="2517"/>
                    <a:pt x="1111" y="2455"/>
                    <a:pt x="1197" y="2369"/>
                  </a:cubicBezTo>
                  <a:lnTo>
                    <a:pt x="2603" y="1199"/>
                  </a:lnTo>
                  <a:cubicBezTo>
                    <a:pt x="2733" y="1090"/>
                    <a:pt x="2808" y="867"/>
                    <a:pt x="2808" y="704"/>
                  </a:cubicBezTo>
                  <a:cubicBezTo>
                    <a:pt x="2808" y="531"/>
                    <a:pt x="2731" y="325"/>
                    <a:pt x="2603" y="207"/>
                  </a:cubicBezTo>
                  <a:cubicBezTo>
                    <a:pt x="2475" y="88"/>
                    <a:pt x="2309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1"/>
            <p:cNvSpPr/>
            <p:nvPr/>
          </p:nvSpPr>
          <p:spPr>
            <a:xfrm>
              <a:off x="1412225" y="4947175"/>
              <a:ext cx="66275" cy="72275"/>
            </a:xfrm>
            <a:custGeom>
              <a:avLst/>
              <a:gdLst/>
              <a:ahLst/>
              <a:cxnLst/>
              <a:rect l="l" t="t" r="r" b="b"/>
              <a:pathLst>
                <a:path w="2651" h="2891" extrusionOk="0">
                  <a:moveTo>
                    <a:pt x="1973" y="1"/>
                  </a:moveTo>
                  <a:cubicBezTo>
                    <a:pt x="1965" y="1"/>
                    <a:pt x="1957" y="1"/>
                    <a:pt x="1950" y="1"/>
                  </a:cubicBezTo>
                  <a:cubicBezTo>
                    <a:pt x="1772" y="9"/>
                    <a:pt x="1571" y="65"/>
                    <a:pt x="1453" y="207"/>
                  </a:cubicBezTo>
                  <a:lnTo>
                    <a:pt x="207" y="1691"/>
                  </a:lnTo>
                  <a:cubicBezTo>
                    <a:pt x="85" y="1836"/>
                    <a:pt x="1" y="1991"/>
                    <a:pt x="1" y="2187"/>
                  </a:cubicBezTo>
                  <a:cubicBezTo>
                    <a:pt x="1" y="2360"/>
                    <a:pt x="78" y="2565"/>
                    <a:pt x="207" y="2684"/>
                  </a:cubicBezTo>
                  <a:cubicBezTo>
                    <a:pt x="334" y="2802"/>
                    <a:pt x="501" y="2890"/>
                    <a:pt x="678" y="2890"/>
                  </a:cubicBezTo>
                  <a:cubicBezTo>
                    <a:pt x="686" y="2890"/>
                    <a:pt x="694" y="2890"/>
                    <a:pt x="702" y="2890"/>
                  </a:cubicBezTo>
                  <a:cubicBezTo>
                    <a:pt x="880" y="2881"/>
                    <a:pt x="1081" y="2824"/>
                    <a:pt x="1199" y="2684"/>
                  </a:cubicBezTo>
                  <a:lnTo>
                    <a:pt x="2445" y="1199"/>
                  </a:lnTo>
                  <a:cubicBezTo>
                    <a:pt x="2567" y="1054"/>
                    <a:pt x="2651" y="900"/>
                    <a:pt x="2651" y="704"/>
                  </a:cubicBezTo>
                  <a:cubicBezTo>
                    <a:pt x="2651" y="531"/>
                    <a:pt x="2575" y="325"/>
                    <a:pt x="2445" y="207"/>
                  </a:cubicBezTo>
                  <a:cubicBezTo>
                    <a:pt x="2317" y="89"/>
                    <a:pt x="2152" y="1"/>
                    <a:pt x="1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1342125" y="5206725"/>
              <a:ext cx="73175" cy="77075"/>
            </a:xfrm>
            <a:custGeom>
              <a:avLst/>
              <a:gdLst/>
              <a:ahLst/>
              <a:cxnLst/>
              <a:rect l="l" t="t" r="r" b="b"/>
              <a:pathLst>
                <a:path w="2927" h="3083" extrusionOk="0">
                  <a:moveTo>
                    <a:pt x="2248" y="1"/>
                  </a:moveTo>
                  <a:cubicBezTo>
                    <a:pt x="2240" y="1"/>
                    <a:pt x="2232" y="1"/>
                    <a:pt x="2224" y="1"/>
                  </a:cubicBezTo>
                  <a:cubicBezTo>
                    <a:pt x="2043" y="9"/>
                    <a:pt x="1854" y="69"/>
                    <a:pt x="1729" y="207"/>
                  </a:cubicBezTo>
                  <a:lnTo>
                    <a:pt x="206" y="1884"/>
                  </a:lnTo>
                  <a:cubicBezTo>
                    <a:pt x="83" y="2022"/>
                    <a:pt x="0" y="2192"/>
                    <a:pt x="0" y="2381"/>
                  </a:cubicBezTo>
                  <a:cubicBezTo>
                    <a:pt x="0" y="2552"/>
                    <a:pt x="78" y="2758"/>
                    <a:pt x="206" y="2876"/>
                  </a:cubicBezTo>
                  <a:cubicBezTo>
                    <a:pt x="335" y="2995"/>
                    <a:pt x="501" y="3083"/>
                    <a:pt x="679" y="3083"/>
                  </a:cubicBezTo>
                  <a:cubicBezTo>
                    <a:pt x="687" y="3083"/>
                    <a:pt x="695" y="3082"/>
                    <a:pt x="703" y="3082"/>
                  </a:cubicBezTo>
                  <a:cubicBezTo>
                    <a:pt x="884" y="3074"/>
                    <a:pt x="1073" y="3015"/>
                    <a:pt x="1199" y="2876"/>
                  </a:cubicBezTo>
                  <a:lnTo>
                    <a:pt x="2721" y="1199"/>
                  </a:lnTo>
                  <a:cubicBezTo>
                    <a:pt x="2844" y="1061"/>
                    <a:pt x="2927" y="891"/>
                    <a:pt x="2927" y="704"/>
                  </a:cubicBezTo>
                  <a:cubicBezTo>
                    <a:pt x="2925" y="531"/>
                    <a:pt x="2849" y="327"/>
                    <a:pt x="2721" y="207"/>
                  </a:cubicBezTo>
                  <a:cubicBezTo>
                    <a:pt x="2592" y="89"/>
                    <a:pt x="2426" y="1"/>
                    <a:pt x="2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1617175" y="5334650"/>
              <a:ext cx="70400" cy="74025"/>
            </a:xfrm>
            <a:custGeom>
              <a:avLst/>
              <a:gdLst/>
              <a:ahLst/>
              <a:cxnLst/>
              <a:rect l="l" t="t" r="r" b="b"/>
              <a:pathLst>
                <a:path w="2816" h="2961" extrusionOk="0">
                  <a:moveTo>
                    <a:pt x="2136" y="0"/>
                  </a:moveTo>
                  <a:cubicBezTo>
                    <a:pt x="2128" y="0"/>
                    <a:pt x="2120" y="1"/>
                    <a:pt x="2112" y="1"/>
                  </a:cubicBezTo>
                  <a:cubicBezTo>
                    <a:pt x="1931" y="9"/>
                    <a:pt x="1742" y="68"/>
                    <a:pt x="1617" y="207"/>
                  </a:cubicBezTo>
                  <a:lnTo>
                    <a:pt x="207" y="1762"/>
                  </a:lnTo>
                  <a:cubicBezTo>
                    <a:pt x="81" y="1899"/>
                    <a:pt x="1" y="2068"/>
                    <a:pt x="1" y="2257"/>
                  </a:cubicBezTo>
                  <a:cubicBezTo>
                    <a:pt x="1" y="2430"/>
                    <a:pt x="76" y="2636"/>
                    <a:pt x="207" y="2754"/>
                  </a:cubicBezTo>
                  <a:cubicBezTo>
                    <a:pt x="334" y="2873"/>
                    <a:pt x="500" y="2961"/>
                    <a:pt x="678" y="2961"/>
                  </a:cubicBezTo>
                  <a:cubicBezTo>
                    <a:pt x="686" y="2961"/>
                    <a:pt x="694" y="2961"/>
                    <a:pt x="702" y="2960"/>
                  </a:cubicBezTo>
                  <a:cubicBezTo>
                    <a:pt x="883" y="2952"/>
                    <a:pt x="1072" y="2893"/>
                    <a:pt x="1199" y="2754"/>
                  </a:cubicBezTo>
                  <a:lnTo>
                    <a:pt x="2609" y="1199"/>
                  </a:lnTo>
                  <a:cubicBezTo>
                    <a:pt x="2733" y="1061"/>
                    <a:pt x="2815" y="891"/>
                    <a:pt x="2815" y="702"/>
                  </a:cubicBezTo>
                  <a:cubicBezTo>
                    <a:pt x="2815" y="531"/>
                    <a:pt x="2738" y="325"/>
                    <a:pt x="2609" y="207"/>
                  </a:cubicBezTo>
                  <a:cubicBezTo>
                    <a:pt x="2480" y="88"/>
                    <a:pt x="2315" y="0"/>
                    <a:pt x="2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1789425" y="5298200"/>
              <a:ext cx="59550" cy="66300"/>
            </a:xfrm>
            <a:custGeom>
              <a:avLst/>
              <a:gdLst/>
              <a:ahLst/>
              <a:cxnLst/>
              <a:rect l="l" t="t" r="r" b="b"/>
              <a:pathLst>
                <a:path w="2382" h="2652" extrusionOk="0">
                  <a:moveTo>
                    <a:pt x="1703" y="0"/>
                  </a:moveTo>
                  <a:cubicBezTo>
                    <a:pt x="1695" y="0"/>
                    <a:pt x="1687" y="0"/>
                    <a:pt x="1679" y="1"/>
                  </a:cubicBezTo>
                  <a:cubicBezTo>
                    <a:pt x="1506" y="7"/>
                    <a:pt x="1296" y="63"/>
                    <a:pt x="1184" y="207"/>
                  </a:cubicBezTo>
                  <a:lnTo>
                    <a:pt x="206" y="1452"/>
                  </a:lnTo>
                  <a:cubicBezTo>
                    <a:pt x="81" y="1589"/>
                    <a:pt x="8" y="1765"/>
                    <a:pt x="0" y="1949"/>
                  </a:cubicBezTo>
                  <a:cubicBezTo>
                    <a:pt x="0" y="2121"/>
                    <a:pt x="76" y="2326"/>
                    <a:pt x="206" y="2445"/>
                  </a:cubicBezTo>
                  <a:cubicBezTo>
                    <a:pt x="334" y="2563"/>
                    <a:pt x="501" y="2651"/>
                    <a:pt x="678" y="2651"/>
                  </a:cubicBezTo>
                  <a:cubicBezTo>
                    <a:pt x="686" y="2651"/>
                    <a:pt x="694" y="2651"/>
                    <a:pt x="701" y="2651"/>
                  </a:cubicBezTo>
                  <a:cubicBezTo>
                    <a:pt x="874" y="2644"/>
                    <a:pt x="1086" y="2590"/>
                    <a:pt x="1198" y="2445"/>
                  </a:cubicBezTo>
                  <a:lnTo>
                    <a:pt x="2176" y="1199"/>
                  </a:lnTo>
                  <a:cubicBezTo>
                    <a:pt x="2299" y="1062"/>
                    <a:pt x="2374" y="886"/>
                    <a:pt x="2382" y="702"/>
                  </a:cubicBezTo>
                  <a:cubicBezTo>
                    <a:pt x="2380" y="529"/>
                    <a:pt x="2304" y="323"/>
                    <a:pt x="2176" y="207"/>
                  </a:cubicBezTo>
                  <a:cubicBezTo>
                    <a:pt x="2047" y="88"/>
                    <a:pt x="1881" y="0"/>
                    <a:pt x="1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1"/>
            <p:cNvSpPr/>
            <p:nvPr/>
          </p:nvSpPr>
          <p:spPr>
            <a:xfrm>
              <a:off x="1735150" y="5188200"/>
              <a:ext cx="72200" cy="72200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2210" y="1"/>
                  </a:moveTo>
                  <a:cubicBezTo>
                    <a:pt x="2202" y="1"/>
                    <a:pt x="2194" y="1"/>
                    <a:pt x="2186" y="1"/>
                  </a:cubicBezTo>
                  <a:cubicBezTo>
                    <a:pt x="1998" y="10"/>
                    <a:pt x="1824" y="74"/>
                    <a:pt x="1689" y="207"/>
                  </a:cubicBezTo>
                  <a:lnTo>
                    <a:pt x="206" y="1688"/>
                  </a:lnTo>
                  <a:cubicBezTo>
                    <a:pt x="76" y="1822"/>
                    <a:pt x="2" y="1999"/>
                    <a:pt x="0" y="2185"/>
                  </a:cubicBezTo>
                  <a:cubicBezTo>
                    <a:pt x="0" y="2357"/>
                    <a:pt x="76" y="2562"/>
                    <a:pt x="206" y="2681"/>
                  </a:cubicBezTo>
                  <a:cubicBezTo>
                    <a:pt x="334" y="2799"/>
                    <a:pt x="499" y="2887"/>
                    <a:pt x="678" y="2887"/>
                  </a:cubicBezTo>
                  <a:cubicBezTo>
                    <a:pt x="686" y="2887"/>
                    <a:pt x="694" y="2887"/>
                    <a:pt x="702" y="2887"/>
                  </a:cubicBezTo>
                  <a:cubicBezTo>
                    <a:pt x="889" y="2878"/>
                    <a:pt x="1064" y="2816"/>
                    <a:pt x="1199" y="2681"/>
                  </a:cubicBezTo>
                  <a:lnTo>
                    <a:pt x="2681" y="1200"/>
                  </a:lnTo>
                  <a:cubicBezTo>
                    <a:pt x="2811" y="1066"/>
                    <a:pt x="2886" y="889"/>
                    <a:pt x="2887" y="704"/>
                  </a:cubicBezTo>
                  <a:cubicBezTo>
                    <a:pt x="2887" y="533"/>
                    <a:pt x="2810" y="327"/>
                    <a:pt x="2681" y="207"/>
                  </a:cubicBezTo>
                  <a:cubicBezTo>
                    <a:pt x="2554" y="89"/>
                    <a:pt x="2388" y="1"/>
                    <a:pt x="2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1853725" y="5051550"/>
              <a:ext cx="91050" cy="93500"/>
            </a:xfrm>
            <a:custGeom>
              <a:avLst/>
              <a:gdLst/>
              <a:ahLst/>
              <a:cxnLst/>
              <a:rect l="l" t="t" r="r" b="b"/>
              <a:pathLst>
                <a:path w="3642" h="3740" extrusionOk="0">
                  <a:moveTo>
                    <a:pt x="2825" y="0"/>
                  </a:moveTo>
                  <a:cubicBezTo>
                    <a:pt x="2651" y="0"/>
                    <a:pt x="2481" y="62"/>
                    <a:pt x="2358" y="202"/>
                  </a:cubicBezTo>
                  <a:lnTo>
                    <a:pt x="292" y="2544"/>
                  </a:lnTo>
                  <a:cubicBezTo>
                    <a:pt x="50" y="2821"/>
                    <a:pt x="1" y="3270"/>
                    <a:pt x="292" y="3537"/>
                  </a:cubicBezTo>
                  <a:cubicBezTo>
                    <a:pt x="432" y="3664"/>
                    <a:pt x="626" y="3739"/>
                    <a:pt x="817" y="3739"/>
                  </a:cubicBezTo>
                  <a:cubicBezTo>
                    <a:pt x="991" y="3739"/>
                    <a:pt x="1161" y="3677"/>
                    <a:pt x="1284" y="3537"/>
                  </a:cubicBezTo>
                  <a:lnTo>
                    <a:pt x="3350" y="1195"/>
                  </a:lnTo>
                  <a:cubicBezTo>
                    <a:pt x="3594" y="920"/>
                    <a:pt x="3641" y="469"/>
                    <a:pt x="3350" y="202"/>
                  </a:cubicBezTo>
                  <a:cubicBezTo>
                    <a:pt x="3210" y="75"/>
                    <a:pt x="3016" y="0"/>
                    <a:pt x="28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1"/>
            <p:cNvSpPr/>
            <p:nvPr/>
          </p:nvSpPr>
          <p:spPr>
            <a:xfrm>
              <a:off x="2011650" y="4985450"/>
              <a:ext cx="62575" cy="72150"/>
            </a:xfrm>
            <a:custGeom>
              <a:avLst/>
              <a:gdLst/>
              <a:ahLst/>
              <a:cxnLst/>
              <a:rect l="l" t="t" r="r" b="b"/>
              <a:pathLst>
                <a:path w="2503" h="2886" extrusionOk="0">
                  <a:moveTo>
                    <a:pt x="1768" y="1"/>
                  </a:moveTo>
                  <a:cubicBezTo>
                    <a:pt x="1709" y="1"/>
                    <a:pt x="1651" y="9"/>
                    <a:pt x="1594" y="27"/>
                  </a:cubicBezTo>
                  <a:lnTo>
                    <a:pt x="1426" y="98"/>
                  </a:lnTo>
                  <a:cubicBezTo>
                    <a:pt x="1322" y="159"/>
                    <a:pt x="1236" y="246"/>
                    <a:pt x="1174" y="350"/>
                  </a:cubicBezTo>
                  <a:lnTo>
                    <a:pt x="116" y="1828"/>
                  </a:lnTo>
                  <a:cubicBezTo>
                    <a:pt x="15" y="1968"/>
                    <a:pt x="0" y="2209"/>
                    <a:pt x="45" y="2369"/>
                  </a:cubicBezTo>
                  <a:cubicBezTo>
                    <a:pt x="89" y="2529"/>
                    <a:pt x="216" y="2708"/>
                    <a:pt x="367" y="2787"/>
                  </a:cubicBezTo>
                  <a:cubicBezTo>
                    <a:pt x="478" y="2847"/>
                    <a:pt x="605" y="2885"/>
                    <a:pt x="732" y="2885"/>
                  </a:cubicBezTo>
                  <a:cubicBezTo>
                    <a:pt x="792" y="2885"/>
                    <a:pt x="851" y="2877"/>
                    <a:pt x="909" y="2858"/>
                  </a:cubicBezTo>
                  <a:lnTo>
                    <a:pt x="1075" y="2787"/>
                  </a:lnTo>
                  <a:cubicBezTo>
                    <a:pt x="1180" y="2726"/>
                    <a:pt x="1266" y="2641"/>
                    <a:pt x="1327" y="2537"/>
                  </a:cubicBezTo>
                  <a:cubicBezTo>
                    <a:pt x="1681" y="2043"/>
                    <a:pt x="2033" y="1551"/>
                    <a:pt x="2387" y="1057"/>
                  </a:cubicBezTo>
                  <a:cubicBezTo>
                    <a:pt x="2487" y="917"/>
                    <a:pt x="2502" y="677"/>
                    <a:pt x="2458" y="518"/>
                  </a:cubicBezTo>
                  <a:cubicBezTo>
                    <a:pt x="2412" y="355"/>
                    <a:pt x="2286" y="178"/>
                    <a:pt x="2135" y="98"/>
                  </a:cubicBezTo>
                  <a:cubicBezTo>
                    <a:pt x="2023" y="39"/>
                    <a:pt x="1896" y="1"/>
                    <a:pt x="17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1"/>
            <p:cNvSpPr/>
            <p:nvPr/>
          </p:nvSpPr>
          <p:spPr>
            <a:xfrm>
              <a:off x="1908175" y="5131900"/>
              <a:ext cx="59975" cy="68975"/>
            </a:xfrm>
            <a:custGeom>
              <a:avLst/>
              <a:gdLst/>
              <a:ahLst/>
              <a:cxnLst/>
              <a:rect l="l" t="t" r="r" b="b"/>
              <a:pathLst>
                <a:path w="2399" h="2759" extrusionOk="0">
                  <a:moveTo>
                    <a:pt x="1665" y="0"/>
                  </a:moveTo>
                  <a:cubicBezTo>
                    <a:pt x="1606" y="0"/>
                    <a:pt x="1548" y="8"/>
                    <a:pt x="1491" y="27"/>
                  </a:cubicBezTo>
                  <a:lnTo>
                    <a:pt x="1323" y="97"/>
                  </a:lnTo>
                  <a:cubicBezTo>
                    <a:pt x="1220" y="158"/>
                    <a:pt x="1132" y="246"/>
                    <a:pt x="1072" y="349"/>
                  </a:cubicBezTo>
                  <a:lnTo>
                    <a:pt x="115" y="1700"/>
                  </a:lnTo>
                  <a:cubicBezTo>
                    <a:pt x="15" y="1842"/>
                    <a:pt x="0" y="2081"/>
                    <a:pt x="45" y="2242"/>
                  </a:cubicBezTo>
                  <a:cubicBezTo>
                    <a:pt x="87" y="2402"/>
                    <a:pt x="214" y="2581"/>
                    <a:pt x="367" y="2660"/>
                  </a:cubicBezTo>
                  <a:cubicBezTo>
                    <a:pt x="478" y="2719"/>
                    <a:pt x="604" y="2758"/>
                    <a:pt x="731" y="2758"/>
                  </a:cubicBezTo>
                  <a:cubicBezTo>
                    <a:pt x="790" y="2758"/>
                    <a:pt x="849" y="2750"/>
                    <a:pt x="907" y="2731"/>
                  </a:cubicBezTo>
                  <a:lnTo>
                    <a:pt x="1075" y="2660"/>
                  </a:lnTo>
                  <a:cubicBezTo>
                    <a:pt x="1179" y="2599"/>
                    <a:pt x="1266" y="2513"/>
                    <a:pt x="1327" y="2408"/>
                  </a:cubicBezTo>
                  <a:lnTo>
                    <a:pt x="2283" y="1059"/>
                  </a:lnTo>
                  <a:cubicBezTo>
                    <a:pt x="2383" y="917"/>
                    <a:pt x="2398" y="678"/>
                    <a:pt x="2354" y="517"/>
                  </a:cubicBezTo>
                  <a:cubicBezTo>
                    <a:pt x="2309" y="354"/>
                    <a:pt x="2182" y="178"/>
                    <a:pt x="2031" y="97"/>
                  </a:cubicBezTo>
                  <a:cubicBezTo>
                    <a:pt x="1920" y="39"/>
                    <a:pt x="1792" y="0"/>
                    <a:pt x="16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1"/>
            <p:cNvSpPr/>
            <p:nvPr/>
          </p:nvSpPr>
          <p:spPr>
            <a:xfrm>
              <a:off x="2075350" y="5011250"/>
              <a:ext cx="67575" cy="81500"/>
            </a:xfrm>
            <a:custGeom>
              <a:avLst/>
              <a:gdLst/>
              <a:ahLst/>
              <a:cxnLst/>
              <a:rect l="l" t="t" r="r" b="b"/>
              <a:pathLst>
                <a:path w="2703" h="3260" extrusionOk="0">
                  <a:moveTo>
                    <a:pt x="1983" y="1"/>
                  </a:moveTo>
                  <a:cubicBezTo>
                    <a:pt x="1745" y="1"/>
                    <a:pt x="1522" y="124"/>
                    <a:pt x="1374" y="343"/>
                  </a:cubicBezTo>
                  <a:lnTo>
                    <a:pt x="117" y="2209"/>
                  </a:lnTo>
                  <a:cubicBezTo>
                    <a:pt x="18" y="2354"/>
                    <a:pt x="0" y="2585"/>
                    <a:pt x="45" y="2749"/>
                  </a:cubicBezTo>
                  <a:cubicBezTo>
                    <a:pt x="91" y="2914"/>
                    <a:pt x="216" y="3088"/>
                    <a:pt x="369" y="3169"/>
                  </a:cubicBezTo>
                  <a:cubicBezTo>
                    <a:pt x="485" y="3230"/>
                    <a:pt x="604" y="3259"/>
                    <a:pt x="720" y="3259"/>
                  </a:cubicBezTo>
                  <a:cubicBezTo>
                    <a:pt x="958" y="3259"/>
                    <a:pt x="1181" y="3136"/>
                    <a:pt x="1328" y="2917"/>
                  </a:cubicBezTo>
                  <a:cubicBezTo>
                    <a:pt x="1746" y="2295"/>
                    <a:pt x="2166" y="1673"/>
                    <a:pt x="2586" y="1051"/>
                  </a:cubicBezTo>
                  <a:cubicBezTo>
                    <a:pt x="2684" y="906"/>
                    <a:pt x="2703" y="675"/>
                    <a:pt x="2657" y="511"/>
                  </a:cubicBezTo>
                  <a:cubicBezTo>
                    <a:pt x="2612" y="348"/>
                    <a:pt x="2485" y="172"/>
                    <a:pt x="2334" y="91"/>
                  </a:cubicBezTo>
                  <a:cubicBezTo>
                    <a:pt x="2218" y="30"/>
                    <a:pt x="2099" y="1"/>
                    <a:pt x="19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1"/>
            <p:cNvSpPr/>
            <p:nvPr/>
          </p:nvSpPr>
          <p:spPr>
            <a:xfrm>
              <a:off x="1909350" y="4673100"/>
              <a:ext cx="68425" cy="74025"/>
            </a:xfrm>
            <a:custGeom>
              <a:avLst/>
              <a:gdLst/>
              <a:ahLst/>
              <a:cxnLst/>
              <a:rect l="l" t="t" r="r" b="b"/>
              <a:pathLst>
                <a:path w="2737" h="2961" extrusionOk="0">
                  <a:moveTo>
                    <a:pt x="2059" y="1"/>
                  </a:moveTo>
                  <a:cubicBezTo>
                    <a:pt x="2051" y="1"/>
                    <a:pt x="2043" y="1"/>
                    <a:pt x="2035" y="1"/>
                  </a:cubicBezTo>
                  <a:cubicBezTo>
                    <a:pt x="1857" y="9"/>
                    <a:pt x="1658" y="67"/>
                    <a:pt x="1538" y="207"/>
                  </a:cubicBezTo>
                  <a:cubicBezTo>
                    <a:pt x="1095" y="725"/>
                    <a:pt x="651" y="1244"/>
                    <a:pt x="207" y="1762"/>
                  </a:cubicBezTo>
                  <a:cubicBezTo>
                    <a:pt x="83" y="1907"/>
                    <a:pt x="1" y="2065"/>
                    <a:pt x="1" y="2259"/>
                  </a:cubicBezTo>
                  <a:cubicBezTo>
                    <a:pt x="1" y="2430"/>
                    <a:pt x="78" y="2636"/>
                    <a:pt x="207" y="2755"/>
                  </a:cubicBezTo>
                  <a:cubicBezTo>
                    <a:pt x="336" y="2873"/>
                    <a:pt x="501" y="2961"/>
                    <a:pt x="680" y="2961"/>
                  </a:cubicBezTo>
                  <a:cubicBezTo>
                    <a:pt x="688" y="2961"/>
                    <a:pt x="696" y="2961"/>
                    <a:pt x="704" y="2960"/>
                  </a:cubicBezTo>
                  <a:cubicBezTo>
                    <a:pt x="881" y="2952"/>
                    <a:pt x="1079" y="2895"/>
                    <a:pt x="1199" y="2755"/>
                  </a:cubicBezTo>
                  <a:cubicBezTo>
                    <a:pt x="1643" y="2236"/>
                    <a:pt x="2088" y="1718"/>
                    <a:pt x="2530" y="1199"/>
                  </a:cubicBezTo>
                  <a:cubicBezTo>
                    <a:pt x="2654" y="1055"/>
                    <a:pt x="2736" y="898"/>
                    <a:pt x="2736" y="702"/>
                  </a:cubicBezTo>
                  <a:cubicBezTo>
                    <a:pt x="2736" y="531"/>
                    <a:pt x="2661" y="325"/>
                    <a:pt x="2530" y="207"/>
                  </a:cubicBezTo>
                  <a:cubicBezTo>
                    <a:pt x="2403" y="89"/>
                    <a:pt x="2237" y="1"/>
                    <a:pt x="2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1"/>
            <p:cNvSpPr/>
            <p:nvPr/>
          </p:nvSpPr>
          <p:spPr>
            <a:xfrm>
              <a:off x="2027775" y="4735075"/>
              <a:ext cx="80050" cy="89500"/>
            </a:xfrm>
            <a:custGeom>
              <a:avLst/>
              <a:gdLst/>
              <a:ahLst/>
              <a:cxnLst/>
              <a:rect l="l" t="t" r="r" b="b"/>
              <a:pathLst>
                <a:path w="3202" h="3580" extrusionOk="0">
                  <a:moveTo>
                    <a:pt x="2463" y="0"/>
                  </a:moveTo>
                  <a:cubicBezTo>
                    <a:pt x="2290" y="0"/>
                    <a:pt x="2121" y="61"/>
                    <a:pt x="2004" y="203"/>
                  </a:cubicBezTo>
                  <a:lnTo>
                    <a:pt x="206" y="2384"/>
                  </a:lnTo>
                  <a:cubicBezTo>
                    <a:pt x="84" y="2532"/>
                    <a:pt x="1" y="2682"/>
                    <a:pt x="1" y="2881"/>
                  </a:cubicBezTo>
                  <a:cubicBezTo>
                    <a:pt x="1" y="3052"/>
                    <a:pt x="76" y="3258"/>
                    <a:pt x="206" y="3376"/>
                  </a:cubicBezTo>
                  <a:cubicBezTo>
                    <a:pt x="342" y="3502"/>
                    <a:pt x="543" y="3580"/>
                    <a:pt x="738" y="3580"/>
                  </a:cubicBezTo>
                  <a:cubicBezTo>
                    <a:pt x="912" y="3580"/>
                    <a:pt x="1081" y="3519"/>
                    <a:pt x="1199" y="3376"/>
                  </a:cubicBezTo>
                  <a:lnTo>
                    <a:pt x="2996" y="1196"/>
                  </a:lnTo>
                  <a:cubicBezTo>
                    <a:pt x="3118" y="1048"/>
                    <a:pt x="3202" y="898"/>
                    <a:pt x="3202" y="700"/>
                  </a:cubicBezTo>
                  <a:cubicBezTo>
                    <a:pt x="3202" y="527"/>
                    <a:pt x="3126" y="323"/>
                    <a:pt x="2996" y="203"/>
                  </a:cubicBezTo>
                  <a:cubicBezTo>
                    <a:pt x="2859" y="78"/>
                    <a:pt x="2659" y="0"/>
                    <a:pt x="2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1"/>
            <p:cNvSpPr/>
            <p:nvPr/>
          </p:nvSpPr>
          <p:spPr>
            <a:xfrm>
              <a:off x="2157475" y="4573975"/>
              <a:ext cx="62550" cy="70100"/>
            </a:xfrm>
            <a:custGeom>
              <a:avLst/>
              <a:gdLst/>
              <a:ahLst/>
              <a:cxnLst/>
              <a:rect l="l" t="t" r="r" b="b"/>
              <a:pathLst>
                <a:path w="2502" h="2804" extrusionOk="0">
                  <a:moveTo>
                    <a:pt x="1824" y="1"/>
                  </a:moveTo>
                  <a:cubicBezTo>
                    <a:pt x="1817" y="1"/>
                    <a:pt x="1809" y="1"/>
                    <a:pt x="1801" y="1"/>
                  </a:cubicBezTo>
                  <a:cubicBezTo>
                    <a:pt x="1628" y="8"/>
                    <a:pt x="1416" y="64"/>
                    <a:pt x="1304" y="207"/>
                  </a:cubicBezTo>
                  <a:lnTo>
                    <a:pt x="206" y="1606"/>
                  </a:lnTo>
                  <a:cubicBezTo>
                    <a:pt x="81" y="1741"/>
                    <a:pt x="7" y="1917"/>
                    <a:pt x="0" y="2101"/>
                  </a:cubicBezTo>
                  <a:cubicBezTo>
                    <a:pt x="0" y="2274"/>
                    <a:pt x="76" y="2480"/>
                    <a:pt x="206" y="2597"/>
                  </a:cubicBezTo>
                  <a:cubicBezTo>
                    <a:pt x="334" y="2715"/>
                    <a:pt x="499" y="2803"/>
                    <a:pt x="678" y="2803"/>
                  </a:cubicBezTo>
                  <a:cubicBezTo>
                    <a:pt x="686" y="2803"/>
                    <a:pt x="693" y="2803"/>
                    <a:pt x="701" y="2803"/>
                  </a:cubicBezTo>
                  <a:cubicBezTo>
                    <a:pt x="874" y="2796"/>
                    <a:pt x="1085" y="2742"/>
                    <a:pt x="1198" y="2597"/>
                  </a:cubicBezTo>
                  <a:lnTo>
                    <a:pt x="2296" y="1198"/>
                  </a:lnTo>
                  <a:cubicBezTo>
                    <a:pt x="2421" y="1063"/>
                    <a:pt x="2494" y="887"/>
                    <a:pt x="2502" y="702"/>
                  </a:cubicBezTo>
                  <a:cubicBezTo>
                    <a:pt x="2502" y="530"/>
                    <a:pt x="2426" y="326"/>
                    <a:pt x="2296" y="207"/>
                  </a:cubicBezTo>
                  <a:cubicBezTo>
                    <a:pt x="2168" y="89"/>
                    <a:pt x="2003" y="1"/>
                    <a:pt x="18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2017825" y="4564600"/>
              <a:ext cx="65000" cy="70575"/>
            </a:xfrm>
            <a:custGeom>
              <a:avLst/>
              <a:gdLst/>
              <a:ahLst/>
              <a:cxnLst/>
              <a:rect l="l" t="t" r="r" b="b"/>
              <a:pathLst>
                <a:path w="2600" h="2823" extrusionOk="0">
                  <a:moveTo>
                    <a:pt x="1920" y="1"/>
                  </a:moveTo>
                  <a:cubicBezTo>
                    <a:pt x="1912" y="1"/>
                    <a:pt x="1904" y="1"/>
                    <a:pt x="1896" y="1"/>
                  </a:cubicBezTo>
                  <a:cubicBezTo>
                    <a:pt x="1720" y="9"/>
                    <a:pt x="1519" y="65"/>
                    <a:pt x="1401" y="207"/>
                  </a:cubicBezTo>
                  <a:lnTo>
                    <a:pt x="206" y="1624"/>
                  </a:lnTo>
                  <a:cubicBezTo>
                    <a:pt x="84" y="1769"/>
                    <a:pt x="0" y="1923"/>
                    <a:pt x="0" y="2119"/>
                  </a:cubicBezTo>
                  <a:cubicBezTo>
                    <a:pt x="0" y="2292"/>
                    <a:pt x="78" y="2498"/>
                    <a:pt x="206" y="2616"/>
                  </a:cubicBezTo>
                  <a:cubicBezTo>
                    <a:pt x="334" y="2735"/>
                    <a:pt x="501" y="2823"/>
                    <a:pt x="679" y="2823"/>
                  </a:cubicBezTo>
                  <a:cubicBezTo>
                    <a:pt x="687" y="2823"/>
                    <a:pt x="695" y="2822"/>
                    <a:pt x="703" y="2822"/>
                  </a:cubicBezTo>
                  <a:cubicBezTo>
                    <a:pt x="879" y="2814"/>
                    <a:pt x="1080" y="2756"/>
                    <a:pt x="1198" y="2616"/>
                  </a:cubicBezTo>
                  <a:lnTo>
                    <a:pt x="2393" y="1199"/>
                  </a:lnTo>
                  <a:cubicBezTo>
                    <a:pt x="2515" y="1054"/>
                    <a:pt x="2599" y="900"/>
                    <a:pt x="2599" y="702"/>
                  </a:cubicBezTo>
                  <a:cubicBezTo>
                    <a:pt x="2599" y="531"/>
                    <a:pt x="2522" y="325"/>
                    <a:pt x="2393" y="207"/>
                  </a:cubicBezTo>
                  <a:cubicBezTo>
                    <a:pt x="2266" y="89"/>
                    <a:pt x="2099" y="1"/>
                    <a:pt x="19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2121950" y="4492775"/>
              <a:ext cx="68000" cy="78225"/>
            </a:xfrm>
            <a:custGeom>
              <a:avLst/>
              <a:gdLst/>
              <a:ahLst/>
              <a:cxnLst/>
              <a:rect l="l" t="t" r="r" b="b"/>
              <a:pathLst>
                <a:path w="2720" h="3129" extrusionOk="0">
                  <a:moveTo>
                    <a:pt x="1988" y="0"/>
                  </a:moveTo>
                  <a:cubicBezTo>
                    <a:pt x="1930" y="0"/>
                    <a:pt x="1871" y="9"/>
                    <a:pt x="1815" y="27"/>
                  </a:cubicBezTo>
                  <a:lnTo>
                    <a:pt x="1647" y="98"/>
                  </a:lnTo>
                  <a:cubicBezTo>
                    <a:pt x="1543" y="158"/>
                    <a:pt x="1456" y="246"/>
                    <a:pt x="1395" y="349"/>
                  </a:cubicBezTo>
                  <a:lnTo>
                    <a:pt x="114" y="2071"/>
                  </a:lnTo>
                  <a:cubicBezTo>
                    <a:pt x="12" y="2208"/>
                    <a:pt x="1" y="2456"/>
                    <a:pt x="44" y="2612"/>
                  </a:cubicBezTo>
                  <a:cubicBezTo>
                    <a:pt x="88" y="2775"/>
                    <a:pt x="213" y="2951"/>
                    <a:pt x="366" y="3030"/>
                  </a:cubicBezTo>
                  <a:cubicBezTo>
                    <a:pt x="477" y="3090"/>
                    <a:pt x="604" y="3129"/>
                    <a:pt x="731" y="3129"/>
                  </a:cubicBezTo>
                  <a:cubicBezTo>
                    <a:pt x="790" y="3129"/>
                    <a:pt x="849" y="3120"/>
                    <a:pt x="906" y="3101"/>
                  </a:cubicBezTo>
                  <a:lnTo>
                    <a:pt x="1074" y="3030"/>
                  </a:lnTo>
                  <a:cubicBezTo>
                    <a:pt x="1178" y="2970"/>
                    <a:pt x="1265" y="2884"/>
                    <a:pt x="1326" y="2779"/>
                  </a:cubicBezTo>
                  <a:lnTo>
                    <a:pt x="2606" y="1059"/>
                  </a:lnTo>
                  <a:cubicBezTo>
                    <a:pt x="2708" y="922"/>
                    <a:pt x="2720" y="674"/>
                    <a:pt x="2677" y="517"/>
                  </a:cubicBezTo>
                  <a:cubicBezTo>
                    <a:pt x="2633" y="354"/>
                    <a:pt x="2506" y="178"/>
                    <a:pt x="2354" y="98"/>
                  </a:cubicBezTo>
                  <a:cubicBezTo>
                    <a:pt x="2243" y="39"/>
                    <a:pt x="2115" y="0"/>
                    <a:pt x="19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11"/>
          <p:cNvSpPr/>
          <p:nvPr/>
        </p:nvSpPr>
        <p:spPr>
          <a:xfrm rot="4373077">
            <a:off x="7762946" y="3566847"/>
            <a:ext cx="1910749" cy="2209436"/>
          </a:xfrm>
          <a:custGeom>
            <a:avLst/>
            <a:gdLst/>
            <a:ahLst/>
            <a:cxnLst/>
            <a:rect l="l" t="t" r="r" b="b"/>
            <a:pathLst>
              <a:path w="65635" h="75895" extrusionOk="0">
                <a:moveTo>
                  <a:pt x="42105" y="0"/>
                </a:moveTo>
                <a:cubicBezTo>
                  <a:pt x="35785" y="0"/>
                  <a:pt x="26625" y="1814"/>
                  <a:pt x="20534" y="7619"/>
                </a:cubicBezTo>
                <a:cubicBezTo>
                  <a:pt x="12338" y="15429"/>
                  <a:pt x="1" y="31781"/>
                  <a:pt x="8389" y="42563"/>
                </a:cubicBezTo>
                <a:cubicBezTo>
                  <a:pt x="11008" y="45591"/>
                  <a:pt x="14656" y="47418"/>
                  <a:pt x="17894" y="49686"/>
                </a:cubicBezTo>
                <a:cubicBezTo>
                  <a:pt x="23215" y="53337"/>
                  <a:pt x="28168" y="57546"/>
                  <a:pt x="32649" y="62185"/>
                </a:cubicBezTo>
                <a:cubicBezTo>
                  <a:pt x="35674" y="65201"/>
                  <a:pt x="38169" y="68706"/>
                  <a:pt x="41221" y="71687"/>
                </a:cubicBezTo>
                <a:cubicBezTo>
                  <a:pt x="44603" y="74659"/>
                  <a:pt x="47519" y="75894"/>
                  <a:pt x="50026" y="75894"/>
                </a:cubicBezTo>
                <a:cubicBezTo>
                  <a:pt x="57750" y="75894"/>
                  <a:pt x="61602" y="64172"/>
                  <a:pt x="63259" y="55354"/>
                </a:cubicBezTo>
                <a:cubicBezTo>
                  <a:pt x="65634" y="41725"/>
                  <a:pt x="63422" y="27621"/>
                  <a:pt x="59196" y="14568"/>
                </a:cubicBezTo>
                <a:cubicBezTo>
                  <a:pt x="57290" y="8983"/>
                  <a:pt x="53913" y="3420"/>
                  <a:pt x="48357" y="896"/>
                </a:cubicBezTo>
                <a:cubicBezTo>
                  <a:pt x="47197" y="364"/>
                  <a:pt x="44936" y="0"/>
                  <a:pt x="421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"/>
          <p:cNvSpPr/>
          <p:nvPr/>
        </p:nvSpPr>
        <p:spPr>
          <a:xfrm rot="-4148601">
            <a:off x="7403582" y="4178148"/>
            <a:ext cx="1939425" cy="2049296"/>
          </a:xfrm>
          <a:custGeom>
            <a:avLst/>
            <a:gdLst/>
            <a:ahLst/>
            <a:cxnLst/>
            <a:rect l="l" t="t" r="r" b="b"/>
            <a:pathLst>
              <a:path w="66618" h="70392" extrusionOk="0">
                <a:moveTo>
                  <a:pt x="29463" y="698"/>
                </a:moveTo>
                <a:cubicBezTo>
                  <a:pt x="29534" y="698"/>
                  <a:pt x="29601" y="700"/>
                  <a:pt x="29666" y="703"/>
                </a:cubicBezTo>
                <a:cubicBezTo>
                  <a:pt x="36167" y="1018"/>
                  <a:pt x="41341" y="5544"/>
                  <a:pt x="44534" y="9282"/>
                </a:cubicBezTo>
                <a:cubicBezTo>
                  <a:pt x="54469" y="21292"/>
                  <a:pt x="60781" y="33489"/>
                  <a:pt x="63292" y="45537"/>
                </a:cubicBezTo>
                <a:cubicBezTo>
                  <a:pt x="64551" y="52004"/>
                  <a:pt x="65896" y="63512"/>
                  <a:pt x="60763" y="67926"/>
                </a:cubicBezTo>
                <a:cubicBezTo>
                  <a:pt x="59390" y="69105"/>
                  <a:pt x="57621" y="69695"/>
                  <a:pt x="55474" y="69695"/>
                </a:cubicBezTo>
                <a:cubicBezTo>
                  <a:pt x="53681" y="69695"/>
                  <a:pt x="51624" y="69284"/>
                  <a:pt x="49316" y="68460"/>
                </a:cubicBezTo>
                <a:cubicBezTo>
                  <a:pt x="47303" y="67621"/>
                  <a:pt x="45337" y="66578"/>
                  <a:pt x="43435" y="65568"/>
                </a:cubicBezTo>
                <a:cubicBezTo>
                  <a:pt x="41630" y="64611"/>
                  <a:pt x="39761" y="63620"/>
                  <a:pt x="37850" y="62798"/>
                </a:cubicBezTo>
                <a:cubicBezTo>
                  <a:pt x="31913" y="60112"/>
                  <a:pt x="25726" y="58030"/>
                  <a:pt x="19461" y="56606"/>
                </a:cubicBezTo>
                <a:cubicBezTo>
                  <a:pt x="18399" y="56355"/>
                  <a:pt x="17305" y="56141"/>
                  <a:pt x="16247" y="55938"/>
                </a:cubicBezTo>
                <a:cubicBezTo>
                  <a:pt x="13476" y="55399"/>
                  <a:pt x="10611" y="54843"/>
                  <a:pt x="8093" y="53534"/>
                </a:cubicBezTo>
                <a:cubicBezTo>
                  <a:pt x="3010" y="50545"/>
                  <a:pt x="714" y="44860"/>
                  <a:pt x="1267" y="36637"/>
                </a:cubicBezTo>
                <a:cubicBezTo>
                  <a:pt x="1836" y="28196"/>
                  <a:pt x="5200" y="20106"/>
                  <a:pt x="6621" y="17020"/>
                </a:cubicBezTo>
                <a:cubicBezTo>
                  <a:pt x="10120" y="9417"/>
                  <a:pt x="17944" y="4453"/>
                  <a:pt x="23707" y="2164"/>
                </a:cubicBezTo>
                <a:lnTo>
                  <a:pt x="23709" y="2162"/>
                </a:lnTo>
                <a:cubicBezTo>
                  <a:pt x="26165" y="1188"/>
                  <a:pt x="28251" y="698"/>
                  <a:pt x="29463" y="698"/>
                </a:cubicBezTo>
                <a:close/>
                <a:moveTo>
                  <a:pt x="29472" y="1"/>
                </a:moveTo>
                <a:cubicBezTo>
                  <a:pt x="25159" y="1"/>
                  <a:pt x="11185" y="5439"/>
                  <a:pt x="5990" y="16729"/>
                </a:cubicBezTo>
                <a:cubicBezTo>
                  <a:pt x="4553" y="19850"/>
                  <a:pt x="1150" y="28033"/>
                  <a:pt x="574" y="36591"/>
                </a:cubicBezTo>
                <a:cubicBezTo>
                  <a:pt x="0" y="45098"/>
                  <a:pt x="2412" y="51000"/>
                  <a:pt x="7757" y="54142"/>
                </a:cubicBezTo>
                <a:cubicBezTo>
                  <a:pt x="10379" y="55507"/>
                  <a:pt x="13295" y="56073"/>
                  <a:pt x="16115" y="56619"/>
                </a:cubicBezTo>
                <a:cubicBezTo>
                  <a:pt x="17165" y="56823"/>
                  <a:pt x="18252" y="57033"/>
                  <a:pt x="19304" y="57283"/>
                </a:cubicBezTo>
                <a:cubicBezTo>
                  <a:pt x="25525" y="58697"/>
                  <a:pt x="31670" y="60766"/>
                  <a:pt x="37570" y="63435"/>
                </a:cubicBezTo>
                <a:cubicBezTo>
                  <a:pt x="39461" y="64246"/>
                  <a:pt x="41315" y="65231"/>
                  <a:pt x="43109" y="66183"/>
                </a:cubicBezTo>
                <a:cubicBezTo>
                  <a:pt x="45025" y="67199"/>
                  <a:pt x="47007" y="68251"/>
                  <a:pt x="49064" y="69109"/>
                </a:cubicBezTo>
                <a:cubicBezTo>
                  <a:pt x="51461" y="69964"/>
                  <a:pt x="53604" y="70391"/>
                  <a:pt x="55486" y="70391"/>
                </a:cubicBezTo>
                <a:cubicBezTo>
                  <a:pt x="56805" y="70391"/>
                  <a:pt x="57995" y="70181"/>
                  <a:pt x="59052" y="69761"/>
                </a:cubicBezTo>
                <a:cubicBezTo>
                  <a:pt x="59842" y="69448"/>
                  <a:pt x="60574" y="69006"/>
                  <a:pt x="61216" y="68453"/>
                </a:cubicBezTo>
                <a:cubicBezTo>
                  <a:pt x="66617" y="63809"/>
                  <a:pt x="65262" y="52017"/>
                  <a:pt x="63974" y="45400"/>
                </a:cubicBezTo>
                <a:lnTo>
                  <a:pt x="63974" y="45397"/>
                </a:lnTo>
                <a:cubicBezTo>
                  <a:pt x="61440" y="33237"/>
                  <a:pt x="55078" y="20936"/>
                  <a:pt x="45066" y="8835"/>
                </a:cubicBezTo>
                <a:cubicBezTo>
                  <a:pt x="41782" y="4988"/>
                  <a:pt x="36449" y="336"/>
                  <a:pt x="29702" y="7"/>
                </a:cubicBezTo>
                <a:cubicBezTo>
                  <a:pt x="29628" y="3"/>
                  <a:pt x="29552" y="1"/>
                  <a:pt x="294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1"/>
          <p:cNvSpPr/>
          <p:nvPr/>
        </p:nvSpPr>
        <p:spPr>
          <a:xfrm rot="-1026923">
            <a:off x="9010504" y="3192839"/>
            <a:ext cx="129635" cy="123143"/>
          </a:xfrm>
          <a:custGeom>
            <a:avLst/>
            <a:gdLst/>
            <a:ahLst/>
            <a:cxnLst/>
            <a:rect l="l" t="t" r="r" b="b"/>
            <a:pathLst>
              <a:path w="4453" h="4230" extrusionOk="0">
                <a:moveTo>
                  <a:pt x="2274" y="0"/>
                </a:moveTo>
                <a:cubicBezTo>
                  <a:pt x="2250" y="0"/>
                  <a:pt x="2225" y="1"/>
                  <a:pt x="2200" y="2"/>
                </a:cubicBezTo>
                <a:cubicBezTo>
                  <a:pt x="2072" y="5"/>
                  <a:pt x="1943" y="21"/>
                  <a:pt x="1817" y="47"/>
                </a:cubicBezTo>
                <a:cubicBezTo>
                  <a:pt x="1269" y="171"/>
                  <a:pt x="788" y="499"/>
                  <a:pt x="470" y="962"/>
                </a:cubicBezTo>
                <a:cubicBezTo>
                  <a:pt x="141" y="1429"/>
                  <a:pt x="1" y="1990"/>
                  <a:pt x="76" y="2539"/>
                </a:cubicBezTo>
                <a:cubicBezTo>
                  <a:pt x="149" y="3097"/>
                  <a:pt x="433" y="3571"/>
                  <a:pt x="878" y="3884"/>
                </a:cubicBezTo>
                <a:cubicBezTo>
                  <a:pt x="1204" y="4113"/>
                  <a:pt x="1583" y="4229"/>
                  <a:pt x="1978" y="4229"/>
                </a:cubicBezTo>
                <a:cubicBezTo>
                  <a:pt x="2125" y="4229"/>
                  <a:pt x="2273" y="4213"/>
                  <a:pt x="2422" y="4181"/>
                </a:cubicBezTo>
                <a:cubicBezTo>
                  <a:pt x="2962" y="4064"/>
                  <a:pt x="3438" y="3738"/>
                  <a:pt x="3769" y="3270"/>
                </a:cubicBezTo>
                <a:cubicBezTo>
                  <a:pt x="4452" y="2293"/>
                  <a:pt x="4268" y="982"/>
                  <a:pt x="3358" y="346"/>
                </a:cubicBezTo>
                <a:cubicBezTo>
                  <a:pt x="3039" y="120"/>
                  <a:pt x="2661" y="0"/>
                  <a:pt x="22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"/>
          <p:cNvSpPr/>
          <p:nvPr/>
        </p:nvSpPr>
        <p:spPr>
          <a:xfrm rot="-1026923">
            <a:off x="8794172" y="3203094"/>
            <a:ext cx="161803" cy="155369"/>
          </a:xfrm>
          <a:custGeom>
            <a:avLst/>
            <a:gdLst/>
            <a:ahLst/>
            <a:cxnLst/>
            <a:rect l="l" t="t" r="r" b="b"/>
            <a:pathLst>
              <a:path w="5558" h="5337" extrusionOk="0">
                <a:moveTo>
                  <a:pt x="3128" y="0"/>
                </a:moveTo>
                <a:cubicBezTo>
                  <a:pt x="3102" y="0"/>
                  <a:pt x="3077" y="1"/>
                  <a:pt x="3051" y="2"/>
                </a:cubicBezTo>
                <a:cubicBezTo>
                  <a:pt x="2888" y="6"/>
                  <a:pt x="2725" y="26"/>
                  <a:pt x="2567" y="60"/>
                </a:cubicBezTo>
                <a:cubicBezTo>
                  <a:pt x="1884" y="212"/>
                  <a:pt x="1279" y="620"/>
                  <a:pt x="863" y="1215"/>
                </a:cubicBezTo>
                <a:cubicBezTo>
                  <a:pt x="0" y="2449"/>
                  <a:pt x="227" y="4104"/>
                  <a:pt x="1375" y="4907"/>
                </a:cubicBezTo>
                <a:cubicBezTo>
                  <a:pt x="1792" y="5198"/>
                  <a:pt x="2273" y="5337"/>
                  <a:pt x="2759" y="5337"/>
                </a:cubicBezTo>
                <a:cubicBezTo>
                  <a:pt x="3608" y="5337"/>
                  <a:pt x="4470" y="4910"/>
                  <a:pt x="5019" y="4124"/>
                </a:cubicBezTo>
                <a:cubicBezTo>
                  <a:pt x="5373" y="3623"/>
                  <a:pt x="5558" y="3022"/>
                  <a:pt x="5543" y="2408"/>
                </a:cubicBezTo>
                <a:cubicBezTo>
                  <a:pt x="5518" y="1629"/>
                  <a:pt x="5161" y="890"/>
                  <a:pt x="4507" y="434"/>
                </a:cubicBezTo>
                <a:cubicBezTo>
                  <a:pt x="4103" y="150"/>
                  <a:pt x="3620" y="0"/>
                  <a:pt x="31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1"/>
          <p:cNvSpPr/>
          <p:nvPr/>
        </p:nvSpPr>
        <p:spPr>
          <a:xfrm rot="-1026923">
            <a:off x="9111601" y="3721813"/>
            <a:ext cx="154991" cy="158484"/>
          </a:xfrm>
          <a:custGeom>
            <a:avLst/>
            <a:gdLst/>
            <a:ahLst/>
            <a:cxnLst/>
            <a:rect l="l" t="t" r="r" b="b"/>
            <a:pathLst>
              <a:path w="5324" h="5444" extrusionOk="0">
                <a:moveTo>
                  <a:pt x="2783" y="0"/>
                </a:moveTo>
                <a:cubicBezTo>
                  <a:pt x="2758" y="0"/>
                  <a:pt x="2734" y="1"/>
                  <a:pt x="2709" y="2"/>
                </a:cubicBezTo>
                <a:cubicBezTo>
                  <a:pt x="2442" y="10"/>
                  <a:pt x="2179" y="60"/>
                  <a:pt x="1928" y="150"/>
                </a:cubicBezTo>
                <a:cubicBezTo>
                  <a:pt x="1260" y="383"/>
                  <a:pt x="702" y="869"/>
                  <a:pt x="358" y="1516"/>
                </a:cubicBezTo>
                <a:cubicBezTo>
                  <a:pt x="120" y="1962"/>
                  <a:pt x="1" y="2462"/>
                  <a:pt x="14" y="2968"/>
                </a:cubicBezTo>
                <a:cubicBezTo>
                  <a:pt x="42" y="3878"/>
                  <a:pt x="510" y="4726"/>
                  <a:pt x="1323" y="5159"/>
                </a:cubicBezTo>
                <a:cubicBezTo>
                  <a:pt x="1679" y="5348"/>
                  <a:pt x="2067" y="5444"/>
                  <a:pt x="2463" y="5444"/>
                </a:cubicBezTo>
                <a:cubicBezTo>
                  <a:pt x="2746" y="5444"/>
                  <a:pt x="3034" y="5395"/>
                  <a:pt x="3316" y="5296"/>
                </a:cubicBezTo>
                <a:cubicBezTo>
                  <a:pt x="3985" y="5062"/>
                  <a:pt x="4544" y="4579"/>
                  <a:pt x="4888" y="3931"/>
                </a:cubicBezTo>
                <a:cubicBezTo>
                  <a:pt x="5232" y="3284"/>
                  <a:pt x="5323" y="2550"/>
                  <a:pt x="5147" y="1865"/>
                </a:cubicBezTo>
                <a:cubicBezTo>
                  <a:pt x="4966" y="1172"/>
                  <a:pt x="4529" y="611"/>
                  <a:pt x="3921" y="287"/>
                </a:cubicBezTo>
                <a:cubicBezTo>
                  <a:pt x="3571" y="100"/>
                  <a:pt x="3180" y="0"/>
                  <a:pt x="278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1"/>
          <p:cNvSpPr/>
          <p:nvPr/>
        </p:nvSpPr>
        <p:spPr>
          <a:xfrm rot="-1026923">
            <a:off x="8698138" y="3594294"/>
            <a:ext cx="123055" cy="121425"/>
          </a:xfrm>
          <a:custGeom>
            <a:avLst/>
            <a:gdLst/>
            <a:ahLst/>
            <a:cxnLst/>
            <a:rect l="l" t="t" r="r" b="b"/>
            <a:pathLst>
              <a:path w="4227" h="4171" extrusionOk="0">
                <a:moveTo>
                  <a:pt x="2256" y="0"/>
                </a:moveTo>
                <a:cubicBezTo>
                  <a:pt x="2234" y="0"/>
                  <a:pt x="2213" y="1"/>
                  <a:pt x="2192" y="1"/>
                </a:cubicBezTo>
                <a:cubicBezTo>
                  <a:pt x="1634" y="23"/>
                  <a:pt x="1104" y="249"/>
                  <a:pt x="705" y="639"/>
                </a:cubicBezTo>
                <a:cubicBezTo>
                  <a:pt x="233" y="1099"/>
                  <a:pt x="0" y="1709"/>
                  <a:pt x="18" y="2296"/>
                </a:cubicBezTo>
                <a:cubicBezTo>
                  <a:pt x="29" y="2780"/>
                  <a:pt x="222" y="3242"/>
                  <a:pt x="558" y="3591"/>
                </a:cubicBezTo>
                <a:cubicBezTo>
                  <a:pt x="921" y="3966"/>
                  <a:pt x="1410" y="4170"/>
                  <a:pt x="1949" y="4170"/>
                </a:cubicBezTo>
                <a:cubicBezTo>
                  <a:pt x="1972" y="4170"/>
                  <a:pt x="1994" y="4170"/>
                  <a:pt x="2017" y="4169"/>
                </a:cubicBezTo>
                <a:lnTo>
                  <a:pt x="2024" y="4169"/>
                </a:lnTo>
                <a:cubicBezTo>
                  <a:pt x="2575" y="4153"/>
                  <a:pt x="3100" y="3925"/>
                  <a:pt x="3511" y="3529"/>
                </a:cubicBezTo>
                <a:cubicBezTo>
                  <a:pt x="3922" y="3132"/>
                  <a:pt x="4165" y="2606"/>
                  <a:pt x="4194" y="2054"/>
                </a:cubicBezTo>
                <a:cubicBezTo>
                  <a:pt x="4227" y="1492"/>
                  <a:pt x="4038" y="968"/>
                  <a:pt x="3659" y="580"/>
                </a:cubicBezTo>
                <a:cubicBezTo>
                  <a:pt x="3283" y="192"/>
                  <a:pt x="2777" y="0"/>
                  <a:pt x="225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"/>
          <p:cNvSpPr/>
          <p:nvPr/>
        </p:nvSpPr>
        <p:spPr>
          <a:xfrm rot="-1026923">
            <a:off x="8862548" y="3592010"/>
            <a:ext cx="123259" cy="126636"/>
          </a:xfrm>
          <a:custGeom>
            <a:avLst/>
            <a:gdLst/>
            <a:ahLst/>
            <a:cxnLst/>
            <a:rect l="l" t="t" r="r" b="b"/>
            <a:pathLst>
              <a:path w="4234" h="4350" extrusionOk="0">
                <a:moveTo>
                  <a:pt x="2186" y="0"/>
                </a:moveTo>
                <a:cubicBezTo>
                  <a:pt x="2170" y="0"/>
                  <a:pt x="2154" y="0"/>
                  <a:pt x="2138" y="1"/>
                </a:cubicBezTo>
                <a:cubicBezTo>
                  <a:pt x="1802" y="14"/>
                  <a:pt x="1476" y="108"/>
                  <a:pt x="1188" y="280"/>
                </a:cubicBezTo>
                <a:cubicBezTo>
                  <a:pt x="705" y="560"/>
                  <a:pt x="343" y="1018"/>
                  <a:pt x="170" y="1574"/>
                </a:cubicBezTo>
                <a:cubicBezTo>
                  <a:pt x="0" y="2127"/>
                  <a:pt x="38" y="2711"/>
                  <a:pt x="278" y="3216"/>
                </a:cubicBezTo>
                <a:cubicBezTo>
                  <a:pt x="524" y="3730"/>
                  <a:pt x="948" y="4102"/>
                  <a:pt x="1471" y="4263"/>
                </a:cubicBezTo>
                <a:cubicBezTo>
                  <a:pt x="1657" y="4321"/>
                  <a:pt x="1848" y="4349"/>
                  <a:pt x="2038" y="4349"/>
                </a:cubicBezTo>
                <a:cubicBezTo>
                  <a:pt x="2384" y="4349"/>
                  <a:pt x="2729" y="4256"/>
                  <a:pt x="3043" y="4074"/>
                </a:cubicBezTo>
                <a:cubicBezTo>
                  <a:pt x="3529" y="3790"/>
                  <a:pt x="3888" y="3336"/>
                  <a:pt x="4061" y="2779"/>
                </a:cubicBezTo>
                <a:cubicBezTo>
                  <a:pt x="4234" y="2223"/>
                  <a:pt x="4196" y="1643"/>
                  <a:pt x="3953" y="1137"/>
                </a:cubicBezTo>
                <a:cubicBezTo>
                  <a:pt x="3712" y="624"/>
                  <a:pt x="3286" y="250"/>
                  <a:pt x="2763" y="87"/>
                </a:cubicBezTo>
                <a:cubicBezTo>
                  <a:pt x="2576" y="28"/>
                  <a:pt x="2382" y="0"/>
                  <a:pt x="21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"/>
          <p:cNvSpPr/>
          <p:nvPr/>
        </p:nvSpPr>
        <p:spPr>
          <a:xfrm rot="-1026923">
            <a:off x="8714587" y="3401626"/>
            <a:ext cx="163230" cy="153273"/>
          </a:xfrm>
          <a:custGeom>
            <a:avLst/>
            <a:gdLst/>
            <a:ahLst/>
            <a:cxnLst/>
            <a:rect l="l" t="t" r="r" b="b"/>
            <a:pathLst>
              <a:path w="5607" h="5265" extrusionOk="0">
                <a:moveTo>
                  <a:pt x="3123" y="1"/>
                </a:moveTo>
                <a:cubicBezTo>
                  <a:pt x="3097" y="1"/>
                  <a:pt x="3072" y="1"/>
                  <a:pt x="3046" y="2"/>
                </a:cubicBezTo>
                <a:cubicBezTo>
                  <a:pt x="2378" y="23"/>
                  <a:pt x="1699" y="294"/>
                  <a:pt x="1164" y="812"/>
                </a:cubicBezTo>
                <a:cubicBezTo>
                  <a:pt x="83" y="1861"/>
                  <a:pt x="0" y="3532"/>
                  <a:pt x="974" y="4533"/>
                </a:cubicBezTo>
                <a:cubicBezTo>
                  <a:pt x="1433" y="5005"/>
                  <a:pt x="2057" y="5265"/>
                  <a:pt x="2734" y="5265"/>
                </a:cubicBezTo>
                <a:cubicBezTo>
                  <a:pt x="2759" y="5265"/>
                  <a:pt x="2783" y="5265"/>
                  <a:pt x="2808" y="5264"/>
                </a:cubicBezTo>
                <a:lnTo>
                  <a:pt x="2820" y="5264"/>
                </a:lnTo>
                <a:cubicBezTo>
                  <a:pt x="3516" y="5244"/>
                  <a:pt x="4183" y="4956"/>
                  <a:pt x="4700" y="4453"/>
                </a:cubicBezTo>
                <a:cubicBezTo>
                  <a:pt x="5220" y="3946"/>
                  <a:pt x="5527" y="3284"/>
                  <a:pt x="5567" y="2588"/>
                </a:cubicBezTo>
                <a:cubicBezTo>
                  <a:pt x="5606" y="1879"/>
                  <a:pt x="5367" y="1220"/>
                  <a:pt x="4891" y="731"/>
                </a:cubicBezTo>
                <a:cubicBezTo>
                  <a:pt x="4417" y="242"/>
                  <a:pt x="3778" y="1"/>
                  <a:pt x="31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"/>
          <p:cNvSpPr/>
          <p:nvPr/>
        </p:nvSpPr>
        <p:spPr>
          <a:xfrm rot="-1026923">
            <a:off x="8914795" y="3384182"/>
            <a:ext cx="160056" cy="159882"/>
          </a:xfrm>
          <a:custGeom>
            <a:avLst/>
            <a:gdLst/>
            <a:ahLst/>
            <a:cxnLst/>
            <a:rect l="l" t="t" r="r" b="b"/>
            <a:pathLst>
              <a:path w="5498" h="5492" extrusionOk="0">
                <a:moveTo>
                  <a:pt x="3014" y="1"/>
                </a:moveTo>
                <a:cubicBezTo>
                  <a:pt x="2990" y="1"/>
                  <a:pt x="2965" y="1"/>
                  <a:pt x="2941" y="2"/>
                </a:cubicBezTo>
                <a:cubicBezTo>
                  <a:pt x="1847" y="34"/>
                  <a:pt x="816" y="809"/>
                  <a:pt x="452" y="1986"/>
                </a:cubicBezTo>
                <a:cubicBezTo>
                  <a:pt x="1" y="3441"/>
                  <a:pt x="733" y="4966"/>
                  <a:pt x="2085" y="5381"/>
                </a:cubicBezTo>
                <a:cubicBezTo>
                  <a:pt x="2321" y="5455"/>
                  <a:pt x="2563" y="5491"/>
                  <a:pt x="2804" y="5491"/>
                </a:cubicBezTo>
                <a:cubicBezTo>
                  <a:pt x="3239" y="5491"/>
                  <a:pt x="3672" y="5373"/>
                  <a:pt x="4069" y="5142"/>
                </a:cubicBezTo>
                <a:cubicBezTo>
                  <a:pt x="4682" y="4786"/>
                  <a:pt x="5139" y="4204"/>
                  <a:pt x="5357" y="3504"/>
                </a:cubicBezTo>
                <a:cubicBezTo>
                  <a:pt x="5452" y="3196"/>
                  <a:pt x="5498" y="2873"/>
                  <a:pt x="5488" y="2549"/>
                </a:cubicBezTo>
                <a:cubicBezTo>
                  <a:pt x="5455" y="1435"/>
                  <a:pt x="4775" y="432"/>
                  <a:pt x="3720" y="106"/>
                </a:cubicBezTo>
                <a:cubicBezTo>
                  <a:pt x="3491" y="37"/>
                  <a:pt x="3254" y="1"/>
                  <a:pt x="30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1"/>
          <p:cNvSpPr/>
          <p:nvPr/>
        </p:nvSpPr>
        <p:spPr>
          <a:xfrm rot="-1026923">
            <a:off x="9027724" y="3570569"/>
            <a:ext cx="142444" cy="135486"/>
          </a:xfrm>
          <a:custGeom>
            <a:avLst/>
            <a:gdLst/>
            <a:ahLst/>
            <a:cxnLst/>
            <a:rect l="l" t="t" r="r" b="b"/>
            <a:pathLst>
              <a:path w="4893" h="4654" extrusionOk="0">
                <a:moveTo>
                  <a:pt x="2495" y="0"/>
                </a:moveTo>
                <a:cubicBezTo>
                  <a:pt x="2470" y="0"/>
                  <a:pt x="2445" y="1"/>
                  <a:pt x="2421" y="1"/>
                </a:cubicBezTo>
                <a:cubicBezTo>
                  <a:pt x="2280" y="6"/>
                  <a:pt x="2139" y="24"/>
                  <a:pt x="2002" y="54"/>
                </a:cubicBezTo>
                <a:cubicBezTo>
                  <a:pt x="1405" y="182"/>
                  <a:pt x="880" y="540"/>
                  <a:pt x="518" y="1056"/>
                </a:cubicBezTo>
                <a:cubicBezTo>
                  <a:pt x="154" y="1573"/>
                  <a:pt x="1" y="2190"/>
                  <a:pt x="81" y="2793"/>
                </a:cubicBezTo>
                <a:cubicBezTo>
                  <a:pt x="162" y="3408"/>
                  <a:pt x="478" y="3935"/>
                  <a:pt x="966" y="4275"/>
                </a:cubicBezTo>
                <a:cubicBezTo>
                  <a:pt x="1322" y="4524"/>
                  <a:pt x="1738" y="4653"/>
                  <a:pt x="2172" y="4653"/>
                </a:cubicBezTo>
                <a:cubicBezTo>
                  <a:pt x="2332" y="4653"/>
                  <a:pt x="2494" y="4636"/>
                  <a:pt x="2657" y="4600"/>
                </a:cubicBezTo>
                <a:cubicBezTo>
                  <a:pt x="3254" y="4468"/>
                  <a:pt x="3782" y="4112"/>
                  <a:pt x="4141" y="3595"/>
                </a:cubicBezTo>
                <a:cubicBezTo>
                  <a:pt x="4893" y="2521"/>
                  <a:pt x="4692" y="1078"/>
                  <a:pt x="3693" y="380"/>
                </a:cubicBezTo>
                <a:cubicBezTo>
                  <a:pt x="3341" y="133"/>
                  <a:pt x="2924" y="0"/>
                  <a:pt x="24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1"/>
          <p:cNvSpPr/>
          <p:nvPr/>
        </p:nvSpPr>
        <p:spPr>
          <a:xfrm rot="-1026923">
            <a:off x="8913407" y="3941799"/>
            <a:ext cx="142240" cy="133652"/>
          </a:xfrm>
          <a:custGeom>
            <a:avLst/>
            <a:gdLst/>
            <a:ahLst/>
            <a:cxnLst/>
            <a:rect l="l" t="t" r="r" b="b"/>
            <a:pathLst>
              <a:path w="4886" h="4591" extrusionOk="0">
                <a:moveTo>
                  <a:pt x="2489" y="0"/>
                </a:moveTo>
                <a:cubicBezTo>
                  <a:pt x="2470" y="0"/>
                  <a:pt x="2451" y="1"/>
                  <a:pt x="2432" y="1"/>
                </a:cubicBezTo>
                <a:lnTo>
                  <a:pt x="2424" y="1"/>
                </a:lnTo>
                <a:cubicBezTo>
                  <a:pt x="1819" y="21"/>
                  <a:pt x="1240" y="270"/>
                  <a:pt x="788" y="709"/>
                </a:cubicBezTo>
                <a:cubicBezTo>
                  <a:pt x="336" y="1147"/>
                  <a:pt x="67" y="1723"/>
                  <a:pt x="33" y="2333"/>
                </a:cubicBezTo>
                <a:cubicBezTo>
                  <a:pt x="0" y="2948"/>
                  <a:pt x="209" y="3523"/>
                  <a:pt x="625" y="3951"/>
                </a:cubicBezTo>
                <a:cubicBezTo>
                  <a:pt x="1025" y="4364"/>
                  <a:pt x="1570" y="4591"/>
                  <a:pt x="2166" y="4591"/>
                </a:cubicBezTo>
                <a:cubicBezTo>
                  <a:pt x="2187" y="4591"/>
                  <a:pt x="2207" y="4590"/>
                  <a:pt x="2228" y="4590"/>
                </a:cubicBezTo>
                <a:lnTo>
                  <a:pt x="2236" y="4590"/>
                </a:lnTo>
                <a:cubicBezTo>
                  <a:pt x="2841" y="4572"/>
                  <a:pt x="3422" y="4319"/>
                  <a:pt x="3872" y="3884"/>
                </a:cubicBezTo>
                <a:cubicBezTo>
                  <a:pt x="4814" y="2971"/>
                  <a:pt x="4886" y="1514"/>
                  <a:pt x="4036" y="639"/>
                </a:cubicBezTo>
                <a:cubicBezTo>
                  <a:pt x="3635" y="223"/>
                  <a:pt x="3088" y="0"/>
                  <a:pt x="248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1"/>
          <p:cNvSpPr/>
          <p:nvPr/>
        </p:nvSpPr>
        <p:spPr>
          <a:xfrm rot="-1026923">
            <a:off x="8591379" y="3294119"/>
            <a:ext cx="128383" cy="123084"/>
          </a:xfrm>
          <a:custGeom>
            <a:avLst/>
            <a:gdLst/>
            <a:ahLst/>
            <a:cxnLst/>
            <a:rect l="l" t="t" r="r" b="b"/>
            <a:pathLst>
              <a:path w="4410" h="4228" extrusionOk="0">
                <a:moveTo>
                  <a:pt x="2480" y="0"/>
                </a:moveTo>
                <a:cubicBezTo>
                  <a:pt x="2458" y="0"/>
                  <a:pt x="2435" y="1"/>
                  <a:pt x="2412" y="2"/>
                </a:cubicBezTo>
                <a:cubicBezTo>
                  <a:pt x="1760" y="21"/>
                  <a:pt x="1104" y="359"/>
                  <a:pt x="682" y="959"/>
                </a:cubicBezTo>
                <a:cubicBezTo>
                  <a:pt x="0" y="1937"/>
                  <a:pt x="183" y="3248"/>
                  <a:pt x="1093" y="3884"/>
                </a:cubicBezTo>
                <a:cubicBezTo>
                  <a:pt x="1425" y="4117"/>
                  <a:pt x="1807" y="4228"/>
                  <a:pt x="2193" y="4228"/>
                </a:cubicBezTo>
                <a:cubicBezTo>
                  <a:pt x="2866" y="4228"/>
                  <a:pt x="3548" y="3890"/>
                  <a:pt x="3983" y="3268"/>
                </a:cubicBezTo>
                <a:cubicBezTo>
                  <a:pt x="4265" y="2872"/>
                  <a:pt x="4410" y="2396"/>
                  <a:pt x="4397" y="1911"/>
                </a:cubicBezTo>
                <a:cubicBezTo>
                  <a:pt x="4379" y="1293"/>
                  <a:pt x="4093" y="709"/>
                  <a:pt x="3572" y="342"/>
                </a:cubicBezTo>
                <a:cubicBezTo>
                  <a:pt x="3251" y="119"/>
                  <a:pt x="2869" y="0"/>
                  <a:pt x="24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1"/>
          <p:cNvSpPr/>
          <p:nvPr/>
        </p:nvSpPr>
        <p:spPr>
          <a:xfrm rot="-1026923">
            <a:off x="8920318" y="3733325"/>
            <a:ext cx="171730" cy="169023"/>
          </a:xfrm>
          <a:custGeom>
            <a:avLst/>
            <a:gdLst/>
            <a:ahLst/>
            <a:cxnLst/>
            <a:rect l="l" t="t" r="r" b="b"/>
            <a:pathLst>
              <a:path w="5899" h="5806" extrusionOk="0">
                <a:moveTo>
                  <a:pt x="3167" y="0"/>
                </a:moveTo>
                <a:cubicBezTo>
                  <a:pt x="3137" y="0"/>
                  <a:pt x="3107" y="1"/>
                  <a:pt x="3077" y="1"/>
                </a:cubicBezTo>
                <a:cubicBezTo>
                  <a:pt x="2342" y="23"/>
                  <a:pt x="1594" y="323"/>
                  <a:pt x="1002" y="897"/>
                </a:cubicBezTo>
                <a:cubicBezTo>
                  <a:pt x="428" y="1454"/>
                  <a:pt x="88" y="2183"/>
                  <a:pt x="44" y="2956"/>
                </a:cubicBezTo>
                <a:cubicBezTo>
                  <a:pt x="0" y="3736"/>
                  <a:pt x="266" y="4461"/>
                  <a:pt x="790" y="5001"/>
                </a:cubicBezTo>
                <a:cubicBezTo>
                  <a:pt x="1311" y="5539"/>
                  <a:pt x="2014" y="5806"/>
                  <a:pt x="2735" y="5806"/>
                </a:cubicBezTo>
                <a:cubicBezTo>
                  <a:pt x="3500" y="5806"/>
                  <a:pt x="4286" y="5506"/>
                  <a:pt x="4901" y="4910"/>
                </a:cubicBezTo>
                <a:cubicBezTo>
                  <a:pt x="5475" y="4352"/>
                  <a:pt x="5814" y="3620"/>
                  <a:pt x="5855" y="2850"/>
                </a:cubicBezTo>
                <a:cubicBezTo>
                  <a:pt x="5899" y="2071"/>
                  <a:pt x="5636" y="1342"/>
                  <a:pt x="5113" y="805"/>
                </a:cubicBezTo>
                <a:cubicBezTo>
                  <a:pt x="4591" y="267"/>
                  <a:pt x="3887" y="0"/>
                  <a:pt x="31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1"/>
          <p:cNvSpPr/>
          <p:nvPr/>
        </p:nvSpPr>
        <p:spPr>
          <a:xfrm rot="-1026923">
            <a:off x="8754495" y="3777967"/>
            <a:ext cx="163142" cy="158426"/>
          </a:xfrm>
          <a:custGeom>
            <a:avLst/>
            <a:gdLst/>
            <a:ahLst/>
            <a:cxnLst/>
            <a:rect l="l" t="t" r="r" b="b"/>
            <a:pathLst>
              <a:path w="5604" h="5442" extrusionOk="0">
                <a:moveTo>
                  <a:pt x="2786" y="0"/>
                </a:moveTo>
                <a:cubicBezTo>
                  <a:pt x="2761" y="0"/>
                  <a:pt x="2736" y="0"/>
                  <a:pt x="2711" y="1"/>
                </a:cubicBezTo>
                <a:cubicBezTo>
                  <a:pt x="1775" y="31"/>
                  <a:pt x="854" y="582"/>
                  <a:pt x="358" y="1515"/>
                </a:cubicBezTo>
                <a:cubicBezTo>
                  <a:pt x="120" y="1960"/>
                  <a:pt x="1" y="2460"/>
                  <a:pt x="14" y="2966"/>
                </a:cubicBezTo>
                <a:cubicBezTo>
                  <a:pt x="41" y="3876"/>
                  <a:pt x="509" y="4724"/>
                  <a:pt x="1323" y="5159"/>
                </a:cubicBezTo>
                <a:cubicBezTo>
                  <a:pt x="1678" y="5346"/>
                  <a:pt x="2065" y="5441"/>
                  <a:pt x="2461" y="5441"/>
                </a:cubicBezTo>
                <a:cubicBezTo>
                  <a:pt x="2745" y="5441"/>
                  <a:pt x="3033" y="5392"/>
                  <a:pt x="3316" y="5294"/>
                </a:cubicBezTo>
                <a:cubicBezTo>
                  <a:pt x="3984" y="5061"/>
                  <a:pt x="4544" y="4577"/>
                  <a:pt x="4888" y="3928"/>
                </a:cubicBezTo>
                <a:cubicBezTo>
                  <a:pt x="5604" y="2586"/>
                  <a:pt x="5170" y="950"/>
                  <a:pt x="3923" y="283"/>
                </a:cubicBezTo>
                <a:cubicBezTo>
                  <a:pt x="3573" y="98"/>
                  <a:pt x="3182" y="0"/>
                  <a:pt x="27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1"/>
          <p:cNvSpPr/>
          <p:nvPr/>
        </p:nvSpPr>
        <p:spPr>
          <a:xfrm rot="-1026923">
            <a:off x="9142210" y="4002193"/>
            <a:ext cx="147043" cy="145180"/>
          </a:xfrm>
          <a:custGeom>
            <a:avLst/>
            <a:gdLst/>
            <a:ahLst/>
            <a:cxnLst/>
            <a:rect l="l" t="t" r="r" b="b"/>
            <a:pathLst>
              <a:path w="5051" h="4987" extrusionOk="0">
                <a:moveTo>
                  <a:pt x="2695" y="0"/>
                </a:moveTo>
                <a:cubicBezTo>
                  <a:pt x="2669" y="0"/>
                  <a:pt x="2643" y="1"/>
                  <a:pt x="2618" y="2"/>
                </a:cubicBezTo>
                <a:cubicBezTo>
                  <a:pt x="1988" y="21"/>
                  <a:pt x="1346" y="276"/>
                  <a:pt x="842" y="765"/>
                </a:cubicBezTo>
                <a:cubicBezTo>
                  <a:pt x="278" y="1314"/>
                  <a:pt x="1" y="2043"/>
                  <a:pt x="22" y="2744"/>
                </a:cubicBezTo>
                <a:cubicBezTo>
                  <a:pt x="38" y="3315"/>
                  <a:pt x="253" y="3865"/>
                  <a:pt x="666" y="4292"/>
                </a:cubicBezTo>
                <a:cubicBezTo>
                  <a:pt x="1102" y="4741"/>
                  <a:pt x="1690" y="4986"/>
                  <a:pt x="2335" y="4986"/>
                </a:cubicBezTo>
                <a:cubicBezTo>
                  <a:pt x="2359" y="4986"/>
                  <a:pt x="2384" y="4986"/>
                  <a:pt x="2409" y="4985"/>
                </a:cubicBezTo>
                <a:lnTo>
                  <a:pt x="2416" y="4985"/>
                </a:lnTo>
                <a:cubicBezTo>
                  <a:pt x="3076" y="4965"/>
                  <a:pt x="3705" y="4695"/>
                  <a:pt x="4195" y="4219"/>
                </a:cubicBezTo>
                <a:cubicBezTo>
                  <a:pt x="4686" y="3744"/>
                  <a:pt x="4976" y="3116"/>
                  <a:pt x="5012" y="2457"/>
                </a:cubicBezTo>
                <a:cubicBezTo>
                  <a:pt x="5051" y="1784"/>
                  <a:pt x="4824" y="1158"/>
                  <a:pt x="4371" y="695"/>
                </a:cubicBezTo>
                <a:cubicBezTo>
                  <a:pt x="3923" y="229"/>
                  <a:pt x="3318" y="0"/>
                  <a:pt x="26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subTitle" idx="1"/>
          </p:nvPr>
        </p:nvSpPr>
        <p:spPr>
          <a:xfrm>
            <a:off x="5135650" y="2190726"/>
            <a:ext cx="2685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2" hasCustomPrompt="1"/>
          </p:nvPr>
        </p:nvSpPr>
        <p:spPr>
          <a:xfrm>
            <a:off x="4525851" y="1723800"/>
            <a:ext cx="6099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subTitle" idx="3"/>
          </p:nvPr>
        </p:nvSpPr>
        <p:spPr>
          <a:xfrm>
            <a:off x="5135654" y="1779075"/>
            <a:ext cx="2685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highlight>
                  <a:schemeClr val="lt2"/>
                </a:highlight>
                <a:latin typeface="Arima"/>
                <a:ea typeface="Arima"/>
                <a:cs typeface="Arima"/>
                <a:sym typeface="Arim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4"/>
          </p:nvPr>
        </p:nvSpPr>
        <p:spPr>
          <a:xfrm>
            <a:off x="5135650" y="3557725"/>
            <a:ext cx="2685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5" hasCustomPrompt="1"/>
          </p:nvPr>
        </p:nvSpPr>
        <p:spPr>
          <a:xfrm>
            <a:off x="4525851" y="3090800"/>
            <a:ext cx="6099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6"/>
          </p:nvPr>
        </p:nvSpPr>
        <p:spPr>
          <a:xfrm>
            <a:off x="5135654" y="3146075"/>
            <a:ext cx="2685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highlight>
                  <a:schemeClr val="lt2"/>
                </a:highlight>
                <a:latin typeface="Arima"/>
                <a:ea typeface="Arima"/>
                <a:cs typeface="Arima"/>
                <a:sym typeface="Arim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7"/>
          </p:nvPr>
        </p:nvSpPr>
        <p:spPr>
          <a:xfrm>
            <a:off x="1520475" y="2190726"/>
            <a:ext cx="2685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title" idx="8" hasCustomPrompt="1"/>
          </p:nvPr>
        </p:nvSpPr>
        <p:spPr>
          <a:xfrm>
            <a:off x="910576" y="1723800"/>
            <a:ext cx="6099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2" name="Google Shape;242;p13"/>
          <p:cNvSpPr txBox="1">
            <a:spLocks noGrp="1"/>
          </p:cNvSpPr>
          <p:nvPr>
            <p:ph type="subTitle" idx="9"/>
          </p:nvPr>
        </p:nvSpPr>
        <p:spPr>
          <a:xfrm>
            <a:off x="1520479" y="1779075"/>
            <a:ext cx="2685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highlight>
                  <a:schemeClr val="lt2"/>
                </a:highlight>
                <a:latin typeface="Arima"/>
                <a:ea typeface="Arima"/>
                <a:cs typeface="Arima"/>
                <a:sym typeface="Arim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subTitle" idx="13"/>
          </p:nvPr>
        </p:nvSpPr>
        <p:spPr>
          <a:xfrm>
            <a:off x="1520475" y="3557725"/>
            <a:ext cx="2685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3"/>
          <p:cNvSpPr txBox="1">
            <a:spLocks noGrp="1"/>
          </p:cNvSpPr>
          <p:nvPr>
            <p:ph type="title" idx="14" hasCustomPrompt="1"/>
          </p:nvPr>
        </p:nvSpPr>
        <p:spPr>
          <a:xfrm>
            <a:off x="910576" y="3090800"/>
            <a:ext cx="6099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5" name="Google Shape;245;p13"/>
          <p:cNvSpPr txBox="1">
            <a:spLocks noGrp="1"/>
          </p:cNvSpPr>
          <p:nvPr>
            <p:ph type="subTitle" idx="15"/>
          </p:nvPr>
        </p:nvSpPr>
        <p:spPr>
          <a:xfrm>
            <a:off x="1520479" y="3146075"/>
            <a:ext cx="2685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highlight>
                  <a:schemeClr val="lt2"/>
                </a:highlight>
                <a:latin typeface="Arima"/>
                <a:ea typeface="Arima"/>
                <a:cs typeface="Arima"/>
                <a:sym typeface="Arim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6" name="Google Shape;246;p13"/>
          <p:cNvSpPr/>
          <p:nvPr/>
        </p:nvSpPr>
        <p:spPr>
          <a:xfrm rot="-1152740">
            <a:off x="-445766" y="-793139"/>
            <a:ext cx="2727837" cy="1608755"/>
          </a:xfrm>
          <a:custGeom>
            <a:avLst/>
            <a:gdLst/>
            <a:ahLst/>
            <a:cxnLst/>
            <a:rect l="l" t="t" r="r" b="b"/>
            <a:pathLst>
              <a:path w="55206" h="32558" extrusionOk="0">
                <a:moveTo>
                  <a:pt x="31774" y="1"/>
                </a:moveTo>
                <a:cubicBezTo>
                  <a:pt x="27536" y="1"/>
                  <a:pt x="23500" y="1876"/>
                  <a:pt x="22349" y="6513"/>
                </a:cubicBezTo>
                <a:cubicBezTo>
                  <a:pt x="20691" y="16422"/>
                  <a:pt x="9582" y="7930"/>
                  <a:pt x="4445" y="15910"/>
                </a:cubicBezTo>
                <a:cubicBezTo>
                  <a:pt x="0" y="23100"/>
                  <a:pt x="7023" y="30851"/>
                  <a:pt x="14457" y="30851"/>
                </a:cubicBezTo>
                <a:cubicBezTo>
                  <a:pt x="15058" y="30851"/>
                  <a:pt x="15662" y="30801"/>
                  <a:pt x="16262" y="30695"/>
                </a:cubicBezTo>
                <a:cubicBezTo>
                  <a:pt x="18548" y="30585"/>
                  <a:pt x="20569" y="29724"/>
                  <a:pt x="22548" y="28766"/>
                </a:cubicBezTo>
                <a:cubicBezTo>
                  <a:pt x="23460" y="28324"/>
                  <a:pt x="24432" y="28114"/>
                  <a:pt x="25399" y="28114"/>
                </a:cubicBezTo>
                <a:cubicBezTo>
                  <a:pt x="27028" y="28114"/>
                  <a:pt x="28648" y="28710"/>
                  <a:pt x="29962" y="29798"/>
                </a:cubicBezTo>
                <a:cubicBezTo>
                  <a:pt x="29972" y="29808"/>
                  <a:pt x="29984" y="29818"/>
                  <a:pt x="29995" y="29826"/>
                </a:cubicBezTo>
                <a:cubicBezTo>
                  <a:pt x="32829" y="31734"/>
                  <a:pt x="35467" y="32558"/>
                  <a:pt x="37824" y="32558"/>
                </a:cubicBezTo>
                <a:cubicBezTo>
                  <a:pt x="50659" y="32558"/>
                  <a:pt x="55206" y="8145"/>
                  <a:pt x="38101" y="1364"/>
                </a:cubicBezTo>
                <a:cubicBezTo>
                  <a:pt x="36180" y="495"/>
                  <a:pt x="33950" y="1"/>
                  <a:pt x="317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3"/>
          <p:cNvSpPr/>
          <p:nvPr/>
        </p:nvSpPr>
        <p:spPr>
          <a:xfrm rot="-5004779">
            <a:off x="7763979" y="3838066"/>
            <a:ext cx="2299271" cy="2111973"/>
          </a:xfrm>
          <a:custGeom>
            <a:avLst/>
            <a:gdLst/>
            <a:ahLst/>
            <a:cxnLst/>
            <a:rect l="l" t="t" r="r" b="b"/>
            <a:pathLst>
              <a:path w="46354" h="42578" extrusionOk="0">
                <a:moveTo>
                  <a:pt x="18089" y="0"/>
                </a:moveTo>
                <a:cubicBezTo>
                  <a:pt x="16241" y="0"/>
                  <a:pt x="14323" y="619"/>
                  <a:pt x="12672" y="1694"/>
                </a:cubicBezTo>
                <a:cubicBezTo>
                  <a:pt x="9053" y="4049"/>
                  <a:pt x="6034" y="7568"/>
                  <a:pt x="4117" y="11425"/>
                </a:cubicBezTo>
                <a:cubicBezTo>
                  <a:pt x="3671" y="12326"/>
                  <a:pt x="3210" y="13340"/>
                  <a:pt x="2817" y="14408"/>
                </a:cubicBezTo>
                <a:cubicBezTo>
                  <a:pt x="1034" y="18139"/>
                  <a:pt x="1" y="22509"/>
                  <a:pt x="1865" y="25771"/>
                </a:cubicBezTo>
                <a:cubicBezTo>
                  <a:pt x="3009" y="27770"/>
                  <a:pt x="5107" y="28742"/>
                  <a:pt x="7285" y="28742"/>
                </a:cubicBezTo>
                <a:cubicBezTo>
                  <a:pt x="7919" y="28742"/>
                  <a:pt x="8559" y="28659"/>
                  <a:pt x="9184" y="28496"/>
                </a:cubicBezTo>
                <a:cubicBezTo>
                  <a:pt x="9316" y="28462"/>
                  <a:pt x="9443" y="28420"/>
                  <a:pt x="9569" y="28379"/>
                </a:cubicBezTo>
                <a:lnTo>
                  <a:pt x="9569" y="28379"/>
                </a:lnTo>
                <a:cubicBezTo>
                  <a:pt x="8778" y="32043"/>
                  <a:pt x="9077" y="35739"/>
                  <a:pt x="12158" y="37545"/>
                </a:cubicBezTo>
                <a:cubicBezTo>
                  <a:pt x="13015" y="38047"/>
                  <a:pt x="13891" y="38254"/>
                  <a:pt x="14763" y="38254"/>
                </a:cubicBezTo>
                <a:cubicBezTo>
                  <a:pt x="16981" y="38254"/>
                  <a:pt x="19180" y="36917"/>
                  <a:pt x="21005" y="35698"/>
                </a:cubicBezTo>
                <a:cubicBezTo>
                  <a:pt x="21289" y="35509"/>
                  <a:pt x="21573" y="35313"/>
                  <a:pt x="21854" y="35117"/>
                </a:cubicBezTo>
                <a:cubicBezTo>
                  <a:pt x="21961" y="37314"/>
                  <a:pt x="22823" y="39390"/>
                  <a:pt x="24910" y="41051"/>
                </a:cubicBezTo>
                <a:cubicBezTo>
                  <a:pt x="26265" y="42129"/>
                  <a:pt x="27678" y="42578"/>
                  <a:pt x="29087" y="42578"/>
                </a:cubicBezTo>
                <a:cubicBezTo>
                  <a:pt x="33255" y="42578"/>
                  <a:pt x="37386" y="38655"/>
                  <a:pt x="39856" y="35516"/>
                </a:cubicBezTo>
                <a:cubicBezTo>
                  <a:pt x="43161" y="31315"/>
                  <a:pt x="46354" y="25076"/>
                  <a:pt x="45696" y="19556"/>
                </a:cubicBezTo>
                <a:cubicBezTo>
                  <a:pt x="45335" y="16530"/>
                  <a:pt x="43070" y="14252"/>
                  <a:pt x="39969" y="14252"/>
                </a:cubicBezTo>
                <a:cubicBezTo>
                  <a:pt x="39938" y="14252"/>
                  <a:pt x="39907" y="14253"/>
                  <a:pt x="39876" y="14253"/>
                </a:cubicBezTo>
                <a:cubicBezTo>
                  <a:pt x="39027" y="14264"/>
                  <a:pt x="38271" y="14442"/>
                  <a:pt x="37568" y="14720"/>
                </a:cubicBezTo>
                <a:cubicBezTo>
                  <a:pt x="37802" y="13749"/>
                  <a:pt x="37939" y="12757"/>
                  <a:pt x="37850" y="11713"/>
                </a:cubicBezTo>
                <a:cubicBezTo>
                  <a:pt x="37614" y="8965"/>
                  <a:pt x="36062" y="6206"/>
                  <a:pt x="33320" y="5298"/>
                </a:cubicBezTo>
                <a:cubicBezTo>
                  <a:pt x="32565" y="5048"/>
                  <a:pt x="31791" y="4934"/>
                  <a:pt x="31009" y="4934"/>
                </a:cubicBezTo>
                <a:cubicBezTo>
                  <a:pt x="29091" y="4934"/>
                  <a:pt x="27125" y="5619"/>
                  <a:pt x="25279" y="6656"/>
                </a:cubicBezTo>
                <a:cubicBezTo>
                  <a:pt x="25129" y="5537"/>
                  <a:pt x="24759" y="4424"/>
                  <a:pt x="24099" y="3339"/>
                </a:cubicBezTo>
                <a:cubicBezTo>
                  <a:pt x="22673" y="1001"/>
                  <a:pt x="20438" y="0"/>
                  <a:pt x="1808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3"/>
          <p:cNvSpPr/>
          <p:nvPr/>
        </p:nvSpPr>
        <p:spPr>
          <a:xfrm rot="-6699699">
            <a:off x="7898244" y="3103338"/>
            <a:ext cx="2199940" cy="1267300"/>
          </a:xfrm>
          <a:custGeom>
            <a:avLst/>
            <a:gdLst/>
            <a:ahLst/>
            <a:cxnLst/>
            <a:rect l="l" t="t" r="r" b="b"/>
            <a:pathLst>
              <a:path w="52543" h="30268" extrusionOk="0">
                <a:moveTo>
                  <a:pt x="12236" y="0"/>
                </a:moveTo>
                <a:cubicBezTo>
                  <a:pt x="11483" y="0"/>
                  <a:pt x="10707" y="166"/>
                  <a:pt x="9990" y="448"/>
                </a:cubicBezTo>
                <a:cubicBezTo>
                  <a:pt x="5992" y="2016"/>
                  <a:pt x="2641" y="5257"/>
                  <a:pt x="641" y="9019"/>
                </a:cubicBezTo>
                <a:cubicBezTo>
                  <a:pt x="1" y="10223"/>
                  <a:pt x="1065" y="11336"/>
                  <a:pt x="2091" y="11336"/>
                </a:cubicBezTo>
                <a:cubicBezTo>
                  <a:pt x="2552" y="11336"/>
                  <a:pt x="3006" y="11111"/>
                  <a:pt x="3294" y="10569"/>
                </a:cubicBezTo>
                <a:cubicBezTo>
                  <a:pt x="4920" y="7510"/>
                  <a:pt x="7453" y="4979"/>
                  <a:pt x="10612" y="3509"/>
                </a:cubicBezTo>
                <a:cubicBezTo>
                  <a:pt x="11012" y="3322"/>
                  <a:pt x="11670" y="2998"/>
                  <a:pt x="12209" y="2998"/>
                </a:cubicBezTo>
                <a:cubicBezTo>
                  <a:pt x="12353" y="2998"/>
                  <a:pt x="12488" y="3021"/>
                  <a:pt x="12608" y="3076"/>
                </a:cubicBezTo>
                <a:cubicBezTo>
                  <a:pt x="13146" y="3324"/>
                  <a:pt x="13003" y="4208"/>
                  <a:pt x="12944" y="4681"/>
                </a:cubicBezTo>
                <a:cubicBezTo>
                  <a:pt x="12689" y="6698"/>
                  <a:pt x="12106" y="8723"/>
                  <a:pt x="11683" y="10713"/>
                </a:cubicBezTo>
                <a:cubicBezTo>
                  <a:pt x="11268" y="12670"/>
                  <a:pt x="10635" y="14732"/>
                  <a:pt x="10929" y="16746"/>
                </a:cubicBezTo>
                <a:cubicBezTo>
                  <a:pt x="11194" y="18578"/>
                  <a:pt x="12304" y="20301"/>
                  <a:pt x="14144" y="20861"/>
                </a:cubicBezTo>
                <a:cubicBezTo>
                  <a:pt x="14658" y="21018"/>
                  <a:pt x="15148" y="21089"/>
                  <a:pt x="15616" y="21089"/>
                </a:cubicBezTo>
                <a:cubicBezTo>
                  <a:pt x="18852" y="21089"/>
                  <a:pt x="21039" y="17673"/>
                  <a:pt x="22909" y="15356"/>
                </a:cubicBezTo>
                <a:cubicBezTo>
                  <a:pt x="24208" y="13746"/>
                  <a:pt x="25567" y="12187"/>
                  <a:pt x="26986" y="10678"/>
                </a:cubicBezTo>
                <a:cubicBezTo>
                  <a:pt x="28301" y="9279"/>
                  <a:pt x="29693" y="7538"/>
                  <a:pt x="31344" y="6532"/>
                </a:cubicBezTo>
                <a:cubicBezTo>
                  <a:pt x="31686" y="6324"/>
                  <a:pt x="32158" y="6099"/>
                  <a:pt x="32603" y="6099"/>
                </a:cubicBezTo>
                <a:cubicBezTo>
                  <a:pt x="32768" y="6099"/>
                  <a:pt x="32928" y="6129"/>
                  <a:pt x="33077" y="6203"/>
                </a:cubicBezTo>
                <a:cubicBezTo>
                  <a:pt x="33676" y="6501"/>
                  <a:pt x="33560" y="7325"/>
                  <a:pt x="33459" y="7869"/>
                </a:cubicBezTo>
                <a:cubicBezTo>
                  <a:pt x="33117" y="9700"/>
                  <a:pt x="32197" y="11499"/>
                  <a:pt x="31534" y="13229"/>
                </a:cubicBezTo>
                <a:cubicBezTo>
                  <a:pt x="30806" y="15128"/>
                  <a:pt x="29591" y="17286"/>
                  <a:pt x="29621" y="19360"/>
                </a:cubicBezTo>
                <a:cubicBezTo>
                  <a:pt x="29646" y="21118"/>
                  <a:pt x="30791" y="22913"/>
                  <a:pt x="32653" y="23089"/>
                </a:cubicBezTo>
                <a:cubicBezTo>
                  <a:pt x="32762" y="23100"/>
                  <a:pt x="32869" y="23105"/>
                  <a:pt x="32975" y="23105"/>
                </a:cubicBezTo>
                <a:cubicBezTo>
                  <a:pt x="34871" y="23105"/>
                  <a:pt x="36297" y="21499"/>
                  <a:pt x="37625" y="20318"/>
                </a:cubicBezTo>
                <a:lnTo>
                  <a:pt x="40010" y="18198"/>
                </a:lnTo>
                <a:cubicBezTo>
                  <a:pt x="40717" y="17569"/>
                  <a:pt x="41438" y="16768"/>
                  <a:pt x="42320" y="16383"/>
                </a:cubicBezTo>
                <a:cubicBezTo>
                  <a:pt x="42545" y="16285"/>
                  <a:pt x="42778" y="16223"/>
                  <a:pt x="42989" y="16223"/>
                </a:cubicBezTo>
                <a:cubicBezTo>
                  <a:pt x="43348" y="16223"/>
                  <a:pt x="43643" y="16401"/>
                  <a:pt x="43723" y="16875"/>
                </a:cubicBezTo>
                <a:cubicBezTo>
                  <a:pt x="43866" y="17706"/>
                  <a:pt x="43331" y="18540"/>
                  <a:pt x="42941" y="19225"/>
                </a:cubicBezTo>
                <a:cubicBezTo>
                  <a:pt x="41886" y="21085"/>
                  <a:pt x="40758" y="23333"/>
                  <a:pt x="42128" y="25352"/>
                </a:cubicBezTo>
                <a:cubicBezTo>
                  <a:pt x="42791" y="26331"/>
                  <a:pt x="43674" y="26696"/>
                  <a:pt x="44616" y="26696"/>
                </a:cubicBezTo>
                <a:cubicBezTo>
                  <a:pt x="45459" y="26696"/>
                  <a:pt x="46350" y="26403"/>
                  <a:pt x="47171" y="25993"/>
                </a:cubicBezTo>
                <a:cubicBezTo>
                  <a:pt x="47508" y="25825"/>
                  <a:pt x="47886" y="25630"/>
                  <a:pt x="48241" y="25630"/>
                </a:cubicBezTo>
                <a:cubicBezTo>
                  <a:pt x="48482" y="25630"/>
                  <a:pt x="48712" y="25719"/>
                  <a:pt x="48912" y="25965"/>
                </a:cubicBezTo>
                <a:cubicBezTo>
                  <a:pt x="49399" y="26562"/>
                  <a:pt x="48861" y="27179"/>
                  <a:pt x="48303" y="27431"/>
                </a:cubicBezTo>
                <a:cubicBezTo>
                  <a:pt x="47543" y="27778"/>
                  <a:pt x="47373" y="28866"/>
                  <a:pt x="47752" y="29533"/>
                </a:cubicBezTo>
                <a:cubicBezTo>
                  <a:pt x="48042" y="30042"/>
                  <a:pt x="48528" y="30267"/>
                  <a:pt x="49040" y="30267"/>
                </a:cubicBezTo>
                <a:cubicBezTo>
                  <a:pt x="49313" y="30267"/>
                  <a:pt x="49593" y="30203"/>
                  <a:pt x="49855" y="30084"/>
                </a:cubicBezTo>
                <a:cubicBezTo>
                  <a:pt x="51567" y="29307"/>
                  <a:pt x="52543" y="27235"/>
                  <a:pt x="52027" y="25415"/>
                </a:cubicBezTo>
                <a:cubicBezTo>
                  <a:pt x="51552" y="23730"/>
                  <a:pt x="49892" y="22558"/>
                  <a:pt x="48177" y="22558"/>
                </a:cubicBezTo>
                <a:cubicBezTo>
                  <a:pt x="47986" y="22558"/>
                  <a:pt x="47794" y="22572"/>
                  <a:pt x="47603" y="22602"/>
                </a:cubicBezTo>
                <a:cubicBezTo>
                  <a:pt x="46785" y="22731"/>
                  <a:pt x="46101" y="23130"/>
                  <a:pt x="45359" y="23473"/>
                </a:cubicBezTo>
                <a:cubicBezTo>
                  <a:pt x="45136" y="23576"/>
                  <a:pt x="44960" y="23632"/>
                  <a:pt x="44831" y="23632"/>
                </a:cubicBezTo>
                <a:cubicBezTo>
                  <a:pt x="44559" y="23632"/>
                  <a:pt x="44489" y="23386"/>
                  <a:pt x="44608" y="22814"/>
                </a:cubicBezTo>
                <a:cubicBezTo>
                  <a:pt x="44806" y="21853"/>
                  <a:pt x="45500" y="21009"/>
                  <a:pt x="45941" y="20150"/>
                </a:cubicBezTo>
                <a:cubicBezTo>
                  <a:pt x="46425" y="19208"/>
                  <a:pt x="46789" y="18229"/>
                  <a:pt x="46799" y="17158"/>
                </a:cubicBezTo>
                <a:cubicBezTo>
                  <a:pt x="46818" y="15258"/>
                  <a:pt x="45655" y="13547"/>
                  <a:pt x="43726" y="13219"/>
                </a:cubicBezTo>
                <a:cubicBezTo>
                  <a:pt x="43482" y="13178"/>
                  <a:pt x="43244" y="13158"/>
                  <a:pt x="43012" y="13158"/>
                </a:cubicBezTo>
                <a:cubicBezTo>
                  <a:pt x="41147" y="13158"/>
                  <a:pt x="39649" y="14417"/>
                  <a:pt x="38283" y="15630"/>
                </a:cubicBezTo>
                <a:cubicBezTo>
                  <a:pt x="37439" y="16379"/>
                  <a:pt x="36593" y="17131"/>
                  <a:pt x="35750" y="17882"/>
                </a:cubicBezTo>
                <a:cubicBezTo>
                  <a:pt x="35302" y="18279"/>
                  <a:pt x="34855" y="18677"/>
                  <a:pt x="34409" y="19073"/>
                </a:cubicBezTo>
                <a:cubicBezTo>
                  <a:pt x="34141" y="19311"/>
                  <a:pt x="33550" y="19997"/>
                  <a:pt x="33163" y="20010"/>
                </a:cubicBezTo>
                <a:cubicBezTo>
                  <a:pt x="33155" y="20010"/>
                  <a:pt x="33147" y="20010"/>
                  <a:pt x="33140" y="20010"/>
                </a:cubicBezTo>
                <a:cubicBezTo>
                  <a:pt x="31871" y="20010"/>
                  <a:pt x="33778" y="15920"/>
                  <a:pt x="34001" y="15337"/>
                </a:cubicBezTo>
                <a:cubicBezTo>
                  <a:pt x="34769" y="13334"/>
                  <a:pt x="35702" y="11327"/>
                  <a:pt x="36278" y="9259"/>
                </a:cubicBezTo>
                <a:cubicBezTo>
                  <a:pt x="36762" y="7528"/>
                  <a:pt x="36805" y="5451"/>
                  <a:pt x="35396" y="4118"/>
                </a:cubicBezTo>
                <a:cubicBezTo>
                  <a:pt x="34617" y="3381"/>
                  <a:pt x="33631" y="3064"/>
                  <a:pt x="32625" y="3064"/>
                </a:cubicBezTo>
                <a:cubicBezTo>
                  <a:pt x="31699" y="3064"/>
                  <a:pt x="30756" y="3333"/>
                  <a:pt x="29942" y="3789"/>
                </a:cubicBezTo>
                <a:cubicBezTo>
                  <a:pt x="28072" y="4835"/>
                  <a:pt x="26530" y="6697"/>
                  <a:pt x="25072" y="8232"/>
                </a:cubicBezTo>
                <a:cubicBezTo>
                  <a:pt x="23561" y="9824"/>
                  <a:pt x="22114" y="11475"/>
                  <a:pt x="20735" y="13185"/>
                </a:cubicBezTo>
                <a:cubicBezTo>
                  <a:pt x="19570" y="14626"/>
                  <a:pt x="18436" y="16733"/>
                  <a:pt x="16752" y="17632"/>
                </a:cubicBezTo>
                <a:cubicBezTo>
                  <a:pt x="16384" y="17829"/>
                  <a:pt x="15929" y="17988"/>
                  <a:pt x="15492" y="17988"/>
                </a:cubicBezTo>
                <a:cubicBezTo>
                  <a:pt x="15173" y="17988"/>
                  <a:pt x="14863" y="17903"/>
                  <a:pt x="14604" y="17684"/>
                </a:cubicBezTo>
                <a:cubicBezTo>
                  <a:pt x="13918" y="17108"/>
                  <a:pt x="13875" y="16052"/>
                  <a:pt x="13935" y="15234"/>
                </a:cubicBezTo>
                <a:cubicBezTo>
                  <a:pt x="14096" y="12979"/>
                  <a:pt x="14828" y="10671"/>
                  <a:pt x="15296" y="8461"/>
                </a:cubicBezTo>
                <a:cubicBezTo>
                  <a:pt x="15725" y="6437"/>
                  <a:pt x="16652" y="3846"/>
                  <a:pt x="15580" y="1871"/>
                </a:cubicBezTo>
                <a:cubicBezTo>
                  <a:pt x="14853" y="530"/>
                  <a:pt x="13582" y="0"/>
                  <a:pt x="12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9" name="Google Shape;249;p13"/>
          <p:cNvGrpSpPr/>
          <p:nvPr/>
        </p:nvGrpSpPr>
        <p:grpSpPr>
          <a:xfrm>
            <a:off x="8423995" y="423171"/>
            <a:ext cx="481021" cy="616544"/>
            <a:chOff x="2359325" y="4910275"/>
            <a:chExt cx="314475" cy="403075"/>
          </a:xfrm>
        </p:grpSpPr>
        <p:sp>
          <p:nvSpPr>
            <p:cNvPr id="250" name="Google Shape;250;p13"/>
            <p:cNvSpPr/>
            <p:nvPr/>
          </p:nvSpPr>
          <p:spPr>
            <a:xfrm>
              <a:off x="2359325" y="4910275"/>
              <a:ext cx="101300" cy="223175"/>
            </a:xfrm>
            <a:custGeom>
              <a:avLst/>
              <a:gdLst/>
              <a:ahLst/>
              <a:cxnLst/>
              <a:rect l="l" t="t" r="r" b="b"/>
              <a:pathLst>
                <a:path w="4052" h="8927" extrusionOk="0">
                  <a:moveTo>
                    <a:pt x="1831" y="1"/>
                  </a:moveTo>
                  <a:cubicBezTo>
                    <a:pt x="621" y="1938"/>
                    <a:pt x="1" y="4186"/>
                    <a:pt x="42" y="6471"/>
                  </a:cubicBezTo>
                  <a:cubicBezTo>
                    <a:pt x="50" y="6963"/>
                    <a:pt x="91" y="7470"/>
                    <a:pt x="289" y="7921"/>
                  </a:cubicBezTo>
                  <a:cubicBezTo>
                    <a:pt x="486" y="8370"/>
                    <a:pt x="861" y="8770"/>
                    <a:pt x="1339" y="8890"/>
                  </a:cubicBezTo>
                  <a:cubicBezTo>
                    <a:pt x="1438" y="8915"/>
                    <a:pt x="1539" y="8926"/>
                    <a:pt x="1639" y="8926"/>
                  </a:cubicBezTo>
                  <a:cubicBezTo>
                    <a:pt x="2111" y="8926"/>
                    <a:pt x="2580" y="8671"/>
                    <a:pt x="2891" y="8311"/>
                  </a:cubicBezTo>
                  <a:cubicBezTo>
                    <a:pt x="3271" y="7870"/>
                    <a:pt x="3459" y="7295"/>
                    <a:pt x="3574" y="6724"/>
                  </a:cubicBezTo>
                  <a:cubicBezTo>
                    <a:pt x="4051" y="4374"/>
                    <a:pt x="3380" y="1824"/>
                    <a:pt x="1831" y="1"/>
                  </a:cubicBezTo>
                  <a:close/>
                </a:path>
              </a:pathLst>
            </a:custGeom>
            <a:solidFill>
              <a:srgbClr val="183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2474075" y="5036400"/>
              <a:ext cx="126600" cy="276950"/>
            </a:xfrm>
            <a:custGeom>
              <a:avLst/>
              <a:gdLst/>
              <a:ahLst/>
              <a:cxnLst/>
              <a:rect l="l" t="t" r="r" b="b"/>
              <a:pathLst>
                <a:path w="5064" h="11078" extrusionOk="0">
                  <a:moveTo>
                    <a:pt x="2047" y="0"/>
                  </a:moveTo>
                  <a:cubicBezTo>
                    <a:pt x="695" y="2359"/>
                    <a:pt x="1" y="5096"/>
                    <a:pt x="73" y="7811"/>
                  </a:cubicBezTo>
                  <a:cubicBezTo>
                    <a:pt x="106" y="9013"/>
                    <a:pt x="421" y="10409"/>
                    <a:pt x="1512" y="10914"/>
                  </a:cubicBezTo>
                  <a:cubicBezTo>
                    <a:pt x="1753" y="11026"/>
                    <a:pt x="2006" y="11077"/>
                    <a:pt x="2260" y="11077"/>
                  </a:cubicBezTo>
                  <a:cubicBezTo>
                    <a:pt x="3226" y="11077"/>
                    <a:pt x="4204" y="10334"/>
                    <a:pt x="4583" y="9393"/>
                  </a:cubicBezTo>
                  <a:cubicBezTo>
                    <a:pt x="5063" y="8206"/>
                    <a:pt x="4835" y="6860"/>
                    <a:pt x="4492" y="5627"/>
                  </a:cubicBezTo>
                  <a:cubicBezTo>
                    <a:pt x="3944" y="3646"/>
                    <a:pt x="3121" y="1751"/>
                    <a:pt x="2047" y="0"/>
                  </a:cubicBezTo>
                  <a:close/>
                </a:path>
              </a:pathLst>
            </a:custGeom>
            <a:solidFill>
              <a:srgbClr val="183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2579675" y="4911925"/>
              <a:ext cx="94125" cy="224700"/>
            </a:xfrm>
            <a:custGeom>
              <a:avLst/>
              <a:gdLst/>
              <a:ahLst/>
              <a:cxnLst/>
              <a:rect l="l" t="t" r="r" b="b"/>
              <a:pathLst>
                <a:path w="3765" h="8988" extrusionOk="0">
                  <a:moveTo>
                    <a:pt x="1465" y="1"/>
                  </a:moveTo>
                  <a:cubicBezTo>
                    <a:pt x="1049" y="1112"/>
                    <a:pt x="637" y="2227"/>
                    <a:pt x="380" y="3386"/>
                  </a:cubicBezTo>
                  <a:cubicBezTo>
                    <a:pt x="105" y="4607"/>
                    <a:pt x="0" y="5881"/>
                    <a:pt x="242" y="7109"/>
                  </a:cubicBezTo>
                  <a:cubicBezTo>
                    <a:pt x="314" y="7492"/>
                    <a:pt x="423" y="7873"/>
                    <a:pt x="629" y="8208"/>
                  </a:cubicBezTo>
                  <a:cubicBezTo>
                    <a:pt x="835" y="8543"/>
                    <a:pt x="1142" y="8824"/>
                    <a:pt x="1516" y="8936"/>
                  </a:cubicBezTo>
                  <a:cubicBezTo>
                    <a:pt x="1634" y="8971"/>
                    <a:pt x="1754" y="8987"/>
                    <a:pt x="1874" y="8987"/>
                  </a:cubicBezTo>
                  <a:cubicBezTo>
                    <a:pt x="2450" y="8987"/>
                    <a:pt x="3018" y="8610"/>
                    <a:pt x="3326" y="8105"/>
                  </a:cubicBezTo>
                  <a:cubicBezTo>
                    <a:pt x="3700" y="7497"/>
                    <a:pt x="3764" y="6749"/>
                    <a:pt x="3739" y="6036"/>
                  </a:cubicBezTo>
                  <a:cubicBezTo>
                    <a:pt x="3674" y="3845"/>
                    <a:pt x="2857" y="1689"/>
                    <a:pt x="1465" y="1"/>
                  </a:cubicBezTo>
                  <a:close/>
                </a:path>
              </a:pathLst>
            </a:custGeom>
            <a:solidFill>
              <a:srgbClr val="183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" name="Google Shape;253;p13"/>
          <p:cNvSpPr/>
          <p:nvPr/>
        </p:nvSpPr>
        <p:spPr>
          <a:xfrm rot="1394770">
            <a:off x="220041" y="4342253"/>
            <a:ext cx="2903096" cy="1712115"/>
          </a:xfrm>
          <a:custGeom>
            <a:avLst/>
            <a:gdLst/>
            <a:ahLst/>
            <a:cxnLst/>
            <a:rect l="l" t="t" r="r" b="b"/>
            <a:pathLst>
              <a:path w="55206" h="32558" extrusionOk="0">
                <a:moveTo>
                  <a:pt x="31774" y="1"/>
                </a:moveTo>
                <a:cubicBezTo>
                  <a:pt x="27536" y="1"/>
                  <a:pt x="23500" y="1876"/>
                  <a:pt x="22349" y="6513"/>
                </a:cubicBezTo>
                <a:cubicBezTo>
                  <a:pt x="20691" y="16422"/>
                  <a:pt x="9582" y="7930"/>
                  <a:pt x="4445" y="15910"/>
                </a:cubicBezTo>
                <a:cubicBezTo>
                  <a:pt x="0" y="23100"/>
                  <a:pt x="7023" y="30851"/>
                  <a:pt x="14457" y="30851"/>
                </a:cubicBezTo>
                <a:cubicBezTo>
                  <a:pt x="15058" y="30851"/>
                  <a:pt x="15662" y="30801"/>
                  <a:pt x="16262" y="30695"/>
                </a:cubicBezTo>
                <a:cubicBezTo>
                  <a:pt x="18548" y="30585"/>
                  <a:pt x="20569" y="29724"/>
                  <a:pt x="22548" y="28766"/>
                </a:cubicBezTo>
                <a:cubicBezTo>
                  <a:pt x="23460" y="28324"/>
                  <a:pt x="24432" y="28114"/>
                  <a:pt x="25399" y="28114"/>
                </a:cubicBezTo>
                <a:cubicBezTo>
                  <a:pt x="27028" y="28114"/>
                  <a:pt x="28648" y="28710"/>
                  <a:pt x="29962" y="29798"/>
                </a:cubicBezTo>
                <a:cubicBezTo>
                  <a:pt x="29972" y="29808"/>
                  <a:pt x="29984" y="29818"/>
                  <a:pt x="29995" y="29826"/>
                </a:cubicBezTo>
                <a:cubicBezTo>
                  <a:pt x="32829" y="31734"/>
                  <a:pt x="35467" y="32558"/>
                  <a:pt x="37824" y="32558"/>
                </a:cubicBezTo>
                <a:cubicBezTo>
                  <a:pt x="50659" y="32558"/>
                  <a:pt x="55206" y="8145"/>
                  <a:pt x="38101" y="1364"/>
                </a:cubicBezTo>
                <a:cubicBezTo>
                  <a:pt x="36180" y="495"/>
                  <a:pt x="33950" y="1"/>
                  <a:pt x="317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3"/>
          <p:cNvSpPr/>
          <p:nvPr/>
        </p:nvSpPr>
        <p:spPr>
          <a:xfrm rot="1394770">
            <a:off x="384277" y="4556820"/>
            <a:ext cx="1846842" cy="1594478"/>
          </a:xfrm>
          <a:custGeom>
            <a:avLst/>
            <a:gdLst/>
            <a:ahLst/>
            <a:cxnLst/>
            <a:rect l="l" t="t" r="r" b="b"/>
            <a:pathLst>
              <a:path w="35120" h="30321" extrusionOk="0">
                <a:moveTo>
                  <a:pt x="19267" y="453"/>
                </a:moveTo>
                <a:cubicBezTo>
                  <a:pt x="22174" y="453"/>
                  <a:pt x="24884" y="1067"/>
                  <a:pt x="27236" y="2274"/>
                </a:cubicBezTo>
                <a:cubicBezTo>
                  <a:pt x="31397" y="4410"/>
                  <a:pt x="34223" y="8510"/>
                  <a:pt x="34435" y="12716"/>
                </a:cubicBezTo>
                <a:cubicBezTo>
                  <a:pt x="34661" y="17238"/>
                  <a:pt x="31970" y="21902"/>
                  <a:pt x="27412" y="24892"/>
                </a:cubicBezTo>
                <a:cubicBezTo>
                  <a:pt x="23235" y="27636"/>
                  <a:pt x="18215" y="28734"/>
                  <a:pt x="13414" y="29511"/>
                </a:cubicBezTo>
                <a:cubicBezTo>
                  <a:pt x="12246" y="29700"/>
                  <a:pt x="11046" y="29867"/>
                  <a:pt x="9875" y="29867"/>
                </a:cubicBezTo>
                <a:cubicBezTo>
                  <a:pt x="8740" y="29867"/>
                  <a:pt x="7632" y="29710"/>
                  <a:pt x="6606" y="29264"/>
                </a:cubicBezTo>
                <a:cubicBezTo>
                  <a:pt x="3740" y="28018"/>
                  <a:pt x="2368" y="24879"/>
                  <a:pt x="1805" y="23118"/>
                </a:cubicBezTo>
                <a:cubicBezTo>
                  <a:pt x="465" y="18936"/>
                  <a:pt x="679" y="14303"/>
                  <a:pt x="2392" y="10409"/>
                </a:cubicBezTo>
                <a:cubicBezTo>
                  <a:pt x="2894" y="9268"/>
                  <a:pt x="3523" y="8189"/>
                  <a:pt x="4267" y="7190"/>
                </a:cubicBezTo>
                <a:cubicBezTo>
                  <a:pt x="5070" y="6005"/>
                  <a:pt x="6092" y="4951"/>
                  <a:pt x="7297" y="4061"/>
                </a:cubicBezTo>
                <a:lnTo>
                  <a:pt x="7437" y="3959"/>
                </a:lnTo>
                <a:cubicBezTo>
                  <a:pt x="8699" y="2978"/>
                  <a:pt x="10075" y="2204"/>
                  <a:pt x="11522" y="1660"/>
                </a:cubicBezTo>
                <a:cubicBezTo>
                  <a:pt x="12906" y="1143"/>
                  <a:pt x="14358" y="829"/>
                  <a:pt x="15831" y="726"/>
                </a:cubicBezTo>
                <a:cubicBezTo>
                  <a:pt x="16968" y="547"/>
                  <a:pt x="18117" y="455"/>
                  <a:pt x="19267" y="453"/>
                </a:cubicBezTo>
                <a:close/>
                <a:moveTo>
                  <a:pt x="19267" y="1"/>
                </a:moveTo>
                <a:cubicBezTo>
                  <a:pt x="18129" y="1"/>
                  <a:pt x="16963" y="93"/>
                  <a:pt x="15780" y="279"/>
                </a:cubicBezTo>
                <a:cubicBezTo>
                  <a:pt x="14269" y="382"/>
                  <a:pt x="12781" y="705"/>
                  <a:pt x="11364" y="1237"/>
                </a:cubicBezTo>
                <a:cubicBezTo>
                  <a:pt x="9855" y="1806"/>
                  <a:pt x="8439" y="2603"/>
                  <a:pt x="7167" y="3595"/>
                </a:cubicBezTo>
                <a:lnTo>
                  <a:pt x="7032" y="3694"/>
                </a:lnTo>
                <a:cubicBezTo>
                  <a:pt x="5781" y="4619"/>
                  <a:pt x="4724" y="5710"/>
                  <a:pt x="3897" y="6928"/>
                </a:cubicBezTo>
                <a:cubicBezTo>
                  <a:pt x="3135" y="7952"/>
                  <a:pt x="2491" y="9058"/>
                  <a:pt x="1978" y="10226"/>
                </a:cubicBezTo>
                <a:cubicBezTo>
                  <a:pt x="220" y="14221"/>
                  <a:pt x="1" y="18969"/>
                  <a:pt x="1372" y="23256"/>
                </a:cubicBezTo>
                <a:cubicBezTo>
                  <a:pt x="1959" y="25090"/>
                  <a:pt x="3396" y="28362"/>
                  <a:pt x="6425" y="29678"/>
                </a:cubicBezTo>
                <a:cubicBezTo>
                  <a:pt x="7517" y="30154"/>
                  <a:pt x="8683" y="30320"/>
                  <a:pt x="9871" y="30320"/>
                </a:cubicBezTo>
                <a:cubicBezTo>
                  <a:pt x="11071" y="30320"/>
                  <a:pt x="12295" y="30149"/>
                  <a:pt x="13487" y="29955"/>
                </a:cubicBezTo>
                <a:cubicBezTo>
                  <a:pt x="18337" y="29172"/>
                  <a:pt x="23413" y="28061"/>
                  <a:pt x="27659" y="25269"/>
                </a:cubicBezTo>
                <a:cubicBezTo>
                  <a:pt x="32350" y="22192"/>
                  <a:pt x="35120" y="17373"/>
                  <a:pt x="34886" y="12693"/>
                </a:cubicBezTo>
                <a:cubicBezTo>
                  <a:pt x="34665" y="8329"/>
                  <a:pt x="31746" y="4081"/>
                  <a:pt x="27444" y="1872"/>
                </a:cubicBezTo>
                <a:cubicBezTo>
                  <a:pt x="25025" y="632"/>
                  <a:pt x="22241" y="1"/>
                  <a:pt x="1926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" name="Google Shape;255;p13"/>
          <p:cNvGrpSpPr/>
          <p:nvPr/>
        </p:nvGrpSpPr>
        <p:grpSpPr>
          <a:xfrm rot="-2923725">
            <a:off x="-478348" y="3521879"/>
            <a:ext cx="1470526" cy="1550218"/>
            <a:chOff x="1314150" y="4464525"/>
            <a:chExt cx="942475" cy="993550"/>
          </a:xfrm>
        </p:grpSpPr>
        <p:sp>
          <p:nvSpPr>
            <p:cNvPr id="256" name="Google Shape;256;p13"/>
            <p:cNvSpPr/>
            <p:nvPr/>
          </p:nvSpPr>
          <p:spPr>
            <a:xfrm>
              <a:off x="1314150" y="4464525"/>
              <a:ext cx="942475" cy="993550"/>
            </a:xfrm>
            <a:custGeom>
              <a:avLst/>
              <a:gdLst/>
              <a:ahLst/>
              <a:cxnLst/>
              <a:rect l="l" t="t" r="r" b="b"/>
              <a:pathLst>
                <a:path w="37699" h="39742" extrusionOk="0">
                  <a:moveTo>
                    <a:pt x="34243" y="0"/>
                  </a:moveTo>
                  <a:cubicBezTo>
                    <a:pt x="33913" y="0"/>
                    <a:pt x="33583" y="39"/>
                    <a:pt x="33264" y="112"/>
                  </a:cubicBezTo>
                  <a:cubicBezTo>
                    <a:pt x="32117" y="377"/>
                    <a:pt x="31102" y="1030"/>
                    <a:pt x="30158" y="1738"/>
                  </a:cubicBezTo>
                  <a:cubicBezTo>
                    <a:pt x="25547" y="5189"/>
                    <a:pt x="22104" y="10174"/>
                    <a:pt x="20504" y="15708"/>
                  </a:cubicBezTo>
                  <a:cubicBezTo>
                    <a:pt x="20369" y="13109"/>
                    <a:pt x="20234" y="10510"/>
                    <a:pt x="20101" y="7911"/>
                  </a:cubicBezTo>
                  <a:cubicBezTo>
                    <a:pt x="20030" y="6563"/>
                    <a:pt x="19770" y="4936"/>
                    <a:pt x="18514" y="4440"/>
                  </a:cubicBezTo>
                  <a:cubicBezTo>
                    <a:pt x="18292" y="4352"/>
                    <a:pt x="18058" y="4311"/>
                    <a:pt x="17823" y="4311"/>
                  </a:cubicBezTo>
                  <a:cubicBezTo>
                    <a:pt x="17279" y="4311"/>
                    <a:pt x="16726" y="4526"/>
                    <a:pt x="16282" y="4858"/>
                  </a:cubicBezTo>
                  <a:cubicBezTo>
                    <a:pt x="15649" y="5332"/>
                    <a:pt x="15203" y="6005"/>
                    <a:pt x="14788" y="6679"/>
                  </a:cubicBezTo>
                  <a:cubicBezTo>
                    <a:pt x="11338" y="12268"/>
                    <a:pt x="9245" y="18685"/>
                    <a:pt x="8733" y="25235"/>
                  </a:cubicBezTo>
                  <a:cubicBezTo>
                    <a:pt x="8465" y="23325"/>
                    <a:pt x="8198" y="21414"/>
                    <a:pt x="7931" y="19503"/>
                  </a:cubicBezTo>
                  <a:cubicBezTo>
                    <a:pt x="7808" y="18627"/>
                    <a:pt x="7609" y="17627"/>
                    <a:pt x="6840" y="17187"/>
                  </a:cubicBezTo>
                  <a:cubicBezTo>
                    <a:pt x="6602" y="17050"/>
                    <a:pt x="6338" y="16989"/>
                    <a:pt x="6070" y="16989"/>
                  </a:cubicBezTo>
                  <a:cubicBezTo>
                    <a:pt x="5545" y="16989"/>
                    <a:pt x="5004" y="17223"/>
                    <a:pt x="4609" y="17586"/>
                  </a:cubicBezTo>
                  <a:cubicBezTo>
                    <a:pt x="4011" y="18132"/>
                    <a:pt x="3677" y="18902"/>
                    <a:pt x="3382" y="19654"/>
                  </a:cubicBezTo>
                  <a:cubicBezTo>
                    <a:pt x="899" y="26004"/>
                    <a:pt x="0" y="32968"/>
                    <a:pt x="785" y="39742"/>
                  </a:cubicBezTo>
                  <a:cubicBezTo>
                    <a:pt x="7675" y="39347"/>
                    <a:pt x="14518" y="38356"/>
                    <a:pt x="21236" y="36784"/>
                  </a:cubicBezTo>
                  <a:cubicBezTo>
                    <a:pt x="22596" y="36467"/>
                    <a:pt x="24224" y="35825"/>
                    <a:pt x="24357" y="34436"/>
                  </a:cubicBezTo>
                  <a:cubicBezTo>
                    <a:pt x="24462" y="33335"/>
                    <a:pt x="23445" y="32382"/>
                    <a:pt x="22365" y="32155"/>
                  </a:cubicBezTo>
                  <a:cubicBezTo>
                    <a:pt x="22102" y="32099"/>
                    <a:pt x="21836" y="32075"/>
                    <a:pt x="21570" y="32075"/>
                  </a:cubicBezTo>
                  <a:cubicBezTo>
                    <a:pt x="20743" y="32075"/>
                    <a:pt x="19909" y="32306"/>
                    <a:pt x="19103" y="32535"/>
                  </a:cubicBezTo>
                  <a:cubicBezTo>
                    <a:pt x="24368" y="30591"/>
                    <a:pt x="29393" y="28053"/>
                    <a:pt x="34080" y="24969"/>
                  </a:cubicBezTo>
                  <a:cubicBezTo>
                    <a:pt x="34816" y="24487"/>
                    <a:pt x="35557" y="23973"/>
                    <a:pt x="36065" y="23254"/>
                  </a:cubicBezTo>
                  <a:cubicBezTo>
                    <a:pt x="36574" y="22536"/>
                    <a:pt x="36806" y="21559"/>
                    <a:pt x="36432" y="20762"/>
                  </a:cubicBezTo>
                  <a:cubicBezTo>
                    <a:pt x="35935" y="19702"/>
                    <a:pt x="34614" y="19337"/>
                    <a:pt x="33444" y="19254"/>
                  </a:cubicBezTo>
                  <a:cubicBezTo>
                    <a:pt x="33155" y="19234"/>
                    <a:pt x="32865" y="19224"/>
                    <a:pt x="32575" y="19224"/>
                  </a:cubicBezTo>
                  <a:cubicBezTo>
                    <a:pt x="30168" y="19224"/>
                    <a:pt x="27761" y="19914"/>
                    <a:pt x="25723" y="21200"/>
                  </a:cubicBezTo>
                  <a:cubicBezTo>
                    <a:pt x="29494" y="16970"/>
                    <a:pt x="32900" y="12431"/>
                    <a:pt x="35907" y="7628"/>
                  </a:cubicBezTo>
                  <a:cubicBezTo>
                    <a:pt x="36564" y="6581"/>
                    <a:pt x="37211" y="5499"/>
                    <a:pt x="37454" y="4286"/>
                  </a:cubicBezTo>
                  <a:cubicBezTo>
                    <a:pt x="37698" y="3073"/>
                    <a:pt x="37468" y="1698"/>
                    <a:pt x="36574" y="847"/>
                  </a:cubicBezTo>
                  <a:cubicBezTo>
                    <a:pt x="35957" y="261"/>
                    <a:pt x="35103" y="0"/>
                    <a:pt x="34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1918400" y="4781325"/>
              <a:ext cx="88450" cy="85800"/>
            </a:xfrm>
            <a:custGeom>
              <a:avLst/>
              <a:gdLst/>
              <a:ahLst/>
              <a:cxnLst/>
              <a:rect l="l" t="t" r="r" b="b"/>
              <a:pathLst>
                <a:path w="3538" h="3432" extrusionOk="0">
                  <a:moveTo>
                    <a:pt x="2745" y="1"/>
                  </a:moveTo>
                  <a:cubicBezTo>
                    <a:pt x="2570" y="1"/>
                    <a:pt x="2397" y="64"/>
                    <a:pt x="2264" y="202"/>
                  </a:cubicBezTo>
                  <a:lnTo>
                    <a:pt x="282" y="2239"/>
                  </a:lnTo>
                  <a:cubicBezTo>
                    <a:pt x="26" y="2502"/>
                    <a:pt x="1" y="2971"/>
                    <a:pt x="282" y="3232"/>
                  </a:cubicBezTo>
                  <a:cubicBezTo>
                    <a:pt x="424" y="3361"/>
                    <a:pt x="609" y="3432"/>
                    <a:pt x="793" y="3432"/>
                  </a:cubicBezTo>
                  <a:cubicBezTo>
                    <a:pt x="968" y="3432"/>
                    <a:pt x="1142" y="3368"/>
                    <a:pt x="1275" y="3232"/>
                  </a:cubicBezTo>
                  <a:lnTo>
                    <a:pt x="3256" y="1194"/>
                  </a:lnTo>
                  <a:cubicBezTo>
                    <a:pt x="3513" y="931"/>
                    <a:pt x="3538" y="460"/>
                    <a:pt x="3256" y="202"/>
                  </a:cubicBezTo>
                  <a:cubicBezTo>
                    <a:pt x="3115" y="71"/>
                    <a:pt x="2929" y="1"/>
                    <a:pt x="27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2047575" y="4664400"/>
              <a:ext cx="59225" cy="66150"/>
            </a:xfrm>
            <a:custGeom>
              <a:avLst/>
              <a:gdLst/>
              <a:ahLst/>
              <a:cxnLst/>
              <a:rect l="l" t="t" r="r" b="b"/>
              <a:pathLst>
                <a:path w="2369" h="2646" extrusionOk="0">
                  <a:moveTo>
                    <a:pt x="1646" y="0"/>
                  </a:moveTo>
                  <a:cubicBezTo>
                    <a:pt x="1587" y="0"/>
                    <a:pt x="1529" y="8"/>
                    <a:pt x="1472" y="27"/>
                  </a:cubicBezTo>
                  <a:lnTo>
                    <a:pt x="1304" y="97"/>
                  </a:lnTo>
                  <a:cubicBezTo>
                    <a:pt x="1200" y="158"/>
                    <a:pt x="1113" y="245"/>
                    <a:pt x="1052" y="349"/>
                  </a:cubicBezTo>
                  <a:lnTo>
                    <a:pt x="104" y="1588"/>
                  </a:lnTo>
                  <a:cubicBezTo>
                    <a:pt x="55" y="1666"/>
                    <a:pt x="25" y="1756"/>
                    <a:pt x="22" y="1849"/>
                  </a:cubicBezTo>
                  <a:cubicBezTo>
                    <a:pt x="0" y="1941"/>
                    <a:pt x="5" y="2038"/>
                    <a:pt x="35" y="2128"/>
                  </a:cubicBezTo>
                  <a:cubicBezTo>
                    <a:pt x="79" y="2291"/>
                    <a:pt x="204" y="2467"/>
                    <a:pt x="357" y="2548"/>
                  </a:cubicBezTo>
                  <a:cubicBezTo>
                    <a:pt x="468" y="2607"/>
                    <a:pt x="595" y="2645"/>
                    <a:pt x="723" y="2645"/>
                  </a:cubicBezTo>
                  <a:cubicBezTo>
                    <a:pt x="781" y="2645"/>
                    <a:pt x="840" y="2637"/>
                    <a:pt x="897" y="2619"/>
                  </a:cubicBezTo>
                  <a:lnTo>
                    <a:pt x="1065" y="2548"/>
                  </a:lnTo>
                  <a:cubicBezTo>
                    <a:pt x="1169" y="2487"/>
                    <a:pt x="1256" y="2400"/>
                    <a:pt x="1317" y="2296"/>
                  </a:cubicBezTo>
                  <a:lnTo>
                    <a:pt x="2265" y="1057"/>
                  </a:lnTo>
                  <a:cubicBezTo>
                    <a:pt x="2316" y="980"/>
                    <a:pt x="2344" y="889"/>
                    <a:pt x="2349" y="797"/>
                  </a:cubicBezTo>
                  <a:cubicBezTo>
                    <a:pt x="2369" y="703"/>
                    <a:pt x="2364" y="608"/>
                    <a:pt x="2336" y="517"/>
                  </a:cubicBezTo>
                  <a:cubicBezTo>
                    <a:pt x="2290" y="354"/>
                    <a:pt x="2164" y="178"/>
                    <a:pt x="2013" y="97"/>
                  </a:cubicBezTo>
                  <a:cubicBezTo>
                    <a:pt x="1902" y="39"/>
                    <a:pt x="1774" y="0"/>
                    <a:pt x="16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1819000" y="4936600"/>
              <a:ext cx="74175" cy="80950"/>
            </a:xfrm>
            <a:custGeom>
              <a:avLst/>
              <a:gdLst/>
              <a:ahLst/>
              <a:cxnLst/>
              <a:rect l="l" t="t" r="r" b="b"/>
              <a:pathLst>
                <a:path w="2967" h="3238" extrusionOk="0">
                  <a:moveTo>
                    <a:pt x="2289" y="1"/>
                  </a:moveTo>
                  <a:cubicBezTo>
                    <a:pt x="2281" y="1"/>
                    <a:pt x="2273" y="1"/>
                    <a:pt x="2265" y="1"/>
                  </a:cubicBezTo>
                  <a:cubicBezTo>
                    <a:pt x="2088" y="9"/>
                    <a:pt x="1888" y="67"/>
                    <a:pt x="1768" y="207"/>
                  </a:cubicBezTo>
                  <a:lnTo>
                    <a:pt x="206" y="2039"/>
                  </a:lnTo>
                  <a:cubicBezTo>
                    <a:pt x="83" y="2182"/>
                    <a:pt x="1" y="2340"/>
                    <a:pt x="1" y="2534"/>
                  </a:cubicBezTo>
                  <a:cubicBezTo>
                    <a:pt x="1" y="2707"/>
                    <a:pt x="78" y="2913"/>
                    <a:pt x="206" y="3031"/>
                  </a:cubicBezTo>
                  <a:cubicBezTo>
                    <a:pt x="336" y="3149"/>
                    <a:pt x="501" y="3237"/>
                    <a:pt x="680" y="3237"/>
                  </a:cubicBezTo>
                  <a:cubicBezTo>
                    <a:pt x="688" y="3237"/>
                    <a:pt x="695" y="3237"/>
                    <a:pt x="703" y="3237"/>
                  </a:cubicBezTo>
                  <a:cubicBezTo>
                    <a:pt x="879" y="3229"/>
                    <a:pt x="1080" y="3171"/>
                    <a:pt x="1199" y="3031"/>
                  </a:cubicBezTo>
                  <a:lnTo>
                    <a:pt x="2761" y="1199"/>
                  </a:lnTo>
                  <a:cubicBezTo>
                    <a:pt x="2884" y="1056"/>
                    <a:pt x="2966" y="898"/>
                    <a:pt x="2966" y="704"/>
                  </a:cubicBezTo>
                  <a:cubicBezTo>
                    <a:pt x="2966" y="531"/>
                    <a:pt x="2891" y="327"/>
                    <a:pt x="2761" y="207"/>
                  </a:cubicBezTo>
                  <a:cubicBezTo>
                    <a:pt x="2633" y="89"/>
                    <a:pt x="2468" y="1"/>
                    <a:pt x="22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1711600" y="5069575"/>
              <a:ext cx="76650" cy="84450"/>
            </a:xfrm>
            <a:custGeom>
              <a:avLst/>
              <a:gdLst/>
              <a:ahLst/>
              <a:cxnLst/>
              <a:rect l="l" t="t" r="r" b="b"/>
              <a:pathLst>
                <a:path w="3066" h="3378" extrusionOk="0">
                  <a:moveTo>
                    <a:pt x="2386" y="1"/>
                  </a:moveTo>
                  <a:cubicBezTo>
                    <a:pt x="2379" y="1"/>
                    <a:pt x="2371" y="1"/>
                    <a:pt x="2363" y="1"/>
                  </a:cubicBezTo>
                  <a:cubicBezTo>
                    <a:pt x="2187" y="10"/>
                    <a:pt x="1986" y="66"/>
                    <a:pt x="1867" y="207"/>
                  </a:cubicBezTo>
                  <a:lnTo>
                    <a:pt x="207" y="2179"/>
                  </a:lnTo>
                  <a:cubicBezTo>
                    <a:pt x="83" y="2324"/>
                    <a:pt x="1" y="2478"/>
                    <a:pt x="1" y="2674"/>
                  </a:cubicBezTo>
                  <a:cubicBezTo>
                    <a:pt x="1" y="2847"/>
                    <a:pt x="78" y="3053"/>
                    <a:pt x="207" y="3171"/>
                  </a:cubicBezTo>
                  <a:cubicBezTo>
                    <a:pt x="336" y="3290"/>
                    <a:pt x="501" y="3378"/>
                    <a:pt x="680" y="3378"/>
                  </a:cubicBezTo>
                  <a:cubicBezTo>
                    <a:pt x="688" y="3378"/>
                    <a:pt x="696" y="3377"/>
                    <a:pt x="704" y="3377"/>
                  </a:cubicBezTo>
                  <a:cubicBezTo>
                    <a:pt x="880" y="3369"/>
                    <a:pt x="1081" y="3311"/>
                    <a:pt x="1199" y="3171"/>
                  </a:cubicBezTo>
                  <a:lnTo>
                    <a:pt x="2860" y="1200"/>
                  </a:lnTo>
                  <a:cubicBezTo>
                    <a:pt x="2982" y="1053"/>
                    <a:pt x="3066" y="898"/>
                    <a:pt x="3066" y="703"/>
                  </a:cubicBezTo>
                  <a:cubicBezTo>
                    <a:pt x="3066" y="531"/>
                    <a:pt x="2988" y="326"/>
                    <a:pt x="2860" y="207"/>
                  </a:cubicBezTo>
                  <a:cubicBezTo>
                    <a:pt x="2731" y="89"/>
                    <a:pt x="2565" y="1"/>
                    <a:pt x="2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1592450" y="5198675"/>
              <a:ext cx="88825" cy="89750"/>
            </a:xfrm>
            <a:custGeom>
              <a:avLst/>
              <a:gdLst/>
              <a:ahLst/>
              <a:cxnLst/>
              <a:rect l="l" t="t" r="r" b="b"/>
              <a:pathLst>
                <a:path w="3553" h="3590" extrusionOk="0">
                  <a:moveTo>
                    <a:pt x="2742" y="1"/>
                  </a:moveTo>
                  <a:cubicBezTo>
                    <a:pt x="2568" y="1"/>
                    <a:pt x="2396" y="63"/>
                    <a:pt x="2270" y="203"/>
                  </a:cubicBezTo>
                  <a:lnTo>
                    <a:pt x="290" y="2395"/>
                  </a:lnTo>
                  <a:cubicBezTo>
                    <a:pt x="43" y="2667"/>
                    <a:pt x="1" y="3123"/>
                    <a:pt x="290" y="3388"/>
                  </a:cubicBezTo>
                  <a:cubicBezTo>
                    <a:pt x="429" y="3516"/>
                    <a:pt x="621" y="3590"/>
                    <a:pt x="810" y="3590"/>
                  </a:cubicBezTo>
                  <a:cubicBezTo>
                    <a:pt x="984" y="3590"/>
                    <a:pt x="1156" y="3527"/>
                    <a:pt x="1283" y="3388"/>
                  </a:cubicBezTo>
                  <a:lnTo>
                    <a:pt x="3263" y="1194"/>
                  </a:lnTo>
                  <a:cubicBezTo>
                    <a:pt x="3508" y="922"/>
                    <a:pt x="3552" y="468"/>
                    <a:pt x="3263" y="203"/>
                  </a:cubicBezTo>
                  <a:cubicBezTo>
                    <a:pt x="3123" y="74"/>
                    <a:pt x="2931" y="1"/>
                    <a:pt x="27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1486950" y="5328225"/>
              <a:ext cx="66350" cy="72175"/>
            </a:xfrm>
            <a:custGeom>
              <a:avLst/>
              <a:gdLst/>
              <a:ahLst/>
              <a:cxnLst/>
              <a:rect l="l" t="t" r="r" b="b"/>
              <a:pathLst>
                <a:path w="2654" h="2887" extrusionOk="0">
                  <a:moveTo>
                    <a:pt x="1972" y="1"/>
                  </a:moveTo>
                  <a:cubicBezTo>
                    <a:pt x="1966" y="1"/>
                    <a:pt x="1959" y="1"/>
                    <a:pt x="1953" y="1"/>
                  </a:cubicBezTo>
                  <a:cubicBezTo>
                    <a:pt x="1775" y="9"/>
                    <a:pt x="1574" y="67"/>
                    <a:pt x="1456" y="207"/>
                  </a:cubicBezTo>
                  <a:lnTo>
                    <a:pt x="206" y="1688"/>
                  </a:lnTo>
                  <a:cubicBezTo>
                    <a:pt x="85" y="1835"/>
                    <a:pt x="1" y="1989"/>
                    <a:pt x="1" y="2185"/>
                  </a:cubicBezTo>
                  <a:cubicBezTo>
                    <a:pt x="1" y="2356"/>
                    <a:pt x="78" y="2562"/>
                    <a:pt x="206" y="2681"/>
                  </a:cubicBezTo>
                  <a:cubicBezTo>
                    <a:pt x="336" y="2799"/>
                    <a:pt x="501" y="2887"/>
                    <a:pt x="680" y="2887"/>
                  </a:cubicBezTo>
                  <a:cubicBezTo>
                    <a:pt x="688" y="2887"/>
                    <a:pt x="696" y="2887"/>
                    <a:pt x="703" y="2886"/>
                  </a:cubicBezTo>
                  <a:cubicBezTo>
                    <a:pt x="880" y="2880"/>
                    <a:pt x="1080" y="2822"/>
                    <a:pt x="1199" y="2681"/>
                  </a:cubicBezTo>
                  <a:lnTo>
                    <a:pt x="2448" y="1199"/>
                  </a:lnTo>
                  <a:cubicBezTo>
                    <a:pt x="2570" y="1055"/>
                    <a:pt x="2654" y="900"/>
                    <a:pt x="2654" y="704"/>
                  </a:cubicBezTo>
                  <a:cubicBezTo>
                    <a:pt x="2654" y="531"/>
                    <a:pt x="2578" y="325"/>
                    <a:pt x="2448" y="207"/>
                  </a:cubicBezTo>
                  <a:cubicBezTo>
                    <a:pt x="2319" y="88"/>
                    <a:pt x="2152" y="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1403050" y="5059425"/>
              <a:ext cx="78500" cy="87400"/>
            </a:xfrm>
            <a:custGeom>
              <a:avLst/>
              <a:gdLst/>
              <a:ahLst/>
              <a:cxnLst/>
              <a:rect l="l" t="t" r="r" b="b"/>
              <a:pathLst>
                <a:path w="3140" h="3496" extrusionOk="0">
                  <a:moveTo>
                    <a:pt x="2460" y="0"/>
                  </a:moveTo>
                  <a:cubicBezTo>
                    <a:pt x="2453" y="0"/>
                    <a:pt x="2445" y="1"/>
                    <a:pt x="2437" y="1"/>
                  </a:cubicBezTo>
                  <a:cubicBezTo>
                    <a:pt x="2262" y="9"/>
                    <a:pt x="2058" y="65"/>
                    <a:pt x="1941" y="207"/>
                  </a:cubicBezTo>
                  <a:lnTo>
                    <a:pt x="207" y="2297"/>
                  </a:lnTo>
                  <a:cubicBezTo>
                    <a:pt x="83" y="2443"/>
                    <a:pt x="1" y="2596"/>
                    <a:pt x="1" y="2794"/>
                  </a:cubicBezTo>
                  <a:cubicBezTo>
                    <a:pt x="1" y="2965"/>
                    <a:pt x="77" y="3171"/>
                    <a:pt x="207" y="3289"/>
                  </a:cubicBezTo>
                  <a:cubicBezTo>
                    <a:pt x="334" y="3408"/>
                    <a:pt x="500" y="3496"/>
                    <a:pt x="678" y="3496"/>
                  </a:cubicBezTo>
                  <a:cubicBezTo>
                    <a:pt x="686" y="3496"/>
                    <a:pt x="694" y="3495"/>
                    <a:pt x="702" y="3495"/>
                  </a:cubicBezTo>
                  <a:cubicBezTo>
                    <a:pt x="878" y="3487"/>
                    <a:pt x="1081" y="3431"/>
                    <a:pt x="1197" y="3289"/>
                  </a:cubicBezTo>
                  <a:lnTo>
                    <a:pt x="2934" y="1199"/>
                  </a:lnTo>
                  <a:cubicBezTo>
                    <a:pt x="3056" y="1051"/>
                    <a:pt x="3139" y="900"/>
                    <a:pt x="3139" y="702"/>
                  </a:cubicBezTo>
                  <a:cubicBezTo>
                    <a:pt x="3139" y="531"/>
                    <a:pt x="3064" y="325"/>
                    <a:pt x="2934" y="207"/>
                  </a:cubicBezTo>
                  <a:cubicBezTo>
                    <a:pt x="2806" y="88"/>
                    <a:pt x="2639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1514650" y="5136725"/>
              <a:ext cx="59150" cy="66225"/>
            </a:xfrm>
            <a:custGeom>
              <a:avLst/>
              <a:gdLst/>
              <a:ahLst/>
              <a:cxnLst/>
              <a:rect l="l" t="t" r="r" b="b"/>
              <a:pathLst>
                <a:path w="2366" h="2649" extrusionOk="0">
                  <a:moveTo>
                    <a:pt x="1645" y="0"/>
                  </a:moveTo>
                  <a:cubicBezTo>
                    <a:pt x="1586" y="0"/>
                    <a:pt x="1526" y="9"/>
                    <a:pt x="1468" y="28"/>
                  </a:cubicBezTo>
                  <a:lnTo>
                    <a:pt x="1301" y="99"/>
                  </a:lnTo>
                  <a:cubicBezTo>
                    <a:pt x="1197" y="159"/>
                    <a:pt x="1110" y="245"/>
                    <a:pt x="1049" y="349"/>
                  </a:cubicBezTo>
                  <a:cubicBezTo>
                    <a:pt x="734" y="762"/>
                    <a:pt x="418" y="1177"/>
                    <a:pt x="104" y="1591"/>
                  </a:cubicBezTo>
                  <a:cubicBezTo>
                    <a:pt x="55" y="1669"/>
                    <a:pt x="25" y="1759"/>
                    <a:pt x="22" y="1851"/>
                  </a:cubicBezTo>
                  <a:cubicBezTo>
                    <a:pt x="0" y="1944"/>
                    <a:pt x="5" y="2041"/>
                    <a:pt x="35" y="2131"/>
                  </a:cubicBezTo>
                  <a:cubicBezTo>
                    <a:pt x="79" y="2294"/>
                    <a:pt x="204" y="2470"/>
                    <a:pt x="358" y="2551"/>
                  </a:cubicBezTo>
                  <a:cubicBezTo>
                    <a:pt x="469" y="2609"/>
                    <a:pt x="596" y="2648"/>
                    <a:pt x="723" y="2648"/>
                  </a:cubicBezTo>
                  <a:cubicBezTo>
                    <a:pt x="782" y="2648"/>
                    <a:pt x="840" y="2640"/>
                    <a:pt x="897" y="2622"/>
                  </a:cubicBezTo>
                  <a:lnTo>
                    <a:pt x="1065" y="2551"/>
                  </a:lnTo>
                  <a:cubicBezTo>
                    <a:pt x="1169" y="2490"/>
                    <a:pt x="1256" y="2403"/>
                    <a:pt x="1317" y="2299"/>
                  </a:cubicBezTo>
                  <a:cubicBezTo>
                    <a:pt x="1631" y="1884"/>
                    <a:pt x="1947" y="1471"/>
                    <a:pt x="2262" y="1056"/>
                  </a:cubicBezTo>
                  <a:cubicBezTo>
                    <a:pt x="2311" y="979"/>
                    <a:pt x="2341" y="889"/>
                    <a:pt x="2344" y="796"/>
                  </a:cubicBezTo>
                  <a:cubicBezTo>
                    <a:pt x="2365" y="704"/>
                    <a:pt x="2360" y="607"/>
                    <a:pt x="2331" y="517"/>
                  </a:cubicBezTo>
                  <a:cubicBezTo>
                    <a:pt x="2286" y="355"/>
                    <a:pt x="2161" y="178"/>
                    <a:pt x="2010" y="99"/>
                  </a:cubicBezTo>
                  <a:cubicBezTo>
                    <a:pt x="1899" y="39"/>
                    <a:pt x="1772" y="0"/>
                    <a:pt x="16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1392125" y="5266275"/>
              <a:ext cx="73900" cy="81100"/>
            </a:xfrm>
            <a:custGeom>
              <a:avLst/>
              <a:gdLst/>
              <a:ahLst/>
              <a:cxnLst/>
              <a:rect l="l" t="t" r="r" b="b"/>
              <a:pathLst>
                <a:path w="2956" h="3244" extrusionOk="0">
                  <a:moveTo>
                    <a:pt x="2277" y="0"/>
                  </a:moveTo>
                  <a:cubicBezTo>
                    <a:pt x="2269" y="0"/>
                    <a:pt x="2261" y="0"/>
                    <a:pt x="2253" y="1"/>
                  </a:cubicBezTo>
                  <a:cubicBezTo>
                    <a:pt x="2077" y="9"/>
                    <a:pt x="1876" y="65"/>
                    <a:pt x="1758" y="206"/>
                  </a:cubicBezTo>
                  <a:lnTo>
                    <a:pt x="206" y="2046"/>
                  </a:lnTo>
                  <a:cubicBezTo>
                    <a:pt x="82" y="2190"/>
                    <a:pt x="0" y="2346"/>
                    <a:pt x="0" y="2542"/>
                  </a:cubicBezTo>
                  <a:cubicBezTo>
                    <a:pt x="0" y="2715"/>
                    <a:pt x="76" y="2919"/>
                    <a:pt x="206" y="3037"/>
                  </a:cubicBezTo>
                  <a:cubicBezTo>
                    <a:pt x="333" y="3155"/>
                    <a:pt x="499" y="3243"/>
                    <a:pt x="677" y="3243"/>
                  </a:cubicBezTo>
                  <a:cubicBezTo>
                    <a:pt x="685" y="3243"/>
                    <a:pt x="693" y="3243"/>
                    <a:pt x="701" y="3243"/>
                  </a:cubicBezTo>
                  <a:cubicBezTo>
                    <a:pt x="877" y="3236"/>
                    <a:pt x="1078" y="3179"/>
                    <a:pt x="1197" y="3037"/>
                  </a:cubicBezTo>
                  <a:lnTo>
                    <a:pt x="2750" y="1199"/>
                  </a:lnTo>
                  <a:cubicBezTo>
                    <a:pt x="2874" y="1054"/>
                    <a:pt x="2956" y="898"/>
                    <a:pt x="2956" y="702"/>
                  </a:cubicBezTo>
                  <a:cubicBezTo>
                    <a:pt x="2956" y="531"/>
                    <a:pt x="2879" y="325"/>
                    <a:pt x="2750" y="206"/>
                  </a:cubicBezTo>
                  <a:cubicBezTo>
                    <a:pt x="2623" y="88"/>
                    <a:pt x="2456" y="0"/>
                    <a:pt x="2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1614025" y="5014900"/>
              <a:ext cx="75600" cy="79425"/>
            </a:xfrm>
            <a:custGeom>
              <a:avLst/>
              <a:gdLst/>
              <a:ahLst/>
              <a:cxnLst/>
              <a:rect l="l" t="t" r="r" b="b"/>
              <a:pathLst>
                <a:path w="3024" h="3177" extrusionOk="0">
                  <a:moveTo>
                    <a:pt x="2346" y="1"/>
                  </a:moveTo>
                  <a:cubicBezTo>
                    <a:pt x="2338" y="1"/>
                    <a:pt x="2330" y="1"/>
                    <a:pt x="2322" y="1"/>
                  </a:cubicBezTo>
                  <a:cubicBezTo>
                    <a:pt x="2141" y="9"/>
                    <a:pt x="1952" y="69"/>
                    <a:pt x="1825" y="207"/>
                  </a:cubicBezTo>
                  <a:lnTo>
                    <a:pt x="206" y="1978"/>
                  </a:lnTo>
                  <a:cubicBezTo>
                    <a:pt x="81" y="2114"/>
                    <a:pt x="0" y="2287"/>
                    <a:pt x="0" y="2475"/>
                  </a:cubicBezTo>
                  <a:cubicBezTo>
                    <a:pt x="0" y="2646"/>
                    <a:pt x="76" y="2852"/>
                    <a:pt x="206" y="2970"/>
                  </a:cubicBezTo>
                  <a:cubicBezTo>
                    <a:pt x="333" y="3088"/>
                    <a:pt x="499" y="3177"/>
                    <a:pt x="677" y="3177"/>
                  </a:cubicBezTo>
                  <a:cubicBezTo>
                    <a:pt x="685" y="3177"/>
                    <a:pt x="693" y="3176"/>
                    <a:pt x="701" y="3176"/>
                  </a:cubicBezTo>
                  <a:cubicBezTo>
                    <a:pt x="882" y="3168"/>
                    <a:pt x="1071" y="3109"/>
                    <a:pt x="1198" y="2970"/>
                  </a:cubicBezTo>
                  <a:lnTo>
                    <a:pt x="2818" y="1199"/>
                  </a:lnTo>
                  <a:cubicBezTo>
                    <a:pt x="2943" y="1063"/>
                    <a:pt x="3023" y="890"/>
                    <a:pt x="3023" y="702"/>
                  </a:cubicBezTo>
                  <a:cubicBezTo>
                    <a:pt x="3023" y="531"/>
                    <a:pt x="2948" y="325"/>
                    <a:pt x="2818" y="207"/>
                  </a:cubicBezTo>
                  <a:cubicBezTo>
                    <a:pt x="2690" y="89"/>
                    <a:pt x="2525" y="1"/>
                    <a:pt x="2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1744600" y="4874100"/>
              <a:ext cx="83925" cy="81575"/>
            </a:xfrm>
            <a:custGeom>
              <a:avLst/>
              <a:gdLst/>
              <a:ahLst/>
              <a:cxnLst/>
              <a:rect l="l" t="t" r="r" b="b"/>
              <a:pathLst>
                <a:path w="3357" h="3263" extrusionOk="0">
                  <a:moveTo>
                    <a:pt x="2562" y="1"/>
                  </a:moveTo>
                  <a:cubicBezTo>
                    <a:pt x="2387" y="1"/>
                    <a:pt x="2214" y="64"/>
                    <a:pt x="2081" y="202"/>
                  </a:cubicBezTo>
                  <a:lnTo>
                    <a:pt x="284" y="2070"/>
                  </a:lnTo>
                  <a:cubicBezTo>
                    <a:pt x="29" y="2335"/>
                    <a:pt x="1" y="2802"/>
                    <a:pt x="284" y="3062"/>
                  </a:cubicBezTo>
                  <a:cubicBezTo>
                    <a:pt x="426" y="3192"/>
                    <a:pt x="612" y="3262"/>
                    <a:pt x="797" y="3262"/>
                  </a:cubicBezTo>
                  <a:cubicBezTo>
                    <a:pt x="972" y="3262"/>
                    <a:pt x="1144" y="3199"/>
                    <a:pt x="1276" y="3062"/>
                  </a:cubicBezTo>
                  <a:lnTo>
                    <a:pt x="3074" y="1193"/>
                  </a:lnTo>
                  <a:cubicBezTo>
                    <a:pt x="3329" y="929"/>
                    <a:pt x="3357" y="460"/>
                    <a:pt x="3074" y="202"/>
                  </a:cubicBezTo>
                  <a:cubicBezTo>
                    <a:pt x="2932" y="72"/>
                    <a:pt x="2747" y="1"/>
                    <a:pt x="2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1635825" y="4892300"/>
              <a:ext cx="82100" cy="78325"/>
            </a:xfrm>
            <a:custGeom>
              <a:avLst/>
              <a:gdLst/>
              <a:ahLst/>
              <a:cxnLst/>
              <a:rect l="l" t="t" r="r" b="b"/>
              <a:pathLst>
                <a:path w="3284" h="3133" extrusionOk="0">
                  <a:moveTo>
                    <a:pt x="2496" y="1"/>
                  </a:moveTo>
                  <a:cubicBezTo>
                    <a:pt x="2321" y="1"/>
                    <a:pt x="2147" y="65"/>
                    <a:pt x="2012" y="201"/>
                  </a:cubicBezTo>
                  <a:lnTo>
                    <a:pt x="280" y="1941"/>
                  </a:lnTo>
                  <a:cubicBezTo>
                    <a:pt x="20" y="2201"/>
                    <a:pt x="0" y="2677"/>
                    <a:pt x="280" y="2933"/>
                  </a:cubicBezTo>
                  <a:cubicBezTo>
                    <a:pt x="423" y="3064"/>
                    <a:pt x="606" y="3133"/>
                    <a:pt x="788" y="3133"/>
                  </a:cubicBezTo>
                  <a:cubicBezTo>
                    <a:pt x="962" y="3133"/>
                    <a:pt x="1136" y="3069"/>
                    <a:pt x="1273" y="2933"/>
                  </a:cubicBezTo>
                  <a:lnTo>
                    <a:pt x="3004" y="1194"/>
                  </a:lnTo>
                  <a:cubicBezTo>
                    <a:pt x="3264" y="934"/>
                    <a:pt x="3284" y="458"/>
                    <a:pt x="3004" y="201"/>
                  </a:cubicBezTo>
                  <a:cubicBezTo>
                    <a:pt x="2861" y="70"/>
                    <a:pt x="2678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1729150" y="4764125"/>
              <a:ext cx="65675" cy="68025"/>
            </a:xfrm>
            <a:custGeom>
              <a:avLst/>
              <a:gdLst/>
              <a:ahLst/>
              <a:cxnLst/>
              <a:rect l="l" t="t" r="r" b="b"/>
              <a:pathLst>
                <a:path w="2627" h="2721" extrusionOk="0">
                  <a:moveTo>
                    <a:pt x="1948" y="0"/>
                  </a:moveTo>
                  <a:cubicBezTo>
                    <a:pt x="1940" y="0"/>
                    <a:pt x="1932" y="0"/>
                    <a:pt x="1924" y="1"/>
                  </a:cubicBezTo>
                  <a:cubicBezTo>
                    <a:pt x="1741" y="9"/>
                    <a:pt x="1555" y="70"/>
                    <a:pt x="1429" y="206"/>
                  </a:cubicBezTo>
                  <a:lnTo>
                    <a:pt x="206" y="1522"/>
                  </a:lnTo>
                  <a:cubicBezTo>
                    <a:pt x="77" y="1655"/>
                    <a:pt x="3" y="1833"/>
                    <a:pt x="0" y="2019"/>
                  </a:cubicBezTo>
                  <a:cubicBezTo>
                    <a:pt x="0" y="2190"/>
                    <a:pt x="77" y="2395"/>
                    <a:pt x="206" y="2514"/>
                  </a:cubicBezTo>
                  <a:cubicBezTo>
                    <a:pt x="335" y="2632"/>
                    <a:pt x="501" y="2720"/>
                    <a:pt x="679" y="2720"/>
                  </a:cubicBezTo>
                  <a:cubicBezTo>
                    <a:pt x="687" y="2720"/>
                    <a:pt x="695" y="2720"/>
                    <a:pt x="703" y="2720"/>
                  </a:cubicBezTo>
                  <a:cubicBezTo>
                    <a:pt x="884" y="2711"/>
                    <a:pt x="1072" y="2652"/>
                    <a:pt x="1198" y="2514"/>
                  </a:cubicBezTo>
                  <a:lnTo>
                    <a:pt x="2421" y="1199"/>
                  </a:lnTo>
                  <a:cubicBezTo>
                    <a:pt x="2549" y="1066"/>
                    <a:pt x="2622" y="888"/>
                    <a:pt x="2627" y="704"/>
                  </a:cubicBezTo>
                  <a:cubicBezTo>
                    <a:pt x="2625" y="531"/>
                    <a:pt x="2549" y="325"/>
                    <a:pt x="2421" y="206"/>
                  </a:cubicBezTo>
                  <a:cubicBezTo>
                    <a:pt x="2292" y="88"/>
                    <a:pt x="2126" y="0"/>
                    <a:pt x="19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1612375" y="4769250"/>
              <a:ext cx="79275" cy="73025"/>
            </a:xfrm>
            <a:custGeom>
              <a:avLst/>
              <a:gdLst/>
              <a:ahLst/>
              <a:cxnLst/>
              <a:rect l="l" t="t" r="r" b="b"/>
              <a:pathLst>
                <a:path w="3171" h="2921" extrusionOk="0">
                  <a:moveTo>
                    <a:pt x="2493" y="1"/>
                  </a:moveTo>
                  <a:cubicBezTo>
                    <a:pt x="2485" y="1"/>
                    <a:pt x="2477" y="1"/>
                    <a:pt x="2469" y="1"/>
                  </a:cubicBezTo>
                  <a:cubicBezTo>
                    <a:pt x="2275" y="11"/>
                    <a:pt x="2120" y="80"/>
                    <a:pt x="1972" y="207"/>
                  </a:cubicBezTo>
                  <a:cubicBezTo>
                    <a:pt x="1383" y="712"/>
                    <a:pt x="794" y="1218"/>
                    <a:pt x="206" y="1721"/>
                  </a:cubicBezTo>
                  <a:cubicBezTo>
                    <a:pt x="74" y="1833"/>
                    <a:pt x="0" y="2051"/>
                    <a:pt x="0" y="2218"/>
                  </a:cubicBezTo>
                  <a:cubicBezTo>
                    <a:pt x="0" y="2390"/>
                    <a:pt x="76" y="2595"/>
                    <a:pt x="206" y="2714"/>
                  </a:cubicBezTo>
                  <a:cubicBezTo>
                    <a:pt x="334" y="2832"/>
                    <a:pt x="499" y="2920"/>
                    <a:pt x="678" y="2920"/>
                  </a:cubicBezTo>
                  <a:cubicBezTo>
                    <a:pt x="686" y="2920"/>
                    <a:pt x="693" y="2920"/>
                    <a:pt x="701" y="2920"/>
                  </a:cubicBezTo>
                  <a:cubicBezTo>
                    <a:pt x="896" y="2911"/>
                    <a:pt x="1050" y="2842"/>
                    <a:pt x="1197" y="2714"/>
                  </a:cubicBezTo>
                  <a:lnTo>
                    <a:pt x="2964" y="1200"/>
                  </a:lnTo>
                  <a:cubicBezTo>
                    <a:pt x="3094" y="1088"/>
                    <a:pt x="3170" y="871"/>
                    <a:pt x="3170" y="704"/>
                  </a:cubicBezTo>
                  <a:cubicBezTo>
                    <a:pt x="3170" y="531"/>
                    <a:pt x="3093" y="326"/>
                    <a:pt x="2964" y="207"/>
                  </a:cubicBezTo>
                  <a:cubicBezTo>
                    <a:pt x="2837" y="89"/>
                    <a:pt x="2671" y="1"/>
                    <a:pt x="2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1716425" y="4650600"/>
              <a:ext cx="70225" cy="64400"/>
            </a:xfrm>
            <a:custGeom>
              <a:avLst/>
              <a:gdLst/>
              <a:ahLst/>
              <a:cxnLst/>
              <a:rect l="l" t="t" r="r" b="b"/>
              <a:pathLst>
                <a:path w="2809" h="2576" extrusionOk="0">
                  <a:moveTo>
                    <a:pt x="2131" y="0"/>
                  </a:moveTo>
                  <a:cubicBezTo>
                    <a:pt x="2123" y="0"/>
                    <a:pt x="2115" y="1"/>
                    <a:pt x="2107" y="1"/>
                  </a:cubicBezTo>
                  <a:lnTo>
                    <a:pt x="1920" y="27"/>
                  </a:lnTo>
                  <a:cubicBezTo>
                    <a:pt x="1803" y="58"/>
                    <a:pt x="1697" y="121"/>
                    <a:pt x="1612" y="207"/>
                  </a:cubicBezTo>
                  <a:lnTo>
                    <a:pt x="206" y="1377"/>
                  </a:lnTo>
                  <a:cubicBezTo>
                    <a:pt x="76" y="1485"/>
                    <a:pt x="1" y="1709"/>
                    <a:pt x="1" y="1872"/>
                  </a:cubicBezTo>
                  <a:cubicBezTo>
                    <a:pt x="1" y="2045"/>
                    <a:pt x="78" y="2251"/>
                    <a:pt x="206" y="2369"/>
                  </a:cubicBezTo>
                  <a:cubicBezTo>
                    <a:pt x="334" y="2487"/>
                    <a:pt x="501" y="2576"/>
                    <a:pt x="678" y="2576"/>
                  </a:cubicBezTo>
                  <a:cubicBezTo>
                    <a:pt x="686" y="2576"/>
                    <a:pt x="694" y="2575"/>
                    <a:pt x="702" y="2575"/>
                  </a:cubicBezTo>
                  <a:lnTo>
                    <a:pt x="889" y="2549"/>
                  </a:lnTo>
                  <a:cubicBezTo>
                    <a:pt x="1006" y="2517"/>
                    <a:pt x="1111" y="2455"/>
                    <a:pt x="1197" y="2369"/>
                  </a:cubicBezTo>
                  <a:lnTo>
                    <a:pt x="2603" y="1199"/>
                  </a:lnTo>
                  <a:cubicBezTo>
                    <a:pt x="2733" y="1090"/>
                    <a:pt x="2808" y="867"/>
                    <a:pt x="2808" y="704"/>
                  </a:cubicBezTo>
                  <a:cubicBezTo>
                    <a:pt x="2808" y="531"/>
                    <a:pt x="2731" y="325"/>
                    <a:pt x="2603" y="207"/>
                  </a:cubicBezTo>
                  <a:cubicBezTo>
                    <a:pt x="2475" y="88"/>
                    <a:pt x="2309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1412225" y="4947175"/>
              <a:ext cx="66275" cy="72275"/>
            </a:xfrm>
            <a:custGeom>
              <a:avLst/>
              <a:gdLst/>
              <a:ahLst/>
              <a:cxnLst/>
              <a:rect l="l" t="t" r="r" b="b"/>
              <a:pathLst>
                <a:path w="2651" h="2891" extrusionOk="0">
                  <a:moveTo>
                    <a:pt x="1973" y="1"/>
                  </a:moveTo>
                  <a:cubicBezTo>
                    <a:pt x="1965" y="1"/>
                    <a:pt x="1957" y="1"/>
                    <a:pt x="1950" y="1"/>
                  </a:cubicBezTo>
                  <a:cubicBezTo>
                    <a:pt x="1772" y="9"/>
                    <a:pt x="1571" y="65"/>
                    <a:pt x="1453" y="207"/>
                  </a:cubicBezTo>
                  <a:lnTo>
                    <a:pt x="207" y="1691"/>
                  </a:lnTo>
                  <a:cubicBezTo>
                    <a:pt x="85" y="1836"/>
                    <a:pt x="1" y="1991"/>
                    <a:pt x="1" y="2187"/>
                  </a:cubicBezTo>
                  <a:cubicBezTo>
                    <a:pt x="1" y="2360"/>
                    <a:pt x="78" y="2565"/>
                    <a:pt x="207" y="2684"/>
                  </a:cubicBezTo>
                  <a:cubicBezTo>
                    <a:pt x="334" y="2802"/>
                    <a:pt x="501" y="2890"/>
                    <a:pt x="678" y="2890"/>
                  </a:cubicBezTo>
                  <a:cubicBezTo>
                    <a:pt x="686" y="2890"/>
                    <a:pt x="694" y="2890"/>
                    <a:pt x="702" y="2890"/>
                  </a:cubicBezTo>
                  <a:cubicBezTo>
                    <a:pt x="880" y="2881"/>
                    <a:pt x="1081" y="2824"/>
                    <a:pt x="1199" y="2684"/>
                  </a:cubicBezTo>
                  <a:lnTo>
                    <a:pt x="2445" y="1199"/>
                  </a:lnTo>
                  <a:cubicBezTo>
                    <a:pt x="2567" y="1054"/>
                    <a:pt x="2651" y="900"/>
                    <a:pt x="2651" y="704"/>
                  </a:cubicBezTo>
                  <a:cubicBezTo>
                    <a:pt x="2651" y="531"/>
                    <a:pt x="2575" y="325"/>
                    <a:pt x="2445" y="207"/>
                  </a:cubicBezTo>
                  <a:cubicBezTo>
                    <a:pt x="2317" y="89"/>
                    <a:pt x="2152" y="1"/>
                    <a:pt x="1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1342125" y="5206725"/>
              <a:ext cx="73175" cy="77075"/>
            </a:xfrm>
            <a:custGeom>
              <a:avLst/>
              <a:gdLst/>
              <a:ahLst/>
              <a:cxnLst/>
              <a:rect l="l" t="t" r="r" b="b"/>
              <a:pathLst>
                <a:path w="2927" h="3083" extrusionOk="0">
                  <a:moveTo>
                    <a:pt x="2248" y="1"/>
                  </a:moveTo>
                  <a:cubicBezTo>
                    <a:pt x="2240" y="1"/>
                    <a:pt x="2232" y="1"/>
                    <a:pt x="2224" y="1"/>
                  </a:cubicBezTo>
                  <a:cubicBezTo>
                    <a:pt x="2043" y="9"/>
                    <a:pt x="1854" y="69"/>
                    <a:pt x="1729" y="207"/>
                  </a:cubicBezTo>
                  <a:lnTo>
                    <a:pt x="206" y="1884"/>
                  </a:lnTo>
                  <a:cubicBezTo>
                    <a:pt x="83" y="2022"/>
                    <a:pt x="0" y="2192"/>
                    <a:pt x="0" y="2381"/>
                  </a:cubicBezTo>
                  <a:cubicBezTo>
                    <a:pt x="0" y="2552"/>
                    <a:pt x="78" y="2758"/>
                    <a:pt x="206" y="2876"/>
                  </a:cubicBezTo>
                  <a:cubicBezTo>
                    <a:pt x="335" y="2995"/>
                    <a:pt x="501" y="3083"/>
                    <a:pt x="679" y="3083"/>
                  </a:cubicBezTo>
                  <a:cubicBezTo>
                    <a:pt x="687" y="3083"/>
                    <a:pt x="695" y="3082"/>
                    <a:pt x="703" y="3082"/>
                  </a:cubicBezTo>
                  <a:cubicBezTo>
                    <a:pt x="884" y="3074"/>
                    <a:pt x="1073" y="3015"/>
                    <a:pt x="1199" y="2876"/>
                  </a:cubicBezTo>
                  <a:lnTo>
                    <a:pt x="2721" y="1199"/>
                  </a:lnTo>
                  <a:cubicBezTo>
                    <a:pt x="2844" y="1061"/>
                    <a:pt x="2927" y="891"/>
                    <a:pt x="2927" y="704"/>
                  </a:cubicBezTo>
                  <a:cubicBezTo>
                    <a:pt x="2925" y="531"/>
                    <a:pt x="2849" y="327"/>
                    <a:pt x="2721" y="207"/>
                  </a:cubicBezTo>
                  <a:cubicBezTo>
                    <a:pt x="2592" y="89"/>
                    <a:pt x="2426" y="1"/>
                    <a:pt x="22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1617175" y="5334650"/>
              <a:ext cx="70400" cy="74025"/>
            </a:xfrm>
            <a:custGeom>
              <a:avLst/>
              <a:gdLst/>
              <a:ahLst/>
              <a:cxnLst/>
              <a:rect l="l" t="t" r="r" b="b"/>
              <a:pathLst>
                <a:path w="2816" h="2961" extrusionOk="0">
                  <a:moveTo>
                    <a:pt x="2136" y="0"/>
                  </a:moveTo>
                  <a:cubicBezTo>
                    <a:pt x="2128" y="0"/>
                    <a:pt x="2120" y="1"/>
                    <a:pt x="2112" y="1"/>
                  </a:cubicBezTo>
                  <a:cubicBezTo>
                    <a:pt x="1931" y="9"/>
                    <a:pt x="1742" y="68"/>
                    <a:pt x="1617" y="207"/>
                  </a:cubicBezTo>
                  <a:lnTo>
                    <a:pt x="207" y="1762"/>
                  </a:lnTo>
                  <a:cubicBezTo>
                    <a:pt x="81" y="1899"/>
                    <a:pt x="1" y="2068"/>
                    <a:pt x="1" y="2257"/>
                  </a:cubicBezTo>
                  <a:cubicBezTo>
                    <a:pt x="1" y="2430"/>
                    <a:pt x="76" y="2636"/>
                    <a:pt x="207" y="2754"/>
                  </a:cubicBezTo>
                  <a:cubicBezTo>
                    <a:pt x="334" y="2873"/>
                    <a:pt x="500" y="2961"/>
                    <a:pt x="678" y="2961"/>
                  </a:cubicBezTo>
                  <a:cubicBezTo>
                    <a:pt x="686" y="2961"/>
                    <a:pt x="694" y="2961"/>
                    <a:pt x="702" y="2960"/>
                  </a:cubicBezTo>
                  <a:cubicBezTo>
                    <a:pt x="883" y="2952"/>
                    <a:pt x="1072" y="2893"/>
                    <a:pt x="1199" y="2754"/>
                  </a:cubicBezTo>
                  <a:lnTo>
                    <a:pt x="2609" y="1199"/>
                  </a:lnTo>
                  <a:cubicBezTo>
                    <a:pt x="2733" y="1061"/>
                    <a:pt x="2815" y="891"/>
                    <a:pt x="2815" y="702"/>
                  </a:cubicBezTo>
                  <a:cubicBezTo>
                    <a:pt x="2815" y="531"/>
                    <a:pt x="2738" y="325"/>
                    <a:pt x="2609" y="207"/>
                  </a:cubicBezTo>
                  <a:cubicBezTo>
                    <a:pt x="2480" y="88"/>
                    <a:pt x="2315" y="0"/>
                    <a:pt x="2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1789425" y="5298200"/>
              <a:ext cx="59550" cy="66300"/>
            </a:xfrm>
            <a:custGeom>
              <a:avLst/>
              <a:gdLst/>
              <a:ahLst/>
              <a:cxnLst/>
              <a:rect l="l" t="t" r="r" b="b"/>
              <a:pathLst>
                <a:path w="2382" h="2652" extrusionOk="0">
                  <a:moveTo>
                    <a:pt x="1703" y="0"/>
                  </a:moveTo>
                  <a:cubicBezTo>
                    <a:pt x="1695" y="0"/>
                    <a:pt x="1687" y="0"/>
                    <a:pt x="1679" y="1"/>
                  </a:cubicBezTo>
                  <a:cubicBezTo>
                    <a:pt x="1506" y="7"/>
                    <a:pt x="1296" y="63"/>
                    <a:pt x="1184" y="207"/>
                  </a:cubicBezTo>
                  <a:lnTo>
                    <a:pt x="206" y="1452"/>
                  </a:lnTo>
                  <a:cubicBezTo>
                    <a:pt x="81" y="1589"/>
                    <a:pt x="8" y="1765"/>
                    <a:pt x="0" y="1949"/>
                  </a:cubicBezTo>
                  <a:cubicBezTo>
                    <a:pt x="0" y="2121"/>
                    <a:pt x="76" y="2326"/>
                    <a:pt x="206" y="2445"/>
                  </a:cubicBezTo>
                  <a:cubicBezTo>
                    <a:pt x="334" y="2563"/>
                    <a:pt x="501" y="2651"/>
                    <a:pt x="678" y="2651"/>
                  </a:cubicBezTo>
                  <a:cubicBezTo>
                    <a:pt x="686" y="2651"/>
                    <a:pt x="694" y="2651"/>
                    <a:pt x="701" y="2651"/>
                  </a:cubicBezTo>
                  <a:cubicBezTo>
                    <a:pt x="874" y="2644"/>
                    <a:pt x="1086" y="2590"/>
                    <a:pt x="1198" y="2445"/>
                  </a:cubicBezTo>
                  <a:lnTo>
                    <a:pt x="2176" y="1199"/>
                  </a:lnTo>
                  <a:cubicBezTo>
                    <a:pt x="2299" y="1062"/>
                    <a:pt x="2374" y="886"/>
                    <a:pt x="2382" y="702"/>
                  </a:cubicBezTo>
                  <a:cubicBezTo>
                    <a:pt x="2380" y="529"/>
                    <a:pt x="2304" y="323"/>
                    <a:pt x="2176" y="207"/>
                  </a:cubicBezTo>
                  <a:cubicBezTo>
                    <a:pt x="2047" y="88"/>
                    <a:pt x="1881" y="0"/>
                    <a:pt x="1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1735150" y="5188200"/>
              <a:ext cx="72200" cy="72200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2210" y="1"/>
                  </a:moveTo>
                  <a:cubicBezTo>
                    <a:pt x="2202" y="1"/>
                    <a:pt x="2194" y="1"/>
                    <a:pt x="2186" y="1"/>
                  </a:cubicBezTo>
                  <a:cubicBezTo>
                    <a:pt x="1998" y="10"/>
                    <a:pt x="1824" y="74"/>
                    <a:pt x="1689" y="207"/>
                  </a:cubicBezTo>
                  <a:lnTo>
                    <a:pt x="206" y="1688"/>
                  </a:lnTo>
                  <a:cubicBezTo>
                    <a:pt x="76" y="1822"/>
                    <a:pt x="2" y="1999"/>
                    <a:pt x="0" y="2185"/>
                  </a:cubicBezTo>
                  <a:cubicBezTo>
                    <a:pt x="0" y="2357"/>
                    <a:pt x="76" y="2562"/>
                    <a:pt x="206" y="2681"/>
                  </a:cubicBezTo>
                  <a:cubicBezTo>
                    <a:pt x="334" y="2799"/>
                    <a:pt x="499" y="2887"/>
                    <a:pt x="678" y="2887"/>
                  </a:cubicBezTo>
                  <a:cubicBezTo>
                    <a:pt x="686" y="2887"/>
                    <a:pt x="694" y="2887"/>
                    <a:pt x="702" y="2887"/>
                  </a:cubicBezTo>
                  <a:cubicBezTo>
                    <a:pt x="889" y="2878"/>
                    <a:pt x="1064" y="2816"/>
                    <a:pt x="1199" y="2681"/>
                  </a:cubicBezTo>
                  <a:lnTo>
                    <a:pt x="2681" y="1200"/>
                  </a:lnTo>
                  <a:cubicBezTo>
                    <a:pt x="2811" y="1066"/>
                    <a:pt x="2886" y="889"/>
                    <a:pt x="2887" y="704"/>
                  </a:cubicBezTo>
                  <a:cubicBezTo>
                    <a:pt x="2887" y="533"/>
                    <a:pt x="2810" y="327"/>
                    <a:pt x="2681" y="207"/>
                  </a:cubicBezTo>
                  <a:cubicBezTo>
                    <a:pt x="2554" y="89"/>
                    <a:pt x="2388" y="1"/>
                    <a:pt x="2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1853725" y="5051550"/>
              <a:ext cx="91050" cy="93500"/>
            </a:xfrm>
            <a:custGeom>
              <a:avLst/>
              <a:gdLst/>
              <a:ahLst/>
              <a:cxnLst/>
              <a:rect l="l" t="t" r="r" b="b"/>
              <a:pathLst>
                <a:path w="3642" h="3740" extrusionOk="0">
                  <a:moveTo>
                    <a:pt x="2825" y="0"/>
                  </a:moveTo>
                  <a:cubicBezTo>
                    <a:pt x="2651" y="0"/>
                    <a:pt x="2481" y="62"/>
                    <a:pt x="2358" y="202"/>
                  </a:cubicBezTo>
                  <a:lnTo>
                    <a:pt x="292" y="2544"/>
                  </a:lnTo>
                  <a:cubicBezTo>
                    <a:pt x="50" y="2821"/>
                    <a:pt x="1" y="3270"/>
                    <a:pt x="292" y="3537"/>
                  </a:cubicBezTo>
                  <a:cubicBezTo>
                    <a:pt x="432" y="3664"/>
                    <a:pt x="626" y="3739"/>
                    <a:pt x="817" y="3739"/>
                  </a:cubicBezTo>
                  <a:cubicBezTo>
                    <a:pt x="991" y="3739"/>
                    <a:pt x="1161" y="3677"/>
                    <a:pt x="1284" y="3537"/>
                  </a:cubicBezTo>
                  <a:lnTo>
                    <a:pt x="3350" y="1195"/>
                  </a:lnTo>
                  <a:cubicBezTo>
                    <a:pt x="3594" y="920"/>
                    <a:pt x="3641" y="469"/>
                    <a:pt x="3350" y="202"/>
                  </a:cubicBezTo>
                  <a:cubicBezTo>
                    <a:pt x="3210" y="75"/>
                    <a:pt x="3016" y="0"/>
                    <a:pt x="2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2011650" y="4985450"/>
              <a:ext cx="62575" cy="72150"/>
            </a:xfrm>
            <a:custGeom>
              <a:avLst/>
              <a:gdLst/>
              <a:ahLst/>
              <a:cxnLst/>
              <a:rect l="l" t="t" r="r" b="b"/>
              <a:pathLst>
                <a:path w="2503" h="2886" extrusionOk="0">
                  <a:moveTo>
                    <a:pt x="1768" y="1"/>
                  </a:moveTo>
                  <a:cubicBezTo>
                    <a:pt x="1709" y="1"/>
                    <a:pt x="1651" y="9"/>
                    <a:pt x="1594" y="27"/>
                  </a:cubicBezTo>
                  <a:lnTo>
                    <a:pt x="1426" y="98"/>
                  </a:lnTo>
                  <a:cubicBezTo>
                    <a:pt x="1322" y="159"/>
                    <a:pt x="1236" y="246"/>
                    <a:pt x="1174" y="350"/>
                  </a:cubicBezTo>
                  <a:lnTo>
                    <a:pt x="116" y="1828"/>
                  </a:lnTo>
                  <a:cubicBezTo>
                    <a:pt x="15" y="1968"/>
                    <a:pt x="0" y="2209"/>
                    <a:pt x="45" y="2369"/>
                  </a:cubicBezTo>
                  <a:cubicBezTo>
                    <a:pt x="89" y="2529"/>
                    <a:pt x="216" y="2708"/>
                    <a:pt x="367" y="2787"/>
                  </a:cubicBezTo>
                  <a:cubicBezTo>
                    <a:pt x="478" y="2847"/>
                    <a:pt x="605" y="2885"/>
                    <a:pt x="732" y="2885"/>
                  </a:cubicBezTo>
                  <a:cubicBezTo>
                    <a:pt x="792" y="2885"/>
                    <a:pt x="851" y="2877"/>
                    <a:pt x="909" y="2858"/>
                  </a:cubicBezTo>
                  <a:lnTo>
                    <a:pt x="1075" y="2787"/>
                  </a:lnTo>
                  <a:cubicBezTo>
                    <a:pt x="1180" y="2726"/>
                    <a:pt x="1266" y="2641"/>
                    <a:pt x="1327" y="2537"/>
                  </a:cubicBezTo>
                  <a:cubicBezTo>
                    <a:pt x="1681" y="2043"/>
                    <a:pt x="2033" y="1551"/>
                    <a:pt x="2387" y="1057"/>
                  </a:cubicBezTo>
                  <a:cubicBezTo>
                    <a:pt x="2487" y="917"/>
                    <a:pt x="2502" y="677"/>
                    <a:pt x="2458" y="518"/>
                  </a:cubicBezTo>
                  <a:cubicBezTo>
                    <a:pt x="2412" y="355"/>
                    <a:pt x="2286" y="178"/>
                    <a:pt x="2135" y="98"/>
                  </a:cubicBezTo>
                  <a:cubicBezTo>
                    <a:pt x="2023" y="39"/>
                    <a:pt x="1896" y="1"/>
                    <a:pt x="17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1908175" y="5131900"/>
              <a:ext cx="59975" cy="68975"/>
            </a:xfrm>
            <a:custGeom>
              <a:avLst/>
              <a:gdLst/>
              <a:ahLst/>
              <a:cxnLst/>
              <a:rect l="l" t="t" r="r" b="b"/>
              <a:pathLst>
                <a:path w="2399" h="2759" extrusionOk="0">
                  <a:moveTo>
                    <a:pt x="1665" y="0"/>
                  </a:moveTo>
                  <a:cubicBezTo>
                    <a:pt x="1606" y="0"/>
                    <a:pt x="1548" y="8"/>
                    <a:pt x="1491" y="27"/>
                  </a:cubicBezTo>
                  <a:lnTo>
                    <a:pt x="1323" y="97"/>
                  </a:lnTo>
                  <a:cubicBezTo>
                    <a:pt x="1220" y="158"/>
                    <a:pt x="1132" y="246"/>
                    <a:pt x="1072" y="349"/>
                  </a:cubicBezTo>
                  <a:lnTo>
                    <a:pt x="115" y="1700"/>
                  </a:lnTo>
                  <a:cubicBezTo>
                    <a:pt x="15" y="1842"/>
                    <a:pt x="0" y="2081"/>
                    <a:pt x="45" y="2242"/>
                  </a:cubicBezTo>
                  <a:cubicBezTo>
                    <a:pt x="87" y="2402"/>
                    <a:pt x="214" y="2581"/>
                    <a:pt x="367" y="2660"/>
                  </a:cubicBezTo>
                  <a:cubicBezTo>
                    <a:pt x="478" y="2719"/>
                    <a:pt x="604" y="2758"/>
                    <a:pt x="731" y="2758"/>
                  </a:cubicBezTo>
                  <a:cubicBezTo>
                    <a:pt x="790" y="2758"/>
                    <a:pt x="849" y="2750"/>
                    <a:pt x="907" y="2731"/>
                  </a:cubicBezTo>
                  <a:lnTo>
                    <a:pt x="1075" y="2660"/>
                  </a:lnTo>
                  <a:cubicBezTo>
                    <a:pt x="1179" y="2599"/>
                    <a:pt x="1266" y="2513"/>
                    <a:pt x="1327" y="2408"/>
                  </a:cubicBezTo>
                  <a:lnTo>
                    <a:pt x="2283" y="1059"/>
                  </a:lnTo>
                  <a:cubicBezTo>
                    <a:pt x="2383" y="917"/>
                    <a:pt x="2398" y="678"/>
                    <a:pt x="2354" y="517"/>
                  </a:cubicBezTo>
                  <a:cubicBezTo>
                    <a:pt x="2309" y="354"/>
                    <a:pt x="2182" y="178"/>
                    <a:pt x="2031" y="97"/>
                  </a:cubicBezTo>
                  <a:cubicBezTo>
                    <a:pt x="1920" y="39"/>
                    <a:pt x="1792" y="0"/>
                    <a:pt x="16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2075350" y="5011250"/>
              <a:ext cx="67575" cy="81500"/>
            </a:xfrm>
            <a:custGeom>
              <a:avLst/>
              <a:gdLst/>
              <a:ahLst/>
              <a:cxnLst/>
              <a:rect l="l" t="t" r="r" b="b"/>
              <a:pathLst>
                <a:path w="2703" h="3260" extrusionOk="0">
                  <a:moveTo>
                    <a:pt x="1983" y="1"/>
                  </a:moveTo>
                  <a:cubicBezTo>
                    <a:pt x="1745" y="1"/>
                    <a:pt x="1522" y="124"/>
                    <a:pt x="1374" y="343"/>
                  </a:cubicBezTo>
                  <a:lnTo>
                    <a:pt x="117" y="2209"/>
                  </a:lnTo>
                  <a:cubicBezTo>
                    <a:pt x="18" y="2354"/>
                    <a:pt x="0" y="2585"/>
                    <a:pt x="45" y="2749"/>
                  </a:cubicBezTo>
                  <a:cubicBezTo>
                    <a:pt x="91" y="2914"/>
                    <a:pt x="216" y="3088"/>
                    <a:pt x="369" y="3169"/>
                  </a:cubicBezTo>
                  <a:cubicBezTo>
                    <a:pt x="485" y="3230"/>
                    <a:pt x="604" y="3259"/>
                    <a:pt x="720" y="3259"/>
                  </a:cubicBezTo>
                  <a:cubicBezTo>
                    <a:pt x="958" y="3259"/>
                    <a:pt x="1181" y="3136"/>
                    <a:pt x="1328" y="2917"/>
                  </a:cubicBezTo>
                  <a:cubicBezTo>
                    <a:pt x="1746" y="2295"/>
                    <a:pt x="2166" y="1673"/>
                    <a:pt x="2586" y="1051"/>
                  </a:cubicBezTo>
                  <a:cubicBezTo>
                    <a:pt x="2684" y="906"/>
                    <a:pt x="2703" y="675"/>
                    <a:pt x="2657" y="511"/>
                  </a:cubicBezTo>
                  <a:cubicBezTo>
                    <a:pt x="2612" y="348"/>
                    <a:pt x="2485" y="172"/>
                    <a:pt x="2334" y="91"/>
                  </a:cubicBezTo>
                  <a:cubicBezTo>
                    <a:pt x="2218" y="30"/>
                    <a:pt x="2099" y="1"/>
                    <a:pt x="19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1909350" y="4673100"/>
              <a:ext cx="68425" cy="74025"/>
            </a:xfrm>
            <a:custGeom>
              <a:avLst/>
              <a:gdLst/>
              <a:ahLst/>
              <a:cxnLst/>
              <a:rect l="l" t="t" r="r" b="b"/>
              <a:pathLst>
                <a:path w="2737" h="2961" extrusionOk="0">
                  <a:moveTo>
                    <a:pt x="2059" y="1"/>
                  </a:moveTo>
                  <a:cubicBezTo>
                    <a:pt x="2051" y="1"/>
                    <a:pt x="2043" y="1"/>
                    <a:pt x="2035" y="1"/>
                  </a:cubicBezTo>
                  <a:cubicBezTo>
                    <a:pt x="1857" y="9"/>
                    <a:pt x="1658" y="67"/>
                    <a:pt x="1538" y="207"/>
                  </a:cubicBezTo>
                  <a:cubicBezTo>
                    <a:pt x="1095" y="725"/>
                    <a:pt x="651" y="1244"/>
                    <a:pt x="207" y="1762"/>
                  </a:cubicBezTo>
                  <a:cubicBezTo>
                    <a:pt x="83" y="1907"/>
                    <a:pt x="1" y="2065"/>
                    <a:pt x="1" y="2259"/>
                  </a:cubicBezTo>
                  <a:cubicBezTo>
                    <a:pt x="1" y="2430"/>
                    <a:pt x="78" y="2636"/>
                    <a:pt x="207" y="2755"/>
                  </a:cubicBezTo>
                  <a:cubicBezTo>
                    <a:pt x="336" y="2873"/>
                    <a:pt x="501" y="2961"/>
                    <a:pt x="680" y="2961"/>
                  </a:cubicBezTo>
                  <a:cubicBezTo>
                    <a:pt x="688" y="2961"/>
                    <a:pt x="696" y="2961"/>
                    <a:pt x="704" y="2960"/>
                  </a:cubicBezTo>
                  <a:cubicBezTo>
                    <a:pt x="881" y="2952"/>
                    <a:pt x="1079" y="2895"/>
                    <a:pt x="1199" y="2755"/>
                  </a:cubicBezTo>
                  <a:cubicBezTo>
                    <a:pt x="1643" y="2236"/>
                    <a:pt x="2088" y="1718"/>
                    <a:pt x="2530" y="1199"/>
                  </a:cubicBezTo>
                  <a:cubicBezTo>
                    <a:pt x="2654" y="1055"/>
                    <a:pt x="2736" y="898"/>
                    <a:pt x="2736" y="702"/>
                  </a:cubicBezTo>
                  <a:cubicBezTo>
                    <a:pt x="2736" y="531"/>
                    <a:pt x="2661" y="325"/>
                    <a:pt x="2530" y="207"/>
                  </a:cubicBezTo>
                  <a:cubicBezTo>
                    <a:pt x="2403" y="89"/>
                    <a:pt x="2237" y="1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2027775" y="4735075"/>
              <a:ext cx="80050" cy="89500"/>
            </a:xfrm>
            <a:custGeom>
              <a:avLst/>
              <a:gdLst/>
              <a:ahLst/>
              <a:cxnLst/>
              <a:rect l="l" t="t" r="r" b="b"/>
              <a:pathLst>
                <a:path w="3202" h="3580" extrusionOk="0">
                  <a:moveTo>
                    <a:pt x="2463" y="0"/>
                  </a:moveTo>
                  <a:cubicBezTo>
                    <a:pt x="2290" y="0"/>
                    <a:pt x="2121" y="61"/>
                    <a:pt x="2004" y="203"/>
                  </a:cubicBezTo>
                  <a:lnTo>
                    <a:pt x="206" y="2384"/>
                  </a:lnTo>
                  <a:cubicBezTo>
                    <a:pt x="84" y="2532"/>
                    <a:pt x="1" y="2682"/>
                    <a:pt x="1" y="2881"/>
                  </a:cubicBezTo>
                  <a:cubicBezTo>
                    <a:pt x="1" y="3052"/>
                    <a:pt x="76" y="3258"/>
                    <a:pt x="206" y="3376"/>
                  </a:cubicBezTo>
                  <a:cubicBezTo>
                    <a:pt x="342" y="3502"/>
                    <a:pt x="543" y="3580"/>
                    <a:pt x="738" y="3580"/>
                  </a:cubicBezTo>
                  <a:cubicBezTo>
                    <a:pt x="912" y="3580"/>
                    <a:pt x="1081" y="3519"/>
                    <a:pt x="1199" y="3376"/>
                  </a:cubicBezTo>
                  <a:lnTo>
                    <a:pt x="2996" y="1196"/>
                  </a:lnTo>
                  <a:cubicBezTo>
                    <a:pt x="3118" y="1048"/>
                    <a:pt x="3202" y="898"/>
                    <a:pt x="3202" y="700"/>
                  </a:cubicBezTo>
                  <a:cubicBezTo>
                    <a:pt x="3202" y="527"/>
                    <a:pt x="3126" y="323"/>
                    <a:pt x="2996" y="203"/>
                  </a:cubicBezTo>
                  <a:cubicBezTo>
                    <a:pt x="2859" y="78"/>
                    <a:pt x="2659" y="0"/>
                    <a:pt x="2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2157475" y="4573975"/>
              <a:ext cx="62550" cy="70100"/>
            </a:xfrm>
            <a:custGeom>
              <a:avLst/>
              <a:gdLst/>
              <a:ahLst/>
              <a:cxnLst/>
              <a:rect l="l" t="t" r="r" b="b"/>
              <a:pathLst>
                <a:path w="2502" h="2804" extrusionOk="0">
                  <a:moveTo>
                    <a:pt x="1824" y="1"/>
                  </a:moveTo>
                  <a:cubicBezTo>
                    <a:pt x="1817" y="1"/>
                    <a:pt x="1809" y="1"/>
                    <a:pt x="1801" y="1"/>
                  </a:cubicBezTo>
                  <a:cubicBezTo>
                    <a:pt x="1628" y="8"/>
                    <a:pt x="1416" y="64"/>
                    <a:pt x="1304" y="207"/>
                  </a:cubicBezTo>
                  <a:lnTo>
                    <a:pt x="206" y="1606"/>
                  </a:lnTo>
                  <a:cubicBezTo>
                    <a:pt x="81" y="1741"/>
                    <a:pt x="7" y="1917"/>
                    <a:pt x="0" y="2101"/>
                  </a:cubicBezTo>
                  <a:cubicBezTo>
                    <a:pt x="0" y="2274"/>
                    <a:pt x="76" y="2480"/>
                    <a:pt x="206" y="2597"/>
                  </a:cubicBezTo>
                  <a:cubicBezTo>
                    <a:pt x="334" y="2715"/>
                    <a:pt x="499" y="2803"/>
                    <a:pt x="678" y="2803"/>
                  </a:cubicBezTo>
                  <a:cubicBezTo>
                    <a:pt x="686" y="2803"/>
                    <a:pt x="693" y="2803"/>
                    <a:pt x="701" y="2803"/>
                  </a:cubicBezTo>
                  <a:cubicBezTo>
                    <a:pt x="874" y="2796"/>
                    <a:pt x="1085" y="2742"/>
                    <a:pt x="1198" y="2597"/>
                  </a:cubicBezTo>
                  <a:lnTo>
                    <a:pt x="2296" y="1198"/>
                  </a:lnTo>
                  <a:cubicBezTo>
                    <a:pt x="2421" y="1063"/>
                    <a:pt x="2494" y="887"/>
                    <a:pt x="2502" y="702"/>
                  </a:cubicBezTo>
                  <a:cubicBezTo>
                    <a:pt x="2502" y="530"/>
                    <a:pt x="2426" y="326"/>
                    <a:pt x="2296" y="207"/>
                  </a:cubicBezTo>
                  <a:cubicBezTo>
                    <a:pt x="2168" y="89"/>
                    <a:pt x="2003" y="1"/>
                    <a:pt x="18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2017825" y="4564600"/>
              <a:ext cx="65000" cy="70575"/>
            </a:xfrm>
            <a:custGeom>
              <a:avLst/>
              <a:gdLst/>
              <a:ahLst/>
              <a:cxnLst/>
              <a:rect l="l" t="t" r="r" b="b"/>
              <a:pathLst>
                <a:path w="2600" h="2823" extrusionOk="0">
                  <a:moveTo>
                    <a:pt x="1920" y="1"/>
                  </a:moveTo>
                  <a:cubicBezTo>
                    <a:pt x="1912" y="1"/>
                    <a:pt x="1904" y="1"/>
                    <a:pt x="1896" y="1"/>
                  </a:cubicBezTo>
                  <a:cubicBezTo>
                    <a:pt x="1720" y="9"/>
                    <a:pt x="1519" y="65"/>
                    <a:pt x="1401" y="207"/>
                  </a:cubicBezTo>
                  <a:lnTo>
                    <a:pt x="206" y="1624"/>
                  </a:lnTo>
                  <a:cubicBezTo>
                    <a:pt x="84" y="1769"/>
                    <a:pt x="0" y="1923"/>
                    <a:pt x="0" y="2119"/>
                  </a:cubicBezTo>
                  <a:cubicBezTo>
                    <a:pt x="0" y="2292"/>
                    <a:pt x="78" y="2498"/>
                    <a:pt x="206" y="2616"/>
                  </a:cubicBezTo>
                  <a:cubicBezTo>
                    <a:pt x="334" y="2735"/>
                    <a:pt x="501" y="2823"/>
                    <a:pt x="679" y="2823"/>
                  </a:cubicBezTo>
                  <a:cubicBezTo>
                    <a:pt x="687" y="2823"/>
                    <a:pt x="695" y="2822"/>
                    <a:pt x="703" y="2822"/>
                  </a:cubicBezTo>
                  <a:cubicBezTo>
                    <a:pt x="879" y="2814"/>
                    <a:pt x="1080" y="2756"/>
                    <a:pt x="1198" y="2616"/>
                  </a:cubicBezTo>
                  <a:lnTo>
                    <a:pt x="2393" y="1199"/>
                  </a:lnTo>
                  <a:cubicBezTo>
                    <a:pt x="2515" y="1054"/>
                    <a:pt x="2599" y="900"/>
                    <a:pt x="2599" y="702"/>
                  </a:cubicBezTo>
                  <a:cubicBezTo>
                    <a:pt x="2599" y="531"/>
                    <a:pt x="2522" y="325"/>
                    <a:pt x="2393" y="207"/>
                  </a:cubicBezTo>
                  <a:cubicBezTo>
                    <a:pt x="2266" y="89"/>
                    <a:pt x="2099" y="1"/>
                    <a:pt x="1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2121950" y="4492775"/>
              <a:ext cx="68000" cy="78225"/>
            </a:xfrm>
            <a:custGeom>
              <a:avLst/>
              <a:gdLst/>
              <a:ahLst/>
              <a:cxnLst/>
              <a:rect l="l" t="t" r="r" b="b"/>
              <a:pathLst>
                <a:path w="2720" h="3129" extrusionOk="0">
                  <a:moveTo>
                    <a:pt x="1988" y="0"/>
                  </a:moveTo>
                  <a:cubicBezTo>
                    <a:pt x="1930" y="0"/>
                    <a:pt x="1871" y="9"/>
                    <a:pt x="1815" y="27"/>
                  </a:cubicBezTo>
                  <a:lnTo>
                    <a:pt x="1647" y="98"/>
                  </a:lnTo>
                  <a:cubicBezTo>
                    <a:pt x="1543" y="158"/>
                    <a:pt x="1456" y="246"/>
                    <a:pt x="1395" y="349"/>
                  </a:cubicBezTo>
                  <a:lnTo>
                    <a:pt x="114" y="2071"/>
                  </a:lnTo>
                  <a:cubicBezTo>
                    <a:pt x="12" y="2208"/>
                    <a:pt x="1" y="2456"/>
                    <a:pt x="44" y="2612"/>
                  </a:cubicBezTo>
                  <a:cubicBezTo>
                    <a:pt x="88" y="2775"/>
                    <a:pt x="213" y="2951"/>
                    <a:pt x="366" y="3030"/>
                  </a:cubicBezTo>
                  <a:cubicBezTo>
                    <a:pt x="477" y="3090"/>
                    <a:pt x="604" y="3129"/>
                    <a:pt x="731" y="3129"/>
                  </a:cubicBezTo>
                  <a:cubicBezTo>
                    <a:pt x="790" y="3129"/>
                    <a:pt x="849" y="3120"/>
                    <a:pt x="906" y="3101"/>
                  </a:cubicBezTo>
                  <a:lnTo>
                    <a:pt x="1074" y="3030"/>
                  </a:lnTo>
                  <a:cubicBezTo>
                    <a:pt x="1178" y="2970"/>
                    <a:pt x="1265" y="2884"/>
                    <a:pt x="1326" y="2779"/>
                  </a:cubicBezTo>
                  <a:lnTo>
                    <a:pt x="2606" y="1059"/>
                  </a:lnTo>
                  <a:cubicBezTo>
                    <a:pt x="2708" y="922"/>
                    <a:pt x="2720" y="674"/>
                    <a:pt x="2677" y="517"/>
                  </a:cubicBezTo>
                  <a:cubicBezTo>
                    <a:pt x="2633" y="354"/>
                    <a:pt x="2506" y="178"/>
                    <a:pt x="2354" y="98"/>
                  </a:cubicBezTo>
                  <a:cubicBezTo>
                    <a:pt x="2243" y="39"/>
                    <a:pt x="2115" y="0"/>
                    <a:pt x="1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13"/>
          <p:cNvGrpSpPr/>
          <p:nvPr/>
        </p:nvGrpSpPr>
        <p:grpSpPr>
          <a:xfrm>
            <a:off x="-959439" y="-7"/>
            <a:ext cx="1728654" cy="1652409"/>
            <a:chOff x="1394450" y="2186625"/>
            <a:chExt cx="1136450" cy="1086325"/>
          </a:xfrm>
        </p:grpSpPr>
        <p:sp>
          <p:nvSpPr>
            <p:cNvPr id="287" name="Google Shape;287;p13"/>
            <p:cNvSpPr/>
            <p:nvPr/>
          </p:nvSpPr>
          <p:spPr>
            <a:xfrm>
              <a:off x="1394450" y="2186625"/>
              <a:ext cx="1136450" cy="1086325"/>
            </a:xfrm>
            <a:custGeom>
              <a:avLst/>
              <a:gdLst/>
              <a:ahLst/>
              <a:cxnLst/>
              <a:rect l="l" t="t" r="r" b="b"/>
              <a:pathLst>
                <a:path w="45458" h="43453" extrusionOk="0">
                  <a:moveTo>
                    <a:pt x="22516" y="458"/>
                  </a:moveTo>
                  <a:cubicBezTo>
                    <a:pt x="30256" y="458"/>
                    <a:pt x="36910" y="5443"/>
                    <a:pt x="40306" y="11836"/>
                  </a:cubicBezTo>
                  <a:cubicBezTo>
                    <a:pt x="44955" y="20583"/>
                    <a:pt x="44085" y="32823"/>
                    <a:pt x="31663" y="40449"/>
                  </a:cubicBezTo>
                  <a:cubicBezTo>
                    <a:pt x="28665" y="42143"/>
                    <a:pt x="25205" y="42999"/>
                    <a:pt x="21661" y="42999"/>
                  </a:cubicBezTo>
                  <a:cubicBezTo>
                    <a:pt x="18763" y="42999"/>
                    <a:pt x="15809" y="42427"/>
                    <a:pt x="13005" y="41273"/>
                  </a:cubicBezTo>
                  <a:cubicBezTo>
                    <a:pt x="7330" y="38939"/>
                    <a:pt x="3202" y="34515"/>
                    <a:pt x="1681" y="29140"/>
                  </a:cubicBezTo>
                  <a:cubicBezTo>
                    <a:pt x="483" y="24370"/>
                    <a:pt x="1104" y="18684"/>
                    <a:pt x="3381" y="13537"/>
                  </a:cubicBezTo>
                  <a:cubicBezTo>
                    <a:pt x="5610" y="8503"/>
                    <a:pt x="9543" y="4502"/>
                    <a:pt x="14456" y="2268"/>
                  </a:cubicBezTo>
                  <a:cubicBezTo>
                    <a:pt x="17211" y="1016"/>
                    <a:pt x="19924" y="458"/>
                    <a:pt x="22516" y="458"/>
                  </a:cubicBezTo>
                  <a:close/>
                  <a:moveTo>
                    <a:pt x="22522" y="1"/>
                  </a:moveTo>
                  <a:cubicBezTo>
                    <a:pt x="19869" y="1"/>
                    <a:pt x="17090" y="573"/>
                    <a:pt x="14269" y="1855"/>
                  </a:cubicBezTo>
                  <a:cubicBezTo>
                    <a:pt x="9254" y="4135"/>
                    <a:pt x="5240" y="8218"/>
                    <a:pt x="2967" y="13353"/>
                  </a:cubicBezTo>
                  <a:cubicBezTo>
                    <a:pt x="613" y="18668"/>
                    <a:pt x="1" y="24313"/>
                    <a:pt x="1243" y="29257"/>
                  </a:cubicBezTo>
                  <a:cubicBezTo>
                    <a:pt x="2805" y="34772"/>
                    <a:pt x="7029" y="39306"/>
                    <a:pt x="12832" y="41693"/>
                  </a:cubicBezTo>
                  <a:cubicBezTo>
                    <a:pt x="15691" y="42868"/>
                    <a:pt x="18704" y="43452"/>
                    <a:pt x="21660" y="43452"/>
                  </a:cubicBezTo>
                  <a:cubicBezTo>
                    <a:pt x="25284" y="43452"/>
                    <a:pt x="28823" y="42577"/>
                    <a:pt x="31892" y="40840"/>
                  </a:cubicBezTo>
                  <a:cubicBezTo>
                    <a:pt x="31894" y="40840"/>
                    <a:pt x="31895" y="40839"/>
                    <a:pt x="31899" y="40837"/>
                  </a:cubicBezTo>
                  <a:cubicBezTo>
                    <a:pt x="44575" y="33059"/>
                    <a:pt x="45457" y="20559"/>
                    <a:pt x="40707" y="11623"/>
                  </a:cubicBezTo>
                  <a:cubicBezTo>
                    <a:pt x="37237" y="5093"/>
                    <a:pt x="30438" y="1"/>
                    <a:pt x="225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1504525" y="2286700"/>
              <a:ext cx="935675" cy="890650"/>
            </a:xfrm>
            <a:custGeom>
              <a:avLst/>
              <a:gdLst/>
              <a:ahLst/>
              <a:cxnLst/>
              <a:rect l="l" t="t" r="r" b="b"/>
              <a:pathLst>
                <a:path w="37427" h="35626" extrusionOk="0">
                  <a:moveTo>
                    <a:pt x="18590" y="458"/>
                  </a:moveTo>
                  <a:cubicBezTo>
                    <a:pt x="24900" y="458"/>
                    <a:pt x="30340" y="4480"/>
                    <a:pt x="33133" y="9650"/>
                  </a:cubicBezTo>
                  <a:cubicBezTo>
                    <a:pt x="36926" y="16668"/>
                    <a:pt x="36304" y="26564"/>
                    <a:pt x="26360" y="32848"/>
                  </a:cubicBezTo>
                  <a:cubicBezTo>
                    <a:pt x="23842" y="34388"/>
                    <a:pt x="20808" y="35174"/>
                    <a:pt x="17701" y="35174"/>
                  </a:cubicBezTo>
                  <a:cubicBezTo>
                    <a:pt x="15417" y="35174"/>
                    <a:pt x="13094" y="34750"/>
                    <a:pt x="10907" y="33890"/>
                  </a:cubicBezTo>
                  <a:cubicBezTo>
                    <a:pt x="6195" y="32036"/>
                    <a:pt x="2787" y="28448"/>
                    <a:pt x="1557" y="24046"/>
                  </a:cubicBezTo>
                  <a:cubicBezTo>
                    <a:pt x="465" y="20134"/>
                    <a:pt x="948" y="15547"/>
                    <a:pt x="2920" y="11128"/>
                  </a:cubicBezTo>
                  <a:cubicBezTo>
                    <a:pt x="4740" y="7034"/>
                    <a:pt x="7948" y="3776"/>
                    <a:pt x="11951" y="1952"/>
                  </a:cubicBezTo>
                  <a:cubicBezTo>
                    <a:pt x="14217" y="918"/>
                    <a:pt x="16454" y="458"/>
                    <a:pt x="18590" y="458"/>
                  </a:cubicBezTo>
                  <a:close/>
                  <a:moveTo>
                    <a:pt x="18596" y="1"/>
                  </a:moveTo>
                  <a:cubicBezTo>
                    <a:pt x="16397" y="1"/>
                    <a:pt x="14096" y="475"/>
                    <a:pt x="11762" y="1539"/>
                  </a:cubicBezTo>
                  <a:cubicBezTo>
                    <a:pt x="7660" y="3409"/>
                    <a:pt x="4372" y="6750"/>
                    <a:pt x="2505" y="10943"/>
                  </a:cubicBezTo>
                  <a:cubicBezTo>
                    <a:pt x="493" y="15456"/>
                    <a:pt x="0" y="20153"/>
                    <a:pt x="1121" y="24168"/>
                  </a:cubicBezTo>
                  <a:cubicBezTo>
                    <a:pt x="2389" y="28708"/>
                    <a:pt x="5896" y="32405"/>
                    <a:pt x="10741" y="34311"/>
                  </a:cubicBezTo>
                  <a:cubicBezTo>
                    <a:pt x="12958" y="35180"/>
                    <a:pt x="15318" y="35626"/>
                    <a:pt x="17700" y="35626"/>
                  </a:cubicBezTo>
                  <a:cubicBezTo>
                    <a:pt x="20893" y="35626"/>
                    <a:pt x="24010" y="34818"/>
                    <a:pt x="26599" y="33233"/>
                  </a:cubicBezTo>
                  <a:lnTo>
                    <a:pt x="26602" y="33231"/>
                  </a:lnTo>
                  <a:cubicBezTo>
                    <a:pt x="36795" y="26791"/>
                    <a:pt x="37427" y="16638"/>
                    <a:pt x="33533" y="9432"/>
                  </a:cubicBezTo>
                  <a:cubicBezTo>
                    <a:pt x="30664" y="4129"/>
                    <a:pt x="25080" y="1"/>
                    <a:pt x="18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1615775" y="2386750"/>
              <a:ext cx="733775" cy="695775"/>
            </a:xfrm>
            <a:custGeom>
              <a:avLst/>
              <a:gdLst/>
              <a:ahLst/>
              <a:cxnLst/>
              <a:rect l="l" t="t" r="r" b="b"/>
              <a:pathLst>
                <a:path w="29351" h="27831" extrusionOk="0">
                  <a:moveTo>
                    <a:pt x="14619" y="457"/>
                  </a:moveTo>
                  <a:cubicBezTo>
                    <a:pt x="19499" y="457"/>
                    <a:pt x="23724" y="3518"/>
                    <a:pt x="25914" y="7463"/>
                  </a:cubicBezTo>
                  <a:cubicBezTo>
                    <a:pt x="28854" y="12754"/>
                    <a:pt x="28477" y="20305"/>
                    <a:pt x="21008" y="25248"/>
                  </a:cubicBezTo>
                  <a:lnTo>
                    <a:pt x="21005" y="25250"/>
                  </a:lnTo>
                  <a:cubicBezTo>
                    <a:pt x="18965" y="26653"/>
                    <a:pt x="16421" y="27377"/>
                    <a:pt x="13802" y="27377"/>
                  </a:cubicBezTo>
                  <a:cubicBezTo>
                    <a:pt x="12206" y="27377"/>
                    <a:pt x="10582" y="27108"/>
                    <a:pt x="9028" y="26560"/>
                  </a:cubicBezTo>
                  <a:cubicBezTo>
                    <a:pt x="5212" y="25212"/>
                    <a:pt x="2427" y="22440"/>
                    <a:pt x="1388" y="18954"/>
                  </a:cubicBezTo>
                  <a:cubicBezTo>
                    <a:pt x="467" y="15862"/>
                    <a:pt x="830" y="12228"/>
                    <a:pt x="2412" y="8719"/>
                  </a:cubicBezTo>
                  <a:cubicBezTo>
                    <a:pt x="3826" y="5569"/>
                    <a:pt x="6306" y="3052"/>
                    <a:pt x="9397" y="1635"/>
                  </a:cubicBezTo>
                  <a:cubicBezTo>
                    <a:pt x="11179" y="820"/>
                    <a:pt x="12939" y="457"/>
                    <a:pt x="14619" y="457"/>
                  </a:cubicBezTo>
                  <a:close/>
                  <a:moveTo>
                    <a:pt x="14626" y="0"/>
                  </a:moveTo>
                  <a:cubicBezTo>
                    <a:pt x="12882" y="0"/>
                    <a:pt x="11057" y="377"/>
                    <a:pt x="9209" y="1224"/>
                  </a:cubicBezTo>
                  <a:cubicBezTo>
                    <a:pt x="6018" y="2685"/>
                    <a:pt x="3457" y="5282"/>
                    <a:pt x="1999" y="8533"/>
                  </a:cubicBezTo>
                  <a:cubicBezTo>
                    <a:pt x="373" y="12140"/>
                    <a:pt x="1" y="15886"/>
                    <a:pt x="954" y="19083"/>
                  </a:cubicBezTo>
                  <a:cubicBezTo>
                    <a:pt x="2035" y="22708"/>
                    <a:pt x="4922" y="25590"/>
                    <a:pt x="8877" y="26986"/>
                  </a:cubicBezTo>
                  <a:cubicBezTo>
                    <a:pt x="10458" y="27544"/>
                    <a:pt x="12122" y="27829"/>
                    <a:pt x="13799" y="27830"/>
                  </a:cubicBezTo>
                  <a:cubicBezTo>
                    <a:pt x="16510" y="27830"/>
                    <a:pt x="19145" y="27078"/>
                    <a:pt x="21260" y="25625"/>
                  </a:cubicBezTo>
                  <a:cubicBezTo>
                    <a:pt x="28969" y="20523"/>
                    <a:pt x="29351" y="12715"/>
                    <a:pt x="26311" y="7242"/>
                  </a:cubicBezTo>
                  <a:cubicBezTo>
                    <a:pt x="24045" y="3163"/>
                    <a:pt x="19677" y="0"/>
                    <a:pt x="14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1727000" y="2486750"/>
              <a:ext cx="537625" cy="501825"/>
            </a:xfrm>
            <a:custGeom>
              <a:avLst/>
              <a:gdLst/>
              <a:ahLst/>
              <a:cxnLst/>
              <a:rect l="l" t="t" r="r" b="b"/>
              <a:pathLst>
                <a:path w="21505" h="20073" extrusionOk="0">
                  <a:moveTo>
                    <a:pt x="10657" y="456"/>
                  </a:moveTo>
                  <a:cubicBezTo>
                    <a:pt x="14109" y="456"/>
                    <a:pt x="17116" y="2555"/>
                    <a:pt x="18704" y="5275"/>
                  </a:cubicBezTo>
                  <a:cubicBezTo>
                    <a:pt x="20634" y="8585"/>
                    <a:pt x="20993" y="13810"/>
                    <a:pt x="15656" y="17652"/>
                  </a:cubicBezTo>
                  <a:lnTo>
                    <a:pt x="15644" y="17662"/>
                  </a:lnTo>
                  <a:cubicBezTo>
                    <a:pt x="14092" y="18946"/>
                    <a:pt x="12092" y="19620"/>
                    <a:pt x="9985" y="19620"/>
                  </a:cubicBezTo>
                  <a:cubicBezTo>
                    <a:pt x="9046" y="19620"/>
                    <a:pt x="8087" y="19486"/>
                    <a:pt x="7137" y="19214"/>
                  </a:cubicBezTo>
                  <a:cubicBezTo>
                    <a:pt x="4268" y="18391"/>
                    <a:pt x="2055" y="16389"/>
                    <a:pt x="1217" y="13860"/>
                  </a:cubicBezTo>
                  <a:cubicBezTo>
                    <a:pt x="466" y="11595"/>
                    <a:pt x="712" y="8916"/>
                    <a:pt x="1905" y="6314"/>
                  </a:cubicBezTo>
                  <a:cubicBezTo>
                    <a:pt x="2910" y="4102"/>
                    <a:pt x="4665" y="2329"/>
                    <a:pt x="6846" y="1322"/>
                  </a:cubicBezTo>
                  <a:cubicBezTo>
                    <a:pt x="8144" y="723"/>
                    <a:pt x="9428" y="456"/>
                    <a:pt x="10657" y="456"/>
                  </a:cubicBezTo>
                  <a:close/>
                  <a:moveTo>
                    <a:pt x="10662" y="1"/>
                  </a:moveTo>
                  <a:cubicBezTo>
                    <a:pt x="9371" y="1"/>
                    <a:pt x="8020" y="280"/>
                    <a:pt x="6656" y="910"/>
                  </a:cubicBezTo>
                  <a:cubicBezTo>
                    <a:pt x="4377" y="1964"/>
                    <a:pt x="2543" y="3815"/>
                    <a:pt x="1492" y="6124"/>
                  </a:cubicBezTo>
                  <a:cubicBezTo>
                    <a:pt x="251" y="8830"/>
                    <a:pt x="1" y="11628"/>
                    <a:pt x="787" y="14003"/>
                  </a:cubicBezTo>
                  <a:cubicBezTo>
                    <a:pt x="1673" y="16674"/>
                    <a:pt x="4000" y="18786"/>
                    <a:pt x="7013" y="19650"/>
                  </a:cubicBezTo>
                  <a:cubicBezTo>
                    <a:pt x="7980" y="19928"/>
                    <a:pt x="8979" y="20071"/>
                    <a:pt x="9986" y="20073"/>
                  </a:cubicBezTo>
                  <a:cubicBezTo>
                    <a:pt x="12194" y="20073"/>
                    <a:pt x="14295" y="19365"/>
                    <a:pt x="15927" y="18016"/>
                  </a:cubicBezTo>
                  <a:cubicBezTo>
                    <a:pt x="21505" y="13996"/>
                    <a:pt x="21120" y="8519"/>
                    <a:pt x="19095" y="5048"/>
                  </a:cubicBezTo>
                  <a:cubicBezTo>
                    <a:pt x="17433" y="2198"/>
                    <a:pt x="14280" y="1"/>
                    <a:pt x="10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1838125" y="2586600"/>
              <a:ext cx="338250" cy="309150"/>
            </a:xfrm>
            <a:custGeom>
              <a:avLst/>
              <a:gdLst/>
              <a:ahLst/>
              <a:cxnLst/>
              <a:rect l="l" t="t" r="r" b="b"/>
              <a:pathLst>
                <a:path w="13530" h="12366" extrusionOk="0">
                  <a:moveTo>
                    <a:pt x="6724" y="457"/>
                  </a:moveTo>
                  <a:cubicBezTo>
                    <a:pt x="8745" y="457"/>
                    <a:pt x="10536" y="1590"/>
                    <a:pt x="11517" y="3090"/>
                  </a:cubicBezTo>
                  <a:cubicBezTo>
                    <a:pt x="12707" y="4902"/>
                    <a:pt x="13010" y="7688"/>
                    <a:pt x="10297" y="10070"/>
                  </a:cubicBezTo>
                  <a:cubicBezTo>
                    <a:pt x="10289" y="10078"/>
                    <a:pt x="10281" y="10086"/>
                    <a:pt x="10274" y="10095"/>
                  </a:cubicBezTo>
                  <a:cubicBezTo>
                    <a:pt x="9288" y="11266"/>
                    <a:pt x="7805" y="11913"/>
                    <a:pt x="6186" y="11913"/>
                  </a:cubicBezTo>
                  <a:cubicBezTo>
                    <a:pt x="5865" y="11913"/>
                    <a:pt x="5539" y="11888"/>
                    <a:pt x="5210" y="11836"/>
                  </a:cubicBezTo>
                  <a:cubicBezTo>
                    <a:pt x="3288" y="11531"/>
                    <a:pt x="1693" y="10355"/>
                    <a:pt x="1048" y="8766"/>
                  </a:cubicBezTo>
                  <a:cubicBezTo>
                    <a:pt x="470" y="7339"/>
                    <a:pt x="593" y="5618"/>
                    <a:pt x="1400" y="3916"/>
                  </a:cubicBezTo>
                  <a:cubicBezTo>
                    <a:pt x="2001" y="2642"/>
                    <a:pt x="3026" y="1615"/>
                    <a:pt x="4300" y="1013"/>
                  </a:cubicBezTo>
                  <a:cubicBezTo>
                    <a:pt x="5119" y="626"/>
                    <a:pt x="5939" y="457"/>
                    <a:pt x="6724" y="457"/>
                  </a:cubicBezTo>
                  <a:close/>
                  <a:moveTo>
                    <a:pt x="6726" y="1"/>
                  </a:moveTo>
                  <a:cubicBezTo>
                    <a:pt x="5879" y="1"/>
                    <a:pt x="4994" y="185"/>
                    <a:pt x="4107" y="603"/>
                  </a:cubicBezTo>
                  <a:cubicBezTo>
                    <a:pt x="2738" y="1250"/>
                    <a:pt x="1637" y="2353"/>
                    <a:pt x="990" y="3722"/>
                  </a:cubicBezTo>
                  <a:cubicBezTo>
                    <a:pt x="129" y="5539"/>
                    <a:pt x="1" y="7390"/>
                    <a:pt x="630" y="8936"/>
                  </a:cubicBezTo>
                  <a:cubicBezTo>
                    <a:pt x="1334" y="10671"/>
                    <a:pt x="3062" y="11953"/>
                    <a:pt x="5139" y="12282"/>
                  </a:cubicBezTo>
                  <a:cubicBezTo>
                    <a:pt x="5488" y="12338"/>
                    <a:pt x="5839" y="12366"/>
                    <a:pt x="6193" y="12366"/>
                  </a:cubicBezTo>
                  <a:cubicBezTo>
                    <a:pt x="7935" y="12366"/>
                    <a:pt x="9537" y="11666"/>
                    <a:pt x="10610" y="10399"/>
                  </a:cubicBezTo>
                  <a:cubicBezTo>
                    <a:pt x="13530" y="7825"/>
                    <a:pt x="13130" y="4719"/>
                    <a:pt x="11897" y="2841"/>
                  </a:cubicBezTo>
                  <a:cubicBezTo>
                    <a:pt x="10837" y="1225"/>
                    <a:pt x="8908" y="1"/>
                    <a:pt x="6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948700" y="2684825"/>
              <a:ext cx="142550" cy="123625"/>
            </a:xfrm>
            <a:custGeom>
              <a:avLst/>
              <a:gdLst/>
              <a:ahLst/>
              <a:cxnLst/>
              <a:rect l="l" t="t" r="r" b="b"/>
              <a:pathLst>
                <a:path w="5702" h="4945" extrusionOk="0">
                  <a:moveTo>
                    <a:pt x="3088" y="448"/>
                  </a:moveTo>
                  <a:cubicBezTo>
                    <a:pt x="3443" y="448"/>
                    <a:pt x="3791" y="512"/>
                    <a:pt x="4090" y="640"/>
                  </a:cubicBezTo>
                  <a:cubicBezTo>
                    <a:pt x="4900" y="988"/>
                    <a:pt x="5199" y="1717"/>
                    <a:pt x="4911" y="2642"/>
                  </a:cubicBezTo>
                  <a:cubicBezTo>
                    <a:pt x="4910" y="2647"/>
                    <a:pt x="4908" y="2652"/>
                    <a:pt x="4908" y="2657"/>
                  </a:cubicBezTo>
                  <a:cubicBezTo>
                    <a:pt x="4674" y="3600"/>
                    <a:pt x="4021" y="4250"/>
                    <a:pt x="3116" y="4437"/>
                  </a:cubicBezTo>
                  <a:cubicBezTo>
                    <a:pt x="2941" y="4474"/>
                    <a:pt x="2766" y="4492"/>
                    <a:pt x="2593" y="4492"/>
                  </a:cubicBezTo>
                  <a:cubicBezTo>
                    <a:pt x="1909" y="4492"/>
                    <a:pt x="1269" y="4215"/>
                    <a:pt x="904" y="3736"/>
                  </a:cubicBezTo>
                  <a:cubicBezTo>
                    <a:pt x="478" y="3175"/>
                    <a:pt x="482" y="2433"/>
                    <a:pt x="912" y="1593"/>
                  </a:cubicBezTo>
                  <a:cubicBezTo>
                    <a:pt x="1343" y="818"/>
                    <a:pt x="2242" y="448"/>
                    <a:pt x="3088" y="448"/>
                  </a:cubicBezTo>
                  <a:close/>
                  <a:moveTo>
                    <a:pt x="3105" y="0"/>
                  </a:moveTo>
                  <a:cubicBezTo>
                    <a:pt x="2102" y="0"/>
                    <a:pt x="1031" y="446"/>
                    <a:pt x="512" y="1379"/>
                  </a:cubicBezTo>
                  <a:cubicBezTo>
                    <a:pt x="0" y="2378"/>
                    <a:pt x="12" y="3312"/>
                    <a:pt x="543" y="4010"/>
                  </a:cubicBezTo>
                  <a:cubicBezTo>
                    <a:pt x="994" y="4602"/>
                    <a:pt x="1774" y="4944"/>
                    <a:pt x="2601" y="4944"/>
                  </a:cubicBezTo>
                  <a:cubicBezTo>
                    <a:pt x="2803" y="4944"/>
                    <a:pt x="3007" y="4923"/>
                    <a:pt x="3206" y="4882"/>
                  </a:cubicBezTo>
                  <a:cubicBezTo>
                    <a:pt x="4289" y="4658"/>
                    <a:pt x="5068" y="3888"/>
                    <a:pt x="5344" y="2770"/>
                  </a:cubicBezTo>
                  <a:cubicBezTo>
                    <a:pt x="5701" y="1618"/>
                    <a:pt x="5300" y="667"/>
                    <a:pt x="4268" y="224"/>
                  </a:cubicBezTo>
                  <a:cubicBezTo>
                    <a:pt x="3921" y="76"/>
                    <a:pt x="3519" y="0"/>
                    <a:pt x="3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" name="Google Shape;293;p13"/>
          <p:cNvGrpSpPr/>
          <p:nvPr/>
        </p:nvGrpSpPr>
        <p:grpSpPr>
          <a:xfrm>
            <a:off x="8297400" y="-83850"/>
            <a:ext cx="1037900" cy="687063"/>
            <a:chOff x="-409175" y="340550"/>
            <a:chExt cx="1037900" cy="687063"/>
          </a:xfrm>
        </p:grpSpPr>
        <p:sp>
          <p:nvSpPr>
            <p:cNvPr id="294" name="Google Shape;294;p13"/>
            <p:cNvSpPr/>
            <p:nvPr/>
          </p:nvSpPr>
          <p:spPr>
            <a:xfrm>
              <a:off x="227300" y="530125"/>
              <a:ext cx="133375" cy="133350"/>
            </a:xfrm>
            <a:custGeom>
              <a:avLst/>
              <a:gdLst/>
              <a:ahLst/>
              <a:cxnLst/>
              <a:rect l="l" t="t" r="r" b="b"/>
              <a:pathLst>
                <a:path w="5335" h="5334" extrusionOk="0">
                  <a:moveTo>
                    <a:pt x="2549" y="0"/>
                  </a:moveTo>
                  <a:cubicBezTo>
                    <a:pt x="1879" y="28"/>
                    <a:pt x="1241" y="294"/>
                    <a:pt x="747" y="747"/>
                  </a:cubicBezTo>
                  <a:lnTo>
                    <a:pt x="349" y="1262"/>
                  </a:lnTo>
                  <a:cubicBezTo>
                    <a:pt x="119" y="1654"/>
                    <a:pt x="0" y="2097"/>
                    <a:pt x="0" y="2549"/>
                  </a:cubicBezTo>
                  <a:lnTo>
                    <a:pt x="92" y="3227"/>
                  </a:lnTo>
                  <a:cubicBezTo>
                    <a:pt x="209" y="3651"/>
                    <a:pt x="436" y="4039"/>
                    <a:pt x="747" y="4351"/>
                  </a:cubicBezTo>
                  <a:lnTo>
                    <a:pt x="984" y="4587"/>
                  </a:lnTo>
                  <a:cubicBezTo>
                    <a:pt x="1478" y="5042"/>
                    <a:pt x="2115" y="5306"/>
                    <a:pt x="2786" y="5334"/>
                  </a:cubicBezTo>
                  <a:cubicBezTo>
                    <a:pt x="3456" y="5306"/>
                    <a:pt x="4093" y="5042"/>
                    <a:pt x="4588" y="4587"/>
                  </a:cubicBezTo>
                  <a:lnTo>
                    <a:pt x="4987" y="4072"/>
                  </a:lnTo>
                  <a:cubicBezTo>
                    <a:pt x="5215" y="3682"/>
                    <a:pt x="5334" y="3237"/>
                    <a:pt x="5334" y="2785"/>
                  </a:cubicBezTo>
                  <a:lnTo>
                    <a:pt x="5243" y="2107"/>
                  </a:lnTo>
                  <a:cubicBezTo>
                    <a:pt x="5126" y="1681"/>
                    <a:pt x="4901" y="1295"/>
                    <a:pt x="4588" y="982"/>
                  </a:cubicBezTo>
                  <a:lnTo>
                    <a:pt x="4351" y="747"/>
                  </a:lnTo>
                  <a:cubicBezTo>
                    <a:pt x="3859" y="294"/>
                    <a:pt x="3219" y="28"/>
                    <a:pt x="2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-91350" y="681250"/>
              <a:ext cx="136275" cy="139125"/>
            </a:xfrm>
            <a:custGeom>
              <a:avLst/>
              <a:gdLst/>
              <a:ahLst/>
              <a:cxnLst/>
              <a:rect l="l" t="t" r="r" b="b"/>
              <a:pathLst>
                <a:path w="5451" h="5565" extrusionOk="0">
                  <a:moveTo>
                    <a:pt x="2872" y="1"/>
                  </a:moveTo>
                  <a:cubicBezTo>
                    <a:pt x="2644" y="1"/>
                    <a:pt x="2416" y="31"/>
                    <a:pt x="2194" y="91"/>
                  </a:cubicBezTo>
                  <a:lnTo>
                    <a:pt x="1584" y="349"/>
                  </a:lnTo>
                  <a:cubicBezTo>
                    <a:pt x="1208" y="571"/>
                    <a:pt x="893" y="885"/>
                    <a:pt x="671" y="1264"/>
                  </a:cubicBezTo>
                  <a:lnTo>
                    <a:pt x="425" y="1730"/>
                  </a:lnTo>
                  <a:cubicBezTo>
                    <a:pt x="242" y="2014"/>
                    <a:pt x="138" y="2340"/>
                    <a:pt x="123" y="2678"/>
                  </a:cubicBezTo>
                  <a:cubicBezTo>
                    <a:pt x="1" y="3349"/>
                    <a:pt x="185" y="4039"/>
                    <a:pt x="624" y="4561"/>
                  </a:cubicBezTo>
                  <a:cubicBezTo>
                    <a:pt x="803" y="4837"/>
                    <a:pt x="1049" y="5063"/>
                    <a:pt x="1340" y="5217"/>
                  </a:cubicBezTo>
                  <a:lnTo>
                    <a:pt x="1948" y="5474"/>
                  </a:lnTo>
                  <a:cubicBezTo>
                    <a:pt x="2170" y="5535"/>
                    <a:pt x="2398" y="5565"/>
                    <a:pt x="2626" y="5565"/>
                  </a:cubicBezTo>
                  <a:cubicBezTo>
                    <a:pt x="2853" y="5565"/>
                    <a:pt x="3081" y="5535"/>
                    <a:pt x="3303" y="5474"/>
                  </a:cubicBezTo>
                  <a:lnTo>
                    <a:pt x="3911" y="5217"/>
                  </a:lnTo>
                  <a:cubicBezTo>
                    <a:pt x="4290" y="4995"/>
                    <a:pt x="4604" y="4680"/>
                    <a:pt x="4826" y="4303"/>
                  </a:cubicBezTo>
                  <a:lnTo>
                    <a:pt x="5072" y="3835"/>
                  </a:lnTo>
                  <a:cubicBezTo>
                    <a:pt x="5255" y="3552"/>
                    <a:pt x="5359" y="3225"/>
                    <a:pt x="5374" y="2888"/>
                  </a:cubicBezTo>
                  <a:cubicBezTo>
                    <a:pt x="5451" y="2552"/>
                    <a:pt x="5434" y="2200"/>
                    <a:pt x="5328" y="1872"/>
                  </a:cubicBezTo>
                  <a:cubicBezTo>
                    <a:pt x="5126" y="1244"/>
                    <a:pt x="4712" y="706"/>
                    <a:pt x="4158" y="349"/>
                  </a:cubicBezTo>
                  <a:lnTo>
                    <a:pt x="3549" y="91"/>
                  </a:lnTo>
                  <a:cubicBezTo>
                    <a:pt x="3328" y="31"/>
                    <a:pt x="3100" y="1"/>
                    <a:pt x="28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-409175" y="527125"/>
              <a:ext cx="133375" cy="139350"/>
            </a:xfrm>
            <a:custGeom>
              <a:avLst/>
              <a:gdLst/>
              <a:ahLst/>
              <a:cxnLst/>
              <a:rect l="l" t="t" r="r" b="b"/>
              <a:pathLst>
                <a:path w="5335" h="5574" extrusionOk="0">
                  <a:moveTo>
                    <a:pt x="2633" y="0"/>
                  </a:moveTo>
                  <a:cubicBezTo>
                    <a:pt x="2491" y="0"/>
                    <a:pt x="2349" y="16"/>
                    <a:pt x="2210" y="48"/>
                  </a:cubicBezTo>
                  <a:cubicBezTo>
                    <a:pt x="1872" y="63"/>
                    <a:pt x="1545" y="167"/>
                    <a:pt x="1262" y="350"/>
                  </a:cubicBezTo>
                  <a:lnTo>
                    <a:pt x="745" y="749"/>
                  </a:lnTo>
                  <a:cubicBezTo>
                    <a:pt x="434" y="1061"/>
                    <a:pt x="209" y="1449"/>
                    <a:pt x="92" y="1873"/>
                  </a:cubicBezTo>
                  <a:lnTo>
                    <a:pt x="0" y="2551"/>
                  </a:lnTo>
                  <a:cubicBezTo>
                    <a:pt x="0" y="3003"/>
                    <a:pt x="119" y="3446"/>
                    <a:pt x="348" y="3838"/>
                  </a:cubicBezTo>
                  <a:cubicBezTo>
                    <a:pt x="427" y="3994"/>
                    <a:pt x="506" y="4152"/>
                    <a:pt x="584" y="4309"/>
                  </a:cubicBezTo>
                  <a:cubicBezTo>
                    <a:pt x="739" y="4599"/>
                    <a:pt x="964" y="4846"/>
                    <a:pt x="1241" y="5025"/>
                  </a:cubicBezTo>
                  <a:cubicBezTo>
                    <a:pt x="1486" y="5248"/>
                    <a:pt x="1784" y="5406"/>
                    <a:pt x="2107" y="5481"/>
                  </a:cubicBezTo>
                  <a:cubicBezTo>
                    <a:pt x="2300" y="5543"/>
                    <a:pt x="2501" y="5574"/>
                    <a:pt x="2701" y="5574"/>
                  </a:cubicBezTo>
                  <a:cubicBezTo>
                    <a:pt x="2843" y="5574"/>
                    <a:pt x="2985" y="5558"/>
                    <a:pt x="3125" y="5527"/>
                  </a:cubicBezTo>
                  <a:cubicBezTo>
                    <a:pt x="3461" y="5511"/>
                    <a:pt x="3788" y="5406"/>
                    <a:pt x="4072" y="5224"/>
                  </a:cubicBezTo>
                  <a:lnTo>
                    <a:pt x="4587" y="4826"/>
                  </a:lnTo>
                  <a:cubicBezTo>
                    <a:pt x="4899" y="4513"/>
                    <a:pt x="5126" y="4126"/>
                    <a:pt x="5243" y="3701"/>
                  </a:cubicBezTo>
                  <a:lnTo>
                    <a:pt x="5334" y="3024"/>
                  </a:lnTo>
                  <a:cubicBezTo>
                    <a:pt x="5334" y="2571"/>
                    <a:pt x="5214" y="2127"/>
                    <a:pt x="4985" y="1737"/>
                  </a:cubicBezTo>
                  <a:cubicBezTo>
                    <a:pt x="4907" y="1579"/>
                    <a:pt x="4827" y="1423"/>
                    <a:pt x="4749" y="1265"/>
                  </a:cubicBezTo>
                  <a:cubicBezTo>
                    <a:pt x="4594" y="974"/>
                    <a:pt x="4369" y="728"/>
                    <a:pt x="4093" y="550"/>
                  </a:cubicBezTo>
                  <a:cubicBezTo>
                    <a:pt x="3849" y="325"/>
                    <a:pt x="3549" y="167"/>
                    <a:pt x="3226" y="94"/>
                  </a:cubicBezTo>
                  <a:cubicBezTo>
                    <a:pt x="3033" y="32"/>
                    <a:pt x="2833" y="0"/>
                    <a:pt x="26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-22850" y="340550"/>
              <a:ext cx="133750" cy="127550"/>
            </a:xfrm>
            <a:custGeom>
              <a:avLst/>
              <a:gdLst/>
              <a:ahLst/>
              <a:cxnLst/>
              <a:rect l="l" t="t" r="r" b="b"/>
              <a:pathLst>
                <a:path w="5350" h="5102" extrusionOk="0">
                  <a:moveTo>
                    <a:pt x="2480" y="0"/>
                  </a:moveTo>
                  <a:cubicBezTo>
                    <a:pt x="2168" y="0"/>
                    <a:pt x="1859" y="75"/>
                    <a:pt x="1582" y="222"/>
                  </a:cubicBezTo>
                  <a:cubicBezTo>
                    <a:pt x="959" y="454"/>
                    <a:pt x="467" y="946"/>
                    <a:pt x="235" y="1569"/>
                  </a:cubicBezTo>
                  <a:cubicBezTo>
                    <a:pt x="75" y="1871"/>
                    <a:pt x="0" y="2210"/>
                    <a:pt x="15" y="2551"/>
                  </a:cubicBezTo>
                  <a:cubicBezTo>
                    <a:pt x="46" y="2777"/>
                    <a:pt x="75" y="3002"/>
                    <a:pt x="106" y="3229"/>
                  </a:cubicBezTo>
                  <a:cubicBezTo>
                    <a:pt x="224" y="3655"/>
                    <a:pt x="449" y="4041"/>
                    <a:pt x="762" y="4353"/>
                  </a:cubicBezTo>
                  <a:lnTo>
                    <a:pt x="1277" y="4752"/>
                  </a:lnTo>
                  <a:cubicBezTo>
                    <a:pt x="1664" y="4979"/>
                    <a:pt x="2106" y="5099"/>
                    <a:pt x="2555" y="5099"/>
                  </a:cubicBezTo>
                  <a:cubicBezTo>
                    <a:pt x="2558" y="5099"/>
                    <a:pt x="2561" y="5099"/>
                    <a:pt x="2564" y="5099"/>
                  </a:cubicBezTo>
                  <a:lnTo>
                    <a:pt x="2800" y="5099"/>
                  </a:lnTo>
                  <a:cubicBezTo>
                    <a:pt x="2830" y="5101"/>
                    <a:pt x="2860" y="5102"/>
                    <a:pt x="2890" y="5102"/>
                  </a:cubicBezTo>
                  <a:cubicBezTo>
                    <a:pt x="3201" y="5102"/>
                    <a:pt x="3507" y="5025"/>
                    <a:pt x="3782" y="4881"/>
                  </a:cubicBezTo>
                  <a:cubicBezTo>
                    <a:pt x="4712" y="4473"/>
                    <a:pt x="5321" y="3565"/>
                    <a:pt x="5349" y="2551"/>
                  </a:cubicBezTo>
                  <a:cubicBezTo>
                    <a:pt x="5318" y="2326"/>
                    <a:pt x="5287" y="2099"/>
                    <a:pt x="5258" y="1874"/>
                  </a:cubicBezTo>
                  <a:cubicBezTo>
                    <a:pt x="5140" y="1448"/>
                    <a:pt x="4914" y="1060"/>
                    <a:pt x="4602" y="749"/>
                  </a:cubicBezTo>
                  <a:lnTo>
                    <a:pt x="4087" y="351"/>
                  </a:lnTo>
                  <a:cubicBezTo>
                    <a:pt x="3696" y="123"/>
                    <a:pt x="3252" y="2"/>
                    <a:pt x="2800" y="2"/>
                  </a:cubicBezTo>
                  <a:lnTo>
                    <a:pt x="2564" y="2"/>
                  </a:lnTo>
                  <a:cubicBezTo>
                    <a:pt x="2536" y="1"/>
                    <a:pt x="2508" y="0"/>
                    <a:pt x="2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477500" y="681850"/>
              <a:ext cx="151225" cy="137975"/>
            </a:xfrm>
            <a:custGeom>
              <a:avLst/>
              <a:gdLst/>
              <a:ahLst/>
              <a:cxnLst/>
              <a:rect l="l" t="t" r="r" b="b"/>
              <a:pathLst>
                <a:path w="6049" h="5519" extrusionOk="0">
                  <a:moveTo>
                    <a:pt x="2690" y="1"/>
                  </a:moveTo>
                  <a:cubicBezTo>
                    <a:pt x="1794" y="1"/>
                    <a:pt x="951" y="462"/>
                    <a:pt x="470" y="1237"/>
                  </a:cubicBezTo>
                  <a:cubicBezTo>
                    <a:pt x="157" y="1827"/>
                    <a:pt x="0" y="2544"/>
                    <a:pt x="212" y="3200"/>
                  </a:cubicBezTo>
                  <a:cubicBezTo>
                    <a:pt x="298" y="3404"/>
                    <a:pt x="385" y="3606"/>
                    <a:pt x="470" y="3810"/>
                  </a:cubicBezTo>
                  <a:cubicBezTo>
                    <a:pt x="691" y="4186"/>
                    <a:pt x="1006" y="4501"/>
                    <a:pt x="1384" y="4723"/>
                  </a:cubicBezTo>
                  <a:lnTo>
                    <a:pt x="2092" y="5196"/>
                  </a:lnTo>
                  <a:cubicBezTo>
                    <a:pt x="2376" y="5380"/>
                    <a:pt x="2702" y="5484"/>
                    <a:pt x="3040" y="5499"/>
                  </a:cubicBezTo>
                  <a:cubicBezTo>
                    <a:pt x="3145" y="5512"/>
                    <a:pt x="3250" y="5518"/>
                    <a:pt x="3355" y="5518"/>
                  </a:cubicBezTo>
                  <a:cubicBezTo>
                    <a:pt x="4252" y="5518"/>
                    <a:pt x="5097" y="5057"/>
                    <a:pt x="5579" y="4283"/>
                  </a:cubicBezTo>
                  <a:cubicBezTo>
                    <a:pt x="5892" y="3691"/>
                    <a:pt x="6048" y="2975"/>
                    <a:pt x="5836" y="2318"/>
                  </a:cubicBezTo>
                  <a:lnTo>
                    <a:pt x="5580" y="1709"/>
                  </a:lnTo>
                  <a:cubicBezTo>
                    <a:pt x="5358" y="1331"/>
                    <a:pt x="5044" y="1016"/>
                    <a:pt x="4665" y="795"/>
                  </a:cubicBezTo>
                  <a:lnTo>
                    <a:pt x="3956" y="322"/>
                  </a:lnTo>
                  <a:cubicBezTo>
                    <a:pt x="3674" y="139"/>
                    <a:pt x="3346" y="35"/>
                    <a:pt x="3009" y="20"/>
                  </a:cubicBezTo>
                  <a:cubicBezTo>
                    <a:pt x="2902" y="7"/>
                    <a:pt x="2796" y="1"/>
                    <a:pt x="26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273150" y="900188"/>
              <a:ext cx="164275" cy="127425"/>
            </a:xfrm>
            <a:custGeom>
              <a:avLst/>
              <a:gdLst/>
              <a:ahLst/>
              <a:cxnLst/>
              <a:rect l="l" t="t" r="r" b="b"/>
              <a:pathLst>
                <a:path w="6571" h="5097" extrusionOk="0">
                  <a:moveTo>
                    <a:pt x="3286" y="1"/>
                  </a:moveTo>
                  <a:cubicBezTo>
                    <a:pt x="5" y="1"/>
                    <a:pt x="0" y="5097"/>
                    <a:pt x="3286" y="5097"/>
                  </a:cubicBezTo>
                  <a:cubicBezTo>
                    <a:pt x="6566" y="5097"/>
                    <a:pt x="6570" y="1"/>
                    <a:pt x="3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9"/>
          <p:cNvSpPr/>
          <p:nvPr/>
        </p:nvSpPr>
        <p:spPr>
          <a:xfrm>
            <a:off x="-622760" y="-1151088"/>
            <a:ext cx="2030029" cy="1845100"/>
          </a:xfrm>
          <a:custGeom>
            <a:avLst/>
            <a:gdLst/>
            <a:ahLst/>
            <a:cxnLst/>
            <a:rect l="l" t="t" r="r" b="b"/>
            <a:pathLst>
              <a:path w="64909" h="58996" extrusionOk="0">
                <a:moveTo>
                  <a:pt x="39743" y="1"/>
                </a:moveTo>
                <a:cubicBezTo>
                  <a:pt x="22130" y="1"/>
                  <a:pt x="5607" y="26293"/>
                  <a:pt x="3534" y="31821"/>
                </a:cubicBezTo>
                <a:cubicBezTo>
                  <a:pt x="1" y="39999"/>
                  <a:pt x="2143" y="51471"/>
                  <a:pt x="11189" y="54889"/>
                </a:cubicBezTo>
                <a:cubicBezTo>
                  <a:pt x="17162" y="57358"/>
                  <a:pt x="23637" y="58996"/>
                  <a:pt x="30084" y="58996"/>
                </a:cubicBezTo>
                <a:cubicBezTo>
                  <a:pt x="33854" y="58996"/>
                  <a:pt x="37614" y="58436"/>
                  <a:pt x="41259" y="57154"/>
                </a:cubicBezTo>
                <a:cubicBezTo>
                  <a:pt x="53135" y="53591"/>
                  <a:pt x="61121" y="43820"/>
                  <a:pt x="62469" y="31524"/>
                </a:cubicBezTo>
                <a:cubicBezTo>
                  <a:pt x="64909" y="17496"/>
                  <a:pt x="56473" y="1671"/>
                  <a:pt x="41565" y="96"/>
                </a:cubicBezTo>
                <a:cubicBezTo>
                  <a:pt x="40957" y="32"/>
                  <a:pt x="40349" y="1"/>
                  <a:pt x="397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19"/>
          <p:cNvSpPr txBox="1">
            <a:spLocks noGrp="1"/>
          </p:cNvSpPr>
          <p:nvPr>
            <p:ph type="title"/>
          </p:nvPr>
        </p:nvSpPr>
        <p:spPr>
          <a:xfrm>
            <a:off x="713225" y="943025"/>
            <a:ext cx="2995500" cy="223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9"/>
          <p:cNvSpPr txBox="1">
            <a:spLocks noGrp="1"/>
          </p:cNvSpPr>
          <p:nvPr>
            <p:ph type="subTitle" idx="1"/>
          </p:nvPr>
        </p:nvSpPr>
        <p:spPr>
          <a:xfrm>
            <a:off x="713225" y="3182275"/>
            <a:ext cx="29955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19"/>
          <p:cNvSpPr>
            <a:spLocks noGrp="1"/>
          </p:cNvSpPr>
          <p:nvPr>
            <p:ph type="pic" idx="2"/>
          </p:nvPr>
        </p:nvSpPr>
        <p:spPr>
          <a:xfrm>
            <a:off x="3777562" y="486993"/>
            <a:ext cx="5211600" cy="41694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52" name="Google Shape;452;p19"/>
          <p:cNvGrpSpPr/>
          <p:nvPr/>
        </p:nvGrpSpPr>
        <p:grpSpPr>
          <a:xfrm>
            <a:off x="-144310" y="153349"/>
            <a:ext cx="759975" cy="1223375"/>
            <a:chOff x="211850" y="201200"/>
            <a:chExt cx="759975" cy="1223375"/>
          </a:xfrm>
        </p:grpSpPr>
        <p:sp>
          <p:nvSpPr>
            <p:cNvPr id="453" name="Google Shape;453;p19"/>
            <p:cNvSpPr/>
            <p:nvPr/>
          </p:nvSpPr>
          <p:spPr>
            <a:xfrm>
              <a:off x="360675" y="201200"/>
              <a:ext cx="133375" cy="139350"/>
            </a:xfrm>
            <a:custGeom>
              <a:avLst/>
              <a:gdLst/>
              <a:ahLst/>
              <a:cxnLst/>
              <a:rect l="l" t="t" r="r" b="b"/>
              <a:pathLst>
                <a:path w="5335" h="5574" extrusionOk="0">
                  <a:moveTo>
                    <a:pt x="2633" y="0"/>
                  </a:moveTo>
                  <a:cubicBezTo>
                    <a:pt x="2491" y="0"/>
                    <a:pt x="2349" y="16"/>
                    <a:pt x="2210" y="48"/>
                  </a:cubicBezTo>
                  <a:cubicBezTo>
                    <a:pt x="1872" y="63"/>
                    <a:pt x="1545" y="167"/>
                    <a:pt x="1262" y="350"/>
                  </a:cubicBezTo>
                  <a:lnTo>
                    <a:pt x="745" y="749"/>
                  </a:lnTo>
                  <a:cubicBezTo>
                    <a:pt x="434" y="1061"/>
                    <a:pt x="209" y="1449"/>
                    <a:pt x="92" y="1873"/>
                  </a:cubicBezTo>
                  <a:lnTo>
                    <a:pt x="0" y="2551"/>
                  </a:lnTo>
                  <a:cubicBezTo>
                    <a:pt x="0" y="3003"/>
                    <a:pt x="119" y="3446"/>
                    <a:pt x="348" y="3838"/>
                  </a:cubicBezTo>
                  <a:cubicBezTo>
                    <a:pt x="427" y="3994"/>
                    <a:pt x="506" y="4152"/>
                    <a:pt x="584" y="4309"/>
                  </a:cubicBezTo>
                  <a:cubicBezTo>
                    <a:pt x="739" y="4599"/>
                    <a:pt x="964" y="4846"/>
                    <a:pt x="1241" y="5025"/>
                  </a:cubicBezTo>
                  <a:cubicBezTo>
                    <a:pt x="1486" y="5248"/>
                    <a:pt x="1784" y="5406"/>
                    <a:pt x="2107" y="5481"/>
                  </a:cubicBezTo>
                  <a:cubicBezTo>
                    <a:pt x="2300" y="5543"/>
                    <a:pt x="2501" y="5574"/>
                    <a:pt x="2701" y="5574"/>
                  </a:cubicBezTo>
                  <a:cubicBezTo>
                    <a:pt x="2843" y="5574"/>
                    <a:pt x="2985" y="5558"/>
                    <a:pt x="3125" y="5527"/>
                  </a:cubicBezTo>
                  <a:cubicBezTo>
                    <a:pt x="3461" y="5511"/>
                    <a:pt x="3788" y="5406"/>
                    <a:pt x="4072" y="5224"/>
                  </a:cubicBezTo>
                  <a:lnTo>
                    <a:pt x="4587" y="4826"/>
                  </a:lnTo>
                  <a:cubicBezTo>
                    <a:pt x="4899" y="4513"/>
                    <a:pt x="5126" y="4126"/>
                    <a:pt x="5243" y="3701"/>
                  </a:cubicBezTo>
                  <a:lnTo>
                    <a:pt x="5334" y="3024"/>
                  </a:lnTo>
                  <a:cubicBezTo>
                    <a:pt x="5334" y="2571"/>
                    <a:pt x="5214" y="2127"/>
                    <a:pt x="4985" y="1737"/>
                  </a:cubicBezTo>
                  <a:cubicBezTo>
                    <a:pt x="4907" y="1579"/>
                    <a:pt x="4827" y="1423"/>
                    <a:pt x="4749" y="1265"/>
                  </a:cubicBezTo>
                  <a:cubicBezTo>
                    <a:pt x="4594" y="974"/>
                    <a:pt x="4369" y="728"/>
                    <a:pt x="4093" y="550"/>
                  </a:cubicBezTo>
                  <a:cubicBezTo>
                    <a:pt x="3849" y="325"/>
                    <a:pt x="3549" y="167"/>
                    <a:pt x="3226" y="94"/>
                  </a:cubicBezTo>
                  <a:cubicBezTo>
                    <a:pt x="3033" y="32"/>
                    <a:pt x="2833" y="0"/>
                    <a:pt x="26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9"/>
            <p:cNvSpPr/>
            <p:nvPr/>
          </p:nvSpPr>
          <p:spPr>
            <a:xfrm>
              <a:off x="838075" y="618325"/>
              <a:ext cx="133750" cy="127550"/>
            </a:xfrm>
            <a:custGeom>
              <a:avLst/>
              <a:gdLst/>
              <a:ahLst/>
              <a:cxnLst/>
              <a:rect l="l" t="t" r="r" b="b"/>
              <a:pathLst>
                <a:path w="5350" h="5102" extrusionOk="0">
                  <a:moveTo>
                    <a:pt x="2480" y="0"/>
                  </a:moveTo>
                  <a:cubicBezTo>
                    <a:pt x="2168" y="0"/>
                    <a:pt x="1859" y="75"/>
                    <a:pt x="1582" y="222"/>
                  </a:cubicBezTo>
                  <a:cubicBezTo>
                    <a:pt x="959" y="454"/>
                    <a:pt x="467" y="946"/>
                    <a:pt x="235" y="1569"/>
                  </a:cubicBezTo>
                  <a:cubicBezTo>
                    <a:pt x="75" y="1871"/>
                    <a:pt x="0" y="2210"/>
                    <a:pt x="15" y="2551"/>
                  </a:cubicBezTo>
                  <a:cubicBezTo>
                    <a:pt x="46" y="2777"/>
                    <a:pt x="75" y="3002"/>
                    <a:pt x="106" y="3229"/>
                  </a:cubicBezTo>
                  <a:cubicBezTo>
                    <a:pt x="224" y="3655"/>
                    <a:pt x="449" y="4041"/>
                    <a:pt x="762" y="4353"/>
                  </a:cubicBezTo>
                  <a:lnTo>
                    <a:pt x="1277" y="4752"/>
                  </a:lnTo>
                  <a:cubicBezTo>
                    <a:pt x="1664" y="4979"/>
                    <a:pt x="2106" y="5099"/>
                    <a:pt x="2555" y="5099"/>
                  </a:cubicBezTo>
                  <a:cubicBezTo>
                    <a:pt x="2558" y="5099"/>
                    <a:pt x="2561" y="5099"/>
                    <a:pt x="2564" y="5099"/>
                  </a:cubicBezTo>
                  <a:lnTo>
                    <a:pt x="2800" y="5099"/>
                  </a:lnTo>
                  <a:cubicBezTo>
                    <a:pt x="2830" y="5101"/>
                    <a:pt x="2860" y="5102"/>
                    <a:pt x="2890" y="5102"/>
                  </a:cubicBezTo>
                  <a:cubicBezTo>
                    <a:pt x="3201" y="5102"/>
                    <a:pt x="3507" y="5025"/>
                    <a:pt x="3782" y="4881"/>
                  </a:cubicBezTo>
                  <a:cubicBezTo>
                    <a:pt x="4712" y="4473"/>
                    <a:pt x="5321" y="3565"/>
                    <a:pt x="5349" y="2551"/>
                  </a:cubicBezTo>
                  <a:cubicBezTo>
                    <a:pt x="5318" y="2326"/>
                    <a:pt x="5287" y="2099"/>
                    <a:pt x="5258" y="1874"/>
                  </a:cubicBezTo>
                  <a:cubicBezTo>
                    <a:pt x="5140" y="1448"/>
                    <a:pt x="4914" y="1060"/>
                    <a:pt x="4602" y="749"/>
                  </a:cubicBezTo>
                  <a:lnTo>
                    <a:pt x="4087" y="351"/>
                  </a:lnTo>
                  <a:cubicBezTo>
                    <a:pt x="3696" y="123"/>
                    <a:pt x="3252" y="2"/>
                    <a:pt x="2800" y="2"/>
                  </a:cubicBezTo>
                  <a:lnTo>
                    <a:pt x="2564" y="2"/>
                  </a:lnTo>
                  <a:cubicBezTo>
                    <a:pt x="2536" y="1"/>
                    <a:pt x="2508" y="0"/>
                    <a:pt x="2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9"/>
            <p:cNvSpPr/>
            <p:nvPr/>
          </p:nvSpPr>
          <p:spPr>
            <a:xfrm>
              <a:off x="227300" y="530125"/>
              <a:ext cx="133375" cy="133350"/>
            </a:xfrm>
            <a:custGeom>
              <a:avLst/>
              <a:gdLst/>
              <a:ahLst/>
              <a:cxnLst/>
              <a:rect l="l" t="t" r="r" b="b"/>
              <a:pathLst>
                <a:path w="5335" h="5334" extrusionOk="0">
                  <a:moveTo>
                    <a:pt x="2549" y="0"/>
                  </a:moveTo>
                  <a:cubicBezTo>
                    <a:pt x="1879" y="28"/>
                    <a:pt x="1241" y="294"/>
                    <a:pt x="747" y="747"/>
                  </a:cubicBezTo>
                  <a:lnTo>
                    <a:pt x="349" y="1262"/>
                  </a:lnTo>
                  <a:cubicBezTo>
                    <a:pt x="119" y="1654"/>
                    <a:pt x="0" y="2097"/>
                    <a:pt x="0" y="2549"/>
                  </a:cubicBezTo>
                  <a:lnTo>
                    <a:pt x="92" y="3227"/>
                  </a:lnTo>
                  <a:cubicBezTo>
                    <a:pt x="209" y="3651"/>
                    <a:pt x="436" y="4039"/>
                    <a:pt x="747" y="4351"/>
                  </a:cubicBezTo>
                  <a:lnTo>
                    <a:pt x="984" y="4587"/>
                  </a:lnTo>
                  <a:cubicBezTo>
                    <a:pt x="1478" y="5042"/>
                    <a:pt x="2115" y="5306"/>
                    <a:pt x="2786" y="5334"/>
                  </a:cubicBezTo>
                  <a:cubicBezTo>
                    <a:pt x="3456" y="5306"/>
                    <a:pt x="4093" y="5042"/>
                    <a:pt x="4588" y="4587"/>
                  </a:cubicBezTo>
                  <a:lnTo>
                    <a:pt x="4987" y="4072"/>
                  </a:lnTo>
                  <a:cubicBezTo>
                    <a:pt x="5215" y="3682"/>
                    <a:pt x="5334" y="3237"/>
                    <a:pt x="5334" y="2785"/>
                  </a:cubicBezTo>
                  <a:lnTo>
                    <a:pt x="5243" y="2107"/>
                  </a:lnTo>
                  <a:cubicBezTo>
                    <a:pt x="5126" y="1681"/>
                    <a:pt x="4901" y="1295"/>
                    <a:pt x="4588" y="982"/>
                  </a:cubicBezTo>
                  <a:lnTo>
                    <a:pt x="4351" y="747"/>
                  </a:lnTo>
                  <a:cubicBezTo>
                    <a:pt x="3859" y="294"/>
                    <a:pt x="3219" y="28"/>
                    <a:pt x="2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9"/>
            <p:cNvSpPr/>
            <p:nvPr/>
          </p:nvSpPr>
          <p:spPr>
            <a:xfrm>
              <a:off x="611450" y="367775"/>
              <a:ext cx="136275" cy="139125"/>
            </a:xfrm>
            <a:custGeom>
              <a:avLst/>
              <a:gdLst/>
              <a:ahLst/>
              <a:cxnLst/>
              <a:rect l="l" t="t" r="r" b="b"/>
              <a:pathLst>
                <a:path w="5451" h="5565" extrusionOk="0">
                  <a:moveTo>
                    <a:pt x="2872" y="1"/>
                  </a:moveTo>
                  <a:cubicBezTo>
                    <a:pt x="2644" y="1"/>
                    <a:pt x="2416" y="31"/>
                    <a:pt x="2194" y="91"/>
                  </a:cubicBezTo>
                  <a:lnTo>
                    <a:pt x="1584" y="349"/>
                  </a:lnTo>
                  <a:cubicBezTo>
                    <a:pt x="1208" y="571"/>
                    <a:pt x="893" y="885"/>
                    <a:pt x="671" y="1264"/>
                  </a:cubicBezTo>
                  <a:lnTo>
                    <a:pt x="425" y="1730"/>
                  </a:lnTo>
                  <a:cubicBezTo>
                    <a:pt x="242" y="2014"/>
                    <a:pt x="138" y="2340"/>
                    <a:pt x="123" y="2678"/>
                  </a:cubicBezTo>
                  <a:cubicBezTo>
                    <a:pt x="1" y="3349"/>
                    <a:pt x="185" y="4039"/>
                    <a:pt x="624" y="4561"/>
                  </a:cubicBezTo>
                  <a:cubicBezTo>
                    <a:pt x="803" y="4837"/>
                    <a:pt x="1049" y="5063"/>
                    <a:pt x="1340" y="5217"/>
                  </a:cubicBezTo>
                  <a:lnTo>
                    <a:pt x="1948" y="5474"/>
                  </a:lnTo>
                  <a:cubicBezTo>
                    <a:pt x="2170" y="5535"/>
                    <a:pt x="2398" y="5565"/>
                    <a:pt x="2626" y="5565"/>
                  </a:cubicBezTo>
                  <a:cubicBezTo>
                    <a:pt x="2853" y="5565"/>
                    <a:pt x="3081" y="5535"/>
                    <a:pt x="3303" y="5474"/>
                  </a:cubicBezTo>
                  <a:lnTo>
                    <a:pt x="3911" y="5217"/>
                  </a:lnTo>
                  <a:cubicBezTo>
                    <a:pt x="4290" y="4995"/>
                    <a:pt x="4604" y="4680"/>
                    <a:pt x="4826" y="4303"/>
                  </a:cubicBezTo>
                  <a:lnTo>
                    <a:pt x="5072" y="3835"/>
                  </a:lnTo>
                  <a:cubicBezTo>
                    <a:pt x="5255" y="3552"/>
                    <a:pt x="5359" y="3225"/>
                    <a:pt x="5374" y="2888"/>
                  </a:cubicBezTo>
                  <a:cubicBezTo>
                    <a:pt x="5451" y="2552"/>
                    <a:pt x="5434" y="2200"/>
                    <a:pt x="5328" y="1872"/>
                  </a:cubicBezTo>
                  <a:cubicBezTo>
                    <a:pt x="5126" y="1244"/>
                    <a:pt x="4712" y="706"/>
                    <a:pt x="4158" y="349"/>
                  </a:cubicBezTo>
                  <a:lnTo>
                    <a:pt x="3549" y="91"/>
                  </a:lnTo>
                  <a:cubicBezTo>
                    <a:pt x="3328" y="31"/>
                    <a:pt x="3100" y="1"/>
                    <a:pt x="28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9"/>
            <p:cNvSpPr/>
            <p:nvPr/>
          </p:nvSpPr>
          <p:spPr>
            <a:xfrm>
              <a:off x="477500" y="681850"/>
              <a:ext cx="151225" cy="137975"/>
            </a:xfrm>
            <a:custGeom>
              <a:avLst/>
              <a:gdLst/>
              <a:ahLst/>
              <a:cxnLst/>
              <a:rect l="l" t="t" r="r" b="b"/>
              <a:pathLst>
                <a:path w="6049" h="5519" extrusionOk="0">
                  <a:moveTo>
                    <a:pt x="2690" y="1"/>
                  </a:moveTo>
                  <a:cubicBezTo>
                    <a:pt x="1794" y="1"/>
                    <a:pt x="951" y="462"/>
                    <a:pt x="470" y="1237"/>
                  </a:cubicBezTo>
                  <a:cubicBezTo>
                    <a:pt x="157" y="1827"/>
                    <a:pt x="0" y="2544"/>
                    <a:pt x="212" y="3200"/>
                  </a:cubicBezTo>
                  <a:cubicBezTo>
                    <a:pt x="298" y="3404"/>
                    <a:pt x="385" y="3606"/>
                    <a:pt x="470" y="3810"/>
                  </a:cubicBezTo>
                  <a:cubicBezTo>
                    <a:pt x="691" y="4186"/>
                    <a:pt x="1006" y="4501"/>
                    <a:pt x="1384" y="4723"/>
                  </a:cubicBezTo>
                  <a:lnTo>
                    <a:pt x="2092" y="5196"/>
                  </a:lnTo>
                  <a:cubicBezTo>
                    <a:pt x="2376" y="5380"/>
                    <a:pt x="2702" y="5484"/>
                    <a:pt x="3040" y="5499"/>
                  </a:cubicBezTo>
                  <a:cubicBezTo>
                    <a:pt x="3145" y="5512"/>
                    <a:pt x="3250" y="5518"/>
                    <a:pt x="3355" y="5518"/>
                  </a:cubicBezTo>
                  <a:cubicBezTo>
                    <a:pt x="4252" y="5518"/>
                    <a:pt x="5097" y="5057"/>
                    <a:pt x="5579" y="4283"/>
                  </a:cubicBezTo>
                  <a:cubicBezTo>
                    <a:pt x="5892" y="3691"/>
                    <a:pt x="6048" y="2975"/>
                    <a:pt x="5836" y="2318"/>
                  </a:cubicBezTo>
                  <a:lnTo>
                    <a:pt x="5580" y="1709"/>
                  </a:lnTo>
                  <a:cubicBezTo>
                    <a:pt x="5358" y="1331"/>
                    <a:pt x="5044" y="1016"/>
                    <a:pt x="4665" y="795"/>
                  </a:cubicBezTo>
                  <a:lnTo>
                    <a:pt x="3956" y="322"/>
                  </a:lnTo>
                  <a:cubicBezTo>
                    <a:pt x="3674" y="139"/>
                    <a:pt x="3346" y="35"/>
                    <a:pt x="3009" y="20"/>
                  </a:cubicBezTo>
                  <a:cubicBezTo>
                    <a:pt x="2902" y="7"/>
                    <a:pt x="2796" y="1"/>
                    <a:pt x="26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211850" y="894400"/>
              <a:ext cx="164275" cy="127425"/>
            </a:xfrm>
            <a:custGeom>
              <a:avLst/>
              <a:gdLst/>
              <a:ahLst/>
              <a:cxnLst/>
              <a:rect l="l" t="t" r="r" b="b"/>
              <a:pathLst>
                <a:path w="6571" h="5097" extrusionOk="0">
                  <a:moveTo>
                    <a:pt x="3286" y="1"/>
                  </a:moveTo>
                  <a:cubicBezTo>
                    <a:pt x="5" y="1"/>
                    <a:pt x="0" y="5097"/>
                    <a:pt x="3286" y="5097"/>
                  </a:cubicBezTo>
                  <a:cubicBezTo>
                    <a:pt x="6566" y="5097"/>
                    <a:pt x="6570" y="1"/>
                    <a:pt x="3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622213" y="1297150"/>
              <a:ext cx="164300" cy="127425"/>
            </a:xfrm>
            <a:custGeom>
              <a:avLst/>
              <a:gdLst/>
              <a:ahLst/>
              <a:cxnLst/>
              <a:rect l="l" t="t" r="r" b="b"/>
              <a:pathLst>
                <a:path w="6572" h="5097" extrusionOk="0">
                  <a:moveTo>
                    <a:pt x="3286" y="1"/>
                  </a:moveTo>
                  <a:cubicBezTo>
                    <a:pt x="7" y="1"/>
                    <a:pt x="0" y="5097"/>
                    <a:pt x="3286" y="5097"/>
                  </a:cubicBezTo>
                  <a:cubicBezTo>
                    <a:pt x="6565" y="5097"/>
                    <a:pt x="6572" y="1"/>
                    <a:pt x="3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517075" y="994775"/>
              <a:ext cx="134100" cy="127425"/>
            </a:xfrm>
            <a:custGeom>
              <a:avLst/>
              <a:gdLst/>
              <a:ahLst/>
              <a:cxnLst/>
              <a:rect l="l" t="t" r="r" b="b"/>
              <a:pathLst>
                <a:path w="5364" h="5097" extrusionOk="0">
                  <a:moveTo>
                    <a:pt x="2528" y="0"/>
                  </a:moveTo>
                  <a:cubicBezTo>
                    <a:pt x="1517" y="0"/>
                    <a:pt x="604" y="620"/>
                    <a:pt x="235" y="1566"/>
                  </a:cubicBezTo>
                  <a:cubicBezTo>
                    <a:pt x="75" y="1868"/>
                    <a:pt x="0" y="2207"/>
                    <a:pt x="15" y="2548"/>
                  </a:cubicBezTo>
                  <a:lnTo>
                    <a:pt x="106" y="3226"/>
                  </a:lnTo>
                  <a:cubicBezTo>
                    <a:pt x="224" y="3652"/>
                    <a:pt x="450" y="4038"/>
                    <a:pt x="762" y="4350"/>
                  </a:cubicBezTo>
                  <a:lnTo>
                    <a:pt x="1277" y="4749"/>
                  </a:lnTo>
                  <a:cubicBezTo>
                    <a:pt x="1666" y="4976"/>
                    <a:pt x="2106" y="5097"/>
                    <a:pt x="2555" y="5097"/>
                  </a:cubicBezTo>
                  <a:cubicBezTo>
                    <a:pt x="2558" y="5097"/>
                    <a:pt x="2561" y="5097"/>
                    <a:pt x="2564" y="5097"/>
                  </a:cubicBezTo>
                  <a:lnTo>
                    <a:pt x="2800" y="5097"/>
                  </a:lnTo>
                  <a:cubicBezTo>
                    <a:pt x="2813" y="5097"/>
                    <a:pt x="2826" y="5097"/>
                    <a:pt x="2839" y="5097"/>
                  </a:cubicBezTo>
                  <a:cubicBezTo>
                    <a:pt x="3851" y="5097"/>
                    <a:pt x="4762" y="4474"/>
                    <a:pt x="5129" y="3529"/>
                  </a:cubicBezTo>
                  <a:cubicBezTo>
                    <a:pt x="5289" y="3228"/>
                    <a:pt x="5364" y="2889"/>
                    <a:pt x="5349" y="2548"/>
                  </a:cubicBezTo>
                  <a:lnTo>
                    <a:pt x="5258" y="1873"/>
                  </a:lnTo>
                  <a:cubicBezTo>
                    <a:pt x="5140" y="1447"/>
                    <a:pt x="4915" y="1059"/>
                    <a:pt x="4602" y="747"/>
                  </a:cubicBezTo>
                  <a:lnTo>
                    <a:pt x="4087" y="350"/>
                  </a:lnTo>
                  <a:cubicBezTo>
                    <a:pt x="3697" y="120"/>
                    <a:pt x="3254" y="1"/>
                    <a:pt x="2800" y="1"/>
                  </a:cubicBezTo>
                  <a:lnTo>
                    <a:pt x="2564" y="1"/>
                  </a:lnTo>
                  <a:cubicBezTo>
                    <a:pt x="2552" y="0"/>
                    <a:pt x="2540" y="0"/>
                    <a:pt x="2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9"/>
            <p:cNvSpPr/>
            <p:nvPr/>
          </p:nvSpPr>
          <p:spPr>
            <a:xfrm>
              <a:off x="272575" y="1252750"/>
              <a:ext cx="164325" cy="127425"/>
            </a:xfrm>
            <a:custGeom>
              <a:avLst/>
              <a:gdLst/>
              <a:ahLst/>
              <a:cxnLst/>
              <a:rect l="l" t="t" r="r" b="b"/>
              <a:pathLst>
                <a:path w="6573" h="5097" extrusionOk="0">
                  <a:moveTo>
                    <a:pt x="3286" y="1"/>
                  </a:moveTo>
                  <a:cubicBezTo>
                    <a:pt x="7" y="1"/>
                    <a:pt x="1" y="5097"/>
                    <a:pt x="3286" y="5097"/>
                  </a:cubicBezTo>
                  <a:cubicBezTo>
                    <a:pt x="6566" y="5097"/>
                    <a:pt x="6572" y="1"/>
                    <a:pt x="3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2"/>
          <p:cNvSpPr/>
          <p:nvPr/>
        </p:nvSpPr>
        <p:spPr>
          <a:xfrm rot="-4900818">
            <a:off x="-962619" y="1852958"/>
            <a:ext cx="1927897" cy="1170678"/>
          </a:xfrm>
          <a:custGeom>
            <a:avLst/>
            <a:gdLst/>
            <a:ahLst/>
            <a:cxnLst/>
            <a:rect l="l" t="t" r="r" b="b"/>
            <a:pathLst>
              <a:path w="77114" h="46826" extrusionOk="0">
                <a:moveTo>
                  <a:pt x="59443" y="1"/>
                </a:moveTo>
                <a:cubicBezTo>
                  <a:pt x="56093" y="1"/>
                  <a:pt x="52760" y="1656"/>
                  <a:pt x="49611" y="2728"/>
                </a:cubicBezTo>
                <a:cubicBezTo>
                  <a:pt x="47229" y="3569"/>
                  <a:pt x="44829" y="4363"/>
                  <a:pt x="42382" y="5004"/>
                </a:cubicBezTo>
                <a:cubicBezTo>
                  <a:pt x="39345" y="5759"/>
                  <a:pt x="36166" y="6422"/>
                  <a:pt x="33013" y="6422"/>
                </a:cubicBezTo>
                <a:cubicBezTo>
                  <a:pt x="31332" y="6422"/>
                  <a:pt x="29659" y="6234"/>
                  <a:pt x="28018" y="5770"/>
                </a:cubicBezTo>
                <a:cubicBezTo>
                  <a:pt x="25810" y="5128"/>
                  <a:pt x="23744" y="4083"/>
                  <a:pt x="21542" y="3414"/>
                </a:cubicBezTo>
                <a:cubicBezTo>
                  <a:pt x="19896" y="2870"/>
                  <a:pt x="18166" y="2606"/>
                  <a:pt x="16438" y="2606"/>
                </a:cubicBezTo>
                <a:cubicBezTo>
                  <a:pt x="9965" y="2606"/>
                  <a:pt x="3503" y="6294"/>
                  <a:pt x="1436" y="12704"/>
                </a:cubicBezTo>
                <a:cubicBezTo>
                  <a:pt x="1" y="16931"/>
                  <a:pt x="1255" y="21435"/>
                  <a:pt x="2771" y="25492"/>
                </a:cubicBezTo>
                <a:cubicBezTo>
                  <a:pt x="6485" y="35429"/>
                  <a:pt x="14986" y="37636"/>
                  <a:pt x="21884" y="37636"/>
                </a:cubicBezTo>
                <a:cubicBezTo>
                  <a:pt x="26300" y="37636"/>
                  <a:pt x="30058" y="36731"/>
                  <a:pt x="31483" y="36372"/>
                </a:cubicBezTo>
                <a:cubicBezTo>
                  <a:pt x="33068" y="35964"/>
                  <a:pt x="34530" y="35782"/>
                  <a:pt x="35900" y="35782"/>
                </a:cubicBezTo>
                <a:cubicBezTo>
                  <a:pt x="43041" y="35782"/>
                  <a:pt x="47667" y="40741"/>
                  <a:pt x="53977" y="44670"/>
                </a:cubicBezTo>
                <a:cubicBezTo>
                  <a:pt x="56639" y="46163"/>
                  <a:pt x="59185" y="46826"/>
                  <a:pt x="61547" y="46826"/>
                </a:cubicBezTo>
                <a:cubicBezTo>
                  <a:pt x="70552" y="46826"/>
                  <a:pt x="76886" y="37201"/>
                  <a:pt x="76834" y="27287"/>
                </a:cubicBezTo>
                <a:cubicBezTo>
                  <a:pt x="77113" y="16960"/>
                  <a:pt x="72399" y="5312"/>
                  <a:pt x="62724" y="608"/>
                </a:cubicBezTo>
                <a:cubicBezTo>
                  <a:pt x="61633" y="177"/>
                  <a:pt x="60537" y="1"/>
                  <a:pt x="59443" y="1"/>
                </a:cubicBezTo>
                <a:close/>
              </a:path>
            </a:pathLst>
          </a:custGeom>
          <a:solidFill>
            <a:srgbClr val="99AB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2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22"/>
          <p:cNvSpPr txBox="1">
            <a:spLocks noGrp="1"/>
          </p:cNvSpPr>
          <p:nvPr>
            <p:ph type="subTitle" idx="1"/>
          </p:nvPr>
        </p:nvSpPr>
        <p:spPr>
          <a:xfrm>
            <a:off x="4818000" y="2603350"/>
            <a:ext cx="26721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2"/>
          <p:cNvSpPr txBox="1">
            <a:spLocks noGrp="1"/>
          </p:cNvSpPr>
          <p:nvPr>
            <p:ph type="subTitle" idx="2"/>
          </p:nvPr>
        </p:nvSpPr>
        <p:spPr>
          <a:xfrm>
            <a:off x="1653875" y="2603350"/>
            <a:ext cx="26721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22"/>
          <p:cNvSpPr txBox="1">
            <a:spLocks noGrp="1"/>
          </p:cNvSpPr>
          <p:nvPr>
            <p:ph type="subTitle" idx="3"/>
          </p:nvPr>
        </p:nvSpPr>
        <p:spPr>
          <a:xfrm>
            <a:off x="1653875" y="2249375"/>
            <a:ext cx="2672100" cy="42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highlight>
                  <a:schemeClr val="lt2"/>
                </a:highlight>
                <a:latin typeface="Arima"/>
                <a:ea typeface="Arima"/>
                <a:cs typeface="Arima"/>
                <a:sym typeface="Ar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03" name="Google Shape;503;p22"/>
          <p:cNvSpPr txBox="1">
            <a:spLocks noGrp="1"/>
          </p:cNvSpPr>
          <p:nvPr>
            <p:ph type="subTitle" idx="4"/>
          </p:nvPr>
        </p:nvSpPr>
        <p:spPr>
          <a:xfrm>
            <a:off x="4818015" y="2249375"/>
            <a:ext cx="2672100" cy="42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highlight>
                  <a:schemeClr val="lt2"/>
                </a:highlight>
                <a:latin typeface="Arima"/>
                <a:ea typeface="Arima"/>
                <a:cs typeface="Arima"/>
                <a:sym typeface="Ar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04" name="Google Shape;504;p22"/>
          <p:cNvSpPr/>
          <p:nvPr/>
        </p:nvSpPr>
        <p:spPr>
          <a:xfrm rot="7584480">
            <a:off x="7079032" y="4214605"/>
            <a:ext cx="2526812" cy="1751419"/>
          </a:xfrm>
          <a:custGeom>
            <a:avLst/>
            <a:gdLst/>
            <a:ahLst/>
            <a:cxnLst/>
            <a:rect l="l" t="t" r="r" b="b"/>
            <a:pathLst>
              <a:path w="91142" h="63177" extrusionOk="0">
                <a:moveTo>
                  <a:pt x="43435" y="1"/>
                </a:moveTo>
                <a:cubicBezTo>
                  <a:pt x="36985" y="1"/>
                  <a:pt x="30746" y="2635"/>
                  <a:pt x="25118" y="5641"/>
                </a:cubicBezTo>
                <a:cubicBezTo>
                  <a:pt x="12729" y="12576"/>
                  <a:pt x="0" y="28782"/>
                  <a:pt x="6166" y="43479"/>
                </a:cubicBezTo>
                <a:cubicBezTo>
                  <a:pt x="7904" y="47372"/>
                  <a:pt x="12010" y="49242"/>
                  <a:pt x="16051" y="49681"/>
                </a:cubicBezTo>
                <a:cubicBezTo>
                  <a:pt x="23026" y="50677"/>
                  <a:pt x="30581" y="50323"/>
                  <a:pt x="36653" y="54454"/>
                </a:cubicBezTo>
                <a:cubicBezTo>
                  <a:pt x="40450" y="56870"/>
                  <a:pt x="43858" y="59982"/>
                  <a:pt x="48117" y="61596"/>
                </a:cubicBezTo>
                <a:cubicBezTo>
                  <a:pt x="50777" y="62668"/>
                  <a:pt x="53584" y="63177"/>
                  <a:pt x="56383" y="63177"/>
                </a:cubicBezTo>
                <a:cubicBezTo>
                  <a:pt x="64014" y="63177"/>
                  <a:pt x="71585" y="59397"/>
                  <a:pt x="75938" y="52942"/>
                </a:cubicBezTo>
                <a:cubicBezTo>
                  <a:pt x="91141" y="30432"/>
                  <a:pt x="70024" y="3438"/>
                  <a:pt x="46141" y="160"/>
                </a:cubicBezTo>
                <a:cubicBezTo>
                  <a:pt x="45236" y="52"/>
                  <a:pt x="44333" y="1"/>
                  <a:pt x="434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2"/>
          <p:cNvSpPr/>
          <p:nvPr/>
        </p:nvSpPr>
        <p:spPr>
          <a:xfrm rot="6123888">
            <a:off x="7749420" y="4013374"/>
            <a:ext cx="2316526" cy="1685244"/>
          </a:xfrm>
          <a:custGeom>
            <a:avLst/>
            <a:gdLst/>
            <a:ahLst/>
            <a:cxnLst/>
            <a:rect l="l" t="t" r="r" b="b"/>
            <a:pathLst>
              <a:path w="83554" h="60791" extrusionOk="0">
                <a:moveTo>
                  <a:pt x="41890" y="565"/>
                </a:moveTo>
                <a:cubicBezTo>
                  <a:pt x="54814" y="565"/>
                  <a:pt x="68083" y="7199"/>
                  <a:pt x="75516" y="17568"/>
                </a:cubicBezTo>
                <a:cubicBezTo>
                  <a:pt x="81732" y="26236"/>
                  <a:pt x="82955" y="36330"/>
                  <a:pt x="78960" y="45990"/>
                </a:cubicBezTo>
                <a:cubicBezTo>
                  <a:pt x="75413" y="54578"/>
                  <a:pt x="66662" y="60223"/>
                  <a:pt x="57607" y="60223"/>
                </a:cubicBezTo>
                <a:cubicBezTo>
                  <a:pt x="56321" y="60223"/>
                  <a:pt x="55029" y="60110"/>
                  <a:pt x="53745" y="59874"/>
                </a:cubicBezTo>
                <a:cubicBezTo>
                  <a:pt x="50703" y="59383"/>
                  <a:pt x="47845" y="58105"/>
                  <a:pt x="45082" y="56869"/>
                </a:cubicBezTo>
                <a:cubicBezTo>
                  <a:pt x="43797" y="56295"/>
                  <a:pt x="42470" y="55701"/>
                  <a:pt x="41144" y="55194"/>
                </a:cubicBezTo>
                <a:cubicBezTo>
                  <a:pt x="38306" y="54010"/>
                  <a:pt x="35364" y="53638"/>
                  <a:pt x="32402" y="53638"/>
                </a:cubicBezTo>
                <a:cubicBezTo>
                  <a:pt x="29871" y="53638"/>
                  <a:pt x="27326" y="53910"/>
                  <a:pt x="24819" y="54177"/>
                </a:cubicBezTo>
                <a:cubicBezTo>
                  <a:pt x="23194" y="54351"/>
                  <a:pt x="21511" y="54530"/>
                  <a:pt x="19869" y="54628"/>
                </a:cubicBezTo>
                <a:cubicBezTo>
                  <a:pt x="19322" y="54680"/>
                  <a:pt x="18785" y="54705"/>
                  <a:pt x="18261" y="54705"/>
                </a:cubicBezTo>
                <a:cubicBezTo>
                  <a:pt x="14324" y="54705"/>
                  <a:pt x="11076" y="53269"/>
                  <a:pt x="9199" y="50654"/>
                </a:cubicBezTo>
                <a:cubicBezTo>
                  <a:pt x="0" y="37178"/>
                  <a:pt x="10055" y="18862"/>
                  <a:pt x="20130" y="10164"/>
                </a:cubicBezTo>
                <a:cubicBezTo>
                  <a:pt x="25066" y="6070"/>
                  <a:pt x="31725" y="1287"/>
                  <a:pt x="39466" y="644"/>
                </a:cubicBezTo>
                <a:cubicBezTo>
                  <a:pt x="40272" y="592"/>
                  <a:pt x="41080" y="565"/>
                  <a:pt x="41890" y="565"/>
                </a:cubicBezTo>
                <a:close/>
                <a:moveTo>
                  <a:pt x="41882" y="0"/>
                </a:moveTo>
                <a:cubicBezTo>
                  <a:pt x="41060" y="0"/>
                  <a:pt x="40240" y="27"/>
                  <a:pt x="39422" y="80"/>
                </a:cubicBezTo>
                <a:cubicBezTo>
                  <a:pt x="31518" y="737"/>
                  <a:pt x="24767" y="5580"/>
                  <a:pt x="19763" y="9732"/>
                </a:cubicBezTo>
                <a:cubicBezTo>
                  <a:pt x="14026" y="14685"/>
                  <a:pt x="9178" y="21825"/>
                  <a:pt x="6790" y="28832"/>
                </a:cubicBezTo>
                <a:cubicBezTo>
                  <a:pt x="4790" y="34706"/>
                  <a:pt x="3503" y="43315"/>
                  <a:pt x="8734" y="50976"/>
                </a:cubicBezTo>
                <a:lnTo>
                  <a:pt x="8738" y="50980"/>
                </a:lnTo>
                <a:cubicBezTo>
                  <a:pt x="10723" y="53751"/>
                  <a:pt x="14139" y="55272"/>
                  <a:pt x="18256" y="55272"/>
                </a:cubicBezTo>
                <a:cubicBezTo>
                  <a:pt x="18796" y="55272"/>
                  <a:pt x="19348" y="55245"/>
                  <a:pt x="19911" y="55192"/>
                </a:cubicBezTo>
                <a:cubicBezTo>
                  <a:pt x="21558" y="55095"/>
                  <a:pt x="23247" y="54914"/>
                  <a:pt x="24880" y="54739"/>
                </a:cubicBezTo>
                <a:cubicBezTo>
                  <a:pt x="27364" y="54474"/>
                  <a:pt x="29887" y="54205"/>
                  <a:pt x="32391" y="54205"/>
                </a:cubicBezTo>
                <a:cubicBezTo>
                  <a:pt x="35296" y="54205"/>
                  <a:pt x="38174" y="54567"/>
                  <a:pt x="40934" y="55719"/>
                </a:cubicBezTo>
                <a:cubicBezTo>
                  <a:pt x="42253" y="56225"/>
                  <a:pt x="43574" y="56815"/>
                  <a:pt x="44851" y="57386"/>
                </a:cubicBezTo>
                <a:cubicBezTo>
                  <a:pt x="47648" y="58636"/>
                  <a:pt x="50539" y="59930"/>
                  <a:pt x="53649" y="60432"/>
                </a:cubicBezTo>
                <a:cubicBezTo>
                  <a:pt x="54965" y="60674"/>
                  <a:pt x="56289" y="60791"/>
                  <a:pt x="57607" y="60791"/>
                </a:cubicBezTo>
                <a:cubicBezTo>
                  <a:pt x="59151" y="60791"/>
                  <a:pt x="60685" y="60630"/>
                  <a:pt x="62188" y="60323"/>
                </a:cubicBezTo>
                <a:cubicBezTo>
                  <a:pt x="69719" y="58782"/>
                  <a:pt x="76454" y="53541"/>
                  <a:pt x="79482" y="46206"/>
                </a:cubicBezTo>
                <a:cubicBezTo>
                  <a:pt x="83554" y="36360"/>
                  <a:pt x="82310" y="26070"/>
                  <a:pt x="75976" y="17237"/>
                </a:cubicBezTo>
                <a:cubicBezTo>
                  <a:pt x="68439" y="6725"/>
                  <a:pt x="54988" y="0"/>
                  <a:pt x="418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6" name="Google Shape;506;p22"/>
          <p:cNvGrpSpPr/>
          <p:nvPr/>
        </p:nvGrpSpPr>
        <p:grpSpPr>
          <a:xfrm>
            <a:off x="6478900" y="4642800"/>
            <a:ext cx="1183500" cy="567900"/>
            <a:chOff x="6478900" y="4642800"/>
            <a:chExt cx="1183500" cy="567900"/>
          </a:xfrm>
        </p:grpSpPr>
        <p:sp>
          <p:nvSpPr>
            <p:cNvPr id="507" name="Google Shape;507;p22"/>
            <p:cNvSpPr/>
            <p:nvPr/>
          </p:nvSpPr>
          <p:spPr>
            <a:xfrm>
              <a:off x="6478900" y="5083275"/>
              <a:ext cx="164325" cy="127425"/>
            </a:xfrm>
            <a:custGeom>
              <a:avLst/>
              <a:gdLst/>
              <a:ahLst/>
              <a:cxnLst/>
              <a:rect l="l" t="t" r="r" b="b"/>
              <a:pathLst>
                <a:path w="6573" h="5097" extrusionOk="0">
                  <a:moveTo>
                    <a:pt x="3286" y="1"/>
                  </a:moveTo>
                  <a:cubicBezTo>
                    <a:pt x="7" y="1"/>
                    <a:pt x="1" y="5097"/>
                    <a:pt x="3286" y="5097"/>
                  </a:cubicBezTo>
                  <a:cubicBezTo>
                    <a:pt x="6566" y="5097"/>
                    <a:pt x="6572" y="1"/>
                    <a:pt x="3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6488838" y="4853950"/>
              <a:ext cx="164300" cy="127425"/>
            </a:xfrm>
            <a:custGeom>
              <a:avLst/>
              <a:gdLst/>
              <a:ahLst/>
              <a:cxnLst/>
              <a:rect l="l" t="t" r="r" b="b"/>
              <a:pathLst>
                <a:path w="6572" h="5097" extrusionOk="0">
                  <a:moveTo>
                    <a:pt x="3286" y="1"/>
                  </a:moveTo>
                  <a:cubicBezTo>
                    <a:pt x="7" y="1"/>
                    <a:pt x="0" y="5097"/>
                    <a:pt x="3286" y="5097"/>
                  </a:cubicBezTo>
                  <a:cubicBezTo>
                    <a:pt x="6565" y="5097"/>
                    <a:pt x="6572" y="1"/>
                    <a:pt x="3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7528300" y="4796538"/>
              <a:ext cx="134100" cy="127425"/>
            </a:xfrm>
            <a:custGeom>
              <a:avLst/>
              <a:gdLst/>
              <a:ahLst/>
              <a:cxnLst/>
              <a:rect l="l" t="t" r="r" b="b"/>
              <a:pathLst>
                <a:path w="5364" h="5097" extrusionOk="0">
                  <a:moveTo>
                    <a:pt x="2528" y="0"/>
                  </a:moveTo>
                  <a:cubicBezTo>
                    <a:pt x="1517" y="0"/>
                    <a:pt x="604" y="620"/>
                    <a:pt x="235" y="1566"/>
                  </a:cubicBezTo>
                  <a:cubicBezTo>
                    <a:pt x="75" y="1868"/>
                    <a:pt x="0" y="2207"/>
                    <a:pt x="15" y="2548"/>
                  </a:cubicBezTo>
                  <a:lnTo>
                    <a:pt x="106" y="3226"/>
                  </a:lnTo>
                  <a:cubicBezTo>
                    <a:pt x="224" y="3652"/>
                    <a:pt x="450" y="4038"/>
                    <a:pt x="762" y="4350"/>
                  </a:cubicBezTo>
                  <a:lnTo>
                    <a:pt x="1277" y="4749"/>
                  </a:lnTo>
                  <a:cubicBezTo>
                    <a:pt x="1666" y="4976"/>
                    <a:pt x="2106" y="5097"/>
                    <a:pt x="2555" y="5097"/>
                  </a:cubicBezTo>
                  <a:cubicBezTo>
                    <a:pt x="2558" y="5097"/>
                    <a:pt x="2561" y="5097"/>
                    <a:pt x="2564" y="5097"/>
                  </a:cubicBezTo>
                  <a:lnTo>
                    <a:pt x="2800" y="5097"/>
                  </a:lnTo>
                  <a:cubicBezTo>
                    <a:pt x="2813" y="5097"/>
                    <a:pt x="2826" y="5097"/>
                    <a:pt x="2839" y="5097"/>
                  </a:cubicBezTo>
                  <a:cubicBezTo>
                    <a:pt x="3851" y="5097"/>
                    <a:pt x="4762" y="4474"/>
                    <a:pt x="5129" y="3529"/>
                  </a:cubicBezTo>
                  <a:cubicBezTo>
                    <a:pt x="5289" y="3228"/>
                    <a:pt x="5364" y="2889"/>
                    <a:pt x="5349" y="2548"/>
                  </a:cubicBezTo>
                  <a:lnTo>
                    <a:pt x="5258" y="1873"/>
                  </a:lnTo>
                  <a:cubicBezTo>
                    <a:pt x="5140" y="1447"/>
                    <a:pt x="4915" y="1059"/>
                    <a:pt x="4602" y="747"/>
                  </a:cubicBezTo>
                  <a:lnTo>
                    <a:pt x="4087" y="350"/>
                  </a:lnTo>
                  <a:cubicBezTo>
                    <a:pt x="3697" y="120"/>
                    <a:pt x="3254" y="1"/>
                    <a:pt x="2800" y="1"/>
                  </a:cubicBezTo>
                  <a:lnTo>
                    <a:pt x="2564" y="1"/>
                  </a:lnTo>
                  <a:cubicBezTo>
                    <a:pt x="2552" y="0"/>
                    <a:pt x="2540" y="0"/>
                    <a:pt x="2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7046975" y="4793575"/>
              <a:ext cx="133375" cy="133350"/>
            </a:xfrm>
            <a:custGeom>
              <a:avLst/>
              <a:gdLst/>
              <a:ahLst/>
              <a:cxnLst/>
              <a:rect l="l" t="t" r="r" b="b"/>
              <a:pathLst>
                <a:path w="5335" h="5334" extrusionOk="0">
                  <a:moveTo>
                    <a:pt x="2549" y="0"/>
                  </a:moveTo>
                  <a:cubicBezTo>
                    <a:pt x="1879" y="28"/>
                    <a:pt x="1241" y="294"/>
                    <a:pt x="747" y="747"/>
                  </a:cubicBezTo>
                  <a:lnTo>
                    <a:pt x="349" y="1262"/>
                  </a:lnTo>
                  <a:cubicBezTo>
                    <a:pt x="119" y="1654"/>
                    <a:pt x="0" y="2097"/>
                    <a:pt x="0" y="2549"/>
                  </a:cubicBezTo>
                  <a:lnTo>
                    <a:pt x="92" y="3227"/>
                  </a:lnTo>
                  <a:cubicBezTo>
                    <a:pt x="209" y="3651"/>
                    <a:pt x="436" y="4039"/>
                    <a:pt x="747" y="4351"/>
                  </a:cubicBezTo>
                  <a:lnTo>
                    <a:pt x="984" y="4587"/>
                  </a:lnTo>
                  <a:cubicBezTo>
                    <a:pt x="1478" y="5042"/>
                    <a:pt x="2115" y="5306"/>
                    <a:pt x="2786" y="5334"/>
                  </a:cubicBezTo>
                  <a:cubicBezTo>
                    <a:pt x="3456" y="5306"/>
                    <a:pt x="4093" y="5042"/>
                    <a:pt x="4588" y="4587"/>
                  </a:cubicBezTo>
                  <a:lnTo>
                    <a:pt x="4987" y="4072"/>
                  </a:lnTo>
                  <a:cubicBezTo>
                    <a:pt x="5215" y="3682"/>
                    <a:pt x="5334" y="3237"/>
                    <a:pt x="5334" y="2785"/>
                  </a:cubicBezTo>
                  <a:lnTo>
                    <a:pt x="5243" y="2107"/>
                  </a:lnTo>
                  <a:cubicBezTo>
                    <a:pt x="5126" y="1681"/>
                    <a:pt x="4901" y="1295"/>
                    <a:pt x="4588" y="982"/>
                  </a:cubicBezTo>
                  <a:lnTo>
                    <a:pt x="4351" y="747"/>
                  </a:lnTo>
                  <a:cubicBezTo>
                    <a:pt x="3859" y="294"/>
                    <a:pt x="3219" y="28"/>
                    <a:pt x="2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6735875" y="4714825"/>
              <a:ext cx="136275" cy="139125"/>
            </a:xfrm>
            <a:custGeom>
              <a:avLst/>
              <a:gdLst/>
              <a:ahLst/>
              <a:cxnLst/>
              <a:rect l="l" t="t" r="r" b="b"/>
              <a:pathLst>
                <a:path w="5451" h="5565" extrusionOk="0">
                  <a:moveTo>
                    <a:pt x="2872" y="1"/>
                  </a:moveTo>
                  <a:cubicBezTo>
                    <a:pt x="2644" y="1"/>
                    <a:pt x="2416" y="31"/>
                    <a:pt x="2194" y="91"/>
                  </a:cubicBezTo>
                  <a:lnTo>
                    <a:pt x="1584" y="349"/>
                  </a:lnTo>
                  <a:cubicBezTo>
                    <a:pt x="1208" y="571"/>
                    <a:pt x="893" y="885"/>
                    <a:pt x="671" y="1264"/>
                  </a:cubicBezTo>
                  <a:lnTo>
                    <a:pt x="425" y="1730"/>
                  </a:lnTo>
                  <a:cubicBezTo>
                    <a:pt x="242" y="2014"/>
                    <a:pt x="138" y="2340"/>
                    <a:pt x="123" y="2678"/>
                  </a:cubicBezTo>
                  <a:cubicBezTo>
                    <a:pt x="1" y="3349"/>
                    <a:pt x="185" y="4039"/>
                    <a:pt x="624" y="4561"/>
                  </a:cubicBezTo>
                  <a:cubicBezTo>
                    <a:pt x="803" y="4837"/>
                    <a:pt x="1049" y="5063"/>
                    <a:pt x="1340" y="5217"/>
                  </a:cubicBezTo>
                  <a:lnTo>
                    <a:pt x="1948" y="5474"/>
                  </a:lnTo>
                  <a:cubicBezTo>
                    <a:pt x="2170" y="5535"/>
                    <a:pt x="2398" y="5565"/>
                    <a:pt x="2626" y="5565"/>
                  </a:cubicBezTo>
                  <a:cubicBezTo>
                    <a:pt x="2853" y="5565"/>
                    <a:pt x="3081" y="5535"/>
                    <a:pt x="3303" y="5474"/>
                  </a:cubicBezTo>
                  <a:lnTo>
                    <a:pt x="3911" y="5217"/>
                  </a:lnTo>
                  <a:cubicBezTo>
                    <a:pt x="4290" y="4995"/>
                    <a:pt x="4604" y="4680"/>
                    <a:pt x="4826" y="4303"/>
                  </a:cubicBezTo>
                  <a:lnTo>
                    <a:pt x="5072" y="3835"/>
                  </a:lnTo>
                  <a:cubicBezTo>
                    <a:pt x="5255" y="3552"/>
                    <a:pt x="5359" y="3225"/>
                    <a:pt x="5374" y="2888"/>
                  </a:cubicBezTo>
                  <a:cubicBezTo>
                    <a:pt x="5451" y="2552"/>
                    <a:pt x="5434" y="2200"/>
                    <a:pt x="5328" y="1872"/>
                  </a:cubicBezTo>
                  <a:cubicBezTo>
                    <a:pt x="5126" y="1244"/>
                    <a:pt x="4712" y="706"/>
                    <a:pt x="4158" y="349"/>
                  </a:cubicBezTo>
                  <a:lnTo>
                    <a:pt x="3549" y="91"/>
                  </a:lnTo>
                  <a:cubicBezTo>
                    <a:pt x="3328" y="31"/>
                    <a:pt x="3100" y="1"/>
                    <a:pt x="28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6761988" y="4986413"/>
              <a:ext cx="133375" cy="139350"/>
            </a:xfrm>
            <a:custGeom>
              <a:avLst/>
              <a:gdLst/>
              <a:ahLst/>
              <a:cxnLst/>
              <a:rect l="l" t="t" r="r" b="b"/>
              <a:pathLst>
                <a:path w="5335" h="5574" extrusionOk="0">
                  <a:moveTo>
                    <a:pt x="2633" y="0"/>
                  </a:moveTo>
                  <a:cubicBezTo>
                    <a:pt x="2491" y="0"/>
                    <a:pt x="2349" y="16"/>
                    <a:pt x="2210" y="48"/>
                  </a:cubicBezTo>
                  <a:cubicBezTo>
                    <a:pt x="1872" y="63"/>
                    <a:pt x="1545" y="167"/>
                    <a:pt x="1262" y="350"/>
                  </a:cubicBezTo>
                  <a:lnTo>
                    <a:pt x="745" y="749"/>
                  </a:lnTo>
                  <a:cubicBezTo>
                    <a:pt x="434" y="1061"/>
                    <a:pt x="209" y="1449"/>
                    <a:pt x="92" y="1873"/>
                  </a:cubicBezTo>
                  <a:lnTo>
                    <a:pt x="0" y="2551"/>
                  </a:lnTo>
                  <a:cubicBezTo>
                    <a:pt x="0" y="3003"/>
                    <a:pt x="119" y="3446"/>
                    <a:pt x="348" y="3838"/>
                  </a:cubicBezTo>
                  <a:cubicBezTo>
                    <a:pt x="427" y="3994"/>
                    <a:pt x="506" y="4152"/>
                    <a:pt x="584" y="4309"/>
                  </a:cubicBezTo>
                  <a:cubicBezTo>
                    <a:pt x="739" y="4599"/>
                    <a:pt x="964" y="4846"/>
                    <a:pt x="1241" y="5025"/>
                  </a:cubicBezTo>
                  <a:cubicBezTo>
                    <a:pt x="1486" y="5248"/>
                    <a:pt x="1784" y="5406"/>
                    <a:pt x="2107" y="5481"/>
                  </a:cubicBezTo>
                  <a:cubicBezTo>
                    <a:pt x="2300" y="5543"/>
                    <a:pt x="2501" y="5574"/>
                    <a:pt x="2701" y="5574"/>
                  </a:cubicBezTo>
                  <a:cubicBezTo>
                    <a:pt x="2843" y="5574"/>
                    <a:pt x="2985" y="5558"/>
                    <a:pt x="3125" y="5527"/>
                  </a:cubicBezTo>
                  <a:cubicBezTo>
                    <a:pt x="3461" y="5511"/>
                    <a:pt x="3788" y="5406"/>
                    <a:pt x="4072" y="5224"/>
                  </a:cubicBezTo>
                  <a:lnTo>
                    <a:pt x="4587" y="4826"/>
                  </a:lnTo>
                  <a:cubicBezTo>
                    <a:pt x="4899" y="4513"/>
                    <a:pt x="5126" y="4126"/>
                    <a:pt x="5243" y="3701"/>
                  </a:cubicBezTo>
                  <a:lnTo>
                    <a:pt x="5334" y="3024"/>
                  </a:lnTo>
                  <a:cubicBezTo>
                    <a:pt x="5334" y="2571"/>
                    <a:pt x="5214" y="2127"/>
                    <a:pt x="4985" y="1737"/>
                  </a:cubicBezTo>
                  <a:cubicBezTo>
                    <a:pt x="4907" y="1579"/>
                    <a:pt x="4827" y="1423"/>
                    <a:pt x="4749" y="1265"/>
                  </a:cubicBezTo>
                  <a:cubicBezTo>
                    <a:pt x="4594" y="974"/>
                    <a:pt x="4369" y="728"/>
                    <a:pt x="4093" y="550"/>
                  </a:cubicBezTo>
                  <a:cubicBezTo>
                    <a:pt x="3849" y="325"/>
                    <a:pt x="3549" y="167"/>
                    <a:pt x="3226" y="94"/>
                  </a:cubicBezTo>
                  <a:cubicBezTo>
                    <a:pt x="3033" y="32"/>
                    <a:pt x="2833" y="0"/>
                    <a:pt x="26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7305913" y="4642800"/>
              <a:ext cx="133750" cy="127550"/>
            </a:xfrm>
            <a:custGeom>
              <a:avLst/>
              <a:gdLst/>
              <a:ahLst/>
              <a:cxnLst/>
              <a:rect l="l" t="t" r="r" b="b"/>
              <a:pathLst>
                <a:path w="5350" h="5102" extrusionOk="0">
                  <a:moveTo>
                    <a:pt x="2480" y="0"/>
                  </a:moveTo>
                  <a:cubicBezTo>
                    <a:pt x="2168" y="0"/>
                    <a:pt x="1859" y="75"/>
                    <a:pt x="1582" y="222"/>
                  </a:cubicBezTo>
                  <a:cubicBezTo>
                    <a:pt x="959" y="454"/>
                    <a:pt x="467" y="946"/>
                    <a:pt x="235" y="1569"/>
                  </a:cubicBezTo>
                  <a:cubicBezTo>
                    <a:pt x="75" y="1871"/>
                    <a:pt x="0" y="2210"/>
                    <a:pt x="15" y="2551"/>
                  </a:cubicBezTo>
                  <a:cubicBezTo>
                    <a:pt x="46" y="2777"/>
                    <a:pt x="75" y="3002"/>
                    <a:pt x="106" y="3229"/>
                  </a:cubicBezTo>
                  <a:cubicBezTo>
                    <a:pt x="224" y="3655"/>
                    <a:pt x="449" y="4041"/>
                    <a:pt x="762" y="4353"/>
                  </a:cubicBezTo>
                  <a:lnTo>
                    <a:pt x="1277" y="4752"/>
                  </a:lnTo>
                  <a:cubicBezTo>
                    <a:pt x="1664" y="4979"/>
                    <a:pt x="2106" y="5099"/>
                    <a:pt x="2555" y="5099"/>
                  </a:cubicBezTo>
                  <a:cubicBezTo>
                    <a:pt x="2558" y="5099"/>
                    <a:pt x="2561" y="5099"/>
                    <a:pt x="2564" y="5099"/>
                  </a:cubicBezTo>
                  <a:lnTo>
                    <a:pt x="2800" y="5099"/>
                  </a:lnTo>
                  <a:cubicBezTo>
                    <a:pt x="2830" y="5101"/>
                    <a:pt x="2860" y="5102"/>
                    <a:pt x="2890" y="5102"/>
                  </a:cubicBezTo>
                  <a:cubicBezTo>
                    <a:pt x="3201" y="5102"/>
                    <a:pt x="3507" y="5025"/>
                    <a:pt x="3782" y="4881"/>
                  </a:cubicBezTo>
                  <a:cubicBezTo>
                    <a:pt x="4712" y="4473"/>
                    <a:pt x="5321" y="3565"/>
                    <a:pt x="5349" y="2551"/>
                  </a:cubicBezTo>
                  <a:cubicBezTo>
                    <a:pt x="5318" y="2326"/>
                    <a:pt x="5287" y="2099"/>
                    <a:pt x="5258" y="1874"/>
                  </a:cubicBezTo>
                  <a:cubicBezTo>
                    <a:pt x="5140" y="1448"/>
                    <a:pt x="4914" y="1060"/>
                    <a:pt x="4602" y="749"/>
                  </a:cubicBezTo>
                  <a:lnTo>
                    <a:pt x="4087" y="351"/>
                  </a:lnTo>
                  <a:cubicBezTo>
                    <a:pt x="3696" y="123"/>
                    <a:pt x="3252" y="2"/>
                    <a:pt x="2800" y="2"/>
                  </a:cubicBezTo>
                  <a:lnTo>
                    <a:pt x="2564" y="2"/>
                  </a:lnTo>
                  <a:cubicBezTo>
                    <a:pt x="2536" y="1"/>
                    <a:pt x="2508" y="0"/>
                    <a:pt x="2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7297175" y="4945300"/>
              <a:ext cx="151225" cy="137975"/>
            </a:xfrm>
            <a:custGeom>
              <a:avLst/>
              <a:gdLst/>
              <a:ahLst/>
              <a:cxnLst/>
              <a:rect l="l" t="t" r="r" b="b"/>
              <a:pathLst>
                <a:path w="6049" h="5519" extrusionOk="0">
                  <a:moveTo>
                    <a:pt x="2690" y="1"/>
                  </a:moveTo>
                  <a:cubicBezTo>
                    <a:pt x="1794" y="1"/>
                    <a:pt x="951" y="462"/>
                    <a:pt x="470" y="1237"/>
                  </a:cubicBezTo>
                  <a:cubicBezTo>
                    <a:pt x="157" y="1827"/>
                    <a:pt x="0" y="2544"/>
                    <a:pt x="212" y="3200"/>
                  </a:cubicBezTo>
                  <a:cubicBezTo>
                    <a:pt x="298" y="3404"/>
                    <a:pt x="385" y="3606"/>
                    <a:pt x="470" y="3810"/>
                  </a:cubicBezTo>
                  <a:cubicBezTo>
                    <a:pt x="691" y="4186"/>
                    <a:pt x="1006" y="4501"/>
                    <a:pt x="1384" y="4723"/>
                  </a:cubicBezTo>
                  <a:lnTo>
                    <a:pt x="2092" y="5196"/>
                  </a:lnTo>
                  <a:cubicBezTo>
                    <a:pt x="2376" y="5380"/>
                    <a:pt x="2702" y="5484"/>
                    <a:pt x="3040" y="5499"/>
                  </a:cubicBezTo>
                  <a:cubicBezTo>
                    <a:pt x="3145" y="5512"/>
                    <a:pt x="3250" y="5518"/>
                    <a:pt x="3355" y="5518"/>
                  </a:cubicBezTo>
                  <a:cubicBezTo>
                    <a:pt x="4252" y="5518"/>
                    <a:pt x="5097" y="5057"/>
                    <a:pt x="5579" y="4283"/>
                  </a:cubicBezTo>
                  <a:cubicBezTo>
                    <a:pt x="5892" y="3691"/>
                    <a:pt x="6048" y="2975"/>
                    <a:pt x="5836" y="2318"/>
                  </a:cubicBezTo>
                  <a:lnTo>
                    <a:pt x="5580" y="1709"/>
                  </a:lnTo>
                  <a:cubicBezTo>
                    <a:pt x="5358" y="1331"/>
                    <a:pt x="5044" y="1016"/>
                    <a:pt x="4665" y="795"/>
                  </a:cubicBezTo>
                  <a:lnTo>
                    <a:pt x="3956" y="322"/>
                  </a:lnTo>
                  <a:cubicBezTo>
                    <a:pt x="3674" y="139"/>
                    <a:pt x="3346" y="35"/>
                    <a:pt x="3009" y="20"/>
                  </a:cubicBezTo>
                  <a:cubicBezTo>
                    <a:pt x="2902" y="7"/>
                    <a:pt x="2796" y="1"/>
                    <a:pt x="26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7014138" y="5038775"/>
              <a:ext cx="164275" cy="127425"/>
            </a:xfrm>
            <a:custGeom>
              <a:avLst/>
              <a:gdLst/>
              <a:ahLst/>
              <a:cxnLst/>
              <a:rect l="l" t="t" r="r" b="b"/>
              <a:pathLst>
                <a:path w="6571" h="5097" extrusionOk="0">
                  <a:moveTo>
                    <a:pt x="3286" y="1"/>
                  </a:moveTo>
                  <a:cubicBezTo>
                    <a:pt x="5" y="1"/>
                    <a:pt x="0" y="5097"/>
                    <a:pt x="3286" y="5097"/>
                  </a:cubicBezTo>
                  <a:cubicBezTo>
                    <a:pt x="6566" y="5097"/>
                    <a:pt x="6570" y="1"/>
                    <a:pt x="3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2"/>
          <p:cNvGrpSpPr/>
          <p:nvPr/>
        </p:nvGrpSpPr>
        <p:grpSpPr>
          <a:xfrm>
            <a:off x="8436370" y="2130021"/>
            <a:ext cx="481021" cy="616544"/>
            <a:chOff x="2359325" y="4910275"/>
            <a:chExt cx="314475" cy="403075"/>
          </a:xfrm>
        </p:grpSpPr>
        <p:sp>
          <p:nvSpPr>
            <p:cNvPr id="517" name="Google Shape;517;p22"/>
            <p:cNvSpPr/>
            <p:nvPr/>
          </p:nvSpPr>
          <p:spPr>
            <a:xfrm>
              <a:off x="2359325" y="4910275"/>
              <a:ext cx="101300" cy="223175"/>
            </a:xfrm>
            <a:custGeom>
              <a:avLst/>
              <a:gdLst/>
              <a:ahLst/>
              <a:cxnLst/>
              <a:rect l="l" t="t" r="r" b="b"/>
              <a:pathLst>
                <a:path w="4052" h="8927" extrusionOk="0">
                  <a:moveTo>
                    <a:pt x="1831" y="1"/>
                  </a:moveTo>
                  <a:cubicBezTo>
                    <a:pt x="621" y="1938"/>
                    <a:pt x="1" y="4186"/>
                    <a:pt x="42" y="6471"/>
                  </a:cubicBezTo>
                  <a:cubicBezTo>
                    <a:pt x="50" y="6963"/>
                    <a:pt x="91" y="7470"/>
                    <a:pt x="289" y="7921"/>
                  </a:cubicBezTo>
                  <a:cubicBezTo>
                    <a:pt x="486" y="8370"/>
                    <a:pt x="861" y="8770"/>
                    <a:pt x="1339" y="8890"/>
                  </a:cubicBezTo>
                  <a:cubicBezTo>
                    <a:pt x="1438" y="8915"/>
                    <a:pt x="1539" y="8926"/>
                    <a:pt x="1639" y="8926"/>
                  </a:cubicBezTo>
                  <a:cubicBezTo>
                    <a:pt x="2111" y="8926"/>
                    <a:pt x="2580" y="8671"/>
                    <a:pt x="2891" y="8311"/>
                  </a:cubicBezTo>
                  <a:cubicBezTo>
                    <a:pt x="3271" y="7870"/>
                    <a:pt x="3459" y="7295"/>
                    <a:pt x="3574" y="6724"/>
                  </a:cubicBezTo>
                  <a:cubicBezTo>
                    <a:pt x="4051" y="4374"/>
                    <a:pt x="3380" y="1824"/>
                    <a:pt x="1831" y="1"/>
                  </a:cubicBezTo>
                  <a:close/>
                </a:path>
              </a:pathLst>
            </a:custGeom>
            <a:solidFill>
              <a:srgbClr val="183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2474075" y="5036400"/>
              <a:ext cx="126600" cy="276950"/>
            </a:xfrm>
            <a:custGeom>
              <a:avLst/>
              <a:gdLst/>
              <a:ahLst/>
              <a:cxnLst/>
              <a:rect l="l" t="t" r="r" b="b"/>
              <a:pathLst>
                <a:path w="5064" h="11078" extrusionOk="0">
                  <a:moveTo>
                    <a:pt x="2047" y="0"/>
                  </a:moveTo>
                  <a:cubicBezTo>
                    <a:pt x="695" y="2359"/>
                    <a:pt x="1" y="5096"/>
                    <a:pt x="73" y="7811"/>
                  </a:cubicBezTo>
                  <a:cubicBezTo>
                    <a:pt x="106" y="9013"/>
                    <a:pt x="421" y="10409"/>
                    <a:pt x="1512" y="10914"/>
                  </a:cubicBezTo>
                  <a:cubicBezTo>
                    <a:pt x="1753" y="11026"/>
                    <a:pt x="2006" y="11077"/>
                    <a:pt x="2260" y="11077"/>
                  </a:cubicBezTo>
                  <a:cubicBezTo>
                    <a:pt x="3226" y="11077"/>
                    <a:pt x="4204" y="10334"/>
                    <a:pt x="4583" y="9393"/>
                  </a:cubicBezTo>
                  <a:cubicBezTo>
                    <a:pt x="5063" y="8206"/>
                    <a:pt x="4835" y="6860"/>
                    <a:pt x="4492" y="5627"/>
                  </a:cubicBezTo>
                  <a:cubicBezTo>
                    <a:pt x="3944" y="3646"/>
                    <a:pt x="3121" y="1751"/>
                    <a:pt x="2047" y="0"/>
                  </a:cubicBezTo>
                  <a:close/>
                </a:path>
              </a:pathLst>
            </a:custGeom>
            <a:solidFill>
              <a:srgbClr val="183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2579675" y="4911925"/>
              <a:ext cx="94125" cy="224700"/>
            </a:xfrm>
            <a:custGeom>
              <a:avLst/>
              <a:gdLst/>
              <a:ahLst/>
              <a:cxnLst/>
              <a:rect l="l" t="t" r="r" b="b"/>
              <a:pathLst>
                <a:path w="3765" h="8988" extrusionOk="0">
                  <a:moveTo>
                    <a:pt x="1465" y="1"/>
                  </a:moveTo>
                  <a:cubicBezTo>
                    <a:pt x="1049" y="1112"/>
                    <a:pt x="637" y="2227"/>
                    <a:pt x="380" y="3386"/>
                  </a:cubicBezTo>
                  <a:cubicBezTo>
                    <a:pt x="105" y="4607"/>
                    <a:pt x="0" y="5881"/>
                    <a:pt x="242" y="7109"/>
                  </a:cubicBezTo>
                  <a:cubicBezTo>
                    <a:pt x="314" y="7492"/>
                    <a:pt x="423" y="7873"/>
                    <a:pt x="629" y="8208"/>
                  </a:cubicBezTo>
                  <a:cubicBezTo>
                    <a:pt x="835" y="8543"/>
                    <a:pt x="1142" y="8824"/>
                    <a:pt x="1516" y="8936"/>
                  </a:cubicBezTo>
                  <a:cubicBezTo>
                    <a:pt x="1634" y="8971"/>
                    <a:pt x="1754" y="8987"/>
                    <a:pt x="1874" y="8987"/>
                  </a:cubicBezTo>
                  <a:cubicBezTo>
                    <a:pt x="2450" y="8987"/>
                    <a:pt x="3018" y="8610"/>
                    <a:pt x="3326" y="8105"/>
                  </a:cubicBezTo>
                  <a:cubicBezTo>
                    <a:pt x="3700" y="7497"/>
                    <a:pt x="3764" y="6749"/>
                    <a:pt x="3739" y="6036"/>
                  </a:cubicBezTo>
                  <a:cubicBezTo>
                    <a:pt x="3674" y="3845"/>
                    <a:pt x="2857" y="1689"/>
                    <a:pt x="1465" y="1"/>
                  </a:cubicBezTo>
                  <a:close/>
                </a:path>
              </a:pathLst>
            </a:custGeom>
            <a:solidFill>
              <a:srgbClr val="183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0" name="Google Shape;520;p22"/>
          <p:cNvSpPr/>
          <p:nvPr/>
        </p:nvSpPr>
        <p:spPr>
          <a:xfrm rot="3010512">
            <a:off x="-1385585" y="2907140"/>
            <a:ext cx="2299272" cy="2111973"/>
          </a:xfrm>
          <a:custGeom>
            <a:avLst/>
            <a:gdLst/>
            <a:ahLst/>
            <a:cxnLst/>
            <a:rect l="l" t="t" r="r" b="b"/>
            <a:pathLst>
              <a:path w="46354" h="42578" extrusionOk="0">
                <a:moveTo>
                  <a:pt x="18089" y="0"/>
                </a:moveTo>
                <a:cubicBezTo>
                  <a:pt x="16241" y="0"/>
                  <a:pt x="14323" y="619"/>
                  <a:pt x="12672" y="1694"/>
                </a:cubicBezTo>
                <a:cubicBezTo>
                  <a:pt x="9053" y="4049"/>
                  <a:pt x="6034" y="7568"/>
                  <a:pt x="4117" y="11425"/>
                </a:cubicBezTo>
                <a:cubicBezTo>
                  <a:pt x="3671" y="12326"/>
                  <a:pt x="3210" y="13340"/>
                  <a:pt x="2817" y="14408"/>
                </a:cubicBezTo>
                <a:cubicBezTo>
                  <a:pt x="1034" y="18139"/>
                  <a:pt x="1" y="22509"/>
                  <a:pt x="1865" y="25771"/>
                </a:cubicBezTo>
                <a:cubicBezTo>
                  <a:pt x="3009" y="27770"/>
                  <a:pt x="5107" y="28742"/>
                  <a:pt x="7285" y="28742"/>
                </a:cubicBezTo>
                <a:cubicBezTo>
                  <a:pt x="7919" y="28742"/>
                  <a:pt x="8559" y="28659"/>
                  <a:pt x="9184" y="28496"/>
                </a:cubicBezTo>
                <a:cubicBezTo>
                  <a:pt x="9316" y="28462"/>
                  <a:pt x="9443" y="28420"/>
                  <a:pt x="9569" y="28379"/>
                </a:cubicBezTo>
                <a:lnTo>
                  <a:pt x="9569" y="28379"/>
                </a:lnTo>
                <a:cubicBezTo>
                  <a:pt x="8778" y="32043"/>
                  <a:pt x="9077" y="35739"/>
                  <a:pt x="12158" y="37545"/>
                </a:cubicBezTo>
                <a:cubicBezTo>
                  <a:pt x="13015" y="38047"/>
                  <a:pt x="13891" y="38254"/>
                  <a:pt x="14763" y="38254"/>
                </a:cubicBezTo>
                <a:cubicBezTo>
                  <a:pt x="16981" y="38254"/>
                  <a:pt x="19180" y="36917"/>
                  <a:pt x="21005" y="35698"/>
                </a:cubicBezTo>
                <a:cubicBezTo>
                  <a:pt x="21289" y="35509"/>
                  <a:pt x="21573" y="35313"/>
                  <a:pt x="21854" y="35117"/>
                </a:cubicBezTo>
                <a:cubicBezTo>
                  <a:pt x="21961" y="37314"/>
                  <a:pt x="22823" y="39390"/>
                  <a:pt x="24910" y="41051"/>
                </a:cubicBezTo>
                <a:cubicBezTo>
                  <a:pt x="26265" y="42129"/>
                  <a:pt x="27678" y="42578"/>
                  <a:pt x="29087" y="42578"/>
                </a:cubicBezTo>
                <a:cubicBezTo>
                  <a:pt x="33255" y="42578"/>
                  <a:pt x="37386" y="38655"/>
                  <a:pt x="39856" y="35516"/>
                </a:cubicBezTo>
                <a:cubicBezTo>
                  <a:pt x="43161" y="31315"/>
                  <a:pt x="46354" y="25076"/>
                  <a:pt x="45696" y="19556"/>
                </a:cubicBezTo>
                <a:cubicBezTo>
                  <a:pt x="45335" y="16530"/>
                  <a:pt x="43070" y="14252"/>
                  <a:pt x="39969" y="14252"/>
                </a:cubicBezTo>
                <a:cubicBezTo>
                  <a:pt x="39938" y="14252"/>
                  <a:pt x="39907" y="14253"/>
                  <a:pt x="39876" y="14253"/>
                </a:cubicBezTo>
                <a:cubicBezTo>
                  <a:pt x="39027" y="14264"/>
                  <a:pt x="38271" y="14442"/>
                  <a:pt x="37568" y="14720"/>
                </a:cubicBezTo>
                <a:cubicBezTo>
                  <a:pt x="37802" y="13749"/>
                  <a:pt x="37939" y="12757"/>
                  <a:pt x="37850" y="11713"/>
                </a:cubicBezTo>
                <a:cubicBezTo>
                  <a:pt x="37614" y="8965"/>
                  <a:pt x="36062" y="6206"/>
                  <a:pt x="33320" y="5298"/>
                </a:cubicBezTo>
                <a:cubicBezTo>
                  <a:pt x="32565" y="5048"/>
                  <a:pt x="31791" y="4934"/>
                  <a:pt x="31009" y="4934"/>
                </a:cubicBezTo>
                <a:cubicBezTo>
                  <a:pt x="29091" y="4934"/>
                  <a:pt x="27125" y="5619"/>
                  <a:pt x="25279" y="6656"/>
                </a:cubicBezTo>
                <a:cubicBezTo>
                  <a:pt x="25129" y="5537"/>
                  <a:pt x="24759" y="4424"/>
                  <a:pt x="24099" y="3339"/>
                </a:cubicBezTo>
                <a:cubicBezTo>
                  <a:pt x="22673" y="1001"/>
                  <a:pt x="20438" y="0"/>
                  <a:pt x="1808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2"/>
          <p:cNvSpPr/>
          <p:nvPr/>
        </p:nvSpPr>
        <p:spPr>
          <a:xfrm rot="4749038">
            <a:off x="-1095575" y="3394427"/>
            <a:ext cx="2386156" cy="927375"/>
          </a:xfrm>
          <a:custGeom>
            <a:avLst/>
            <a:gdLst/>
            <a:ahLst/>
            <a:cxnLst/>
            <a:rect l="l" t="t" r="r" b="b"/>
            <a:pathLst>
              <a:path w="114723" h="45095" extrusionOk="0">
                <a:moveTo>
                  <a:pt x="57153" y="0"/>
                </a:moveTo>
                <a:cubicBezTo>
                  <a:pt x="55772" y="0"/>
                  <a:pt x="54381" y="228"/>
                  <a:pt x="53008" y="736"/>
                </a:cubicBezTo>
                <a:cubicBezTo>
                  <a:pt x="48484" y="2413"/>
                  <a:pt x="45219" y="6209"/>
                  <a:pt x="41104" y="8585"/>
                </a:cubicBezTo>
                <a:cubicBezTo>
                  <a:pt x="38873" y="9871"/>
                  <a:pt x="36489" y="10486"/>
                  <a:pt x="33920" y="10574"/>
                </a:cubicBezTo>
                <a:cubicBezTo>
                  <a:pt x="33585" y="10586"/>
                  <a:pt x="33250" y="10590"/>
                  <a:pt x="32915" y="10590"/>
                </a:cubicBezTo>
                <a:cubicBezTo>
                  <a:pt x="31100" y="10590"/>
                  <a:pt x="29285" y="10450"/>
                  <a:pt x="27469" y="10450"/>
                </a:cubicBezTo>
                <a:cubicBezTo>
                  <a:pt x="27012" y="10450"/>
                  <a:pt x="26554" y="10459"/>
                  <a:pt x="26096" y="10481"/>
                </a:cubicBezTo>
                <a:cubicBezTo>
                  <a:pt x="21066" y="10726"/>
                  <a:pt x="16133" y="12513"/>
                  <a:pt x="12040" y="15434"/>
                </a:cubicBezTo>
                <a:cubicBezTo>
                  <a:pt x="7973" y="18338"/>
                  <a:pt x="4796" y="22364"/>
                  <a:pt x="2981" y="27023"/>
                </a:cubicBezTo>
                <a:cubicBezTo>
                  <a:pt x="1207" y="31571"/>
                  <a:pt x="680" y="36615"/>
                  <a:pt x="1533" y="41425"/>
                </a:cubicBezTo>
                <a:cubicBezTo>
                  <a:pt x="1742" y="42594"/>
                  <a:pt x="2030" y="43747"/>
                  <a:pt x="2396" y="44877"/>
                </a:cubicBezTo>
                <a:cubicBezTo>
                  <a:pt x="2445" y="45030"/>
                  <a:pt x="2562" y="45095"/>
                  <a:pt x="2684" y="45095"/>
                </a:cubicBezTo>
                <a:cubicBezTo>
                  <a:pt x="2892" y="45095"/>
                  <a:pt x="3113" y="44906"/>
                  <a:pt x="3028" y="44646"/>
                </a:cubicBezTo>
                <a:cubicBezTo>
                  <a:pt x="0" y="35269"/>
                  <a:pt x="2758" y="24473"/>
                  <a:pt x="10099" y="17855"/>
                </a:cubicBezTo>
                <a:cubicBezTo>
                  <a:pt x="13788" y="14530"/>
                  <a:pt x="18435" y="12257"/>
                  <a:pt x="23340" y="11453"/>
                </a:cubicBezTo>
                <a:cubicBezTo>
                  <a:pt x="24806" y="11213"/>
                  <a:pt x="26271" y="11142"/>
                  <a:pt x="27740" y="11142"/>
                </a:cubicBezTo>
                <a:cubicBezTo>
                  <a:pt x="28767" y="11142"/>
                  <a:pt x="29796" y="11177"/>
                  <a:pt x="30829" y="11213"/>
                </a:cubicBezTo>
                <a:cubicBezTo>
                  <a:pt x="31524" y="11239"/>
                  <a:pt x="32222" y="11259"/>
                  <a:pt x="32920" y="11259"/>
                </a:cubicBezTo>
                <a:cubicBezTo>
                  <a:pt x="34717" y="11259"/>
                  <a:pt x="36511" y="11125"/>
                  <a:pt x="38240" y="10594"/>
                </a:cubicBezTo>
                <a:cubicBezTo>
                  <a:pt x="42738" y="9211"/>
                  <a:pt x="46030" y="5606"/>
                  <a:pt x="49885" y="3104"/>
                </a:cubicBezTo>
                <a:cubicBezTo>
                  <a:pt x="51814" y="1853"/>
                  <a:pt x="53937" y="883"/>
                  <a:pt x="56251" y="684"/>
                </a:cubicBezTo>
                <a:cubicBezTo>
                  <a:pt x="56571" y="657"/>
                  <a:pt x="56891" y="643"/>
                  <a:pt x="57211" y="643"/>
                </a:cubicBezTo>
                <a:cubicBezTo>
                  <a:pt x="59213" y="643"/>
                  <a:pt x="61190" y="1167"/>
                  <a:pt x="63014" y="1985"/>
                </a:cubicBezTo>
                <a:cubicBezTo>
                  <a:pt x="67917" y="4180"/>
                  <a:pt x="71467" y="8254"/>
                  <a:pt x="75139" y="12027"/>
                </a:cubicBezTo>
                <a:cubicBezTo>
                  <a:pt x="77230" y="14173"/>
                  <a:pt x="79417" y="16259"/>
                  <a:pt x="81962" y="17865"/>
                </a:cubicBezTo>
                <a:cubicBezTo>
                  <a:pt x="84390" y="19395"/>
                  <a:pt x="87078" y="20433"/>
                  <a:pt x="89811" y="21280"/>
                </a:cubicBezTo>
                <a:cubicBezTo>
                  <a:pt x="95324" y="22985"/>
                  <a:pt x="101239" y="23975"/>
                  <a:pt x="106165" y="27158"/>
                </a:cubicBezTo>
                <a:cubicBezTo>
                  <a:pt x="110088" y="29694"/>
                  <a:pt x="113290" y="34007"/>
                  <a:pt x="113009" y="38883"/>
                </a:cubicBezTo>
                <a:cubicBezTo>
                  <a:pt x="112949" y="39948"/>
                  <a:pt x="112699" y="40995"/>
                  <a:pt x="112274" y="41973"/>
                </a:cubicBezTo>
                <a:cubicBezTo>
                  <a:pt x="112160" y="42233"/>
                  <a:pt x="112386" y="42443"/>
                  <a:pt x="112603" y="42443"/>
                </a:cubicBezTo>
                <a:cubicBezTo>
                  <a:pt x="112717" y="42443"/>
                  <a:pt x="112829" y="42386"/>
                  <a:pt x="112888" y="42249"/>
                </a:cubicBezTo>
                <a:cubicBezTo>
                  <a:pt x="114723" y="38040"/>
                  <a:pt x="113192" y="33138"/>
                  <a:pt x="110299" y="29800"/>
                </a:cubicBezTo>
                <a:cubicBezTo>
                  <a:pt x="106488" y="25404"/>
                  <a:pt x="100622" y="23597"/>
                  <a:pt x="95202" y="22110"/>
                </a:cubicBezTo>
                <a:cubicBezTo>
                  <a:pt x="92325" y="21319"/>
                  <a:pt x="89424" y="20574"/>
                  <a:pt x="86649" y="19465"/>
                </a:cubicBezTo>
                <a:cubicBezTo>
                  <a:pt x="83780" y="18318"/>
                  <a:pt x="81209" y="16732"/>
                  <a:pt x="78885" y="14698"/>
                </a:cubicBezTo>
                <a:cubicBezTo>
                  <a:pt x="74554" y="10907"/>
                  <a:pt x="71110" y="6116"/>
                  <a:pt x="66220" y="2975"/>
                </a:cubicBezTo>
                <a:cubicBezTo>
                  <a:pt x="63477" y="1213"/>
                  <a:pt x="60342" y="0"/>
                  <a:pt x="571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3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23"/>
          <p:cNvSpPr txBox="1">
            <a:spLocks noGrp="1"/>
          </p:cNvSpPr>
          <p:nvPr>
            <p:ph type="subTitle" idx="1"/>
          </p:nvPr>
        </p:nvSpPr>
        <p:spPr>
          <a:xfrm>
            <a:off x="4774464" y="1571838"/>
            <a:ext cx="29478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3"/>
          <p:cNvSpPr txBox="1">
            <a:spLocks noGrp="1"/>
          </p:cNvSpPr>
          <p:nvPr>
            <p:ph type="subTitle" idx="2"/>
          </p:nvPr>
        </p:nvSpPr>
        <p:spPr>
          <a:xfrm>
            <a:off x="1421725" y="1571838"/>
            <a:ext cx="29478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23"/>
          <p:cNvSpPr/>
          <p:nvPr/>
        </p:nvSpPr>
        <p:spPr>
          <a:xfrm rot="1704764">
            <a:off x="7882805" y="-531308"/>
            <a:ext cx="1984625" cy="2294860"/>
          </a:xfrm>
          <a:custGeom>
            <a:avLst/>
            <a:gdLst/>
            <a:ahLst/>
            <a:cxnLst/>
            <a:rect l="l" t="t" r="r" b="b"/>
            <a:pathLst>
              <a:path w="65635" h="75895" extrusionOk="0">
                <a:moveTo>
                  <a:pt x="42105" y="0"/>
                </a:moveTo>
                <a:cubicBezTo>
                  <a:pt x="35785" y="0"/>
                  <a:pt x="26625" y="1814"/>
                  <a:pt x="20534" y="7619"/>
                </a:cubicBezTo>
                <a:cubicBezTo>
                  <a:pt x="12338" y="15429"/>
                  <a:pt x="1" y="31781"/>
                  <a:pt x="8389" y="42563"/>
                </a:cubicBezTo>
                <a:cubicBezTo>
                  <a:pt x="11008" y="45591"/>
                  <a:pt x="14656" y="47418"/>
                  <a:pt x="17894" y="49686"/>
                </a:cubicBezTo>
                <a:cubicBezTo>
                  <a:pt x="23215" y="53337"/>
                  <a:pt x="28168" y="57546"/>
                  <a:pt x="32649" y="62185"/>
                </a:cubicBezTo>
                <a:cubicBezTo>
                  <a:pt x="35674" y="65201"/>
                  <a:pt x="38169" y="68706"/>
                  <a:pt x="41221" y="71687"/>
                </a:cubicBezTo>
                <a:cubicBezTo>
                  <a:pt x="44603" y="74659"/>
                  <a:pt x="47519" y="75894"/>
                  <a:pt x="50026" y="75894"/>
                </a:cubicBezTo>
                <a:cubicBezTo>
                  <a:pt x="57750" y="75894"/>
                  <a:pt x="61602" y="64172"/>
                  <a:pt x="63259" y="55354"/>
                </a:cubicBezTo>
                <a:cubicBezTo>
                  <a:pt x="65634" y="41725"/>
                  <a:pt x="63422" y="27621"/>
                  <a:pt x="59196" y="14568"/>
                </a:cubicBezTo>
                <a:cubicBezTo>
                  <a:pt x="57290" y="8983"/>
                  <a:pt x="53913" y="3420"/>
                  <a:pt x="48357" y="896"/>
                </a:cubicBezTo>
                <a:cubicBezTo>
                  <a:pt x="47197" y="364"/>
                  <a:pt x="44936" y="0"/>
                  <a:pt x="4210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3"/>
          <p:cNvSpPr/>
          <p:nvPr/>
        </p:nvSpPr>
        <p:spPr>
          <a:xfrm rot="1704764">
            <a:off x="7942839" y="-808800"/>
            <a:ext cx="2014348" cy="2128464"/>
          </a:xfrm>
          <a:custGeom>
            <a:avLst/>
            <a:gdLst/>
            <a:ahLst/>
            <a:cxnLst/>
            <a:rect l="l" t="t" r="r" b="b"/>
            <a:pathLst>
              <a:path w="66618" h="70392" extrusionOk="0">
                <a:moveTo>
                  <a:pt x="29463" y="698"/>
                </a:moveTo>
                <a:cubicBezTo>
                  <a:pt x="29534" y="698"/>
                  <a:pt x="29601" y="700"/>
                  <a:pt x="29666" y="703"/>
                </a:cubicBezTo>
                <a:cubicBezTo>
                  <a:pt x="36167" y="1018"/>
                  <a:pt x="41341" y="5544"/>
                  <a:pt x="44534" y="9282"/>
                </a:cubicBezTo>
                <a:cubicBezTo>
                  <a:pt x="54469" y="21292"/>
                  <a:pt x="60781" y="33489"/>
                  <a:pt x="63292" y="45537"/>
                </a:cubicBezTo>
                <a:cubicBezTo>
                  <a:pt x="64551" y="52004"/>
                  <a:pt x="65896" y="63512"/>
                  <a:pt x="60763" y="67926"/>
                </a:cubicBezTo>
                <a:cubicBezTo>
                  <a:pt x="59390" y="69105"/>
                  <a:pt x="57621" y="69695"/>
                  <a:pt x="55474" y="69695"/>
                </a:cubicBezTo>
                <a:cubicBezTo>
                  <a:pt x="53681" y="69695"/>
                  <a:pt x="51624" y="69284"/>
                  <a:pt x="49316" y="68460"/>
                </a:cubicBezTo>
                <a:cubicBezTo>
                  <a:pt x="47303" y="67621"/>
                  <a:pt x="45337" y="66578"/>
                  <a:pt x="43435" y="65568"/>
                </a:cubicBezTo>
                <a:cubicBezTo>
                  <a:pt x="41630" y="64611"/>
                  <a:pt x="39761" y="63620"/>
                  <a:pt x="37850" y="62798"/>
                </a:cubicBezTo>
                <a:cubicBezTo>
                  <a:pt x="31913" y="60112"/>
                  <a:pt x="25726" y="58030"/>
                  <a:pt x="19461" y="56606"/>
                </a:cubicBezTo>
                <a:cubicBezTo>
                  <a:pt x="18399" y="56355"/>
                  <a:pt x="17305" y="56141"/>
                  <a:pt x="16247" y="55938"/>
                </a:cubicBezTo>
                <a:cubicBezTo>
                  <a:pt x="13476" y="55399"/>
                  <a:pt x="10611" y="54843"/>
                  <a:pt x="8093" y="53534"/>
                </a:cubicBezTo>
                <a:cubicBezTo>
                  <a:pt x="3010" y="50545"/>
                  <a:pt x="714" y="44860"/>
                  <a:pt x="1267" y="36637"/>
                </a:cubicBezTo>
                <a:cubicBezTo>
                  <a:pt x="1836" y="28196"/>
                  <a:pt x="5200" y="20106"/>
                  <a:pt x="6621" y="17020"/>
                </a:cubicBezTo>
                <a:cubicBezTo>
                  <a:pt x="10120" y="9417"/>
                  <a:pt x="17944" y="4453"/>
                  <a:pt x="23707" y="2164"/>
                </a:cubicBezTo>
                <a:lnTo>
                  <a:pt x="23709" y="2162"/>
                </a:lnTo>
                <a:cubicBezTo>
                  <a:pt x="26165" y="1188"/>
                  <a:pt x="28251" y="698"/>
                  <a:pt x="29463" y="698"/>
                </a:cubicBezTo>
                <a:close/>
                <a:moveTo>
                  <a:pt x="29472" y="1"/>
                </a:moveTo>
                <a:cubicBezTo>
                  <a:pt x="25159" y="1"/>
                  <a:pt x="11185" y="5439"/>
                  <a:pt x="5990" y="16729"/>
                </a:cubicBezTo>
                <a:cubicBezTo>
                  <a:pt x="4553" y="19850"/>
                  <a:pt x="1150" y="28033"/>
                  <a:pt x="574" y="36591"/>
                </a:cubicBezTo>
                <a:cubicBezTo>
                  <a:pt x="0" y="45098"/>
                  <a:pt x="2412" y="51000"/>
                  <a:pt x="7757" y="54142"/>
                </a:cubicBezTo>
                <a:cubicBezTo>
                  <a:pt x="10379" y="55507"/>
                  <a:pt x="13295" y="56073"/>
                  <a:pt x="16115" y="56619"/>
                </a:cubicBezTo>
                <a:cubicBezTo>
                  <a:pt x="17165" y="56823"/>
                  <a:pt x="18252" y="57033"/>
                  <a:pt x="19304" y="57283"/>
                </a:cubicBezTo>
                <a:cubicBezTo>
                  <a:pt x="25525" y="58697"/>
                  <a:pt x="31670" y="60766"/>
                  <a:pt x="37570" y="63435"/>
                </a:cubicBezTo>
                <a:cubicBezTo>
                  <a:pt x="39461" y="64246"/>
                  <a:pt x="41315" y="65231"/>
                  <a:pt x="43109" y="66183"/>
                </a:cubicBezTo>
                <a:cubicBezTo>
                  <a:pt x="45025" y="67199"/>
                  <a:pt x="47007" y="68251"/>
                  <a:pt x="49064" y="69109"/>
                </a:cubicBezTo>
                <a:cubicBezTo>
                  <a:pt x="51461" y="69964"/>
                  <a:pt x="53604" y="70391"/>
                  <a:pt x="55486" y="70391"/>
                </a:cubicBezTo>
                <a:cubicBezTo>
                  <a:pt x="56805" y="70391"/>
                  <a:pt x="57995" y="70181"/>
                  <a:pt x="59052" y="69761"/>
                </a:cubicBezTo>
                <a:cubicBezTo>
                  <a:pt x="59842" y="69448"/>
                  <a:pt x="60574" y="69006"/>
                  <a:pt x="61216" y="68453"/>
                </a:cubicBezTo>
                <a:cubicBezTo>
                  <a:pt x="66617" y="63809"/>
                  <a:pt x="65262" y="52017"/>
                  <a:pt x="63974" y="45400"/>
                </a:cubicBezTo>
                <a:lnTo>
                  <a:pt x="63974" y="45397"/>
                </a:lnTo>
                <a:cubicBezTo>
                  <a:pt x="61440" y="33237"/>
                  <a:pt x="55078" y="20936"/>
                  <a:pt x="45066" y="8835"/>
                </a:cubicBezTo>
                <a:cubicBezTo>
                  <a:pt x="41782" y="4988"/>
                  <a:pt x="36449" y="336"/>
                  <a:pt x="29702" y="7"/>
                </a:cubicBezTo>
                <a:cubicBezTo>
                  <a:pt x="29628" y="3"/>
                  <a:pt x="29552" y="1"/>
                  <a:pt x="294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8" name="Google Shape;528;p23"/>
          <p:cNvGrpSpPr/>
          <p:nvPr/>
        </p:nvGrpSpPr>
        <p:grpSpPr>
          <a:xfrm>
            <a:off x="8654091" y="1596719"/>
            <a:ext cx="853772" cy="1129068"/>
            <a:chOff x="8733566" y="-271031"/>
            <a:chExt cx="853772" cy="1129068"/>
          </a:xfrm>
        </p:grpSpPr>
        <p:sp>
          <p:nvSpPr>
            <p:cNvPr id="529" name="Google Shape;529;p23"/>
            <p:cNvSpPr/>
            <p:nvPr/>
          </p:nvSpPr>
          <p:spPr>
            <a:xfrm rot="1704764">
              <a:off x="9430371" y="-9613"/>
              <a:ext cx="134647" cy="127904"/>
            </a:xfrm>
            <a:custGeom>
              <a:avLst/>
              <a:gdLst/>
              <a:ahLst/>
              <a:cxnLst/>
              <a:rect l="l" t="t" r="r" b="b"/>
              <a:pathLst>
                <a:path w="4453" h="4230" extrusionOk="0">
                  <a:moveTo>
                    <a:pt x="2274" y="0"/>
                  </a:moveTo>
                  <a:cubicBezTo>
                    <a:pt x="2250" y="0"/>
                    <a:pt x="2225" y="1"/>
                    <a:pt x="2200" y="2"/>
                  </a:cubicBezTo>
                  <a:cubicBezTo>
                    <a:pt x="2072" y="5"/>
                    <a:pt x="1943" y="21"/>
                    <a:pt x="1817" y="47"/>
                  </a:cubicBezTo>
                  <a:cubicBezTo>
                    <a:pt x="1269" y="171"/>
                    <a:pt x="788" y="499"/>
                    <a:pt x="470" y="962"/>
                  </a:cubicBezTo>
                  <a:cubicBezTo>
                    <a:pt x="141" y="1429"/>
                    <a:pt x="1" y="1990"/>
                    <a:pt x="76" y="2539"/>
                  </a:cubicBezTo>
                  <a:cubicBezTo>
                    <a:pt x="149" y="3097"/>
                    <a:pt x="433" y="3571"/>
                    <a:pt x="878" y="3884"/>
                  </a:cubicBezTo>
                  <a:cubicBezTo>
                    <a:pt x="1204" y="4113"/>
                    <a:pt x="1583" y="4229"/>
                    <a:pt x="1978" y="4229"/>
                  </a:cubicBezTo>
                  <a:cubicBezTo>
                    <a:pt x="2125" y="4229"/>
                    <a:pt x="2273" y="4213"/>
                    <a:pt x="2422" y="4181"/>
                  </a:cubicBezTo>
                  <a:cubicBezTo>
                    <a:pt x="2962" y="4064"/>
                    <a:pt x="3438" y="3738"/>
                    <a:pt x="3769" y="3270"/>
                  </a:cubicBezTo>
                  <a:cubicBezTo>
                    <a:pt x="4452" y="2293"/>
                    <a:pt x="4268" y="982"/>
                    <a:pt x="3358" y="346"/>
                  </a:cubicBezTo>
                  <a:cubicBezTo>
                    <a:pt x="3039" y="120"/>
                    <a:pt x="2661" y="0"/>
                    <a:pt x="2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3"/>
            <p:cNvSpPr/>
            <p:nvPr/>
          </p:nvSpPr>
          <p:spPr>
            <a:xfrm rot="1704764">
              <a:off x="9248402" y="-155577"/>
              <a:ext cx="168059" cy="161376"/>
            </a:xfrm>
            <a:custGeom>
              <a:avLst/>
              <a:gdLst/>
              <a:ahLst/>
              <a:cxnLst/>
              <a:rect l="l" t="t" r="r" b="b"/>
              <a:pathLst>
                <a:path w="5558" h="5337" extrusionOk="0">
                  <a:moveTo>
                    <a:pt x="3128" y="0"/>
                  </a:moveTo>
                  <a:cubicBezTo>
                    <a:pt x="3102" y="0"/>
                    <a:pt x="3077" y="1"/>
                    <a:pt x="3051" y="2"/>
                  </a:cubicBezTo>
                  <a:cubicBezTo>
                    <a:pt x="2888" y="6"/>
                    <a:pt x="2725" y="26"/>
                    <a:pt x="2567" y="60"/>
                  </a:cubicBezTo>
                  <a:cubicBezTo>
                    <a:pt x="1884" y="212"/>
                    <a:pt x="1279" y="620"/>
                    <a:pt x="863" y="1215"/>
                  </a:cubicBezTo>
                  <a:cubicBezTo>
                    <a:pt x="0" y="2449"/>
                    <a:pt x="227" y="4104"/>
                    <a:pt x="1375" y="4907"/>
                  </a:cubicBezTo>
                  <a:cubicBezTo>
                    <a:pt x="1792" y="5198"/>
                    <a:pt x="2273" y="5337"/>
                    <a:pt x="2759" y="5337"/>
                  </a:cubicBezTo>
                  <a:cubicBezTo>
                    <a:pt x="3608" y="5337"/>
                    <a:pt x="4470" y="4910"/>
                    <a:pt x="5019" y="4124"/>
                  </a:cubicBezTo>
                  <a:cubicBezTo>
                    <a:pt x="5373" y="3623"/>
                    <a:pt x="5558" y="3022"/>
                    <a:pt x="5543" y="2408"/>
                  </a:cubicBezTo>
                  <a:cubicBezTo>
                    <a:pt x="5518" y="1629"/>
                    <a:pt x="5161" y="890"/>
                    <a:pt x="4507" y="434"/>
                  </a:cubicBezTo>
                  <a:cubicBezTo>
                    <a:pt x="4103" y="150"/>
                    <a:pt x="3620" y="0"/>
                    <a:pt x="3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3"/>
            <p:cNvSpPr/>
            <p:nvPr/>
          </p:nvSpPr>
          <p:spPr>
            <a:xfrm rot="1704764">
              <a:off x="9094841" y="454149"/>
              <a:ext cx="160983" cy="164612"/>
            </a:xfrm>
            <a:custGeom>
              <a:avLst/>
              <a:gdLst/>
              <a:ahLst/>
              <a:cxnLst/>
              <a:rect l="l" t="t" r="r" b="b"/>
              <a:pathLst>
                <a:path w="5324" h="5444" extrusionOk="0">
                  <a:moveTo>
                    <a:pt x="2783" y="0"/>
                  </a:moveTo>
                  <a:cubicBezTo>
                    <a:pt x="2758" y="0"/>
                    <a:pt x="2734" y="1"/>
                    <a:pt x="2709" y="2"/>
                  </a:cubicBezTo>
                  <a:cubicBezTo>
                    <a:pt x="2442" y="10"/>
                    <a:pt x="2179" y="60"/>
                    <a:pt x="1928" y="150"/>
                  </a:cubicBezTo>
                  <a:cubicBezTo>
                    <a:pt x="1260" y="383"/>
                    <a:pt x="702" y="869"/>
                    <a:pt x="358" y="1516"/>
                  </a:cubicBezTo>
                  <a:cubicBezTo>
                    <a:pt x="120" y="1962"/>
                    <a:pt x="1" y="2462"/>
                    <a:pt x="14" y="2968"/>
                  </a:cubicBezTo>
                  <a:cubicBezTo>
                    <a:pt x="42" y="3878"/>
                    <a:pt x="510" y="4726"/>
                    <a:pt x="1323" y="5159"/>
                  </a:cubicBezTo>
                  <a:cubicBezTo>
                    <a:pt x="1679" y="5348"/>
                    <a:pt x="2067" y="5444"/>
                    <a:pt x="2463" y="5444"/>
                  </a:cubicBezTo>
                  <a:cubicBezTo>
                    <a:pt x="2746" y="5444"/>
                    <a:pt x="3034" y="5395"/>
                    <a:pt x="3316" y="5296"/>
                  </a:cubicBezTo>
                  <a:cubicBezTo>
                    <a:pt x="3985" y="5062"/>
                    <a:pt x="4544" y="4579"/>
                    <a:pt x="4888" y="3931"/>
                  </a:cubicBezTo>
                  <a:cubicBezTo>
                    <a:pt x="5232" y="3284"/>
                    <a:pt x="5323" y="2550"/>
                    <a:pt x="5147" y="1865"/>
                  </a:cubicBezTo>
                  <a:cubicBezTo>
                    <a:pt x="4966" y="1172"/>
                    <a:pt x="4529" y="611"/>
                    <a:pt x="3921" y="287"/>
                  </a:cubicBezTo>
                  <a:cubicBezTo>
                    <a:pt x="3571" y="100"/>
                    <a:pt x="3180" y="0"/>
                    <a:pt x="27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3"/>
            <p:cNvSpPr/>
            <p:nvPr/>
          </p:nvSpPr>
          <p:spPr>
            <a:xfrm rot="1704764">
              <a:off x="8907181" y="48839"/>
              <a:ext cx="127813" cy="126120"/>
            </a:xfrm>
            <a:custGeom>
              <a:avLst/>
              <a:gdLst/>
              <a:ahLst/>
              <a:cxnLst/>
              <a:rect l="l" t="t" r="r" b="b"/>
              <a:pathLst>
                <a:path w="4227" h="4171" extrusionOk="0">
                  <a:moveTo>
                    <a:pt x="2256" y="0"/>
                  </a:moveTo>
                  <a:cubicBezTo>
                    <a:pt x="2234" y="0"/>
                    <a:pt x="2213" y="1"/>
                    <a:pt x="2192" y="1"/>
                  </a:cubicBezTo>
                  <a:cubicBezTo>
                    <a:pt x="1634" y="23"/>
                    <a:pt x="1104" y="249"/>
                    <a:pt x="705" y="639"/>
                  </a:cubicBezTo>
                  <a:cubicBezTo>
                    <a:pt x="233" y="1099"/>
                    <a:pt x="0" y="1709"/>
                    <a:pt x="18" y="2296"/>
                  </a:cubicBezTo>
                  <a:cubicBezTo>
                    <a:pt x="29" y="2780"/>
                    <a:pt x="222" y="3242"/>
                    <a:pt x="558" y="3591"/>
                  </a:cubicBezTo>
                  <a:cubicBezTo>
                    <a:pt x="921" y="3966"/>
                    <a:pt x="1410" y="4170"/>
                    <a:pt x="1949" y="4170"/>
                  </a:cubicBezTo>
                  <a:cubicBezTo>
                    <a:pt x="1972" y="4170"/>
                    <a:pt x="1994" y="4170"/>
                    <a:pt x="2017" y="4169"/>
                  </a:cubicBezTo>
                  <a:lnTo>
                    <a:pt x="2024" y="4169"/>
                  </a:lnTo>
                  <a:cubicBezTo>
                    <a:pt x="2575" y="4153"/>
                    <a:pt x="3100" y="3925"/>
                    <a:pt x="3511" y="3529"/>
                  </a:cubicBezTo>
                  <a:cubicBezTo>
                    <a:pt x="3922" y="3132"/>
                    <a:pt x="4165" y="2606"/>
                    <a:pt x="4194" y="2054"/>
                  </a:cubicBezTo>
                  <a:cubicBezTo>
                    <a:pt x="4227" y="1492"/>
                    <a:pt x="4038" y="968"/>
                    <a:pt x="3659" y="580"/>
                  </a:cubicBezTo>
                  <a:cubicBezTo>
                    <a:pt x="3283" y="192"/>
                    <a:pt x="2777" y="0"/>
                    <a:pt x="22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3"/>
            <p:cNvSpPr/>
            <p:nvPr/>
          </p:nvSpPr>
          <p:spPr>
            <a:xfrm rot="1704764">
              <a:off x="8752374" y="87522"/>
              <a:ext cx="107675" cy="106314"/>
            </a:xfrm>
            <a:custGeom>
              <a:avLst/>
              <a:gdLst/>
              <a:ahLst/>
              <a:cxnLst/>
              <a:rect l="l" t="t" r="r" b="b"/>
              <a:pathLst>
                <a:path w="3561" h="3516" extrusionOk="0">
                  <a:moveTo>
                    <a:pt x="1905" y="0"/>
                  </a:moveTo>
                  <a:cubicBezTo>
                    <a:pt x="1889" y="0"/>
                    <a:pt x="1872" y="1"/>
                    <a:pt x="1856" y="1"/>
                  </a:cubicBezTo>
                  <a:lnTo>
                    <a:pt x="1851" y="1"/>
                  </a:lnTo>
                  <a:cubicBezTo>
                    <a:pt x="1378" y="17"/>
                    <a:pt x="930" y="211"/>
                    <a:pt x="594" y="544"/>
                  </a:cubicBezTo>
                  <a:cubicBezTo>
                    <a:pt x="194" y="931"/>
                    <a:pt x="0" y="1444"/>
                    <a:pt x="15" y="1940"/>
                  </a:cubicBezTo>
                  <a:cubicBezTo>
                    <a:pt x="23" y="2346"/>
                    <a:pt x="185" y="2736"/>
                    <a:pt x="467" y="3029"/>
                  </a:cubicBezTo>
                  <a:cubicBezTo>
                    <a:pt x="782" y="3354"/>
                    <a:pt x="1207" y="3516"/>
                    <a:pt x="1644" y="3516"/>
                  </a:cubicBezTo>
                  <a:cubicBezTo>
                    <a:pt x="2107" y="3516"/>
                    <a:pt x="2582" y="3334"/>
                    <a:pt x="2953" y="2974"/>
                  </a:cubicBezTo>
                  <a:cubicBezTo>
                    <a:pt x="3297" y="2646"/>
                    <a:pt x="3505" y="2201"/>
                    <a:pt x="3534" y="1728"/>
                  </a:cubicBezTo>
                  <a:cubicBezTo>
                    <a:pt x="3560" y="1257"/>
                    <a:pt x="3399" y="816"/>
                    <a:pt x="3082" y="489"/>
                  </a:cubicBezTo>
                  <a:cubicBezTo>
                    <a:pt x="2775" y="174"/>
                    <a:pt x="2358" y="0"/>
                    <a:pt x="19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3"/>
            <p:cNvSpPr/>
            <p:nvPr/>
          </p:nvSpPr>
          <p:spPr>
            <a:xfrm rot="1704764">
              <a:off x="8871987" y="-203776"/>
              <a:ext cx="156055" cy="141994"/>
            </a:xfrm>
            <a:custGeom>
              <a:avLst/>
              <a:gdLst/>
              <a:ahLst/>
              <a:cxnLst/>
              <a:rect l="l" t="t" r="r" b="b"/>
              <a:pathLst>
                <a:path w="5161" h="4696" extrusionOk="0">
                  <a:moveTo>
                    <a:pt x="2686" y="0"/>
                  </a:moveTo>
                  <a:cubicBezTo>
                    <a:pt x="2659" y="0"/>
                    <a:pt x="2632" y="1"/>
                    <a:pt x="2605" y="2"/>
                  </a:cubicBezTo>
                  <a:cubicBezTo>
                    <a:pt x="2367" y="10"/>
                    <a:pt x="2129" y="49"/>
                    <a:pt x="1900" y="119"/>
                  </a:cubicBezTo>
                  <a:cubicBezTo>
                    <a:pt x="1263" y="313"/>
                    <a:pt x="736" y="724"/>
                    <a:pt x="410" y="1278"/>
                  </a:cubicBezTo>
                  <a:cubicBezTo>
                    <a:pt x="80" y="1839"/>
                    <a:pt x="1" y="2479"/>
                    <a:pt x="185" y="3079"/>
                  </a:cubicBezTo>
                  <a:cubicBezTo>
                    <a:pt x="367" y="3679"/>
                    <a:pt x="790" y="4165"/>
                    <a:pt x="1378" y="4447"/>
                  </a:cubicBezTo>
                  <a:cubicBezTo>
                    <a:pt x="1722" y="4612"/>
                    <a:pt x="2095" y="4695"/>
                    <a:pt x="2476" y="4695"/>
                  </a:cubicBezTo>
                  <a:cubicBezTo>
                    <a:pt x="2737" y="4695"/>
                    <a:pt x="3001" y="4656"/>
                    <a:pt x="3260" y="4577"/>
                  </a:cubicBezTo>
                  <a:cubicBezTo>
                    <a:pt x="3898" y="4383"/>
                    <a:pt x="4425" y="3971"/>
                    <a:pt x="4751" y="3416"/>
                  </a:cubicBezTo>
                  <a:cubicBezTo>
                    <a:pt x="5079" y="2857"/>
                    <a:pt x="5160" y="2216"/>
                    <a:pt x="4976" y="1616"/>
                  </a:cubicBezTo>
                  <a:cubicBezTo>
                    <a:pt x="4793" y="1016"/>
                    <a:pt x="4371" y="531"/>
                    <a:pt x="3782" y="249"/>
                  </a:cubicBezTo>
                  <a:cubicBezTo>
                    <a:pt x="3440" y="85"/>
                    <a:pt x="3065" y="0"/>
                    <a:pt x="2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3"/>
            <p:cNvSpPr/>
            <p:nvPr/>
          </p:nvSpPr>
          <p:spPr>
            <a:xfrm rot="1704764">
              <a:off x="9026550" y="168297"/>
              <a:ext cx="128025" cy="131532"/>
            </a:xfrm>
            <a:custGeom>
              <a:avLst/>
              <a:gdLst/>
              <a:ahLst/>
              <a:cxnLst/>
              <a:rect l="l" t="t" r="r" b="b"/>
              <a:pathLst>
                <a:path w="4234" h="4350" extrusionOk="0">
                  <a:moveTo>
                    <a:pt x="2186" y="0"/>
                  </a:moveTo>
                  <a:cubicBezTo>
                    <a:pt x="2170" y="0"/>
                    <a:pt x="2154" y="0"/>
                    <a:pt x="2138" y="1"/>
                  </a:cubicBezTo>
                  <a:cubicBezTo>
                    <a:pt x="1802" y="14"/>
                    <a:pt x="1476" y="108"/>
                    <a:pt x="1188" y="280"/>
                  </a:cubicBezTo>
                  <a:cubicBezTo>
                    <a:pt x="705" y="560"/>
                    <a:pt x="343" y="1018"/>
                    <a:pt x="170" y="1574"/>
                  </a:cubicBezTo>
                  <a:cubicBezTo>
                    <a:pt x="0" y="2127"/>
                    <a:pt x="38" y="2711"/>
                    <a:pt x="278" y="3216"/>
                  </a:cubicBezTo>
                  <a:cubicBezTo>
                    <a:pt x="524" y="3730"/>
                    <a:pt x="948" y="4102"/>
                    <a:pt x="1471" y="4263"/>
                  </a:cubicBezTo>
                  <a:cubicBezTo>
                    <a:pt x="1657" y="4321"/>
                    <a:pt x="1848" y="4349"/>
                    <a:pt x="2038" y="4349"/>
                  </a:cubicBezTo>
                  <a:cubicBezTo>
                    <a:pt x="2384" y="4349"/>
                    <a:pt x="2729" y="4256"/>
                    <a:pt x="3043" y="4074"/>
                  </a:cubicBezTo>
                  <a:cubicBezTo>
                    <a:pt x="3529" y="3790"/>
                    <a:pt x="3888" y="3336"/>
                    <a:pt x="4061" y="2779"/>
                  </a:cubicBezTo>
                  <a:cubicBezTo>
                    <a:pt x="4234" y="2223"/>
                    <a:pt x="4196" y="1643"/>
                    <a:pt x="3953" y="1137"/>
                  </a:cubicBezTo>
                  <a:cubicBezTo>
                    <a:pt x="3712" y="624"/>
                    <a:pt x="3286" y="250"/>
                    <a:pt x="2763" y="87"/>
                  </a:cubicBezTo>
                  <a:cubicBezTo>
                    <a:pt x="2576" y="28"/>
                    <a:pt x="2382" y="0"/>
                    <a:pt x="2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3"/>
            <p:cNvSpPr/>
            <p:nvPr/>
          </p:nvSpPr>
          <p:spPr>
            <a:xfrm rot="1704764">
              <a:off x="9043899" y="-69237"/>
              <a:ext cx="169541" cy="159199"/>
            </a:xfrm>
            <a:custGeom>
              <a:avLst/>
              <a:gdLst/>
              <a:ahLst/>
              <a:cxnLst/>
              <a:rect l="l" t="t" r="r" b="b"/>
              <a:pathLst>
                <a:path w="5607" h="5265" extrusionOk="0">
                  <a:moveTo>
                    <a:pt x="3123" y="1"/>
                  </a:moveTo>
                  <a:cubicBezTo>
                    <a:pt x="3097" y="1"/>
                    <a:pt x="3072" y="1"/>
                    <a:pt x="3046" y="2"/>
                  </a:cubicBezTo>
                  <a:cubicBezTo>
                    <a:pt x="2378" y="23"/>
                    <a:pt x="1699" y="294"/>
                    <a:pt x="1164" y="812"/>
                  </a:cubicBezTo>
                  <a:cubicBezTo>
                    <a:pt x="83" y="1861"/>
                    <a:pt x="0" y="3532"/>
                    <a:pt x="974" y="4533"/>
                  </a:cubicBezTo>
                  <a:cubicBezTo>
                    <a:pt x="1433" y="5005"/>
                    <a:pt x="2057" y="5265"/>
                    <a:pt x="2734" y="5265"/>
                  </a:cubicBezTo>
                  <a:cubicBezTo>
                    <a:pt x="2759" y="5265"/>
                    <a:pt x="2783" y="5265"/>
                    <a:pt x="2808" y="5264"/>
                  </a:cubicBezTo>
                  <a:lnTo>
                    <a:pt x="2820" y="5264"/>
                  </a:lnTo>
                  <a:cubicBezTo>
                    <a:pt x="3516" y="5244"/>
                    <a:pt x="4183" y="4956"/>
                    <a:pt x="4700" y="4453"/>
                  </a:cubicBezTo>
                  <a:cubicBezTo>
                    <a:pt x="5220" y="3946"/>
                    <a:pt x="5527" y="3284"/>
                    <a:pt x="5567" y="2588"/>
                  </a:cubicBezTo>
                  <a:cubicBezTo>
                    <a:pt x="5606" y="1879"/>
                    <a:pt x="5367" y="1220"/>
                    <a:pt x="4891" y="731"/>
                  </a:cubicBezTo>
                  <a:cubicBezTo>
                    <a:pt x="4417" y="242"/>
                    <a:pt x="3778" y="1"/>
                    <a:pt x="3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3"/>
            <p:cNvSpPr/>
            <p:nvPr/>
          </p:nvSpPr>
          <p:spPr>
            <a:xfrm rot="1704764">
              <a:off x="9200562" y="64252"/>
              <a:ext cx="166245" cy="166063"/>
            </a:xfrm>
            <a:custGeom>
              <a:avLst/>
              <a:gdLst/>
              <a:ahLst/>
              <a:cxnLst/>
              <a:rect l="l" t="t" r="r" b="b"/>
              <a:pathLst>
                <a:path w="5498" h="5492" extrusionOk="0">
                  <a:moveTo>
                    <a:pt x="3014" y="1"/>
                  </a:moveTo>
                  <a:cubicBezTo>
                    <a:pt x="2990" y="1"/>
                    <a:pt x="2965" y="1"/>
                    <a:pt x="2941" y="2"/>
                  </a:cubicBezTo>
                  <a:cubicBezTo>
                    <a:pt x="1847" y="34"/>
                    <a:pt x="816" y="809"/>
                    <a:pt x="452" y="1986"/>
                  </a:cubicBezTo>
                  <a:cubicBezTo>
                    <a:pt x="1" y="3441"/>
                    <a:pt x="733" y="4966"/>
                    <a:pt x="2085" y="5381"/>
                  </a:cubicBezTo>
                  <a:cubicBezTo>
                    <a:pt x="2321" y="5455"/>
                    <a:pt x="2563" y="5491"/>
                    <a:pt x="2804" y="5491"/>
                  </a:cubicBezTo>
                  <a:cubicBezTo>
                    <a:pt x="3239" y="5491"/>
                    <a:pt x="3672" y="5373"/>
                    <a:pt x="4069" y="5142"/>
                  </a:cubicBezTo>
                  <a:cubicBezTo>
                    <a:pt x="4682" y="4786"/>
                    <a:pt x="5139" y="4204"/>
                    <a:pt x="5357" y="3504"/>
                  </a:cubicBezTo>
                  <a:cubicBezTo>
                    <a:pt x="5452" y="3196"/>
                    <a:pt x="5498" y="2873"/>
                    <a:pt x="5488" y="2549"/>
                  </a:cubicBezTo>
                  <a:cubicBezTo>
                    <a:pt x="5455" y="1435"/>
                    <a:pt x="4775" y="432"/>
                    <a:pt x="3720" y="106"/>
                  </a:cubicBezTo>
                  <a:cubicBezTo>
                    <a:pt x="3491" y="37"/>
                    <a:pt x="3254" y="1"/>
                    <a:pt x="30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3"/>
            <p:cNvSpPr/>
            <p:nvPr/>
          </p:nvSpPr>
          <p:spPr>
            <a:xfrm rot="1704764">
              <a:off x="9156376" y="280850"/>
              <a:ext cx="147951" cy="140724"/>
            </a:xfrm>
            <a:custGeom>
              <a:avLst/>
              <a:gdLst/>
              <a:ahLst/>
              <a:cxnLst/>
              <a:rect l="l" t="t" r="r" b="b"/>
              <a:pathLst>
                <a:path w="4893" h="4654" extrusionOk="0">
                  <a:moveTo>
                    <a:pt x="2495" y="0"/>
                  </a:moveTo>
                  <a:cubicBezTo>
                    <a:pt x="2470" y="0"/>
                    <a:pt x="2445" y="1"/>
                    <a:pt x="2421" y="1"/>
                  </a:cubicBezTo>
                  <a:cubicBezTo>
                    <a:pt x="2280" y="6"/>
                    <a:pt x="2139" y="24"/>
                    <a:pt x="2002" y="54"/>
                  </a:cubicBezTo>
                  <a:cubicBezTo>
                    <a:pt x="1405" y="182"/>
                    <a:pt x="880" y="540"/>
                    <a:pt x="518" y="1056"/>
                  </a:cubicBezTo>
                  <a:cubicBezTo>
                    <a:pt x="154" y="1573"/>
                    <a:pt x="1" y="2190"/>
                    <a:pt x="81" y="2793"/>
                  </a:cubicBezTo>
                  <a:cubicBezTo>
                    <a:pt x="162" y="3408"/>
                    <a:pt x="478" y="3935"/>
                    <a:pt x="966" y="4275"/>
                  </a:cubicBezTo>
                  <a:cubicBezTo>
                    <a:pt x="1322" y="4524"/>
                    <a:pt x="1738" y="4653"/>
                    <a:pt x="2172" y="4653"/>
                  </a:cubicBezTo>
                  <a:cubicBezTo>
                    <a:pt x="2332" y="4653"/>
                    <a:pt x="2494" y="4636"/>
                    <a:pt x="2657" y="4600"/>
                  </a:cubicBezTo>
                  <a:cubicBezTo>
                    <a:pt x="3254" y="4468"/>
                    <a:pt x="3782" y="4112"/>
                    <a:pt x="4141" y="3595"/>
                  </a:cubicBezTo>
                  <a:cubicBezTo>
                    <a:pt x="4893" y="2521"/>
                    <a:pt x="4692" y="1078"/>
                    <a:pt x="3693" y="380"/>
                  </a:cubicBezTo>
                  <a:cubicBezTo>
                    <a:pt x="3341" y="133"/>
                    <a:pt x="2924" y="0"/>
                    <a:pt x="2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3"/>
            <p:cNvSpPr/>
            <p:nvPr/>
          </p:nvSpPr>
          <p:spPr>
            <a:xfrm rot="1704764">
              <a:off x="8798757" y="466474"/>
              <a:ext cx="147739" cy="138819"/>
            </a:xfrm>
            <a:custGeom>
              <a:avLst/>
              <a:gdLst/>
              <a:ahLst/>
              <a:cxnLst/>
              <a:rect l="l" t="t" r="r" b="b"/>
              <a:pathLst>
                <a:path w="4886" h="4591" extrusionOk="0">
                  <a:moveTo>
                    <a:pt x="2489" y="0"/>
                  </a:moveTo>
                  <a:cubicBezTo>
                    <a:pt x="2470" y="0"/>
                    <a:pt x="2451" y="1"/>
                    <a:pt x="2432" y="1"/>
                  </a:cubicBezTo>
                  <a:lnTo>
                    <a:pt x="2424" y="1"/>
                  </a:lnTo>
                  <a:cubicBezTo>
                    <a:pt x="1819" y="21"/>
                    <a:pt x="1240" y="270"/>
                    <a:pt x="788" y="709"/>
                  </a:cubicBezTo>
                  <a:cubicBezTo>
                    <a:pt x="336" y="1147"/>
                    <a:pt x="67" y="1723"/>
                    <a:pt x="33" y="2333"/>
                  </a:cubicBezTo>
                  <a:cubicBezTo>
                    <a:pt x="0" y="2948"/>
                    <a:pt x="209" y="3523"/>
                    <a:pt x="625" y="3951"/>
                  </a:cubicBezTo>
                  <a:cubicBezTo>
                    <a:pt x="1025" y="4364"/>
                    <a:pt x="1570" y="4591"/>
                    <a:pt x="2166" y="4591"/>
                  </a:cubicBezTo>
                  <a:cubicBezTo>
                    <a:pt x="2187" y="4591"/>
                    <a:pt x="2207" y="4590"/>
                    <a:pt x="2228" y="4590"/>
                  </a:cubicBezTo>
                  <a:lnTo>
                    <a:pt x="2236" y="4590"/>
                  </a:lnTo>
                  <a:cubicBezTo>
                    <a:pt x="2841" y="4572"/>
                    <a:pt x="3422" y="4319"/>
                    <a:pt x="3872" y="3884"/>
                  </a:cubicBezTo>
                  <a:cubicBezTo>
                    <a:pt x="4814" y="2971"/>
                    <a:pt x="4886" y="1514"/>
                    <a:pt x="4036" y="639"/>
                  </a:cubicBezTo>
                  <a:cubicBezTo>
                    <a:pt x="3635" y="223"/>
                    <a:pt x="3088" y="0"/>
                    <a:pt x="2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3"/>
            <p:cNvSpPr/>
            <p:nvPr/>
          </p:nvSpPr>
          <p:spPr>
            <a:xfrm rot="1704764">
              <a:off x="9050529" y="-247006"/>
              <a:ext cx="133346" cy="127843"/>
            </a:xfrm>
            <a:custGeom>
              <a:avLst/>
              <a:gdLst/>
              <a:ahLst/>
              <a:cxnLst/>
              <a:rect l="l" t="t" r="r" b="b"/>
              <a:pathLst>
                <a:path w="4410" h="4228" extrusionOk="0">
                  <a:moveTo>
                    <a:pt x="2480" y="0"/>
                  </a:moveTo>
                  <a:cubicBezTo>
                    <a:pt x="2458" y="0"/>
                    <a:pt x="2435" y="1"/>
                    <a:pt x="2412" y="2"/>
                  </a:cubicBezTo>
                  <a:cubicBezTo>
                    <a:pt x="1760" y="21"/>
                    <a:pt x="1104" y="359"/>
                    <a:pt x="682" y="959"/>
                  </a:cubicBezTo>
                  <a:cubicBezTo>
                    <a:pt x="0" y="1937"/>
                    <a:pt x="183" y="3248"/>
                    <a:pt x="1093" y="3884"/>
                  </a:cubicBezTo>
                  <a:cubicBezTo>
                    <a:pt x="1425" y="4117"/>
                    <a:pt x="1807" y="4228"/>
                    <a:pt x="2193" y="4228"/>
                  </a:cubicBezTo>
                  <a:cubicBezTo>
                    <a:pt x="2866" y="4228"/>
                    <a:pt x="3548" y="3890"/>
                    <a:pt x="3983" y="3268"/>
                  </a:cubicBezTo>
                  <a:cubicBezTo>
                    <a:pt x="4265" y="2872"/>
                    <a:pt x="4410" y="2396"/>
                    <a:pt x="4397" y="1911"/>
                  </a:cubicBezTo>
                  <a:cubicBezTo>
                    <a:pt x="4379" y="1293"/>
                    <a:pt x="4093" y="709"/>
                    <a:pt x="3572" y="342"/>
                  </a:cubicBezTo>
                  <a:cubicBezTo>
                    <a:pt x="3251" y="119"/>
                    <a:pt x="2869" y="0"/>
                    <a:pt x="2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 rot="1704764">
              <a:off x="8940605" y="325320"/>
              <a:ext cx="178370" cy="175558"/>
            </a:xfrm>
            <a:custGeom>
              <a:avLst/>
              <a:gdLst/>
              <a:ahLst/>
              <a:cxnLst/>
              <a:rect l="l" t="t" r="r" b="b"/>
              <a:pathLst>
                <a:path w="5899" h="5806" extrusionOk="0">
                  <a:moveTo>
                    <a:pt x="3167" y="0"/>
                  </a:moveTo>
                  <a:cubicBezTo>
                    <a:pt x="3137" y="0"/>
                    <a:pt x="3107" y="1"/>
                    <a:pt x="3077" y="1"/>
                  </a:cubicBezTo>
                  <a:cubicBezTo>
                    <a:pt x="2342" y="23"/>
                    <a:pt x="1594" y="323"/>
                    <a:pt x="1002" y="897"/>
                  </a:cubicBezTo>
                  <a:cubicBezTo>
                    <a:pt x="428" y="1454"/>
                    <a:pt x="88" y="2183"/>
                    <a:pt x="44" y="2956"/>
                  </a:cubicBezTo>
                  <a:cubicBezTo>
                    <a:pt x="0" y="3736"/>
                    <a:pt x="266" y="4461"/>
                    <a:pt x="790" y="5001"/>
                  </a:cubicBezTo>
                  <a:cubicBezTo>
                    <a:pt x="1311" y="5539"/>
                    <a:pt x="2014" y="5806"/>
                    <a:pt x="2735" y="5806"/>
                  </a:cubicBezTo>
                  <a:cubicBezTo>
                    <a:pt x="3500" y="5806"/>
                    <a:pt x="4286" y="5506"/>
                    <a:pt x="4901" y="4910"/>
                  </a:cubicBezTo>
                  <a:cubicBezTo>
                    <a:pt x="5475" y="4352"/>
                    <a:pt x="5814" y="3620"/>
                    <a:pt x="5855" y="2850"/>
                  </a:cubicBezTo>
                  <a:cubicBezTo>
                    <a:pt x="5899" y="2071"/>
                    <a:pt x="5636" y="1342"/>
                    <a:pt x="5113" y="805"/>
                  </a:cubicBezTo>
                  <a:cubicBezTo>
                    <a:pt x="4591" y="267"/>
                    <a:pt x="3887" y="0"/>
                    <a:pt x="3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 rot="1704764">
              <a:off x="8792113" y="233369"/>
              <a:ext cx="169450" cy="164551"/>
            </a:xfrm>
            <a:custGeom>
              <a:avLst/>
              <a:gdLst/>
              <a:ahLst/>
              <a:cxnLst/>
              <a:rect l="l" t="t" r="r" b="b"/>
              <a:pathLst>
                <a:path w="5604" h="5442" extrusionOk="0">
                  <a:moveTo>
                    <a:pt x="2786" y="0"/>
                  </a:moveTo>
                  <a:cubicBezTo>
                    <a:pt x="2761" y="0"/>
                    <a:pt x="2736" y="0"/>
                    <a:pt x="2711" y="1"/>
                  </a:cubicBezTo>
                  <a:cubicBezTo>
                    <a:pt x="1775" y="31"/>
                    <a:pt x="854" y="582"/>
                    <a:pt x="358" y="1515"/>
                  </a:cubicBezTo>
                  <a:cubicBezTo>
                    <a:pt x="120" y="1960"/>
                    <a:pt x="1" y="2460"/>
                    <a:pt x="14" y="2966"/>
                  </a:cubicBezTo>
                  <a:cubicBezTo>
                    <a:pt x="41" y="3876"/>
                    <a:pt x="509" y="4724"/>
                    <a:pt x="1323" y="5159"/>
                  </a:cubicBezTo>
                  <a:cubicBezTo>
                    <a:pt x="1678" y="5346"/>
                    <a:pt x="2065" y="5441"/>
                    <a:pt x="2461" y="5441"/>
                  </a:cubicBezTo>
                  <a:cubicBezTo>
                    <a:pt x="2745" y="5441"/>
                    <a:pt x="3033" y="5392"/>
                    <a:pt x="3316" y="5294"/>
                  </a:cubicBezTo>
                  <a:cubicBezTo>
                    <a:pt x="3984" y="5061"/>
                    <a:pt x="4544" y="4577"/>
                    <a:pt x="4888" y="3928"/>
                  </a:cubicBezTo>
                  <a:cubicBezTo>
                    <a:pt x="5604" y="2586"/>
                    <a:pt x="5170" y="950"/>
                    <a:pt x="3923" y="283"/>
                  </a:cubicBezTo>
                  <a:cubicBezTo>
                    <a:pt x="3573" y="98"/>
                    <a:pt x="3182" y="0"/>
                    <a:pt x="2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3"/>
            <p:cNvSpPr/>
            <p:nvPr/>
          </p:nvSpPr>
          <p:spPr>
            <a:xfrm rot="1704764">
              <a:off x="8915474" y="679990"/>
              <a:ext cx="152729" cy="150793"/>
            </a:xfrm>
            <a:custGeom>
              <a:avLst/>
              <a:gdLst/>
              <a:ahLst/>
              <a:cxnLst/>
              <a:rect l="l" t="t" r="r" b="b"/>
              <a:pathLst>
                <a:path w="5051" h="4987" extrusionOk="0">
                  <a:moveTo>
                    <a:pt x="2695" y="0"/>
                  </a:moveTo>
                  <a:cubicBezTo>
                    <a:pt x="2669" y="0"/>
                    <a:pt x="2643" y="1"/>
                    <a:pt x="2618" y="2"/>
                  </a:cubicBezTo>
                  <a:cubicBezTo>
                    <a:pt x="1988" y="21"/>
                    <a:pt x="1346" y="276"/>
                    <a:pt x="842" y="765"/>
                  </a:cubicBezTo>
                  <a:cubicBezTo>
                    <a:pt x="278" y="1314"/>
                    <a:pt x="1" y="2043"/>
                    <a:pt x="22" y="2744"/>
                  </a:cubicBezTo>
                  <a:cubicBezTo>
                    <a:pt x="38" y="3315"/>
                    <a:pt x="253" y="3865"/>
                    <a:pt x="666" y="4292"/>
                  </a:cubicBezTo>
                  <a:cubicBezTo>
                    <a:pt x="1102" y="4741"/>
                    <a:pt x="1690" y="4986"/>
                    <a:pt x="2335" y="4986"/>
                  </a:cubicBezTo>
                  <a:cubicBezTo>
                    <a:pt x="2359" y="4986"/>
                    <a:pt x="2384" y="4986"/>
                    <a:pt x="2409" y="4985"/>
                  </a:cubicBezTo>
                  <a:lnTo>
                    <a:pt x="2416" y="4985"/>
                  </a:lnTo>
                  <a:cubicBezTo>
                    <a:pt x="3076" y="4965"/>
                    <a:pt x="3705" y="4695"/>
                    <a:pt x="4195" y="4219"/>
                  </a:cubicBezTo>
                  <a:cubicBezTo>
                    <a:pt x="4686" y="3744"/>
                    <a:pt x="4976" y="3116"/>
                    <a:pt x="5012" y="2457"/>
                  </a:cubicBezTo>
                  <a:cubicBezTo>
                    <a:pt x="5051" y="1784"/>
                    <a:pt x="4824" y="1158"/>
                    <a:pt x="4371" y="695"/>
                  </a:cubicBezTo>
                  <a:cubicBezTo>
                    <a:pt x="3923" y="229"/>
                    <a:pt x="3318" y="0"/>
                    <a:pt x="2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4" name="Google Shape;544;p23"/>
          <p:cNvSpPr/>
          <p:nvPr/>
        </p:nvSpPr>
        <p:spPr>
          <a:xfrm rot="2501741">
            <a:off x="-1444737" y="4129767"/>
            <a:ext cx="3107622" cy="1352771"/>
          </a:xfrm>
          <a:custGeom>
            <a:avLst/>
            <a:gdLst/>
            <a:ahLst/>
            <a:cxnLst/>
            <a:rect l="l" t="t" r="r" b="b"/>
            <a:pathLst>
              <a:path w="86826" h="37796" extrusionOk="0">
                <a:moveTo>
                  <a:pt x="61446" y="0"/>
                </a:moveTo>
                <a:cubicBezTo>
                  <a:pt x="60846" y="0"/>
                  <a:pt x="60244" y="50"/>
                  <a:pt x="59641" y="155"/>
                </a:cubicBezTo>
                <a:cubicBezTo>
                  <a:pt x="57030" y="773"/>
                  <a:pt x="54510" y="1737"/>
                  <a:pt x="52131" y="3002"/>
                </a:cubicBezTo>
                <a:cubicBezTo>
                  <a:pt x="50181" y="4088"/>
                  <a:pt x="48286" y="5358"/>
                  <a:pt x="46125" y="5993"/>
                </a:cubicBezTo>
                <a:cubicBezTo>
                  <a:pt x="45223" y="6233"/>
                  <a:pt x="44343" y="6338"/>
                  <a:pt x="43478" y="6338"/>
                </a:cubicBezTo>
                <a:cubicBezTo>
                  <a:pt x="37404" y="6338"/>
                  <a:pt x="32078" y="1156"/>
                  <a:pt x="25196" y="1156"/>
                </a:cubicBezTo>
                <a:cubicBezTo>
                  <a:pt x="24829" y="1156"/>
                  <a:pt x="24458" y="1171"/>
                  <a:pt x="24082" y="1202"/>
                </a:cubicBezTo>
                <a:cubicBezTo>
                  <a:pt x="23981" y="1200"/>
                  <a:pt x="23881" y="1199"/>
                  <a:pt x="23781" y="1199"/>
                </a:cubicBezTo>
                <a:cubicBezTo>
                  <a:pt x="7161" y="1199"/>
                  <a:pt x="0" y="26988"/>
                  <a:pt x="14009" y="35755"/>
                </a:cubicBezTo>
                <a:cubicBezTo>
                  <a:pt x="16087" y="37100"/>
                  <a:pt x="18534" y="37796"/>
                  <a:pt x="20991" y="37796"/>
                </a:cubicBezTo>
                <a:cubicBezTo>
                  <a:pt x="22040" y="37796"/>
                  <a:pt x="23091" y="37669"/>
                  <a:pt x="24116" y="37411"/>
                </a:cubicBezTo>
                <a:cubicBezTo>
                  <a:pt x="31464" y="35728"/>
                  <a:pt x="37209" y="29321"/>
                  <a:pt x="44985" y="29178"/>
                </a:cubicBezTo>
                <a:cubicBezTo>
                  <a:pt x="44994" y="29178"/>
                  <a:pt x="45003" y="29178"/>
                  <a:pt x="45012" y="29178"/>
                </a:cubicBezTo>
                <a:cubicBezTo>
                  <a:pt x="49133" y="29178"/>
                  <a:pt x="52707" y="31431"/>
                  <a:pt x="56457" y="32826"/>
                </a:cubicBezTo>
                <a:cubicBezTo>
                  <a:pt x="59244" y="33831"/>
                  <a:pt x="61932" y="34288"/>
                  <a:pt x="64439" y="34288"/>
                </a:cubicBezTo>
                <a:cubicBezTo>
                  <a:pt x="78458" y="34288"/>
                  <a:pt x="86826" y="19983"/>
                  <a:pt x="75100" y="7076"/>
                </a:cubicBezTo>
                <a:cubicBezTo>
                  <a:pt x="71561" y="3648"/>
                  <a:pt x="66596" y="0"/>
                  <a:pt x="6144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3"/>
          <p:cNvSpPr/>
          <p:nvPr/>
        </p:nvSpPr>
        <p:spPr>
          <a:xfrm>
            <a:off x="162625" y="3388400"/>
            <a:ext cx="404357" cy="362238"/>
          </a:xfrm>
          <a:custGeom>
            <a:avLst/>
            <a:gdLst/>
            <a:ahLst/>
            <a:cxnLst/>
            <a:rect l="l" t="t" r="r" b="b"/>
            <a:pathLst>
              <a:path w="38084" h="34109" extrusionOk="0">
                <a:moveTo>
                  <a:pt x="18993" y="0"/>
                </a:moveTo>
                <a:cubicBezTo>
                  <a:pt x="18235" y="0"/>
                  <a:pt x="17478" y="833"/>
                  <a:pt x="17357" y="2350"/>
                </a:cubicBezTo>
                <a:cubicBezTo>
                  <a:pt x="16993" y="5243"/>
                  <a:pt x="16630" y="8135"/>
                  <a:pt x="16264" y="11025"/>
                </a:cubicBezTo>
                <a:cubicBezTo>
                  <a:pt x="14867" y="8276"/>
                  <a:pt x="13470" y="5524"/>
                  <a:pt x="12071" y="2773"/>
                </a:cubicBezTo>
                <a:cubicBezTo>
                  <a:pt x="11778" y="2066"/>
                  <a:pt x="11108" y="1181"/>
                  <a:pt x="10327" y="1181"/>
                </a:cubicBezTo>
                <a:cubicBezTo>
                  <a:pt x="10133" y="1181"/>
                  <a:pt x="9931" y="1236"/>
                  <a:pt x="9727" y="1362"/>
                </a:cubicBezTo>
                <a:cubicBezTo>
                  <a:pt x="9123" y="1795"/>
                  <a:pt x="9260" y="2715"/>
                  <a:pt x="9462" y="3429"/>
                </a:cubicBezTo>
                <a:cubicBezTo>
                  <a:pt x="10392" y="6718"/>
                  <a:pt x="11322" y="10004"/>
                  <a:pt x="12250" y="13291"/>
                </a:cubicBezTo>
                <a:cubicBezTo>
                  <a:pt x="10978" y="12796"/>
                  <a:pt x="8294" y="12305"/>
                  <a:pt x="5760" y="12305"/>
                </a:cubicBezTo>
                <a:cubicBezTo>
                  <a:pt x="3174" y="12305"/>
                  <a:pt x="744" y="12816"/>
                  <a:pt x="125" y="14353"/>
                </a:cubicBezTo>
                <a:cubicBezTo>
                  <a:pt x="0" y="15406"/>
                  <a:pt x="1248" y="16032"/>
                  <a:pt x="2266" y="16333"/>
                </a:cubicBezTo>
                <a:cubicBezTo>
                  <a:pt x="5831" y="17388"/>
                  <a:pt x="9395" y="18444"/>
                  <a:pt x="12959" y="19501"/>
                </a:cubicBezTo>
                <a:cubicBezTo>
                  <a:pt x="9097" y="20538"/>
                  <a:pt x="5561" y="22761"/>
                  <a:pt x="2953" y="25791"/>
                </a:cubicBezTo>
                <a:cubicBezTo>
                  <a:pt x="1679" y="26977"/>
                  <a:pt x="1790" y="29020"/>
                  <a:pt x="3727" y="29020"/>
                </a:cubicBezTo>
                <a:cubicBezTo>
                  <a:pt x="3770" y="29020"/>
                  <a:pt x="3813" y="29019"/>
                  <a:pt x="3858" y="29017"/>
                </a:cubicBezTo>
                <a:cubicBezTo>
                  <a:pt x="7828" y="27781"/>
                  <a:pt x="11407" y="25298"/>
                  <a:pt x="15219" y="23594"/>
                </a:cubicBezTo>
                <a:lnTo>
                  <a:pt x="15219" y="23594"/>
                </a:lnTo>
                <a:cubicBezTo>
                  <a:pt x="13726" y="26201"/>
                  <a:pt x="12787" y="29119"/>
                  <a:pt x="12449" y="32102"/>
                </a:cubicBezTo>
                <a:cubicBezTo>
                  <a:pt x="12332" y="33140"/>
                  <a:pt x="13159" y="33828"/>
                  <a:pt x="13997" y="33828"/>
                </a:cubicBezTo>
                <a:cubicBezTo>
                  <a:pt x="14473" y="33828"/>
                  <a:pt x="14952" y="33606"/>
                  <a:pt x="15264" y="33101"/>
                </a:cubicBezTo>
                <a:cubicBezTo>
                  <a:pt x="16837" y="30558"/>
                  <a:pt x="18086" y="27827"/>
                  <a:pt x="18980" y="24975"/>
                </a:cubicBezTo>
                <a:cubicBezTo>
                  <a:pt x="19276" y="27887"/>
                  <a:pt x="20170" y="30732"/>
                  <a:pt x="21565" y="33303"/>
                </a:cubicBezTo>
                <a:cubicBezTo>
                  <a:pt x="21867" y="33860"/>
                  <a:pt x="22382" y="34109"/>
                  <a:pt x="22894" y="34109"/>
                </a:cubicBezTo>
                <a:cubicBezTo>
                  <a:pt x="23700" y="34109"/>
                  <a:pt x="24497" y="33492"/>
                  <a:pt x="24437" y="32497"/>
                </a:cubicBezTo>
                <a:cubicBezTo>
                  <a:pt x="24289" y="29954"/>
                  <a:pt x="23988" y="27422"/>
                  <a:pt x="23532" y="24917"/>
                </a:cubicBezTo>
                <a:lnTo>
                  <a:pt x="23532" y="24917"/>
                </a:lnTo>
                <a:cubicBezTo>
                  <a:pt x="25265" y="27915"/>
                  <a:pt x="28001" y="30321"/>
                  <a:pt x="31189" y="31662"/>
                </a:cubicBezTo>
                <a:cubicBezTo>
                  <a:pt x="31867" y="31965"/>
                  <a:pt x="32481" y="32101"/>
                  <a:pt x="33008" y="32101"/>
                </a:cubicBezTo>
                <a:cubicBezTo>
                  <a:pt x="35030" y="32101"/>
                  <a:pt x="35786" y="30106"/>
                  <a:pt x="34074" y="27890"/>
                </a:cubicBezTo>
                <a:cubicBezTo>
                  <a:pt x="32214" y="25256"/>
                  <a:pt x="29941" y="22941"/>
                  <a:pt x="27341" y="21035"/>
                </a:cubicBezTo>
                <a:lnTo>
                  <a:pt x="27341" y="21035"/>
                </a:lnTo>
                <a:cubicBezTo>
                  <a:pt x="28605" y="21340"/>
                  <a:pt x="29905" y="21490"/>
                  <a:pt x="31205" y="21490"/>
                </a:cubicBezTo>
                <a:cubicBezTo>
                  <a:pt x="32419" y="21490"/>
                  <a:pt x="33634" y="21359"/>
                  <a:pt x="34819" y="21099"/>
                </a:cubicBezTo>
                <a:cubicBezTo>
                  <a:pt x="36059" y="20831"/>
                  <a:pt x="36077" y="19060"/>
                  <a:pt x="34847" y="18755"/>
                </a:cubicBezTo>
                <a:cubicBezTo>
                  <a:pt x="32461" y="18164"/>
                  <a:pt x="30011" y="17867"/>
                  <a:pt x="27554" y="17867"/>
                </a:cubicBezTo>
                <a:cubicBezTo>
                  <a:pt x="27419" y="17867"/>
                  <a:pt x="27284" y="17868"/>
                  <a:pt x="27148" y="17870"/>
                </a:cubicBezTo>
                <a:cubicBezTo>
                  <a:pt x="30483" y="15161"/>
                  <a:pt x="34385" y="12987"/>
                  <a:pt x="37405" y="9953"/>
                </a:cubicBezTo>
                <a:cubicBezTo>
                  <a:pt x="38084" y="8599"/>
                  <a:pt x="37269" y="7886"/>
                  <a:pt x="36207" y="7886"/>
                </a:cubicBezTo>
                <a:cubicBezTo>
                  <a:pt x="35719" y="7886"/>
                  <a:pt x="35179" y="8036"/>
                  <a:pt x="34707" y="8345"/>
                </a:cubicBezTo>
                <a:cubicBezTo>
                  <a:pt x="31590" y="9901"/>
                  <a:pt x="28470" y="11454"/>
                  <a:pt x="25349" y="13006"/>
                </a:cubicBezTo>
                <a:cubicBezTo>
                  <a:pt x="26600" y="9980"/>
                  <a:pt x="27851" y="6951"/>
                  <a:pt x="29102" y="3921"/>
                </a:cubicBezTo>
                <a:cubicBezTo>
                  <a:pt x="29566" y="3024"/>
                  <a:pt x="29818" y="1431"/>
                  <a:pt x="28582" y="1094"/>
                </a:cubicBezTo>
                <a:cubicBezTo>
                  <a:pt x="28518" y="1082"/>
                  <a:pt x="28456" y="1076"/>
                  <a:pt x="28395" y="1076"/>
                </a:cubicBezTo>
                <a:cubicBezTo>
                  <a:pt x="27742" y="1076"/>
                  <a:pt x="27221" y="1734"/>
                  <a:pt x="26857" y="2317"/>
                </a:cubicBezTo>
                <a:cubicBezTo>
                  <a:pt x="24763" y="5682"/>
                  <a:pt x="22668" y="9047"/>
                  <a:pt x="20571" y="12412"/>
                </a:cubicBezTo>
                <a:cubicBezTo>
                  <a:pt x="21228" y="8979"/>
                  <a:pt x="21225" y="5452"/>
                  <a:pt x="20560" y="2020"/>
                </a:cubicBezTo>
                <a:cubicBezTo>
                  <a:pt x="20323" y="640"/>
                  <a:pt x="19658" y="0"/>
                  <a:pt x="189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6" name="Google Shape;546;p23"/>
          <p:cNvGrpSpPr/>
          <p:nvPr/>
        </p:nvGrpSpPr>
        <p:grpSpPr>
          <a:xfrm>
            <a:off x="-72200" y="153325"/>
            <a:ext cx="742525" cy="1178975"/>
            <a:chOff x="-91350" y="201200"/>
            <a:chExt cx="742525" cy="1178975"/>
          </a:xfrm>
        </p:grpSpPr>
        <p:sp>
          <p:nvSpPr>
            <p:cNvPr id="547" name="Google Shape;547;p23"/>
            <p:cNvSpPr/>
            <p:nvPr/>
          </p:nvSpPr>
          <p:spPr>
            <a:xfrm>
              <a:off x="360675" y="201200"/>
              <a:ext cx="133375" cy="139350"/>
            </a:xfrm>
            <a:custGeom>
              <a:avLst/>
              <a:gdLst/>
              <a:ahLst/>
              <a:cxnLst/>
              <a:rect l="l" t="t" r="r" b="b"/>
              <a:pathLst>
                <a:path w="5335" h="5574" extrusionOk="0">
                  <a:moveTo>
                    <a:pt x="2633" y="0"/>
                  </a:moveTo>
                  <a:cubicBezTo>
                    <a:pt x="2491" y="0"/>
                    <a:pt x="2349" y="16"/>
                    <a:pt x="2210" y="48"/>
                  </a:cubicBezTo>
                  <a:cubicBezTo>
                    <a:pt x="1872" y="63"/>
                    <a:pt x="1545" y="167"/>
                    <a:pt x="1262" y="350"/>
                  </a:cubicBezTo>
                  <a:lnTo>
                    <a:pt x="745" y="749"/>
                  </a:lnTo>
                  <a:cubicBezTo>
                    <a:pt x="434" y="1061"/>
                    <a:pt x="209" y="1449"/>
                    <a:pt x="92" y="1873"/>
                  </a:cubicBezTo>
                  <a:lnTo>
                    <a:pt x="0" y="2551"/>
                  </a:lnTo>
                  <a:cubicBezTo>
                    <a:pt x="0" y="3003"/>
                    <a:pt x="119" y="3446"/>
                    <a:pt x="348" y="3838"/>
                  </a:cubicBezTo>
                  <a:cubicBezTo>
                    <a:pt x="427" y="3994"/>
                    <a:pt x="506" y="4152"/>
                    <a:pt x="584" y="4309"/>
                  </a:cubicBezTo>
                  <a:cubicBezTo>
                    <a:pt x="739" y="4599"/>
                    <a:pt x="964" y="4846"/>
                    <a:pt x="1241" y="5025"/>
                  </a:cubicBezTo>
                  <a:cubicBezTo>
                    <a:pt x="1486" y="5248"/>
                    <a:pt x="1784" y="5406"/>
                    <a:pt x="2107" y="5481"/>
                  </a:cubicBezTo>
                  <a:cubicBezTo>
                    <a:pt x="2300" y="5543"/>
                    <a:pt x="2501" y="5574"/>
                    <a:pt x="2701" y="5574"/>
                  </a:cubicBezTo>
                  <a:cubicBezTo>
                    <a:pt x="2843" y="5574"/>
                    <a:pt x="2985" y="5558"/>
                    <a:pt x="3125" y="5527"/>
                  </a:cubicBezTo>
                  <a:cubicBezTo>
                    <a:pt x="3461" y="5511"/>
                    <a:pt x="3788" y="5406"/>
                    <a:pt x="4072" y="5224"/>
                  </a:cubicBezTo>
                  <a:lnTo>
                    <a:pt x="4587" y="4826"/>
                  </a:lnTo>
                  <a:cubicBezTo>
                    <a:pt x="4899" y="4513"/>
                    <a:pt x="5126" y="4126"/>
                    <a:pt x="5243" y="3701"/>
                  </a:cubicBezTo>
                  <a:lnTo>
                    <a:pt x="5334" y="3024"/>
                  </a:lnTo>
                  <a:cubicBezTo>
                    <a:pt x="5334" y="2571"/>
                    <a:pt x="5214" y="2127"/>
                    <a:pt x="4985" y="1737"/>
                  </a:cubicBezTo>
                  <a:cubicBezTo>
                    <a:pt x="4907" y="1579"/>
                    <a:pt x="4827" y="1423"/>
                    <a:pt x="4749" y="1265"/>
                  </a:cubicBezTo>
                  <a:cubicBezTo>
                    <a:pt x="4594" y="974"/>
                    <a:pt x="4369" y="728"/>
                    <a:pt x="4093" y="550"/>
                  </a:cubicBezTo>
                  <a:cubicBezTo>
                    <a:pt x="3849" y="325"/>
                    <a:pt x="3549" y="167"/>
                    <a:pt x="3226" y="94"/>
                  </a:cubicBezTo>
                  <a:cubicBezTo>
                    <a:pt x="3033" y="32"/>
                    <a:pt x="2833" y="0"/>
                    <a:pt x="26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-22850" y="340550"/>
              <a:ext cx="133750" cy="127550"/>
            </a:xfrm>
            <a:custGeom>
              <a:avLst/>
              <a:gdLst/>
              <a:ahLst/>
              <a:cxnLst/>
              <a:rect l="l" t="t" r="r" b="b"/>
              <a:pathLst>
                <a:path w="5350" h="5102" extrusionOk="0">
                  <a:moveTo>
                    <a:pt x="2480" y="0"/>
                  </a:moveTo>
                  <a:cubicBezTo>
                    <a:pt x="2168" y="0"/>
                    <a:pt x="1859" y="75"/>
                    <a:pt x="1582" y="222"/>
                  </a:cubicBezTo>
                  <a:cubicBezTo>
                    <a:pt x="959" y="454"/>
                    <a:pt x="467" y="946"/>
                    <a:pt x="235" y="1569"/>
                  </a:cubicBezTo>
                  <a:cubicBezTo>
                    <a:pt x="75" y="1871"/>
                    <a:pt x="0" y="2210"/>
                    <a:pt x="15" y="2551"/>
                  </a:cubicBezTo>
                  <a:cubicBezTo>
                    <a:pt x="46" y="2777"/>
                    <a:pt x="75" y="3002"/>
                    <a:pt x="106" y="3229"/>
                  </a:cubicBezTo>
                  <a:cubicBezTo>
                    <a:pt x="224" y="3655"/>
                    <a:pt x="449" y="4041"/>
                    <a:pt x="762" y="4353"/>
                  </a:cubicBezTo>
                  <a:lnTo>
                    <a:pt x="1277" y="4752"/>
                  </a:lnTo>
                  <a:cubicBezTo>
                    <a:pt x="1664" y="4979"/>
                    <a:pt x="2106" y="5099"/>
                    <a:pt x="2555" y="5099"/>
                  </a:cubicBezTo>
                  <a:cubicBezTo>
                    <a:pt x="2558" y="5099"/>
                    <a:pt x="2561" y="5099"/>
                    <a:pt x="2564" y="5099"/>
                  </a:cubicBezTo>
                  <a:lnTo>
                    <a:pt x="2800" y="5099"/>
                  </a:lnTo>
                  <a:cubicBezTo>
                    <a:pt x="2830" y="5101"/>
                    <a:pt x="2860" y="5102"/>
                    <a:pt x="2890" y="5102"/>
                  </a:cubicBezTo>
                  <a:cubicBezTo>
                    <a:pt x="3201" y="5102"/>
                    <a:pt x="3507" y="5025"/>
                    <a:pt x="3782" y="4881"/>
                  </a:cubicBezTo>
                  <a:cubicBezTo>
                    <a:pt x="4712" y="4473"/>
                    <a:pt x="5321" y="3565"/>
                    <a:pt x="5349" y="2551"/>
                  </a:cubicBezTo>
                  <a:cubicBezTo>
                    <a:pt x="5318" y="2326"/>
                    <a:pt x="5287" y="2099"/>
                    <a:pt x="5258" y="1874"/>
                  </a:cubicBezTo>
                  <a:cubicBezTo>
                    <a:pt x="5140" y="1448"/>
                    <a:pt x="4914" y="1060"/>
                    <a:pt x="4602" y="749"/>
                  </a:cubicBezTo>
                  <a:lnTo>
                    <a:pt x="4087" y="351"/>
                  </a:lnTo>
                  <a:cubicBezTo>
                    <a:pt x="3696" y="123"/>
                    <a:pt x="3252" y="2"/>
                    <a:pt x="2800" y="2"/>
                  </a:cubicBezTo>
                  <a:lnTo>
                    <a:pt x="2564" y="2"/>
                  </a:lnTo>
                  <a:cubicBezTo>
                    <a:pt x="2536" y="1"/>
                    <a:pt x="2508" y="0"/>
                    <a:pt x="2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227300" y="530125"/>
              <a:ext cx="133375" cy="133350"/>
            </a:xfrm>
            <a:custGeom>
              <a:avLst/>
              <a:gdLst/>
              <a:ahLst/>
              <a:cxnLst/>
              <a:rect l="l" t="t" r="r" b="b"/>
              <a:pathLst>
                <a:path w="5335" h="5334" extrusionOk="0">
                  <a:moveTo>
                    <a:pt x="2549" y="0"/>
                  </a:moveTo>
                  <a:cubicBezTo>
                    <a:pt x="1879" y="28"/>
                    <a:pt x="1241" y="294"/>
                    <a:pt x="747" y="747"/>
                  </a:cubicBezTo>
                  <a:lnTo>
                    <a:pt x="349" y="1262"/>
                  </a:lnTo>
                  <a:cubicBezTo>
                    <a:pt x="119" y="1654"/>
                    <a:pt x="0" y="2097"/>
                    <a:pt x="0" y="2549"/>
                  </a:cubicBezTo>
                  <a:lnTo>
                    <a:pt x="92" y="3227"/>
                  </a:lnTo>
                  <a:cubicBezTo>
                    <a:pt x="209" y="3651"/>
                    <a:pt x="436" y="4039"/>
                    <a:pt x="747" y="4351"/>
                  </a:cubicBezTo>
                  <a:lnTo>
                    <a:pt x="984" y="4587"/>
                  </a:lnTo>
                  <a:cubicBezTo>
                    <a:pt x="1478" y="5042"/>
                    <a:pt x="2115" y="5306"/>
                    <a:pt x="2786" y="5334"/>
                  </a:cubicBezTo>
                  <a:cubicBezTo>
                    <a:pt x="3456" y="5306"/>
                    <a:pt x="4093" y="5042"/>
                    <a:pt x="4588" y="4587"/>
                  </a:cubicBezTo>
                  <a:lnTo>
                    <a:pt x="4987" y="4072"/>
                  </a:lnTo>
                  <a:cubicBezTo>
                    <a:pt x="5215" y="3682"/>
                    <a:pt x="5334" y="3237"/>
                    <a:pt x="5334" y="2785"/>
                  </a:cubicBezTo>
                  <a:lnTo>
                    <a:pt x="5243" y="2107"/>
                  </a:lnTo>
                  <a:cubicBezTo>
                    <a:pt x="5126" y="1681"/>
                    <a:pt x="4901" y="1295"/>
                    <a:pt x="4588" y="982"/>
                  </a:cubicBezTo>
                  <a:lnTo>
                    <a:pt x="4351" y="747"/>
                  </a:lnTo>
                  <a:cubicBezTo>
                    <a:pt x="3859" y="294"/>
                    <a:pt x="3219" y="28"/>
                    <a:pt x="2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-91350" y="681250"/>
              <a:ext cx="136275" cy="139125"/>
            </a:xfrm>
            <a:custGeom>
              <a:avLst/>
              <a:gdLst/>
              <a:ahLst/>
              <a:cxnLst/>
              <a:rect l="l" t="t" r="r" b="b"/>
              <a:pathLst>
                <a:path w="5451" h="5565" extrusionOk="0">
                  <a:moveTo>
                    <a:pt x="2872" y="1"/>
                  </a:moveTo>
                  <a:cubicBezTo>
                    <a:pt x="2644" y="1"/>
                    <a:pt x="2416" y="31"/>
                    <a:pt x="2194" y="91"/>
                  </a:cubicBezTo>
                  <a:lnTo>
                    <a:pt x="1584" y="349"/>
                  </a:lnTo>
                  <a:cubicBezTo>
                    <a:pt x="1208" y="571"/>
                    <a:pt x="893" y="885"/>
                    <a:pt x="671" y="1264"/>
                  </a:cubicBezTo>
                  <a:lnTo>
                    <a:pt x="425" y="1730"/>
                  </a:lnTo>
                  <a:cubicBezTo>
                    <a:pt x="242" y="2014"/>
                    <a:pt x="138" y="2340"/>
                    <a:pt x="123" y="2678"/>
                  </a:cubicBezTo>
                  <a:cubicBezTo>
                    <a:pt x="1" y="3349"/>
                    <a:pt x="185" y="4039"/>
                    <a:pt x="624" y="4561"/>
                  </a:cubicBezTo>
                  <a:cubicBezTo>
                    <a:pt x="803" y="4837"/>
                    <a:pt x="1049" y="5063"/>
                    <a:pt x="1340" y="5217"/>
                  </a:cubicBezTo>
                  <a:lnTo>
                    <a:pt x="1948" y="5474"/>
                  </a:lnTo>
                  <a:cubicBezTo>
                    <a:pt x="2170" y="5535"/>
                    <a:pt x="2398" y="5565"/>
                    <a:pt x="2626" y="5565"/>
                  </a:cubicBezTo>
                  <a:cubicBezTo>
                    <a:pt x="2853" y="5565"/>
                    <a:pt x="3081" y="5535"/>
                    <a:pt x="3303" y="5474"/>
                  </a:cubicBezTo>
                  <a:lnTo>
                    <a:pt x="3911" y="5217"/>
                  </a:lnTo>
                  <a:cubicBezTo>
                    <a:pt x="4290" y="4995"/>
                    <a:pt x="4604" y="4680"/>
                    <a:pt x="4826" y="4303"/>
                  </a:cubicBezTo>
                  <a:lnTo>
                    <a:pt x="5072" y="3835"/>
                  </a:lnTo>
                  <a:cubicBezTo>
                    <a:pt x="5255" y="3552"/>
                    <a:pt x="5359" y="3225"/>
                    <a:pt x="5374" y="2888"/>
                  </a:cubicBezTo>
                  <a:cubicBezTo>
                    <a:pt x="5451" y="2552"/>
                    <a:pt x="5434" y="2200"/>
                    <a:pt x="5328" y="1872"/>
                  </a:cubicBezTo>
                  <a:cubicBezTo>
                    <a:pt x="5126" y="1244"/>
                    <a:pt x="4712" y="706"/>
                    <a:pt x="4158" y="349"/>
                  </a:cubicBezTo>
                  <a:lnTo>
                    <a:pt x="3549" y="91"/>
                  </a:lnTo>
                  <a:cubicBezTo>
                    <a:pt x="3328" y="31"/>
                    <a:pt x="3100" y="1"/>
                    <a:pt x="28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3"/>
            <p:cNvSpPr/>
            <p:nvPr/>
          </p:nvSpPr>
          <p:spPr>
            <a:xfrm>
              <a:off x="477500" y="681850"/>
              <a:ext cx="151225" cy="137975"/>
            </a:xfrm>
            <a:custGeom>
              <a:avLst/>
              <a:gdLst/>
              <a:ahLst/>
              <a:cxnLst/>
              <a:rect l="l" t="t" r="r" b="b"/>
              <a:pathLst>
                <a:path w="6049" h="5519" extrusionOk="0">
                  <a:moveTo>
                    <a:pt x="2690" y="1"/>
                  </a:moveTo>
                  <a:cubicBezTo>
                    <a:pt x="1794" y="1"/>
                    <a:pt x="951" y="462"/>
                    <a:pt x="470" y="1237"/>
                  </a:cubicBezTo>
                  <a:cubicBezTo>
                    <a:pt x="157" y="1827"/>
                    <a:pt x="0" y="2544"/>
                    <a:pt x="212" y="3200"/>
                  </a:cubicBezTo>
                  <a:cubicBezTo>
                    <a:pt x="298" y="3404"/>
                    <a:pt x="385" y="3606"/>
                    <a:pt x="470" y="3810"/>
                  </a:cubicBezTo>
                  <a:cubicBezTo>
                    <a:pt x="691" y="4186"/>
                    <a:pt x="1006" y="4501"/>
                    <a:pt x="1384" y="4723"/>
                  </a:cubicBezTo>
                  <a:lnTo>
                    <a:pt x="2092" y="5196"/>
                  </a:lnTo>
                  <a:cubicBezTo>
                    <a:pt x="2376" y="5380"/>
                    <a:pt x="2702" y="5484"/>
                    <a:pt x="3040" y="5499"/>
                  </a:cubicBezTo>
                  <a:cubicBezTo>
                    <a:pt x="3145" y="5512"/>
                    <a:pt x="3250" y="5518"/>
                    <a:pt x="3355" y="5518"/>
                  </a:cubicBezTo>
                  <a:cubicBezTo>
                    <a:pt x="4252" y="5518"/>
                    <a:pt x="5097" y="5057"/>
                    <a:pt x="5579" y="4283"/>
                  </a:cubicBezTo>
                  <a:cubicBezTo>
                    <a:pt x="5892" y="3691"/>
                    <a:pt x="6048" y="2975"/>
                    <a:pt x="5836" y="2318"/>
                  </a:cubicBezTo>
                  <a:lnTo>
                    <a:pt x="5580" y="1709"/>
                  </a:lnTo>
                  <a:cubicBezTo>
                    <a:pt x="5358" y="1331"/>
                    <a:pt x="5044" y="1016"/>
                    <a:pt x="4665" y="795"/>
                  </a:cubicBezTo>
                  <a:lnTo>
                    <a:pt x="3956" y="322"/>
                  </a:lnTo>
                  <a:cubicBezTo>
                    <a:pt x="3674" y="139"/>
                    <a:pt x="3346" y="35"/>
                    <a:pt x="3009" y="20"/>
                  </a:cubicBezTo>
                  <a:cubicBezTo>
                    <a:pt x="2902" y="7"/>
                    <a:pt x="2796" y="1"/>
                    <a:pt x="26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211850" y="894400"/>
              <a:ext cx="164275" cy="127425"/>
            </a:xfrm>
            <a:custGeom>
              <a:avLst/>
              <a:gdLst/>
              <a:ahLst/>
              <a:cxnLst/>
              <a:rect l="l" t="t" r="r" b="b"/>
              <a:pathLst>
                <a:path w="6571" h="5097" extrusionOk="0">
                  <a:moveTo>
                    <a:pt x="3286" y="1"/>
                  </a:moveTo>
                  <a:cubicBezTo>
                    <a:pt x="5" y="1"/>
                    <a:pt x="0" y="5097"/>
                    <a:pt x="3286" y="5097"/>
                  </a:cubicBezTo>
                  <a:cubicBezTo>
                    <a:pt x="6566" y="5097"/>
                    <a:pt x="6570" y="1"/>
                    <a:pt x="3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-73150" y="994775"/>
              <a:ext cx="164300" cy="127425"/>
            </a:xfrm>
            <a:custGeom>
              <a:avLst/>
              <a:gdLst/>
              <a:ahLst/>
              <a:cxnLst/>
              <a:rect l="l" t="t" r="r" b="b"/>
              <a:pathLst>
                <a:path w="6572" h="5097" extrusionOk="0">
                  <a:moveTo>
                    <a:pt x="3286" y="1"/>
                  </a:moveTo>
                  <a:cubicBezTo>
                    <a:pt x="7" y="1"/>
                    <a:pt x="0" y="5097"/>
                    <a:pt x="3286" y="5097"/>
                  </a:cubicBezTo>
                  <a:cubicBezTo>
                    <a:pt x="6565" y="5097"/>
                    <a:pt x="6572" y="1"/>
                    <a:pt x="3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517075" y="994775"/>
              <a:ext cx="134100" cy="127425"/>
            </a:xfrm>
            <a:custGeom>
              <a:avLst/>
              <a:gdLst/>
              <a:ahLst/>
              <a:cxnLst/>
              <a:rect l="l" t="t" r="r" b="b"/>
              <a:pathLst>
                <a:path w="5364" h="5097" extrusionOk="0">
                  <a:moveTo>
                    <a:pt x="2528" y="0"/>
                  </a:moveTo>
                  <a:cubicBezTo>
                    <a:pt x="1517" y="0"/>
                    <a:pt x="604" y="620"/>
                    <a:pt x="235" y="1566"/>
                  </a:cubicBezTo>
                  <a:cubicBezTo>
                    <a:pt x="75" y="1868"/>
                    <a:pt x="0" y="2207"/>
                    <a:pt x="15" y="2548"/>
                  </a:cubicBezTo>
                  <a:lnTo>
                    <a:pt x="106" y="3226"/>
                  </a:lnTo>
                  <a:cubicBezTo>
                    <a:pt x="224" y="3652"/>
                    <a:pt x="450" y="4038"/>
                    <a:pt x="762" y="4350"/>
                  </a:cubicBezTo>
                  <a:lnTo>
                    <a:pt x="1277" y="4749"/>
                  </a:lnTo>
                  <a:cubicBezTo>
                    <a:pt x="1666" y="4976"/>
                    <a:pt x="2106" y="5097"/>
                    <a:pt x="2555" y="5097"/>
                  </a:cubicBezTo>
                  <a:cubicBezTo>
                    <a:pt x="2558" y="5097"/>
                    <a:pt x="2561" y="5097"/>
                    <a:pt x="2564" y="5097"/>
                  </a:cubicBezTo>
                  <a:lnTo>
                    <a:pt x="2800" y="5097"/>
                  </a:lnTo>
                  <a:cubicBezTo>
                    <a:pt x="2813" y="5097"/>
                    <a:pt x="2826" y="5097"/>
                    <a:pt x="2839" y="5097"/>
                  </a:cubicBezTo>
                  <a:cubicBezTo>
                    <a:pt x="3851" y="5097"/>
                    <a:pt x="4762" y="4474"/>
                    <a:pt x="5129" y="3529"/>
                  </a:cubicBezTo>
                  <a:cubicBezTo>
                    <a:pt x="5289" y="3228"/>
                    <a:pt x="5364" y="2889"/>
                    <a:pt x="5349" y="2548"/>
                  </a:cubicBezTo>
                  <a:lnTo>
                    <a:pt x="5258" y="1873"/>
                  </a:lnTo>
                  <a:cubicBezTo>
                    <a:pt x="5140" y="1447"/>
                    <a:pt x="4915" y="1059"/>
                    <a:pt x="4602" y="747"/>
                  </a:cubicBezTo>
                  <a:lnTo>
                    <a:pt x="4087" y="350"/>
                  </a:lnTo>
                  <a:cubicBezTo>
                    <a:pt x="3697" y="120"/>
                    <a:pt x="3254" y="1"/>
                    <a:pt x="2800" y="1"/>
                  </a:cubicBezTo>
                  <a:lnTo>
                    <a:pt x="2564" y="1"/>
                  </a:lnTo>
                  <a:cubicBezTo>
                    <a:pt x="2552" y="0"/>
                    <a:pt x="2540" y="0"/>
                    <a:pt x="2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3"/>
            <p:cNvSpPr/>
            <p:nvPr/>
          </p:nvSpPr>
          <p:spPr>
            <a:xfrm>
              <a:off x="272575" y="1252750"/>
              <a:ext cx="164325" cy="127425"/>
            </a:xfrm>
            <a:custGeom>
              <a:avLst/>
              <a:gdLst/>
              <a:ahLst/>
              <a:cxnLst/>
              <a:rect l="l" t="t" r="r" b="b"/>
              <a:pathLst>
                <a:path w="6573" h="5097" extrusionOk="0">
                  <a:moveTo>
                    <a:pt x="3286" y="1"/>
                  </a:moveTo>
                  <a:cubicBezTo>
                    <a:pt x="7" y="1"/>
                    <a:pt x="1" y="5097"/>
                    <a:pt x="3286" y="5097"/>
                  </a:cubicBezTo>
                  <a:cubicBezTo>
                    <a:pt x="6566" y="5097"/>
                    <a:pt x="6572" y="1"/>
                    <a:pt x="3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25"/>
          <p:cNvSpPr/>
          <p:nvPr/>
        </p:nvSpPr>
        <p:spPr>
          <a:xfrm rot="4140436" flipH="1">
            <a:off x="-879846" y="3821472"/>
            <a:ext cx="2299265" cy="2111967"/>
          </a:xfrm>
          <a:custGeom>
            <a:avLst/>
            <a:gdLst/>
            <a:ahLst/>
            <a:cxnLst/>
            <a:rect l="l" t="t" r="r" b="b"/>
            <a:pathLst>
              <a:path w="46354" h="42578" extrusionOk="0">
                <a:moveTo>
                  <a:pt x="18089" y="0"/>
                </a:moveTo>
                <a:cubicBezTo>
                  <a:pt x="16241" y="0"/>
                  <a:pt x="14323" y="619"/>
                  <a:pt x="12672" y="1694"/>
                </a:cubicBezTo>
                <a:cubicBezTo>
                  <a:pt x="9053" y="4049"/>
                  <a:pt x="6034" y="7568"/>
                  <a:pt x="4117" y="11425"/>
                </a:cubicBezTo>
                <a:cubicBezTo>
                  <a:pt x="3671" y="12326"/>
                  <a:pt x="3210" y="13340"/>
                  <a:pt x="2817" y="14408"/>
                </a:cubicBezTo>
                <a:cubicBezTo>
                  <a:pt x="1034" y="18139"/>
                  <a:pt x="1" y="22509"/>
                  <a:pt x="1865" y="25771"/>
                </a:cubicBezTo>
                <a:cubicBezTo>
                  <a:pt x="3009" y="27770"/>
                  <a:pt x="5107" y="28742"/>
                  <a:pt x="7285" y="28742"/>
                </a:cubicBezTo>
                <a:cubicBezTo>
                  <a:pt x="7919" y="28742"/>
                  <a:pt x="8559" y="28659"/>
                  <a:pt x="9184" y="28496"/>
                </a:cubicBezTo>
                <a:cubicBezTo>
                  <a:pt x="9316" y="28462"/>
                  <a:pt x="9443" y="28420"/>
                  <a:pt x="9569" y="28379"/>
                </a:cubicBezTo>
                <a:lnTo>
                  <a:pt x="9569" y="28379"/>
                </a:lnTo>
                <a:cubicBezTo>
                  <a:pt x="8778" y="32043"/>
                  <a:pt x="9077" y="35739"/>
                  <a:pt x="12158" y="37545"/>
                </a:cubicBezTo>
                <a:cubicBezTo>
                  <a:pt x="13015" y="38047"/>
                  <a:pt x="13891" y="38254"/>
                  <a:pt x="14763" y="38254"/>
                </a:cubicBezTo>
                <a:cubicBezTo>
                  <a:pt x="16981" y="38254"/>
                  <a:pt x="19180" y="36917"/>
                  <a:pt x="21005" y="35698"/>
                </a:cubicBezTo>
                <a:cubicBezTo>
                  <a:pt x="21289" y="35509"/>
                  <a:pt x="21573" y="35313"/>
                  <a:pt x="21854" y="35117"/>
                </a:cubicBezTo>
                <a:cubicBezTo>
                  <a:pt x="21961" y="37314"/>
                  <a:pt x="22823" y="39390"/>
                  <a:pt x="24910" y="41051"/>
                </a:cubicBezTo>
                <a:cubicBezTo>
                  <a:pt x="26265" y="42129"/>
                  <a:pt x="27678" y="42578"/>
                  <a:pt x="29087" y="42578"/>
                </a:cubicBezTo>
                <a:cubicBezTo>
                  <a:pt x="33255" y="42578"/>
                  <a:pt x="37386" y="38655"/>
                  <a:pt x="39856" y="35516"/>
                </a:cubicBezTo>
                <a:cubicBezTo>
                  <a:pt x="43161" y="31315"/>
                  <a:pt x="46354" y="25076"/>
                  <a:pt x="45696" y="19556"/>
                </a:cubicBezTo>
                <a:cubicBezTo>
                  <a:pt x="45335" y="16530"/>
                  <a:pt x="43070" y="14252"/>
                  <a:pt x="39969" y="14252"/>
                </a:cubicBezTo>
                <a:cubicBezTo>
                  <a:pt x="39938" y="14252"/>
                  <a:pt x="39907" y="14253"/>
                  <a:pt x="39876" y="14253"/>
                </a:cubicBezTo>
                <a:cubicBezTo>
                  <a:pt x="39027" y="14264"/>
                  <a:pt x="38271" y="14442"/>
                  <a:pt x="37568" y="14720"/>
                </a:cubicBezTo>
                <a:cubicBezTo>
                  <a:pt x="37802" y="13749"/>
                  <a:pt x="37939" y="12757"/>
                  <a:pt x="37850" y="11713"/>
                </a:cubicBezTo>
                <a:cubicBezTo>
                  <a:pt x="37614" y="8965"/>
                  <a:pt x="36062" y="6206"/>
                  <a:pt x="33320" y="5298"/>
                </a:cubicBezTo>
                <a:cubicBezTo>
                  <a:pt x="32565" y="5048"/>
                  <a:pt x="31791" y="4934"/>
                  <a:pt x="31009" y="4934"/>
                </a:cubicBezTo>
                <a:cubicBezTo>
                  <a:pt x="29091" y="4934"/>
                  <a:pt x="27125" y="5619"/>
                  <a:pt x="25279" y="6656"/>
                </a:cubicBezTo>
                <a:cubicBezTo>
                  <a:pt x="25129" y="5537"/>
                  <a:pt x="24759" y="4424"/>
                  <a:pt x="24099" y="3339"/>
                </a:cubicBezTo>
                <a:cubicBezTo>
                  <a:pt x="22673" y="1001"/>
                  <a:pt x="20438" y="0"/>
                  <a:pt x="1808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25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25"/>
          <p:cNvSpPr txBox="1">
            <a:spLocks noGrp="1"/>
          </p:cNvSpPr>
          <p:nvPr>
            <p:ph type="subTitle" idx="1"/>
          </p:nvPr>
        </p:nvSpPr>
        <p:spPr>
          <a:xfrm>
            <a:off x="1172900" y="2572950"/>
            <a:ext cx="1866900" cy="9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25"/>
          <p:cNvSpPr txBox="1">
            <a:spLocks noGrp="1"/>
          </p:cNvSpPr>
          <p:nvPr>
            <p:ph type="subTitle" idx="2"/>
          </p:nvPr>
        </p:nvSpPr>
        <p:spPr>
          <a:xfrm>
            <a:off x="3638550" y="2573071"/>
            <a:ext cx="1866900" cy="9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1" name="Google Shape;611;p25"/>
          <p:cNvSpPr txBox="1">
            <a:spLocks noGrp="1"/>
          </p:cNvSpPr>
          <p:nvPr>
            <p:ph type="subTitle" idx="3"/>
          </p:nvPr>
        </p:nvSpPr>
        <p:spPr>
          <a:xfrm>
            <a:off x="6104200" y="2573074"/>
            <a:ext cx="1866900" cy="9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2" name="Google Shape;612;p25"/>
          <p:cNvSpPr txBox="1">
            <a:spLocks noGrp="1"/>
          </p:cNvSpPr>
          <p:nvPr>
            <p:ph type="subTitle" idx="4"/>
          </p:nvPr>
        </p:nvSpPr>
        <p:spPr>
          <a:xfrm>
            <a:off x="1172900" y="2217200"/>
            <a:ext cx="1866900" cy="42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highlight>
                  <a:schemeClr val="lt2"/>
                </a:highlight>
                <a:latin typeface="Arima"/>
                <a:ea typeface="Arima"/>
                <a:cs typeface="Arima"/>
                <a:sym typeface="Ar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3" name="Google Shape;613;p25"/>
          <p:cNvSpPr txBox="1">
            <a:spLocks noGrp="1"/>
          </p:cNvSpPr>
          <p:nvPr>
            <p:ph type="subTitle" idx="5"/>
          </p:nvPr>
        </p:nvSpPr>
        <p:spPr>
          <a:xfrm>
            <a:off x="3638558" y="2217200"/>
            <a:ext cx="1866900" cy="42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highlight>
                  <a:schemeClr val="lt2"/>
                </a:highlight>
                <a:latin typeface="Arima"/>
                <a:ea typeface="Arima"/>
                <a:cs typeface="Arima"/>
                <a:sym typeface="Ar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4" name="Google Shape;614;p25"/>
          <p:cNvSpPr txBox="1">
            <a:spLocks noGrp="1"/>
          </p:cNvSpPr>
          <p:nvPr>
            <p:ph type="subTitle" idx="6"/>
          </p:nvPr>
        </p:nvSpPr>
        <p:spPr>
          <a:xfrm>
            <a:off x="6104200" y="2217200"/>
            <a:ext cx="1866900" cy="42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highlight>
                  <a:schemeClr val="lt2"/>
                </a:highlight>
                <a:latin typeface="Arima"/>
                <a:ea typeface="Arima"/>
                <a:cs typeface="Arima"/>
                <a:sym typeface="Arim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5" name="Google Shape;615;p25"/>
          <p:cNvSpPr/>
          <p:nvPr/>
        </p:nvSpPr>
        <p:spPr>
          <a:xfrm rot="-2402609">
            <a:off x="7610126" y="3704312"/>
            <a:ext cx="2727827" cy="1608749"/>
          </a:xfrm>
          <a:custGeom>
            <a:avLst/>
            <a:gdLst/>
            <a:ahLst/>
            <a:cxnLst/>
            <a:rect l="l" t="t" r="r" b="b"/>
            <a:pathLst>
              <a:path w="55206" h="32558" extrusionOk="0">
                <a:moveTo>
                  <a:pt x="31774" y="1"/>
                </a:moveTo>
                <a:cubicBezTo>
                  <a:pt x="27536" y="1"/>
                  <a:pt x="23500" y="1876"/>
                  <a:pt x="22349" y="6513"/>
                </a:cubicBezTo>
                <a:cubicBezTo>
                  <a:pt x="20691" y="16422"/>
                  <a:pt x="9582" y="7930"/>
                  <a:pt x="4445" y="15910"/>
                </a:cubicBezTo>
                <a:cubicBezTo>
                  <a:pt x="0" y="23100"/>
                  <a:pt x="7023" y="30851"/>
                  <a:pt x="14457" y="30851"/>
                </a:cubicBezTo>
                <a:cubicBezTo>
                  <a:pt x="15058" y="30851"/>
                  <a:pt x="15662" y="30801"/>
                  <a:pt x="16262" y="30695"/>
                </a:cubicBezTo>
                <a:cubicBezTo>
                  <a:pt x="18548" y="30585"/>
                  <a:pt x="20569" y="29724"/>
                  <a:pt x="22548" y="28766"/>
                </a:cubicBezTo>
                <a:cubicBezTo>
                  <a:pt x="23460" y="28324"/>
                  <a:pt x="24432" y="28114"/>
                  <a:pt x="25399" y="28114"/>
                </a:cubicBezTo>
                <a:cubicBezTo>
                  <a:pt x="27028" y="28114"/>
                  <a:pt x="28648" y="28710"/>
                  <a:pt x="29962" y="29798"/>
                </a:cubicBezTo>
                <a:cubicBezTo>
                  <a:pt x="29972" y="29808"/>
                  <a:pt x="29984" y="29818"/>
                  <a:pt x="29995" y="29826"/>
                </a:cubicBezTo>
                <a:cubicBezTo>
                  <a:pt x="32829" y="31734"/>
                  <a:pt x="35467" y="32558"/>
                  <a:pt x="37824" y="32558"/>
                </a:cubicBezTo>
                <a:cubicBezTo>
                  <a:pt x="50659" y="32558"/>
                  <a:pt x="55206" y="8145"/>
                  <a:pt x="38101" y="1364"/>
                </a:cubicBezTo>
                <a:cubicBezTo>
                  <a:pt x="36180" y="495"/>
                  <a:pt x="33950" y="1"/>
                  <a:pt x="317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6" name="Google Shape;616;p25"/>
          <p:cNvGrpSpPr/>
          <p:nvPr/>
        </p:nvGrpSpPr>
        <p:grpSpPr>
          <a:xfrm rot="-4979255">
            <a:off x="7793651" y="4406261"/>
            <a:ext cx="1728629" cy="1652385"/>
            <a:chOff x="1394450" y="2186625"/>
            <a:chExt cx="1136450" cy="1086325"/>
          </a:xfrm>
        </p:grpSpPr>
        <p:sp>
          <p:nvSpPr>
            <p:cNvPr id="617" name="Google Shape;617;p25"/>
            <p:cNvSpPr/>
            <p:nvPr/>
          </p:nvSpPr>
          <p:spPr>
            <a:xfrm>
              <a:off x="1394450" y="2186625"/>
              <a:ext cx="1136450" cy="1086325"/>
            </a:xfrm>
            <a:custGeom>
              <a:avLst/>
              <a:gdLst/>
              <a:ahLst/>
              <a:cxnLst/>
              <a:rect l="l" t="t" r="r" b="b"/>
              <a:pathLst>
                <a:path w="45458" h="43453" extrusionOk="0">
                  <a:moveTo>
                    <a:pt x="22516" y="458"/>
                  </a:moveTo>
                  <a:cubicBezTo>
                    <a:pt x="30256" y="458"/>
                    <a:pt x="36910" y="5443"/>
                    <a:pt x="40306" y="11836"/>
                  </a:cubicBezTo>
                  <a:cubicBezTo>
                    <a:pt x="44955" y="20583"/>
                    <a:pt x="44085" y="32823"/>
                    <a:pt x="31663" y="40449"/>
                  </a:cubicBezTo>
                  <a:cubicBezTo>
                    <a:pt x="28665" y="42143"/>
                    <a:pt x="25205" y="42999"/>
                    <a:pt x="21661" y="42999"/>
                  </a:cubicBezTo>
                  <a:cubicBezTo>
                    <a:pt x="18763" y="42999"/>
                    <a:pt x="15809" y="42427"/>
                    <a:pt x="13005" y="41273"/>
                  </a:cubicBezTo>
                  <a:cubicBezTo>
                    <a:pt x="7330" y="38939"/>
                    <a:pt x="3202" y="34515"/>
                    <a:pt x="1681" y="29140"/>
                  </a:cubicBezTo>
                  <a:cubicBezTo>
                    <a:pt x="483" y="24370"/>
                    <a:pt x="1104" y="18684"/>
                    <a:pt x="3381" y="13537"/>
                  </a:cubicBezTo>
                  <a:cubicBezTo>
                    <a:pt x="5610" y="8503"/>
                    <a:pt x="9543" y="4502"/>
                    <a:pt x="14456" y="2268"/>
                  </a:cubicBezTo>
                  <a:cubicBezTo>
                    <a:pt x="17211" y="1016"/>
                    <a:pt x="19924" y="458"/>
                    <a:pt x="22516" y="458"/>
                  </a:cubicBezTo>
                  <a:close/>
                  <a:moveTo>
                    <a:pt x="22522" y="1"/>
                  </a:moveTo>
                  <a:cubicBezTo>
                    <a:pt x="19869" y="1"/>
                    <a:pt x="17090" y="573"/>
                    <a:pt x="14269" y="1855"/>
                  </a:cubicBezTo>
                  <a:cubicBezTo>
                    <a:pt x="9254" y="4135"/>
                    <a:pt x="5240" y="8218"/>
                    <a:pt x="2967" y="13353"/>
                  </a:cubicBezTo>
                  <a:cubicBezTo>
                    <a:pt x="613" y="18668"/>
                    <a:pt x="1" y="24313"/>
                    <a:pt x="1243" y="29257"/>
                  </a:cubicBezTo>
                  <a:cubicBezTo>
                    <a:pt x="2805" y="34772"/>
                    <a:pt x="7029" y="39306"/>
                    <a:pt x="12832" y="41693"/>
                  </a:cubicBezTo>
                  <a:cubicBezTo>
                    <a:pt x="15691" y="42868"/>
                    <a:pt x="18704" y="43452"/>
                    <a:pt x="21660" y="43452"/>
                  </a:cubicBezTo>
                  <a:cubicBezTo>
                    <a:pt x="25284" y="43452"/>
                    <a:pt x="28823" y="42577"/>
                    <a:pt x="31892" y="40840"/>
                  </a:cubicBezTo>
                  <a:cubicBezTo>
                    <a:pt x="31894" y="40840"/>
                    <a:pt x="31895" y="40839"/>
                    <a:pt x="31899" y="40837"/>
                  </a:cubicBezTo>
                  <a:cubicBezTo>
                    <a:pt x="44575" y="33059"/>
                    <a:pt x="45457" y="20559"/>
                    <a:pt x="40707" y="11623"/>
                  </a:cubicBezTo>
                  <a:cubicBezTo>
                    <a:pt x="37237" y="5093"/>
                    <a:pt x="30438" y="1"/>
                    <a:pt x="225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5"/>
            <p:cNvSpPr/>
            <p:nvPr/>
          </p:nvSpPr>
          <p:spPr>
            <a:xfrm>
              <a:off x="1504525" y="2286700"/>
              <a:ext cx="935675" cy="890650"/>
            </a:xfrm>
            <a:custGeom>
              <a:avLst/>
              <a:gdLst/>
              <a:ahLst/>
              <a:cxnLst/>
              <a:rect l="l" t="t" r="r" b="b"/>
              <a:pathLst>
                <a:path w="37427" h="35626" extrusionOk="0">
                  <a:moveTo>
                    <a:pt x="18590" y="458"/>
                  </a:moveTo>
                  <a:cubicBezTo>
                    <a:pt x="24900" y="458"/>
                    <a:pt x="30340" y="4480"/>
                    <a:pt x="33133" y="9650"/>
                  </a:cubicBezTo>
                  <a:cubicBezTo>
                    <a:pt x="36926" y="16668"/>
                    <a:pt x="36304" y="26564"/>
                    <a:pt x="26360" y="32848"/>
                  </a:cubicBezTo>
                  <a:cubicBezTo>
                    <a:pt x="23842" y="34388"/>
                    <a:pt x="20808" y="35174"/>
                    <a:pt x="17701" y="35174"/>
                  </a:cubicBezTo>
                  <a:cubicBezTo>
                    <a:pt x="15417" y="35174"/>
                    <a:pt x="13094" y="34750"/>
                    <a:pt x="10907" y="33890"/>
                  </a:cubicBezTo>
                  <a:cubicBezTo>
                    <a:pt x="6195" y="32036"/>
                    <a:pt x="2787" y="28448"/>
                    <a:pt x="1557" y="24046"/>
                  </a:cubicBezTo>
                  <a:cubicBezTo>
                    <a:pt x="465" y="20134"/>
                    <a:pt x="948" y="15547"/>
                    <a:pt x="2920" y="11128"/>
                  </a:cubicBezTo>
                  <a:cubicBezTo>
                    <a:pt x="4740" y="7034"/>
                    <a:pt x="7948" y="3776"/>
                    <a:pt x="11951" y="1952"/>
                  </a:cubicBezTo>
                  <a:cubicBezTo>
                    <a:pt x="14217" y="918"/>
                    <a:pt x="16454" y="458"/>
                    <a:pt x="18590" y="458"/>
                  </a:cubicBezTo>
                  <a:close/>
                  <a:moveTo>
                    <a:pt x="18596" y="1"/>
                  </a:moveTo>
                  <a:cubicBezTo>
                    <a:pt x="16397" y="1"/>
                    <a:pt x="14096" y="475"/>
                    <a:pt x="11762" y="1539"/>
                  </a:cubicBezTo>
                  <a:cubicBezTo>
                    <a:pt x="7660" y="3409"/>
                    <a:pt x="4372" y="6750"/>
                    <a:pt x="2505" y="10943"/>
                  </a:cubicBezTo>
                  <a:cubicBezTo>
                    <a:pt x="493" y="15456"/>
                    <a:pt x="0" y="20153"/>
                    <a:pt x="1121" y="24168"/>
                  </a:cubicBezTo>
                  <a:cubicBezTo>
                    <a:pt x="2389" y="28708"/>
                    <a:pt x="5896" y="32405"/>
                    <a:pt x="10741" y="34311"/>
                  </a:cubicBezTo>
                  <a:cubicBezTo>
                    <a:pt x="12958" y="35180"/>
                    <a:pt x="15318" y="35626"/>
                    <a:pt x="17700" y="35626"/>
                  </a:cubicBezTo>
                  <a:cubicBezTo>
                    <a:pt x="20893" y="35626"/>
                    <a:pt x="24010" y="34818"/>
                    <a:pt x="26599" y="33233"/>
                  </a:cubicBezTo>
                  <a:lnTo>
                    <a:pt x="26602" y="33231"/>
                  </a:lnTo>
                  <a:cubicBezTo>
                    <a:pt x="36795" y="26791"/>
                    <a:pt x="37427" y="16638"/>
                    <a:pt x="33533" y="9432"/>
                  </a:cubicBezTo>
                  <a:cubicBezTo>
                    <a:pt x="30664" y="4129"/>
                    <a:pt x="25080" y="1"/>
                    <a:pt x="18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5"/>
            <p:cNvSpPr/>
            <p:nvPr/>
          </p:nvSpPr>
          <p:spPr>
            <a:xfrm>
              <a:off x="1615775" y="2386750"/>
              <a:ext cx="733775" cy="695775"/>
            </a:xfrm>
            <a:custGeom>
              <a:avLst/>
              <a:gdLst/>
              <a:ahLst/>
              <a:cxnLst/>
              <a:rect l="l" t="t" r="r" b="b"/>
              <a:pathLst>
                <a:path w="29351" h="27831" extrusionOk="0">
                  <a:moveTo>
                    <a:pt x="14619" y="457"/>
                  </a:moveTo>
                  <a:cubicBezTo>
                    <a:pt x="19499" y="457"/>
                    <a:pt x="23724" y="3518"/>
                    <a:pt x="25914" y="7463"/>
                  </a:cubicBezTo>
                  <a:cubicBezTo>
                    <a:pt x="28854" y="12754"/>
                    <a:pt x="28477" y="20305"/>
                    <a:pt x="21008" y="25248"/>
                  </a:cubicBezTo>
                  <a:lnTo>
                    <a:pt x="21005" y="25250"/>
                  </a:lnTo>
                  <a:cubicBezTo>
                    <a:pt x="18965" y="26653"/>
                    <a:pt x="16421" y="27377"/>
                    <a:pt x="13802" y="27377"/>
                  </a:cubicBezTo>
                  <a:cubicBezTo>
                    <a:pt x="12206" y="27377"/>
                    <a:pt x="10582" y="27108"/>
                    <a:pt x="9028" y="26560"/>
                  </a:cubicBezTo>
                  <a:cubicBezTo>
                    <a:pt x="5212" y="25212"/>
                    <a:pt x="2427" y="22440"/>
                    <a:pt x="1388" y="18954"/>
                  </a:cubicBezTo>
                  <a:cubicBezTo>
                    <a:pt x="467" y="15862"/>
                    <a:pt x="830" y="12228"/>
                    <a:pt x="2412" y="8719"/>
                  </a:cubicBezTo>
                  <a:cubicBezTo>
                    <a:pt x="3826" y="5569"/>
                    <a:pt x="6306" y="3052"/>
                    <a:pt x="9397" y="1635"/>
                  </a:cubicBezTo>
                  <a:cubicBezTo>
                    <a:pt x="11179" y="820"/>
                    <a:pt x="12939" y="457"/>
                    <a:pt x="14619" y="457"/>
                  </a:cubicBezTo>
                  <a:close/>
                  <a:moveTo>
                    <a:pt x="14626" y="0"/>
                  </a:moveTo>
                  <a:cubicBezTo>
                    <a:pt x="12882" y="0"/>
                    <a:pt x="11057" y="377"/>
                    <a:pt x="9209" y="1224"/>
                  </a:cubicBezTo>
                  <a:cubicBezTo>
                    <a:pt x="6018" y="2685"/>
                    <a:pt x="3457" y="5282"/>
                    <a:pt x="1999" y="8533"/>
                  </a:cubicBezTo>
                  <a:cubicBezTo>
                    <a:pt x="373" y="12140"/>
                    <a:pt x="1" y="15886"/>
                    <a:pt x="954" y="19083"/>
                  </a:cubicBezTo>
                  <a:cubicBezTo>
                    <a:pt x="2035" y="22708"/>
                    <a:pt x="4922" y="25590"/>
                    <a:pt x="8877" y="26986"/>
                  </a:cubicBezTo>
                  <a:cubicBezTo>
                    <a:pt x="10458" y="27544"/>
                    <a:pt x="12122" y="27829"/>
                    <a:pt x="13799" y="27830"/>
                  </a:cubicBezTo>
                  <a:cubicBezTo>
                    <a:pt x="16510" y="27830"/>
                    <a:pt x="19145" y="27078"/>
                    <a:pt x="21260" y="25625"/>
                  </a:cubicBezTo>
                  <a:cubicBezTo>
                    <a:pt x="28969" y="20523"/>
                    <a:pt x="29351" y="12715"/>
                    <a:pt x="26311" y="7242"/>
                  </a:cubicBezTo>
                  <a:cubicBezTo>
                    <a:pt x="24045" y="3163"/>
                    <a:pt x="19677" y="0"/>
                    <a:pt x="14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5"/>
            <p:cNvSpPr/>
            <p:nvPr/>
          </p:nvSpPr>
          <p:spPr>
            <a:xfrm>
              <a:off x="1727000" y="2486750"/>
              <a:ext cx="537625" cy="501825"/>
            </a:xfrm>
            <a:custGeom>
              <a:avLst/>
              <a:gdLst/>
              <a:ahLst/>
              <a:cxnLst/>
              <a:rect l="l" t="t" r="r" b="b"/>
              <a:pathLst>
                <a:path w="21505" h="20073" extrusionOk="0">
                  <a:moveTo>
                    <a:pt x="10657" y="456"/>
                  </a:moveTo>
                  <a:cubicBezTo>
                    <a:pt x="14109" y="456"/>
                    <a:pt x="17116" y="2555"/>
                    <a:pt x="18704" y="5275"/>
                  </a:cubicBezTo>
                  <a:cubicBezTo>
                    <a:pt x="20634" y="8585"/>
                    <a:pt x="20993" y="13810"/>
                    <a:pt x="15656" y="17652"/>
                  </a:cubicBezTo>
                  <a:lnTo>
                    <a:pt x="15644" y="17662"/>
                  </a:lnTo>
                  <a:cubicBezTo>
                    <a:pt x="14092" y="18946"/>
                    <a:pt x="12092" y="19620"/>
                    <a:pt x="9985" y="19620"/>
                  </a:cubicBezTo>
                  <a:cubicBezTo>
                    <a:pt x="9046" y="19620"/>
                    <a:pt x="8087" y="19486"/>
                    <a:pt x="7137" y="19214"/>
                  </a:cubicBezTo>
                  <a:cubicBezTo>
                    <a:pt x="4268" y="18391"/>
                    <a:pt x="2055" y="16389"/>
                    <a:pt x="1217" y="13860"/>
                  </a:cubicBezTo>
                  <a:cubicBezTo>
                    <a:pt x="466" y="11595"/>
                    <a:pt x="712" y="8916"/>
                    <a:pt x="1905" y="6314"/>
                  </a:cubicBezTo>
                  <a:cubicBezTo>
                    <a:pt x="2910" y="4102"/>
                    <a:pt x="4665" y="2329"/>
                    <a:pt x="6846" y="1322"/>
                  </a:cubicBezTo>
                  <a:cubicBezTo>
                    <a:pt x="8144" y="723"/>
                    <a:pt x="9428" y="456"/>
                    <a:pt x="10657" y="456"/>
                  </a:cubicBezTo>
                  <a:close/>
                  <a:moveTo>
                    <a:pt x="10662" y="1"/>
                  </a:moveTo>
                  <a:cubicBezTo>
                    <a:pt x="9371" y="1"/>
                    <a:pt x="8020" y="280"/>
                    <a:pt x="6656" y="910"/>
                  </a:cubicBezTo>
                  <a:cubicBezTo>
                    <a:pt x="4377" y="1964"/>
                    <a:pt x="2543" y="3815"/>
                    <a:pt x="1492" y="6124"/>
                  </a:cubicBezTo>
                  <a:cubicBezTo>
                    <a:pt x="251" y="8830"/>
                    <a:pt x="1" y="11628"/>
                    <a:pt x="787" y="14003"/>
                  </a:cubicBezTo>
                  <a:cubicBezTo>
                    <a:pt x="1673" y="16674"/>
                    <a:pt x="4000" y="18786"/>
                    <a:pt x="7013" y="19650"/>
                  </a:cubicBezTo>
                  <a:cubicBezTo>
                    <a:pt x="7980" y="19928"/>
                    <a:pt x="8979" y="20071"/>
                    <a:pt x="9986" y="20073"/>
                  </a:cubicBezTo>
                  <a:cubicBezTo>
                    <a:pt x="12194" y="20073"/>
                    <a:pt x="14295" y="19365"/>
                    <a:pt x="15927" y="18016"/>
                  </a:cubicBezTo>
                  <a:cubicBezTo>
                    <a:pt x="21505" y="13996"/>
                    <a:pt x="21120" y="8519"/>
                    <a:pt x="19095" y="5048"/>
                  </a:cubicBezTo>
                  <a:cubicBezTo>
                    <a:pt x="17433" y="2198"/>
                    <a:pt x="14280" y="1"/>
                    <a:pt x="10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5"/>
            <p:cNvSpPr/>
            <p:nvPr/>
          </p:nvSpPr>
          <p:spPr>
            <a:xfrm>
              <a:off x="1838125" y="2586600"/>
              <a:ext cx="338250" cy="309150"/>
            </a:xfrm>
            <a:custGeom>
              <a:avLst/>
              <a:gdLst/>
              <a:ahLst/>
              <a:cxnLst/>
              <a:rect l="l" t="t" r="r" b="b"/>
              <a:pathLst>
                <a:path w="13530" h="12366" extrusionOk="0">
                  <a:moveTo>
                    <a:pt x="6724" y="457"/>
                  </a:moveTo>
                  <a:cubicBezTo>
                    <a:pt x="8745" y="457"/>
                    <a:pt x="10536" y="1590"/>
                    <a:pt x="11517" y="3090"/>
                  </a:cubicBezTo>
                  <a:cubicBezTo>
                    <a:pt x="12707" y="4902"/>
                    <a:pt x="13010" y="7688"/>
                    <a:pt x="10297" y="10070"/>
                  </a:cubicBezTo>
                  <a:cubicBezTo>
                    <a:pt x="10289" y="10078"/>
                    <a:pt x="10281" y="10086"/>
                    <a:pt x="10274" y="10095"/>
                  </a:cubicBezTo>
                  <a:cubicBezTo>
                    <a:pt x="9288" y="11266"/>
                    <a:pt x="7805" y="11913"/>
                    <a:pt x="6186" y="11913"/>
                  </a:cubicBezTo>
                  <a:cubicBezTo>
                    <a:pt x="5865" y="11913"/>
                    <a:pt x="5539" y="11888"/>
                    <a:pt x="5210" y="11836"/>
                  </a:cubicBezTo>
                  <a:cubicBezTo>
                    <a:pt x="3288" y="11531"/>
                    <a:pt x="1693" y="10355"/>
                    <a:pt x="1048" y="8766"/>
                  </a:cubicBezTo>
                  <a:cubicBezTo>
                    <a:pt x="470" y="7339"/>
                    <a:pt x="593" y="5618"/>
                    <a:pt x="1400" y="3916"/>
                  </a:cubicBezTo>
                  <a:cubicBezTo>
                    <a:pt x="2001" y="2642"/>
                    <a:pt x="3026" y="1615"/>
                    <a:pt x="4300" y="1013"/>
                  </a:cubicBezTo>
                  <a:cubicBezTo>
                    <a:pt x="5119" y="626"/>
                    <a:pt x="5939" y="457"/>
                    <a:pt x="6724" y="457"/>
                  </a:cubicBezTo>
                  <a:close/>
                  <a:moveTo>
                    <a:pt x="6726" y="1"/>
                  </a:moveTo>
                  <a:cubicBezTo>
                    <a:pt x="5879" y="1"/>
                    <a:pt x="4994" y="185"/>
                    <a:pt x="4107" y="603"/>
                  </a:cubicBezTo>
                  <a:cubicBezTo>
                    <a:pt x="2738" y="1250"/>
                    <a:pt x="1637" y="2353"/>
                    <a:pt x="990" y="3722"/>
                  </a:cubicBezTo>
                  <a:cubicBezTo>
                    <a:pt x="129" y="5539"/>
                    <a:pt x="1" y="7390"/>
                    <a:pt x="630" y="8936"/>
                  </a:cubicBezTo>
                  <a:cubicBezTo>
                    <a:pt x="1334" y="10671"/>
                    <a:pt x="3062" y="11953"/>
                    <a:pt x="5139" y="12282"/>
                  </a:cubicBezTo>
                  <a:cubicBezTo>
                    <a:pt x="5488" y="12338"/>
                    <a:pt x="5839" y="12366"/>
                    <a:pt x="6193" y="12366"/>
                  </a:cubicBezTo>
                  <a:cubicBezTo>
                    <a:pt x="7935" y="12366"/>
                    <a:pt x="9537" y="11666"/>
                    <a:pt x="10610" y="10399"/>
                  </a:cubicBezTo>
                  <a:cubicBezTo>
                    <a:pt x="13530" y="7825"/>
                    <a:pt x="13130" y="4719"/>
                    <a:pt x="11897" y="2841"/>
                  </a:cubicBezTo>
                  <a:cubicBezTo>
                    <a:pt x="10837" y="1225"/>
                    <a:pt x="8908" y="1"/>
                    <a:pt x="6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5"/>
            <p:cNvSpPr/>
            <p:nvPr/>
          </p:nvSpPr>
          <p:spPr>
            <a:xfrm>
              <a:off x="1948700" y="2684825"/>
              <a:ext cx="142550" cy="123625"/>
            </a:xfrm>
            <a:custGeom>
              <a:avLst/>
              <a:gdLst/>
              <a:ahLst/>
              <a:cxnLst/>
              <a:rect l="l" t="t" r="r" b="b"/>
              <a:pathLst>
                <a:path w="5702" h="4945" extrusionOk="0">
                  <a:moveTo>
                    <a:pt x="3088" y="448"/>
                  </a:moveTo>
                  <a:cubicBezTo>
                    <a:pt x="3443" y="448"/>
                    <a:pt x="3791" y="512"/>
                    <a:pt x="4090" y="640"/>
                  </a:cubicBezTo>
                  <a:cubicBezTo>
                    <a:pt x="4900" y="988"/>
                    <a:pt x="5199" y="1717"/>
                    <a:pt x="4911" y="2642"/>
                  </a:cubicBezTo>
                  <a:cubicBezTo>
                    <a:pt x="4910" y="2647"/>
                    <a:pt x="4908" y="2652"/>
                    <a:pt x="4908" y="2657"/>
                  </a:cubicBezTo>
                  <a:cubicBezTo>
                    <a:pt x="4674" y="3600"/>
                    <a:pt x="4021" y="4250"/>
                    <a:pt x="3116" y="4437"/>
                  </a:cubicBezTo>
                  <a:cubicBezTo>
                    <a:pt x="2941" y="4474"/>
                    <a:pt x="2766" y="4492"/>
                    <a:pt x="2593" y="4492"/>
                  </a:cubicBezTo>
                  <a:cubicBezTo>
                    <a:pt x="1909" y="4492"/>
                    <a:pt x="1269" y="4215"/>
                    <a:pt x="904" y="3736"/>
                  </a:cubicBezTo>
                  <a:cubicBezTo>
                    <a:pt x="478" y="3175"/>
                    <a:pt x="482" y="2433"/>
                    <a:pt x="912" y="1593"/>
                  </a:cubicBezTo>
                  <a:cubicBezTo>
                    <a:pt x="1343" y="818"/>
                    <a:pt x="2242" y="448"/>
                    <a:pt x="3088" y="448"/>
                  </a:cubicBezTo>
                  <a:close/>
                  <a:moveTo>
                    <a:pt x="3105" y="0"/>
                  </a:moveTo>
                  <a:cubicBezTo>
                    <a:pt x="2102" y="0"/>
                    <a:pt x="1031" y="446"/>
                    <a:pt x="512" y="1379"/>
                  </a:cubicBezTo>
                  <a:cubicBezTo>
                    <a:pt x="0" y="2378"/>
                    <a:pt x="12" y="3312"/>
                    <a:pt x="543" y="4010"/>
                  </a:cubicBezTo>
                  <a:cubicBezTo>
                    <a:pt x="994" y="4602"/>
                    <a:pt x="1774" y="4944"/>
                    <a:pt x="2601" y="4944"/>
                  </a:cubicBezTo>
                  <a:cubicBezTo>
                    <a:pt x="2803" y="4944"/>
                    <a:pt x="3007" y="4923"/>
                    <a:pt x="3206" y="4882"/>
                  </a:cubicBezTo>
                  <a:cubicBezTo>
                    <a:pt x="4289" y="4658"/>
                    <a:pt x="5068" y="3888"/>
                    <a:pt x="5344" y="2770"/>
                  </a:cubicBezTo>
                  <a:cubicBezTo>
                    <a:pt x="5701" y="1618"/>
                    <a:pt x="5300" y="667"/>
                    <a:pt x="4268" y="224"/>
                  </a:cubicBezTo>
                  <a:cubicBezTo>
                    <a:pt x="3921" y="76"/>
                    <a:pt x="3519" y="0"/>
                    <a:pt x="3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3" name="Google Shape;623;p25"/>
          <p:cNvSpPr/>
          <p:nvPr/>
        </p:nvSpPr>
        <p:spPr>
          <a:xfrm rot="6699699" flipH="1">
            <a:off x="-1020129" y="3019701"/>
            <a:ext cx="2199940" cy="1267300"/>
          </a:xfrm>
          <a:custGeom>
            <a:avLst/>
            <a:gdLst/>
            <a:ahLst/>
            <a:cxnLst/>
            <a:rect l="l" t="t" r="r" b="b"/>
            <a:pathLst>
              <a:path w="52543" h="30268" extrusionOk="0">
                <a:moveTo>
                  <a:pt x="12236" y="0"/>
                </a:moveTo>
                <a:cubicBezTo>
                  <a:pt x="11483" y="0"/>
                  <a:pt x="10707" y="166"/>
                  <a:pt x="9990" y="448"/>
                </a:cubicBezTo>
                <a:cubicBezTo>
                  <a:pt x="5992" y="2016"/>
                  <a:pt x="2641" y="5257"/>
                  <a:pt x="641" y="9019"/>
                </a:cubicBezTo>
                <a:cubicBezTo>
                  <a:pt x="1" y="10223"/>
                  <a:pt x="1065" y="11336"/>
                  <a:pt x="2091" y="11336"/>
                </a:cubicBezTo>
                <a:cubicBezTo>
                  <a:pt x="2552" y="11336"/>
                  <a:pt x="3006" y="11111"/>
                  <a:pt x="3294" y="10569"/>
                </a:cubicBezTo>
                <a:cubicBezTo>
                  <a:pt x="4920" y="7510"/>
                  <a:pt x="7453" y="4979"/>
                  <a:pt x="10612" y="3509"/>
                </a:cubicBezTo>
                <a:cubicBezTo>
                  <a:pt x="11012" y="3322"/>
                  <a:pt x="11670" y="2998"/>
                  <a:pt x="12209" y="2998"/>
                </a:cubicBezTo>
                <a:cubicBezTo>
                  <a:pt x="12353" y="2998"/>
                  <a:pt x="12488" y="3021"/>
                  <a:pt x="12608" y="3076"/>
                </a:cubicBezTo>
                <a:cubicBezTo>
                  <a:pt x="13146" y="3324"/>
                  <a:pt x="13003" y="4208"/>
                  <a:pt x="12944" y="4681"/>
                </a:cubicBezTo>
                <a:cubicBezTo>
                  <a:pt x="12689" y="6698"/>
                  <a:pt x="12106" y="8723"/>
                  <a:pt x="11683" y="10713"/>
                </a:cubicBezTo>
                <a:cubicBezTo>
                  <a:pt x="11268" y="12670"/>
                  <a:pt x="10635" y="14732"/>
                  <a:pt x="10929" y="16746"/>
                </a:cubicBezTo>
                <a:cubicBezTo>
                  <a:pt x="11194" y="18578"/>
                  <a:pt x="12304" y="20301"/>
                  <a:pt x="14144" y="20861"/>
                </a:cubicBezTo>
                <a:cubicBezTo>
                  <a:pt x="14658" y="21018"/>
                  <a:pt x="15148" y="21089"/>
                  <a:pt x="15616" y="21089"/>
                </a:cubicBezTo>
                <a:cubicBezTo>
                  <a:pt x="18852" y="21089"/>
                  <a:pt x="21039" y="17673"/>
                  <a:pt x="22909" y="15356"/>
                </a:cubicBezTo>
                <a:cubicBezTo>
                  <a:pt x="24208" y="13746"/>
                  <a:pt x="25567" y="12187"/>
                  <a:pt x="26986" y="10678"/>
                </a:cubicBezTo>
                <a:cubicBezTo>
                  <a:pt x="28301" y="9279"/>
                  <a:pt x="29693" y="7538"/>
                  <a:pt x="31344" y="6532"/>
                </a:cubicBezTo>
                <a:cubicBezTo>
                  <a:pt x="31686" y="6324"/>
                  <a:pt x="32158" y="6099"/>
                  <a:pt x="32603" y="6099"/>
                </a:cubicBezTo>
                <a:cubicBezTo>
                  <a:pt x="32768" y="6099"/>
                  <a:pt x="32928" y="6129"/>
                  <a:pt x="33077" y="6203"/>
                </a:cubicBezTo>
                <a:cubicBezTo>
                  <a:pt x="33676" y="6501"/>
                  <a:pt x="33560" y="7325"/>
                  <a:pt x="33459" y="7869"/>
                </a:cubicBezTo>
                <a:cubicBezTo>
                  <a:pt x="33117" y="9700"/>
                  <a:pt x="32197" y="11499"/>
                  <a:pt x="31534" y="13229"/>
                </a:cubicBezTo>
                <a:cubicBezTo>
                  <a:pt x="30806" y="15128"/>
                  <a:pt x="29591" y="17286"/>
                  <a:pt x="29621" y="19360"/>
                </a:cubicBezTo>
                <a:cubicBezTo>
                  <a:pt x="29646" y="21118"/>
                  <a:pt x="30791" y="22913"/>
                  <a:pt x="32653" y="23089"/>
                </a:cubicBezTo>
                <a:cubicBezTo>
                  <a:pt x="32762" y="23100"/>
                  <a:pt x="32869" y="23105"/>
                  <a:pt x="32975" y="23105"/>
                </a:cubicBezTo>
                <a:cubicBezTo>
                  <a:pt x="34871" y="23105"/>
                  <a:pt x="36297" y="21499"/>
                  <a:pt x="37625" y="20318"/>
                </a:cubicBezTo>
                <a:lnTo>
                  <a:pt x="40010" y="18198"/>
                </a:lnTo>
                <a:cubicBezTo>
                  <a:pt x="40717" y="17569"/>
                  <a:pt x="41438" y="16768"/>
                  <a:pt x="42320" y="16383"/>
                </a:cubicBezTo>
                <a:cubicBezTo>
                  <a:pt x="42545" y="16285"/>
                  <a:pt x="42778" y="16223"/>
                  <a:pt x="42989" y="16223"/>
                </a:cubicBezTo>
                <a:cubicBezTo>
                  <a:pt x="43348" y="16223"/>
                  <a:pt x="43643" y="16401"/>
                  <a:pt x="43723" y="16875"/>
                </a:cubicBezTo>
                <a:cubicBezTo>
                  <a:pt x="43866" y="17706"/>
                  <a:pt x="43331" y="18540"/>
                  <a:pt x="42941" y="19225"/>
                </a:cubicBezTo>
                <a:cubicBezTo>
                  <a:pt x="41886" y="21085"/>
                  <a:pt x="40758" y="23333"/>
                  <a:pt x="42128" y="25352"/>
                </a:cubicBezTo>
                <a:cubicBezTo>
                  <a:pt x="42791" y="26331"/>
                  <a:pt x="43674" y="26696"/>
                  <a:pt x="44616" y="26696"/>
                </a:cubicBezTo>
                <a:cubicBezTo>
                  <a:pt x="45459" y="26696"/>
                  <a:pt x="46350" y="26403"/>
                  <a:pt x="47171" y="25993"/>
                </a:cubicBezTo>
                <a:cubicBezTo>
                  <a:pt x="47508" y="25825"/>
                  <a:pt x="47886" y="25630"/>
                  <a:pt x="48241" y="25630"/>
                </a:cubicBezTo>
                <a:cubicBezTo>
                  <a:pt x="48482" y="25630"/>
                  <a:pt x="48712" y="25719"/>
                  <a:pt x="48912" y="25965"/>
                </a:cubicBezTo>
                <a:cubicBezTo>
                  <a:pt x="49399" y="26562"/>
                  <a:pt x="48861" y="27179"/>
                  <a:pt x="48303" y="27431"/>
                </a:cubicBezTo>
                <a:cubicBezTo>
                  <a:pt x="47543" y="27778"/>
                  <a:pt x="47373" y="28866"/>
                  <a:pt x="47752" y="29533"/>
                </a:cubicBezTo>
                <a:cubicBezTo>
                  <a:pt x="48042" y="30042"/>
                  <a:pt x="48528" y="30267"/>
                  <a:pt x="49040" y="30267"/>
                </a:cubicBezTo>
                <a:cubicBezTo>
                  <a:pt x="49313" y="30267"/>
                  <a:pt x="49593" y="30203"/>
                  <a:pt x="49855" y="30084"/>
                </a:cubicBezTo>
                <a:cubicBezTo>
                  <a:pt x="51567" y="29307"/>
                  <a:pt x="52543" y="27235"/>
                  <a:pt x="52027" y="25415"/>
                </a:cubicBezTo>
                <a:cubicBezTo>
                  <a:pt x="51552" y="23730"/>
                  <a:pt x="49892" y="22558"/>
                  <a:pt x="48177" y="22558"/>
                </a:cubicBezTo>
                <a:cubicBezTo>
                  <a:pt x="47986" y="22558"/>
                  <a:pt x="47794" y="22572"/>
                  <a:pt x="47603" y="22602"/>
                </a:cubicBezTo>
                <a:cubicBezTo>
                  <a:pt x="46785" y="22731"/>
                  <a:pt x="46101" y="23130"/>
                  <a:pt x="45359" y="23473"/>
                </a:cubicBezTo>
                <a:cubicBezTo>
                  <a:pt x="45136" y="23576"/>
                  <a:pt x="44960" y="23632"/>
                  <a:pt x="44831" y="23632"/>
                </a:cubicBezTo>
                <a:cubicBezTo>
                  <a:pt x="44559" y="23632"/>
                  <a:pt x="44489" y="23386"/>
                  <a:pt x="44608" y="22814"/>
                </a:cubicBezTo>
                <a:cubicBezTo>
                  <a:pt x="44806" y="21853"/>
                  <a:pt x="45500" y="21009"/>
                  <a:pt x="45941" y="20150"/>
                </a:cubicBezTo>
                <a:cubicBezTo>
                  <a:pt x="46425" y="19208"/>
                  <a:pt x="46789" y="18229"/>
                  <a:pt x="46799" y="17158"/>
                </a:cubicBezTo>
                <a:cubicBezTo>
                  <a:pt x="46818" y="15258"/>
                  <a:pt x="45655" y="13547"/>
                  <a:pt x="43726" y="13219"/>
                </a:cubicBezTo>
                <a:cubicBezTo>
                  <a:pt x="43482" y="13178"/>
                  <a:pt x="43244" y="13158"/>
                  <a:pt x="43012" y="13158"/>
                </a:cubicBezTo>
                <a:cubicBezTo>
                  <a:pt x="41147" y="13158"/>
                  <a:pt x="39649" y="14417"/>
                  <a:pt x="38283" y="15630"/>
                </a:cubicBezTo>
                <a:cubicBezTo>
                  <a:pt x="37439" y="16379"/>
                  <a:pt x="36593" y="17131"/>
                  <a:pt x="35750" y="17882"/>
                </a:cubicBezTo>
                <a:cubicBezTo>
                  <a:pt x="35302" y="18279"/>
                  <a:pt x="34855" y="18677"/>
                  <a:pt x="34409" y="19073"/>
                </a:cubicBezTo>
                <a:cubicBezTo>
                  <a:pt x="34141" y="19311"/>
                  <a:pt x="33550" y="19997"/>
                  <a:pt x="33163" y="20010"/>
                </a:cubicBezTo>
                <a:cubicBezTo>
                  <a:pt x="33155" y="20010"/>
                  <a:pt x="33147" y="20010"/>
                  <a:pt x="33140" y="20010"/>
                </a:cubicBezTo>
                <a:cubicBezTo>
                  <a:pt x="31871" y="20010"/>
                  <a:pt x="33778" y="15920"/>
                  <a:pt x="34001" y="15337"/>
                </a:cubicBezTo>
                <a:cubicBezTo>
                  <a:pt x="34769" y="13334"/>
                  <a:pt x="35702" y="11327"/>
                  <a:pt x="36278" y="9259"/>
                </a:cubicBezTo>
                <a:cubicBezTo>
                  <a:pt x="36762" y="7528"/>
                  <a:pt x="36805" y="5451"/>
                  <a:pt x="35396" y="4118"/>
                </a:cubicBezTo>
                <a:cubicBezTo>
                  <a:pt x="34617" y="3381"/>
                  <a:pt x="33631" y="3064"/>
                  <a:pt x="32625" y="3064"/>
                </a:cubicBezTo>
                <a:cubicBezTo>
                  <a:pt x="31699" y="3064"/>
                  <a:pt x="30756" y="3333"/>
                  <a:pt x="29942" y="3789"/>
                </a:cubicBezTo>
                <a:cubicBezTo>
                  <a:pt x="28072" y="4835"/>
                  <a:pt x="26530" y="6697"/>
                  <a:pt x="25072" y="8232"/>
                </a:cubicBezTo>
                <a:cubicBezTo>
                  <a:pt x="23561" y="9824"/>
                  <a:pt x="22114" y="11475"/>
                  <a:pt x="20735" y="13185"/>
                </a:cubicBezTo>
                <a:cubicBezTo>
                  <a:pt x="19570" y="14626"/>
                  <a:pt x="18436" y="16733"/>
                  <a:pt x="16752" y="17632"/>
                </a:cubicBezTo>
                <a:cubicBezTo>
                  <a:pt x="16384" y="17829"/>
                  <a:pt x="15929" y="17988"/>
                  <a:pt x="15492" y="17988"/>
                </a:cubicBezTo>
                <a:cubicBezTo>
                  <a:pt x="15173" y="17988"/>
                  <a:pt x="14863" y="17903"/>
                  <a:pt x="14604" y="17684"/>
                </a:cubicBezTo>
                <a:cubicBezTo>
                  <a:pt x="13918" y="17108"/>
                  <a:pt x="13875" y="16052"/>
                  <a:pt x="13935" y="15234"/>
                </a:cubicBezTo>
                <a:cubicBezTo>
                  <a:pt x="14096" y="12979"/>
                  <a:pt x="14828" y="10671"/>
                  <a:pt x="15296" y="8461"/>
                </a:cubicBezTo>
                <a:cubicBezTo>
                  <a:pt x="15725" y="6437"/>
                  <a:pt x="16652" y="3846"/>
                  <a:pt x="15580" y="1871"/>
                </a:cubicBezTo>
                <a:cubicBezTo>
                  <a:pt x="14853" y="530"/>
                  <a:pt x="13582" y="0"/>
                  <a:pt x="12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4" name="Google Shape;624;p25"/>
          <p:cNvGrpSpPr/>
          <p:nvPr/>
        </p:nvGrpSpPr>
        <p:grpSpPr>
          <a:xfrm rot="9343683">
            <a:off x="8224735" y="12859"/>
            <a:ext cx="1470568" cy="1550261"/>
            <a:chOff x="1314150" y="4464525"/>
            <a:chExt cx="942475" cy="993550"/>
          </a:xfrm>
        </p:grpSpPr>
        <p:sp>
          <p:nvSpPr>
            <p:cNvPr id="625" name="Google Shape;625;p25"/>
            <p:cNvSpPr/>
            <p:nvPr/>
          </p:nvSpPr>
          <p:spPr>
            <a:xfrm>
              <a:off x="1314150" y="4464525"/>
              <a:ext cx="942475" cy="993550"/>
            </a:xfrm>
            <a:custGeom>
              <a:avLst/>
              <a:gdLst/>
              <a:ahLst/>
              <a:cxnLst/>
              <a:rect l="l" t="t" r="r" b="b"/>
              <a:pathLst>
                <a:path w="37699" h="39742" extrusionOk="0">
                  <a:moveTo>
                    <a:pt x="34243" y="0"/>
                  </a:moveTo>
                  <a:cubicBezTo>
                    <a:pt x="33913" y="0"/>
                    <a:pt x="33583" y="39"/>
                    <a:pt x="33264" y="112"/>
                  </a:cubicBezTo>
                  <a:cubicBezTo>
                    <a:pt x="32117" y="377"/>
                    <a:pt x="31102" y="1030"/>
                    <a:pt x="30158" y="1738"/>
                  </a:cubicBezTo>
                  <a:cubicBezTo>
                    <a:pt x="25547" y="5189"/>
                    <a:pt x="22104" y="10174"/>
                    <a:pt x="20504" y="15708"/>
                  </a:cubicBezTo>
                  <a:cubicBezTo>
                    <a:pt x="20369" y="13109"/>
                    <a:pt x="20234" y="10510"/>
                    <a:pt x="20101" y="7911"/>
                  </a:cubicBezTo>
                  <a:cubicBezTo>
                    <a:pt x="20030" y="6563"/>
                    <a:pt x="19770" y="4936"/>
                    <a:pt x="18514" y="4440"/>
                  </a:cubicBezTo>
                  <a:cubicBezTo>
                    <a:pt x="18292" y="4352"/>
                    <a:pt x="18058" y="4311"/>
                    <a:pt x="17823" y="4311"/>
                  </a:cubicBezTo>
                  <a:cubicBezTo>
                    <a:pt x="17279" y="4311"/>
                    <a:pt x="16726" y="4526"/>
                    <a:pt x="16282" y="4858"/>
                  </a:cubicBezTo>
                  <a:cubicBezTo>
                    <a:pt x="15649" y="5332"/>
                    <a:pt x="15203" y="6005"/>
                    <a:pt x="14788" y="6679"/>
                  </a:cubicBezTo>
                  <a:cubicBezTo>
                    <a:pt x="11338" y="12268"/>
                    <a:pt x="9245" y="18685"/>
                    <a:pt x="8733" y="25235"/>
                  </a:cubicBezTo>
                  <a:cubicBezTo>
                    <a:pt x="8465" y="23325"/>
                    <a:pt x="8198" y="21414"/>
                    <a:pt x="7931" y="19503"/>
                  </a:cubicBezTo>
                  <a:cubicBezTo>
                    <a:pt x="7808" y="18627"/>
                    <a:pt x="7609" y="17627"/>
                    <a:pt x="6840" y="17187"/>
                  </a:cubicBezTo>
                  <a:cubicBezTo>
                    <a:pt x="6602" y="17050"/>
                    <a:pt x="6338" y="16989"/>
                    <a:pt x="6070" y="16989"/>
                  </a:cubicBezTo>
                  <a:cubicBezTo>
                    <a:pt x="5545" y="16989"/>
                    <a:pt x="5004" y="17223"/>
                    <a:pt x="4609" y="17586"/>
                  </a:cubicBezTo>
                  <a:cubicBezTo>
                    <a:pt x="4011" y="18132"/>
                    <a:pt x="3677" y="18902"/>
                    <a:pt x="3382" y="19654"/>
                  </a:cubicBezTo>
                  <a:cubicBezTo>
                    <a:pt x="899" y="26004"/>
                    <a:pt x="0" y="32968"/>
                    <a:pt x="785" y="39742"/>
                  </a:cubicBezTo>
                  <a:cubicBezTo>
                    <a:pt x="7675" y="39347"/>
                    <a:pt x="14518" y="38356"/>
                    <a:pt x="21236" y="36784"/>
                  </a:cubicBezTo>
                  <a:cubicBezTo>
                    <a:pt x="22596" y="36467"/>
                    <a:pt x="24224" y="35825"/>
                    <a:pt x="24357" y="34436"/>
                  </a:cubicBezTo>
                  <a:cubicBezTo>
                    <a:pt x="24462" y="33335"/>
                    <a:pt x="23445" y="32382"/>
                    <a:pt x="22365" y="32155"/>
                  </a:cubicBezTo>
                  <a:cubicBezTo>
                    <a:pt x="22102" y="32099"/>
                    <a:pt x="21836" y="32075"/>
                    <a:pt x="21570" y="32075"/>
                  </a:cubicBezTo>
                  <a:cubicBezTo>
                    <a:pt x="20743" y="32075"/>
                    <a:pt x="19909" y="32306"/>
                    <a:pt x="19103" y="32535"/>
                  </a:cubicBezTo>
                  <a:cubicBezTo>
                    <a:pt x="24368" y="30591"/>
                    <a:pt x="29393" y="28053"/>
                    <a:pt x="34080" y="24969"/>
                  </a:cubicBezTo>
                  <a:cubicBezTo>
                    <a:pt x="34816" y="24487"/>
                    <a:pt x="35557" y="23973"/>
                    <a:pt x="36065" y="23254"/>
                  </a:cubicBezTo>
                  <a:cubicBezTo>
                    <a:pt x="36574" y="22536"/>
                    <a:pt x="36806" y="21559"/>
                    <a:pt x="36432" y="20762"/>
                  </a:cubicBezTo>
                  <a:cubicBezTo>
                    <a:pt x="35935" y="19702"/>
                    <a:pt x="34614" y="19337"/>
                    <a:pt x="33444" y="19254"/>
                  </a:cubicBezTo>
                  <a:cubicBezTo>
                    <a:pt x="33155" y="19234"/>
                    <a:pt x="32865" y="19224"/>
                    <a:pt x="32575" y="19224"/>
                  </a:cubicBezTo>
                  <a:cubicBezTo>
                    <a:pt x="30168" y="19224"/>
                    <a:pt x="27761" y="19914"/>
                    <a:pt x="25723" y="21200"/>
                  </a:cubicBezTo>
                  <a:cubicBezTo>
                    <a:pt x="29494" y="16970"/>
                    <a:pt x="32900" y="12431"/>
                    <a:pt x="35907" y="7628"/>
                  </a:cubicBezTo>
                  <a:cubicBezTo>
                    <a:pt x="36564" y="6581"/>
                    <a:pt x="37211" y="5499"/>
                    <a:pt x="37454" y="4286"/>
                  </a:cubicBezTo>
                  <a:cubicBezTo>
                    <a:pt x="37698" y="3073"/>
                    <a:pt x="37468" y="1698"/>
                    <a:pt x="36574" y="847"/>
                  </a:cubicBezTo>
                  <a:cubicBezTo>
                    <a:pt x="35957" y="261"/>
                    <a:pt x="35103" y="0"/>
                    <a:pt x="34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5"/>
            <p:cNvSpPr/>
            <p:nvPr/>
          </p:nvSpPr>
          <p:spPr>
            <a:xfrm>
              <a:off x="1918400" y="4781325"/>
              <a:ext cx="88450" cy="85800"/>
            </a:xfrm>
            <a:custGeom>
              <a:avLst/>
              <a:gdLst/>
              <a:ahLst/>
              <a:cxnLst/>
              <a:rect l="l" t="t" r="r" b="b"/>
              <a:pathLst>
                <a:path w="3538" h="3432" extrusionOk="0">
                  <a:moveTo>
                    <a:pt x="2745" y="1"/>
                  </a:moveTo>
                  <a:cubicBezTo>
                    <a:pt x="2570" y="1"/>
                    <a:pt x="2397" y="64"/>
                    <a:pt x="2264" y="202"/>
                  </a:cubicBezTo>
                  <a:lnTo>
                    <a:pt x="282" y="2239"/>
                  </a:lnTo>
                  <a:cubicBezTo>
                    <a:pt x="26" y="2502"/>
                    <a:pt x="1" y="2971"/>
                    <a:pt x="282" y="3232"/>
                  </a:cubicBezTo>
                  <a:cubicBezTo>
                    <a:pt x="424" y="3361"/>
                    <a:pt x="609" y="3432"/>
                    <a:pt x="793" y="3432"/>
                  </a:cubicBezTo>
                  <a:cubicBezTo>
                    <a:pt x="968" y="3432"/>
                    <a:pt x="1142" y="3368"/>
                    <a:pt x="1275" y="3232"/>
                  </a:cubicBezTo>
                  <a:lnTo>
                    <a:pt x="3256" y="1194"/>
                  </a:lnTo>
                  <a:cubicBezTo>
                    <a:pt x="3513" y="931"/>
                    <a:pt x="3538" y="460"/>
                    <a:pt x="3256" y="202"/>
                  </a:cubicBezTo>
                  <a:cubicBezTo>
                    <a:pt x="3115" y="71"/>
                    <a:pt x="2929" y="1"/>
                    <a:pt x="27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5"/>
            <p:cNvSpPr/>
            <p:nvPr/>
          </p:nvSpPr>
          <p:spPr>
            <a:xfrm>
              <a:off x="2047575" y="4664400"/>
              <a:ext cx="59225" cy="66150"/>
            </a:xfrm>
            <a:custGeom>
              <a:avLst/>
              <a:gdLst/>
              <a:ahLst/>
              <a:cxnLst/>
              <a:rect l="l" t="t" r="r" b="b"/>
              <a:pathLst>
                <a:path w="2369" h="2646" extrusionOk="0">
                  <a:moveTo>
                    <a:pt x="1646" y="0"/>
                  </a:moveTo>
                  <a:cubicBezTo>
                    <a:pt x="1587" y="0"/>
                    <a:pt x="1529" y="8"/>
                    <a:pt x="1472" y="27"/>
                  </a:cubicBezTo>
                  <a:lnTo>
                    <a:pt x="1304" y="97"/>
                  </a:lnTo>
                  <a:cubicBezTo>
                    <a:pt x="1200" y="158"/>
                    <a:pt x="1113" y="245"/>
                    <a:pt x="1052" y="349"/>
                  </a:cubicBezTo>
                  <a:lnTo>
                    <a:pt x="104" y="1588"/>
                  </a:lnTo>
                  <a:cubicBezTo>
                    <a:pt x="55" y="1666"/>
                    <a:pt x="25" y="1756"/>
                    <a:pt x="22" y="1849"/>
                  </a:cubicBezTo>
                  <a:cubicBezTo>
                    <a:pt x="0" y="1941"/>
                    <a:pt x="5" y="2038"/>
                    <a:pt x="35" y="2128"/>
                  </a:cubicBezTo>
                  <a:cubicBezTo>
                    <a:pt x="79" y="2291"/>
                    <a:pt x="204" y="2467"/>
                    <a:pt x="357" y="2548"/>
                  </a:cubicBezTo>
                  <a:cubicBezTo>
                    <a:pt x="468" y="2607"/>
                    <a:pt x="595" y="2645"/>
                    <a:pt x="723" y="2645"/>
                  </a:cubicBezTo>
                  <a:cubicBezTo>
                    <a:pt x="781" y="2645"/>
                    <a:pt x="840" y="2637"/>
                    <a:pt x="897" y="2619"/>
                  </a:cubicBezTo>
                  <a:lnTo>
                    <a:pt x="1065" y="2548"/>
                  </a:lnTo>
                  <a:cubicBezTo>
                    <a:pt x="1169" y="2487"/>
                    <a:pt x="1256" y="2400"/>
                    <a:pt x="1317" y="2296"/>
                  </a:cubicBezTo>
                  <a:lnTo>
                    <a:pt x="2265" y="1057"/>
                  </a:lnTo>
                  <a:cubicBezTo>
                    <a:pt x="2316" y="980"/>
                    <a:pt x="2344" y="889"/>
                    <a:pt x="2349" y="797"/>
                  </a:cubicBezTo>
                  <a:cubicBezTo>
                    <a:pt x="2369" y="703"/>
                    <a:pt x="2364" y="608"/>
                    <a:pt x="2336" y="517"/>
                  </a:cubicBezTo>
                  <a:cubicBezTo>
                    <a:pt x="2290" y="354"/>
                    <a:pt x="2164" y="178"/>
                    <a:pt x="2013" y="97"/>
                  </a:cubicBezTo>
                  <a:cubicBezTo>
                    <a:pt x="1902" y="39"/>
                    <a:pt x="1774" y="0"/>
                    <a:pt x="16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5"/>
            <p:cNvSpPr/>
            <p:nvPr/>
          </p:nvSpPr>
          <p:spPr>
            <a:xfrm>
              <a:off x="1819000" y="4936600"/>
              <a:ext cx="74175" cy="80950"/>
            </a:xfrm>
            <a:custGeom>
              <a:avLst/>
              <a:gdLst/>
              <a:ahLst/>
              <a:cxnLst/>
              <a:rect l="l" t="t" r="r" b="b"/>
              <a:pathLst>
                <a:path w="2967" h="3238" extrusionOk="0">
                  <a:moveTo>
                    <a:pt x="2289" y="1"/>
                  </a:moveTo>
                  <a:cubicBezTo>
                    <a:pt x="2281" y="1"/>
                    <a:pt x="2273" y="1"/>
                    <a:pt x="2265" y="1"/>
                  </a:cubicBezTo>
                  <a:cubicBezTo>
                    <a:pt x="2088" y="9"/>
                    <a:pt x="1888" y="67"/>
                    <a:pt x="1768" y="207"/>
                  </a:cubicBezTo>
                  <a:lnTo>
                    <a:pt x="206" y="2039"/>
                  </a:lnTo>
                  <a:cubicBezTo>
                    <a:pt x="83" y="2182"/>
                    <a:pt x="1" y="2340"/>
                    <a:pt x="1" y="2534"/>
                  </a:cubicBezTo>
                  <a:cubicBezTo>
                    <a:pt x="1" y="2707"/>
                    <a:pt x="78" y="2913"/>
                    <a:pt x="206" y="3031"/>
                  </a:cubicBezTo>
                  <a:cubicBezTo>
                    <a:pt x="336" y="3149"/>
                    <a:pt x="501" y="3237"/>
                    <a:pt x="680" y="3237"/>
                  </a:cubicBezTo>
                  <a:cubicBezTo>
                    <a:pt x="688" y="3237"/>
                    <a:pt x="695" y="3237"/>
                    <a:pt x="703" y="3237"/>
                  </a:cubicBezTo>
                  <a:cubicBezTo>
                    <a:pt x="879" y="3229"/>
                    <a:pt x="1080" y="3171"/>
                    <a:pt x="1199" y="3031"/>
                  </a:cubicBezTo>
                  <a:lnTo>
                    <a:pt x="2761" y="1199"/>
                  </a:lnTo>
                  <a:cubicBezTo>
                    <a:pt x="2884" y="1056"/>
                    <a:pt x="2966" y="898"/>
                    <a:pt x="2966" y="704"/>
                  </a:cubicBezTo>
                  <a:cubicBezTo>
                    <a:pt x="2966" y="531"/>
                    <a:pt x="2891" y="327"/>
                    <a:pt x="2761" y="207"/>
                  </a:cubicBezTo>
                  <a:cubicBezTo>
                    <a:pt x="2633" y="89"/>
                    <a:pt x="2468" y="1"/>
                    <a:pt x="22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5"/>
            <p:cNvSpPr/>
            <p:nvPr/>
          </p:nvSpPr>
          <p:spPr>
            <a:xfrm>
              <a:off x="1711600" y="5069575"/>
              <a:ext cx="76650" cy="84450"/>
            </a:xfrm>
            <a:custGeom>
              <a:avLst/>
              <a:gdLst/>
              <a:ahLst/>
              <a:cxnLst/>
              <a:rect l="l" t="t" r="r" b="b"/>
              <a:pathLst>
                <a:path w="3066" h="3378" extrusionOk="0">
                  <a:moveTo>
                    <a:pt x="2386" y="1"/>
                  </a:moveTo>
                  <a:cubicBezTo>
                    <a:pt x="2379" y="1"/>
                    <a:pt x="2371" y="1"/>
                    <a:pt x="2363" y="1"/>
                  </a:cubicBezTo>
                  <a:cubicBezTo>
                    <a:pt x="2187" y="10"/>
                    <a:pt x="1986" y="66"/>
                    <a:pt x="1867" y="207"/>
                  </a:cubicBezTo>
                  <a:lnTo>
                    <a:pt x="207" y="2179"/>
                  </a:lnTo>
                  <a:cubicBezTo>
                    <a:pt x="83" y="2324"/>
                    <a:pt x="1" y="2478"/>
                    <a:pt x="1" y="2674"/>
                  </a:cubicBezTo>
                  <a:cubicBezTo>
                    <a:pt x="1" y="2847"/>
                    <a:pt x="78" y="3053"/>
                    <a:pt x="207" y="3171"/>
                  </a:cubicBezTo>
                  <a:cubicBezTo>
                    <a:pt x="336" y="3290"/>
                    <a:pt x="501" y="3378"/>
                    <a:pt x="680" y="3378"/>
                  </a:cubicBezTo>
                  <a:cubicBezTo>
                    <a:pt x="688" y="3378"/>
                    <a:pt x="696" y="3377"/>
                    <a:pt x="704" y="3377"/>
                  </a:cubicBezTo>
                  <a:cubicBezTo>
                    <a:pt x="880" y="3369"/>
                    <a:pt x="1081" y="3311"/>
                    <a:pt x="1199" y="3171"/>
                  </a:cubicBezTo>
                  <a:lnTo>
                    <a:pt x="2860" y="1200"/>
                  </a:lnTo>
                  <a:cubicBezTo>
                    <a:pt x="2982" y="1053"/>
                    <a:pt x="3066" y="898"/>
                    <a:pt x="3066" y="703"/>
                  </a:cubicBezTo>
                  <a:cubicBezTo>
                    <a:pt x="3066" y="531"/>
                    <a:pt x="2988" y="326"/>
                    <a:pt x="2860" y="207"/>
                  </a:cubicBezTo>
                  <a:cubicBezTo>
                    <a:pt x="2731" y="89"/>
                    <a:pt x="2565" y="1"/>
                    <a:pt x="2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5"/>
            <p:cNvSpPr/>
            <p:nvPr/>
          </p:nvSpPr>
          <p:spPr>
            <a:xfrm>
              <a:off x="1592450" y="5198675"/>
              <a:ext cx="88825" cy="89750"/>
            </a:xfrm>
            <a:custGeom>
              <a:avLst/>
              <a:gdLst/>
              <a:ahLst/>
              <a:cxnLst/>
              <a:rect l="l" t="t" r="r" b="b"/>
              <a:pathLst>
                <a:path w="3553" h="3590" extrusionOk="0">
                  <a:moveTo>
                    <a:pt x="2742" y="1"/>
                  </a:moveTo>
                  <a:cubicBezTo>
                    <a:pt x="2568" y="1"/>
                    <a:pt x="2396" y="63"/>
                    <a:pt x="2270" y="203"/>
                  </a:cubicBezTo>
                  <a:lnTo>
                    <a:pt x="290" y="2395"/>
                  </a:lnTo>
                  <a:cubicBezTo>
                    <a:pt x="43" y="2667"/>
                    <a:pt x="1" y="3123"/>
                    <a:pt x="290" y="3388"/>
                  </a:cubicBezTo>
                  <a:cubicBezTo>
                    <a:pt x="429" y="3516"/>
                    <a:pt x="621" y="3590"/>
                    <a:pt x="810" y="3590"/>
                  </a:cubicBezTo>
                  <a:cubicBezTo>
                    <a:pt x="984" y="3590"/>
                    <a:pt x="1156" y="3527"/>
                    <a:pt x="1283" y="3388"/>
                  </a:cubicBezTo>
                  <a:lnTo>
                    <a:pt x="3263" y="1194"/>
                  </a:lnTo>
                  <a:cubicBezTo>
                    <a:pt x="3508" y="922"/>
                    <a:pt x="3552" y="468"/>
                    <a:pt x="3263" y="203"/>
                  </a:cubicBezTo>
                  <a:cubicBezTo>
                    <a:pt x="3123" y="74"/>
                    <a:pt x="2931" y="1"/>
                    <a:pt x="27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5"/>
            <p:cNvSpPr/>
            <p:nvPr/>
          </p:nvSpPr>
          <p:spPr>
            <a:xfrm>
              <a:off x="1486950" y="5328225"/>
              <a:ext cx="66350" cy="72175"/>
            </a:xfrm>
            <a:custGeom>
              <a:avLst/>
              <a:gdLst/>
              <a:ahLst/>
              <a:cxnLst/>
              <a:rect l="l" t="t" r="r" b="b"/>
              <a:pathLst>
                <a:path w="2654" h="2887" extrusionOk="0">
                  <a:moveTo>
                    <a:pt x="1972" y="1"/>
                  </a:moveTo>
                  <a:cubicBezTo>
                    <a:pt x="1966" y="1"/>
                    <a:pt x="1959" y="1"/>
                    <a:pt x="1953" y="1"/>
                  </a:cubicBezTo>
                  <a:cubicBezTo>
                    <a:pt x="1775" y="9"/>
                    <a:pt x="1574" y="67"/>
                    <a:pt x="1456" y="207"/>
                  </a:cubicBezTo>
                  <a:lnTo>
                    <a:pt x="206" y="1688"/>
                  </a:lnTo>
                  <a:cubicBezTo>
                    <a:pt x="85" y="1835"/>
                    <a:pt x="1" y="1989"/>
                    <a:pt x="1" y="2185"/>
                  </a:cubicBezTo>
                  <a:cubicBezTo>
                    <a:pt x="1" y="2356"/>
                    <a:pt x="78" y="2562"/>
                    <a:pt x="206" y="2681"/>
                  </a:cubicBezTo>
                  <a:cubicBezTo>
                    <a:pt x="336" y="2799"/>
                    <a:pt x="501" y="2887"/>
                    <a:pt x="680" y="2887"/>
                  </a:cubicBezTo>
                  <a:cubicBezTo>
                    <a:pt x="688" y="2887"/>
                    <a:pt x="696" y="2887"/>
                    <a:pt x="703" y="2886"/>
                  </a:cubicBezTo>
                  <a:cubicBezTo>
                    <a:pt x="880" y="2880"/>
                    <a:pt x="1080" y="2822"/>
                    <a:pt x="1199" y="2681"/>
                  </a:cubicBezTo>
                  <a:lnTo>
                    <a:pt x="2448" y="1199"/>
                  </a:lnTo>
                  <a:cubicBezTo>
                    <a:pt x="2570" y="1055"/>
                    <a:pt x="2654" y="900"/>
                    <a:pt x="2654" y="704"/>
                  </a:cubicBezTo>
                  <a:cubicBezTo>
                    <a:pt x="2654" y="531"/>
                    <a:pt x="2578" y="325"/>
                    <a:pt x="2448" y="207"/>
                  </a:cubicBezTo>
                  <a:cubicBezTo>
                    <a:pt x="2319" y="88"/>
                    <a:pt x="2152" y="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5"/>
            <p:cNvSpPr/>
            <p:nvPr/>
          </p:nvSpPr>
          <p:spPr>
            <a:xfrm>
              <a:off x="1403050" y="5059425"/>
              <a:ext cx="78500" cy="87400"/>
            </a:xfrm>
            <a:custGeom>
              <a:avLst/>
              <a:gdLst/>
              <a:ahLst/>
              <a:cxnLst/>
              <a:rect l="l" t="t" r="r" b="b"/>
              <a:pathLst>
                <a:path w="3140" h="3496" extrusionOk="0">
                  <a:moveTo>
                    <a:pt x="2460" y="0"/>
                  </a:moveTo>
                  <a:cubicBezTo>
                    <a:pt x="2453" y="0"/>
                    <a:pt x="2445" y="1"/>
                    <a:pt x="2437" y="1"/>
                  </a:cubicBezTo>
                  <a:cubicBezTo>
                    <a:pt x="2262" y="9"/>
                    <a:pt x="2058" y="65"/>
                    <a:pt x="1941" y="207"/>
                  </a:cubicBezTo>
                  <a:lnTo>
                    <a:pt x="207" y="2297"/>
                  </a:lnTo>
                  <a:cubicBezTo>
                    <a:pt x="83" y="2443"/>
                    <a:pt x="1" y="2596"/>
                    <a:pt x="1" y="2794"/>
                  </a:cubicBezTo>
                  <a:cubicBezTo>
                    <a:pt x="1" y="2965"/>
                    <a:pt x="77" y="3171"/>
                    <a:pt x="207" y="3289"/>
                  </a:cubicBezTo>
                  <a:cubicBezTo>
                    <a:pt x="334" y="3408"/>
                    <a:pt x="500" y="3496"/>
                    <a:pt x="678" y="3496"/>
                  </a:cubicBezTo>
                  <a:cubicBezTo>
                    <a:pt x="686" y="3496"/>
                    <a:pt x="694" y="3495"/>
                    <a:pt x="702" y="3495"/>
                  </a:cubicBezTo>
                  <a:cubicBezTo>
                    <a:pt x="878" y="3487"/>
                    <a:pt x="1081" y="3431"/>
                    <a:pt x="1197" y="3289"/>
                  </a:cubicBezTo>
                  <a:lnTo>
                    <a:pt x="2934" y="1199"/>
                  </a:lnTo>
                  <a:cubicBezTo>
                    <a:pt x="3056" y="1051"/>
                    <a:pt x="3139" y="900"/>
                    <a:pt x="3139" y="702"/>
                  </a:cubicBezTo>
                  <a:cubicBezTo>
                    <a:pt x="3139" y="531"/>
                    <a:pt x="3064" y="325"/>
                    <a:pt x="2934" y="207"/>
                  </a:cubicBezTo>
                  <a:cubicBezTo>
                    <a:pt x="2806" y="88"/>
                    <a:pt x="2639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5"/>
            <p:cNvSpPr/>
            <p:nvPr/>
          </p:nvSpPr>
          <p:spPr>
            <a:xfrm>
              <a:off x="1514650" y="5136725"/>
              <a:ext cx="59150" cy="66225"/>
            </a:xfrm>
            <a:custGeom>
              <a:avLst/>
              <a:gdLst/>
              <a:ahLst/>
              <a:cxnLst/>
              <a:rect l="l" t="t" r="r" b="b"/>
              <a:pathLst>
                <a:path w="2366" h="2649" extrusionOk="0">
                  <a:moveTo>
                    <a:pt x="1645" y="0"/>
                  </a:moveTo>
                  <a:cubicBezTo>
                    <a:pt x="1586" y="0"/>
                    <a:pt x="1526" y="9"/>
                    <a:pt x="1468" y="28"/>
                  </a:cubicBezTo>
                  <a:lnTo>
                    <a:pt x="1301" y="99"/>
                  </a:lnTo>
                  <a:cubicBezTo>
                    <a:pt x="1197" y="159"/>
                    <a:pt x="1110" y="245"/>
                    <a:pt x="1049" y="349"/>
                  </a:cubicBezTo>
                  <a:cubicBezTo>
                    <a:pt x="734" y="762"/>
                    <a:pt x="418" y="1177"/>
                    <a:pt x="104" y="1591"/>
                  </a:cubicBezTo>
                  <a:cubicBezTo>
                    <a:pt x="55" y="1669"/>
                    <a:pt x="25" y="1759"/>
                    <a:pt x="22" y="1851"/>
                  </a:cubicBezTo>
                  <a:cubicBezTo>
                    <a:pt x="0" y="1944"/>
                    <a:pt x="5" y="2041"/>
                    <a:pt x="35" y="2131"/>
                  </a:cubicBezTo>
                  <a:cubicBezTo>
                    <a:pt x="79" y="2294"/>
                    <a:pt x="204" y="2470"/>
                    <a:pt x="358" y="2551"/>
                  </a:cubicBezTo>
                  <a:cubicBezTo>
                    <a:pt x="469" y="2609"/>
                    <a:pt x="596" y="2648"/>
                    <a:pt x="723" y="2648"/>
                  </a:cubicBezTo>
                  <a:cubicBezTo>
                    <a:pt x="782" y="2648"/>
                    <a:pt x="840" y="2640"/>
                    <a:pt x="897" y="2622"/>
                  </a:cubicBezTo>
                  <a:lnTo>
                    <a:pt x="1065" y="2551"/>
                  </a:lnTo>
                  <a:cubicBezTo>
                    <a:pt x="1169" y="2490"/>
                    <a:pt x="1256" y="2403"/>
                    <a:pt x="1317" y="2299"/>
                  </a:cubicBezTo>
                  <a:cubicBezTo>
                    <a:pt x="1631" y="1884"/>
                    <a:pt x="1947" y="1471"/>
                    <a:pt x="2262" y="1056"/>
                  </a:cubicBezTo>
                  <a:cubicBezTo>
                    <a:pt x="2311" y="979"/>
                    <a:pt x="2341" y="889"/>
                    <a:pt x="2344" y="796"/>
                  </a:cubicBezTo>
                  <a:cubicBezTo>
                    <a:pt x="2365" y="704"/>
                    <a:pt x="2360" y="607"/>
                    <a:pt x="2331" y="517"/>
                  </a:cubicBezTo>
                  <a:cubicBezTo>
                    <a:pt x="2286" y="355"/>
                    <a:pt x="2161" y="178"/>
                    <a:pt x="2010" y="99"/>
                  </a:cubicBezTo>
                  <a:cubicBezTo>
                    <a:pt x="1899" y="39"/>
                    <a:pt x="1772" y="0"/>
                    <a:pt x="16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5"/>
            <p:cNvSpPr/>
            <p:nvPr/>
          </p:nvSpPr>
          <p:spPr>
            <a:xfrm>
              <a:off x="1392125" y="5266275"/>
              <a:ext cx="73900" cy="81100"/>
            </a:xfrm>
            <a:custGeom>
              <a:avLst/>
              <a:gdLst/>
              <a:ahLst/>
              <a:cxnLst/>
              <a:rect l="l" t="t" r="r" b="b"/>
              <a:pathLst>
                <a:path w="2956" h="3244" extrusionOk="0">
                  <a:moveTo>
                    <a:pt x="2277" y="0"/>
                  </a:moveTo>
                  <a:cubicBezTo>
                    <a:pt x="2269" y="0"/>
                    <a:pt x="2261" y="0"/>
                    <a:pt x="2253" y="1"/>
                  </a:cubicBezTo>
                  <a:cubicBezTo>
                    <a:pt x="2077" y="9"/>
                    <a:pt x="1876" y="65"/>
                    <a:pt x="1758" y="206"/>
                  </a:cubicBezTo>
                  <a:lnTo>
                    <a:pt x="206" y="2046"/>
                  </a:lnTo>
                  <a:cubicBezTo>
                    <a:pt x="82" y="2190"/>
                    <a:pt x="0" y="2346"/>
                    <a:pt x="0" y="2542"/>
                  </a:cubicBezTo>
                  <a:cubicBezTo>
                    <a:pt x="0" y="2715"/>
                    <a:pt x="76" y="2919"/>
                    <a:pt x="206" y="3037"/>
                  </a:cubicBezTo>
                  <a:cubicBezTo>
                    <a:pt x="333" y="3155"/>
                    <a:pt x="499" y="3243"/>
                    <a:pt x="677" y="3243"/>
                  </a:cubicBezTo>
                  <a:cubicBezTo>
                    <a:pt x="685" y="3243"/>
                    <a:pt x="693" y="3243"/>
                    <a:pt x="701" y="3243"/>
                  </a:cubicBezTo>
                  <a:cubicBezTo>
                    <a:pt x="877" y="3236"/>
                    <a:pt x="1078" y="3179"/>
                    <a:pt x="1197" y="3037"/>
                  </a:cubicBezTo>
                  <a:lnTo>
                    <a:pt x="2750" y="1199"/>
                  </a:lnTo>
                  <a:cubicBezTo>
                    <a:pt x="2874" y="1054"/>
                    <a:pt x="2956" y="898"/>
                    <a:pt x="2956" y="702"/>
                  </a:cubicBezTo>
                  <a:cubicBezTo>
                    <a:pt x="2956" y="531"/>
                    <a:pt x="2879" y="325"/>
                    <a:pt x="2750" y="206"/>
                  </a:cubicBezTo>
                  <a:cubicBezTo>
                    <a:pt x="2623" y="88"/>
                    <a:pt x="2456" y="0"/>
                    <a:pt x="2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5"/>
            <p:cNvSpPr/>
            <p:nvPr/>
          </p:nvSpPr>
          <p:spPr>
            <a:xfrm>
              <a:off x="1614025" y="5014900"/>
              <a:ext cx="75600" cy="79425"/>
            </a:xfrm>
            <a:custGeom>
              <a:avLst/>
              <a:gdLst/>
              <a:ahLst/>
              <a:cxnLst/>
              <a:rect l="l" t="t" r="r" b="b"/>
              <a:pathLst>
                <a:path w="3024" h="3177" extrusionOk="0">
                  <a:moveTo>
                    <a:pt x="2346" y="1"/>
                  </a:moveTo>
                  <a:cubicBezTo>
                    <a:pt x="2338" y="1"/>
                    <a:pt x="2330" y="1"/>
                    <a:pt x="2322" y="1"/>
                  </a:cubicBezTo>
                  <a:cubicBezTo>
                    <a:pt x="2141" y="9"/>
                    <a:pt x="1952" y="69"/>
                    <a:pt x="1825" y="207"/>
                  </a:cubicBezTo>
                  <a:lnTo>
                    <a:pt x="206" y="1978"/>
                  </a:lnTo>
                  <a:cubicBezTo>
                    <a:pt x="81" y="2114"/>
                    <a:pt x="0" y="2287"/>
                    <a:pt x="0" y="2475"/>
                  </a:cubicBezTo>
                  <a:cubicBezTo>
                    <a:pt x="0" y="2646"/>
                    <a:pt x="76" y="2852"/>
                    <a:pt x="206" y="2970"/>
                  </a:cubicBezTo>
                  <a:cubicBezTo>
                    <a:pt x="333" y="3088"/>
                    <a:pt x="499" y="3177"/>
                    <a:pt x="677" y="3177"/>
                  </a:cubicBezTo>
                  <a:cubicBezTo>
                    <a:pt x="685" y="3177"/>
                    <a:pt x="693" y="3176"/>
                    <a:pt x="701" y="3176"/>
                  </a:cubicBezTo>
                  <a:cubicBezTo>
                    <a:pt x="882" y="3168"/>
                    <a:pt x="1071" y="3109"/>
                    <a:pt x="1198" y="2970"/>
                  </a:cubicBezTo>
                  <a:lnTo>
                    <a:pt x="2818" y="1199"/>
                  </a:lnTo>
                  <a:cubicBezTo>
                    <a:pt x="2943" y="1063"/>
                    <a:pt x="3023" y="890"/>
                    <a:pt x="3023" y="702"/>
                  </a:cubicBezTo>
                  <a:cubicBezTo>
                    <a:pt x="3023" y="531"/>
                    <a:pt x="2948" y="325"/>
                    <a:pt x="2818" y="207"/>
                  </a:cubicBezTo>
                  <a:cubicBezTo>
                    <a:pt x="2690" y="89"/>
                    <a:pt x="2525" y="1"/>
                    <a:pt x="2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5"/>
            <p:cNvSpPr/>
            <p:nvPr/>
          </p:nvSpPr>
          <p:spPr>
            <a:xfrm>
              <a:off x="1744600" y="4874100"/>
              <a:ext cx="83925" cy="81575"/>
            </a:xfrm>
            <a:custGeom>
              <a:avLst/>
              <a:gdLst/>
              <a:ahLst/>
              <a:cxnLst/>
              <a:rect l="l" t="t" r="r" b="b"/>
              <a:pathLst>
                <a:path w="3357" h="3263" extrusionOk="0">
                  <a:moveTo>
                    <a:pt x="2562" y="1"/>
                  </a:moveTo>
                  <a:cubicBezTo>
                    <a:pt x="2387" y="1"/>
                    <a:pt x="2214" y="64"/>
                    <a:pt x="2081" y="202"/>
                  </a:cubicBezTo>
                  <a:lnTo>
                    <a:pt x="284" y="2070"/>
                  </a:lnTo>
                  <a:cubicBezTo>
                    <a:pt x="29" y="2335"/>
                    <a:pt x="1" y="2802"/>
                    <a:pt x="284" y="3062"/>
                  </a:cubicBezTo>
                  <a:cubicBezTo>
                    <a:pt x="426" y="3192"/>
                    <a:pt x="612" y="3262"/>
                    <a:pt x="797" y="3262"/>
                  </a:cubicBezTo>
                  <a:cubicBezTo>
                    <a:pt x="972" y="3262"/>
                    <a:pt x="1144" y="3199"/>
                    <a:pt x="1276" y="3062"/>
                  </a:cubicBezTo>
                  <a:lnTo>
                    <a:pt x="3074" y="1193"/>
                  </a:lnTo>
                  <a:cubicBezTo>
                    <a:pt x="3329" y="929"/>
                    <a:pt x="3357" y="460"/>
                    <a:pt x="3074" y="202"/>
                  </a:cubicBezTo>
                  <a:cubicBezTo>
                    <a:pt x="2932" y="72"/>
                    <a:pt x="2747" y="1"/>
                    <a:pt x="2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5"/>
            <p:cNvSpPr/>
            <p:nvPr/>
          </p:nvSpPr>
          <p:spPr>
            <a:xfrm>
              <a:off x="1635825" y="4892300"/>
              <a:ext cx="82100" cy="78325"/>
            </a:xfrm>
            <a:custGeom>
              <a:avLst/>
              <a:gdLst/>
              <a:ahLst/>
              <a:cxnLst/>
              <a:rect l="l" t="t" r="r" b="b"/>
              <a:pathLst>
                <a:path w="3284" h="3133" extrusionOk="0">
                  <a:moveTo>
                    <a:pt x="2496" y="1"/>
                  </a:moveTo>
                  <a:cubicBezTo>
                    <a:pt x="2321" y="1"/>
                    <a:pt x="2147" y="65"/>
                    <a:pt x="2012" y="201"/>
                  </a:cubicBezTo>
                  <a:lnTo>
                    <a:pt x="280" y="1941"/>
                  </a:lnTo>
                  <a:cubicBezTo>
                    <a:pt x="20" y="2201"/>
                    <a:pt x="0" y="2677"/>
                    <a:pt x="280" y="2933"/>
                  </a:cubicBezTo>
                  <a:cubicBezTo>
                    <a:pt x="423" y="3064"/>
                    <a:pt x="606" y="3133"/>
                    <a:pt x="788" y="3133"/>
                  </a:cubicBezTo>
                  <a:cubicBezTo>
                    <a:pt x="962" y="3133"/>
                    <a:pt x="1136" y="3069"/>
                    <a:pt x="1273" y="2933"/>
                  </a:cubicBezTo>
                  <a:lnTo>
                    <a:pt x="3004" y="1194"/>
                  </a:lnTo>
                  <a:cubicBezTo>
                    <a:pt x="3264" y="934"/>
                    <a:pt x="3284" y="458"/>
                    <a:pt x="3004" y="201"/>
                  </a:cubicBezTo>
                  <a:cubicBezTo>
                    <a:pt x="2861" y="70"/>
                    <a:pt x="2678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5"/>
            <p:cNvSpPr/>
            <p:nvPr/>
          </p:nvSpPr>
          <p:spPr>
            <a:xfrm>
              <a:off x="1729150" y="4764125"/>
              <a:ext cx="65675" cy="68025"/>
            </a:xfrm>
            <a:custGeom>
              <a:avLst/>
              <a:gdLst/>
              <a:ahLst/>
              <a:cxnLst/>
              <a:rect l="l" t="t" r="r" b="b"/>
              <a:pathLst>
                <a:path w="2627" h="2721" extrusionOk="0">
                  <a:moveTo>
                    <a:pt x="1948" y="0"/>
                  </a:moveTo>
                  <a:cubicBezTo>
                    <a:pt x="1940" y="0"/>
                    <a:pt x="1932" y="0"/>
                    <a:pt x="1924" y="1"/>
                  </a:cubicBezTo>
                  <a:cubicBezTo>
                    <a:pt x="1741" y="9"/>
                    <a:pt x="1555" y="70"/>
                    <a:pt x="1429" y="206"/>
                  </a:cubicBezTo>
                  <a:lnTo>
                    <a:pt x="206" y="1522"/>
                  </a:lnTo>
                  <a:cubicBezTo>
                    <a:pt x="77" y="1655"/>
                    <a:pt x="3" y="1833"/>
                    <a:pt x="0" y="2019"/>
                  </a:cubicBezTo>
                  <a:cubicBezTo>
                    <a:pt x="0" y="2190"/>
                    <a:pt x="77" y="2395"/>
                    <a:pt x="206" y="2514"/>
                  </a:cubicBezTo>
                  <a:cubicBezTo>
                    <a:pt x="335" y="2632"/>
                    <a:pt x="501" y="2720"/>
                    <a:pt x="679" y="2720"/>
                  </a:cubicBezTo>
                  <a:cubicBezTo>
                    <a:pt x="687" y="2720"/>
                    <a:pt x="695" y="2720"/>
                    <a:pt x="703" y="2720"/>
                  </a:cubicBezTo>
                  <a:cubicBezTo>
                    <a:pt x="884" y="2711"/>
                    <a:pt x="1072" y="2652"/>
                    <a:pt x="1198" y="2514"/>
                  </a:cubicBezTo>
                  <a:lnTo>
                    <a:pt x="2421" y="1199"/>
                  </a:lnTo>
                  <a:cubicBezTo>
                    <a:pt x="2549" y="1066"/>
                    <a:pt x="2622" y="888"/>
                    <a:pt x="2627" y="704"/>
                  </a:cubicBezTo>
                  <a:cubicBezTo>
                    <a:pt x="2625" y="531"/>
                    <a:pt x="2549" y="325"/>
                    <a:pt x="2421" y="206"/>
                  </a:cubicBezTo>
                  <a:cubicBezTo>
                    <a:pt x="2292" y="88"/>
                    <a:pt x="2126" y="0"/>
                    <a:pt x="19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5"/>
            <p:cNvSpPr/>
            <p:nvPr/>
          </p:nvSpPr>
          <p:spPr>
            <a:xfrm>
              <a:off x="1612375" y="4769250"/>
              <a:ext cx="79275" cy="73025"/>
            </a:xfrm>
            <a:custGeom>
              <a:avLst/>
              <a:gdLst/>
              <a:ahLst/>
              <a:cxnLst/>
              <a:rect l="l" t="t" r="r" b="b"/>
              <a:pathLst>
                <a:path w="3171" h="2921" extrusionOk="0">
                  <a:moveTo>
                    <a:pt x="2493" y="1"/>
                  </a:moveTo>
                  <a:cubicBezTo>
                    <a:pt x="2485" y="1"/>
                    <a:pt x="2477" y="1"/>
                    <a:pt x="2469" y="1"/>
                  </a:cubicBezTo>
                  <a:cubicBezTo>
                    <a:pt x="2275" y="11"/>
                    <a:pt x="2120" y="80"/>
                    <a:pt x="1972" y="207"/>
                  </a:cubicBezTo>
                  <a:cubicBezTo>
                    <a:pt x="1383" y="712"/>
                    <a:pt x="794" y="1218"/>
                    <a:pt x="206" y="1721"/>
                  </a:cubicBezTo>
                  <a:cubicBezTo>
                    <a:pt x="74" y="1833"/>
                    <a:pt x="0" y="2051"/>
                    <a:pt x="0" y="2218"/>
                  </a:cubicBezTo>
                  <a:cubicBezTo>
                    <a:pt x="0" y="2390"/>
                    <a:pt x="76" y="2595"/>
                    <a:pt x="206" y="2714"/>
                  </a:cubicBezTo>
                  <a:cubicBezTo>
                    <a:pt x="334" y="2832"/>
                    <a:pt x="499" y="2920"/>
                    <a:pt x="678" y="2920"/>
                  </a:cubicBezTo>
                  <a:cubicBezTo>
                    <a:pt x="686" y="2920"/>
                    <a:pt x="693" y="2920"/>
                    <a:pt x="701" y="2920"/>
                  </a:cubicBezTo>
                  <a:cubicBezTo>
                    <a:pt x="896" y="2911"/>
                    <a:pt x="1050" y="2842"/>
                    <a:pt x="1197" y="2714"/>
                  </a:cubicBezTo>
                  <a:lnTo>
                    <a:pt x="2964" y="1200"/>
                  </a:lnTo>
                  <a:cubicBezTo>
                    <a:pt x="3094" y="1088"/>
                    <a:pt x="3170" y="871"/>
                    <a:pt x="3170" y="704"/>
                  </a:cubicBezTo>
                  <a:cubicBezTo>
                    <a:pt x="3170" y="531"/>
                    <a:pt x="3093" y="326"/>
                    <a:pt x="2964" y="207"/>
                  </a:cubicBezTo>
                  <a:cubicBezTo>
                    <a:pt x="2837" y="89"/>
                    <a:pt x="2671" y="1"/>
                    <a:pt x="2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5"/>
            <p:cNvSpPr/>
            <p:nvPr/>
          </p:nvSpPr>
          <p:spPr>
            <a:xfrm>
              <a:off x="1716425" y="4650600"/>
              <a:ext cx="70225" cy="64400"/>
            </a:xfrm>
            <a:custGeom>
              <a:avLst/>
              <a:gdLst/>
              <a:ahLst/>
              <a:cxnLst/>
              <a:rect l="l" t="t" r="r" b="b"/>
              <a:pathLst>
                <a:path w="2809" h="2576" extrusionOk="0">
                  <a:moveTo>
                    <a:pt x="2131" y="0"/>
                  </a:moveTo>
                  <a:cubicBezTo>
                    <a:pt x="2123" y="0"/>
                    <a:pt x="2115" y="1"/>
                    <a:pt x="2107" y="1"/>
                  </a:cubicBezTo>
                  <a:lnTo>
                    <a:pt x="1920" y="27"/>
                  </a:lnTo>
                  <a:cubicBezTo>
                    <a:pt x="1803" y="58"/>
                    <a:pt x="1697" y="121"/>
                    <a:pt x="1612" y="207"/>
                  </a:cubicBezTo>
                  <a:lnTo>
                    <a:pt x="206" y="1377"/>
                  </a:lnTo>
                  <a:cubicBezTo>
                    <a:pt x="76" y="1485"/>
                    <a:pt x="1" y="1709"/>
                    <a:pt x="1" y="1872"/>
                  </a:cubicBezTo>
                  <a:cubicBezTo>
                    <a:pt x="1" y="2045"/>
                    <a:pt x="78" y="2251"/>
                    <a:pt x="206" y="2369"/>
                  </a:cubicBezTo>
                  <a:cubicBezTo>
                    <a:pt x="334" y="2487"/>
                    <a:pt x="501" y="2576"/>
                    <a:pt x="678" y="2576"/>
                  </a:cubicBezTo>
                  <a:cubicBezTo>
                    <a:pt x="686" y="2576"/>
                    <a:pt x="694" y="2575"/>
                    <a:pt x="702" y="2575"/>
                  </a:cubicBezTo>
                  <a:lnTo>
                    <a:pt x="889" y="2549"/>
                  </a:lnTo>
                  <a:cubicBezTo>
                    <a:pt x="1006" y="2517"/>
                    <a:pt x="1111" y="2455"/>
                    <a:pt x="1197" y="2369"/>
                  </a:cubicBezTo>
                  <a:lnTo>
                    <a:pt x="2603" y="1199"/>
                  </a:lnTo>
                  <a:cubicBezTo>
                    <a:pt x="2733" y="1090"/>
                    <a:pt x="2808" y="867"/>
                    <a:pt x="2808" y="704"/>
                  </a:cubicBezTo>
                  <a:cubicBezTo>
                    <a:pt x="2808" y="531"/>
                    <a:pt x="2731" y="325"/>
                    <a:pt x="2603" y="207"/>
                  </a:cubicBezTo>
                  <a:cubicBezTo>
                    <a:pt x="2475" y="88"/>
                    <a:pt x="2309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5"/>
            <p:cNvSpPr/>
            <p:nvPr/>
          </p:nvSpPr>
          <p:spPr>
            <a:xfrm>
              <a:off x="1412225" y="4947175"/>
              <a:ext cx="66275" cy="72275"/>
            </a:xfrm>
            <a:custGeom>
              <a:avLst/>
              <a:gdLst/>
              <a:ahLst/>
              <a:cxnLst/>
              <a:rect l="l" t="t" r="r" b="b"/>
              <a:pathLst>
                <a:path w="2651" h="2891" extrusionOk="0">
                  <a:moveTo>
                    <a:pt x="1973" y="1"/>
                  </a:moveTo>
                  <a:cubicBezTo>
                    <a:pt x="1965" y="1"/>
                    <a:pt x="1957" y="1"/>
                    <a:pt x="1950" y="1"/>
                  </a:cubicBezTo>
                  <a:cubicBezTo>
                    <a:pt x="1772" y="9"/>
                    <a:pt x="1571" y="65"/>
                    <a:pt x="1453" y="207"/>
                  </a:cubicBezTo>
                  <a:lnTo>
                    <a:pt x="207" y="1691"/>
                  </a:lnTo>
                  <a:cubicBezTo>
                    <a:pt x="85" y="1836"/>
                    <a:pt x="1" y="1991"/>
                    <a:pt x="1" y="2187"/>
                  </a:cubicBezTo>
                  <a:cubicBezTo>
                    <a:pt x="1" y="2360"/>
                    <a:pt x="78" y="2565"/>
                    <a:pt x="207" y="2684"/>
                  </a:cubicBezTo>
                  <a:cubicBezTo>
                    <a:pt x="334" y="2802"/>
                    <a:pt x="501" y="2890"/>
                    <a:pt x="678" y="2890"/>
                  </a:cubicBezTo>
                  <a:cubicBezTo>
                    <a:pt x="686" y="2890"/>
                    <a:pt x="694" y="2890"/>
                    <a:pt x="702" y="2890"/>
                  </a:cubicBezTo>
                  <a:cubicBezTo>
                    <a:pt x="880" y="2881"/>
                    <a:pt x="1081" y="2824"/>
                    <a:pt x="1199" y="2684"/>
                  </a:cubicBezTo>
                  <a:lnTo>
                    <a:pt x="2445" y="1199"/>
                  </a:lnTo>
                  <a:cubicBezTo>
                    <a:pt x="2567" y="1054"/>
                    <a:pt x="2651" y="900"/>
                    <a:pt x="2651" y="704"/>
                  </a:cubicBezTo>
                  <a:cubicBezTo>
                    <a:pt x="2651" y="531"/>
                    <a:pt x="2575" y="325"/>
                    <a:pt x="2445" y="207"/>
                  </a:cubicBezTo>
                  <a:cubicBezTo>
                    <a:pt x="2317" y="89"/>
                    <a:pt x="2152" y="1"/>
                    <a:pt x="1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5"/>
            <p:cNvSpPr/>
            <p:nvPr/>
          </p:nvSpPr>
          <p:spPr>
            <a:xfrm>
              <a:off x="1342125" y="5206725"/>
              <a:ext cx="73175" cy="77075"/>
            </a:xfrm>
            <a:custGeom>
              <a:avLst/>
              <a:gdLst/>
              <a:ahLst/>
              <a:cxnLst/>
              <a:rect l="l" t="t" r="r" b="b"/>
              <a:pathLst>
                <a:path w="2927" h="3083" extrusionOk="0">
                  <a:moveTo>
                    <a:pt x="2248" y="1"/>
                  </a:moveTo>
                  <a:cubicBezTo>
                    <a:pt x="2240" y="1"/>
                    <a:pt x="2232" y="1"/>
                    <a:pt x="2224" y="1"/>
                  </a:cubicBezTo>
                  <a:cubicBezTo>
                    <a:pt x="2043" y="9"/>
                    <a:pt x="1854" y="69"/>
                    <a:pt x="1729" y="207"/>
                  </a:cubicBezTo>
                  <a:lnTo>
                    <a:pt x="206" y="1884"/>
                  </a:lnTo>
                  <a:cubicBezTo>
                    <a:pt x="83" y="2022"/>
                    <a:pt x="0" y="2192"/>
                    <a:pt x="0" y="2381"/>
                  </a:cubicBezTo>
                  <a:cubicBezTo>
                    <a:pt x="0" y="2552"/>
                    <a:pt x="78" y="2758"/>
                    <a:pt x="206" y="2876"/>
                  </a:cubicBezTo>
                  <a:cubicBezTo>
                    <a:pt x="335" y="2995"/>
                    <a:pt x="501" y="3083"/>
                    <a:pt x="679" y="3083"/>
                  </a:cubicBezTo>
                  <a:cubicBezTo>
                    <a:pt x="687" y="3083"/>
                    <a:pt x="695" y="3082"/>
                    <a:pt x="703" y="3082"/>
                  </a:cubicBezTo>
                  <a:cubicBezTo>
                    <a:pt x="884" y="3074"/>
                    <a:pt x="1073" y="3015"/>
                    <a:pt x="1199" y="2876"/>
                  </a:cubicBezTo>
                  <a:lnTo>
                    <a:pt x="2721" y="1199"/>
                  </a:lnTo>
                  <a:cubicBezTo>
                    <a:pt x="2844" y="1061"/>
                    <a:pt x="2927" y="891"/>
                    <a:pt x="2927" y="704"/>
                  </a:cubicBezTo>
                  <a:cubicBezTo>
                    <a:pt x="2925" y="531"/>
                    <a:pt x="2849" y="327"/>
                    <a:pt x="2721" y="207"/>
                  </a:cubicBezTo>
                  <a:cubicBezTo>
                    <a:pt x="2592" y="89"/>
                    <a:pt x="2426" y="1"/>
                    <a:pt x="22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5"/>
            <p:cNvSpPr/>
            <p:nvPr/>
          </p:nvSpPr>
          <p:spPr>
            <a:xfrm>
              <a:off x="1617175" y="5334650"/>
              <a:ext cx="70400" cy="74025"/>
            </a:xfrm>
            <a:custGeom>
              <a:avLst/>
              <a:gdLst/>
              <a:ahLst/>
              <a:cxnLst/>
              <a:rect l="l" t="t" r="r" b="b"/>
              <a:pathLst>
                <a:path w="2816" h="2961" extrusionOk="0">
                  <a:moveTo>
                    <a:pt x="2136" y="0"/>
                  </a:moveTo>
                  <a:cubicBezTo>
                    <a:pt x="2128" y="0"/>
                    <a:pt x="2120" y="1"/>
                    <a:pt x="2112" y="1"/>
                  </a:cubicBezTo>
                  <a:cubicBezTo>
                    <a:pt x="1931" y="9"/>
                    <a:pt x="1742" y="68"/>
                    <a:pt x="1617" y="207"/>
                  </a:cubicBezTo>
                  <a:lnTo>
                    <a:pt x="207" y="1762"/>
                  </a:lnTo>
                  <a:cubicBezTo>
                    <a:pt x="81" y="1899"/>
                    <a:pt x="1" y="2068"/>
                    <a:pt x="1" y="2257"/>
                  </a:cubicBezTo>
                  <a:cubicBezTo>
                    <a:pt x="1" y="2430"/>
                    <a:pt x="76" y="2636"/>
                    <a:pt x="207" y="2754"/>
                  </a:cubicBezTo>
                  <a:cubicBezTo>
                    <a:pt x="334" y="2873"/>
                    <a:pt x="500" y="2961"/>
                    <a:pt x="678" y="2961"/>
                  </a:cubicBezTo>
                  <a:cubicBezTo>
                    <a:pt x="686" y="2961"/>
                    <a:pt x="694" y="2961"/>
                    <a:pt x="702" y="2960"/>
                  </a:cubicBezTo>
                  <a:cubicBezTo>
                    <a:pt x="883" y="2952"/>
                    <a:pt x="1072" y="2893"/>
                    <a:pt x="1199" y="2754"/>
                  </a:cubicBezTo>
                  <a:lnTo>
                    <a:pt x="2609" y="1199"/>
                  </a:lnTo>
                  <a:cubicBezTo>
                    <a:pt x="2733" y="1061"/>
                    <a:pt x="2815" y="891"/>
                    <a:pt x="2815" y="702"/>
                  </a:cubicBezTo>
                  <a:cubicBezTo>
                    <a:pt x="2815" y="531"/>
                    <a:pt x="2738" y="325"/>
                    <a:pt x="2609" y="207"/>
                  </a:cubicBezTo>
                  <a:cubicBezTo>
                    <a:pt x="2480" y="88"/>
                    <a:pt x="2315" y="0"/>
                    <a:pt x="2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5"/>
            <p:cNvSpPr/>
            <p:nvPr/>
          </p:nvSpPr>
          <p:spPr>
            <a:xfrm>
              <a:off x="1789425" y="5298200"/>
              <a:ext cx="59550" cy="66300"/>
            </a:xfrm>
            <a:custGeom>
              <a:avLst/>
              <a:gdLst/>
              <a:ahLst/>
              <a:cxnLst/>
              <a:rect l="l" t="t" r="r" b="b"/>
              <a:pathLst>
                <a:path w="2382" h="2652" extrusionOk="0">
                  <a:moveTo>
                    <a:pt x="1703" y="0"/>
                  </a:moveTo>
                  <a:cubicBezTo>
                    <a:pt x="1695" y="0"/>
                    <a:pt x="1687" y="0"/>
                    <a:pt x="1679" y="1"/>
                  </a:cubicBezTo>
                  <a:cubicBezTo>
                    <a:pt x="1506" y="7"/>
                    <a:pt x="1296" y="63"/>
                    <a:pt x="1184" y="207"/>
                  </a:cubicBezTo>
                  <a:lnTo>
                    <a:pt x="206" y="1452"/>
                  </a:lnTo>
                  <a:cubicBezTo>
                    <a:pt x="81" y="1589"/>
                    <a:pt x="8" y="1765"/>
                    <a:pt x="0" y="1949"/>
                  </a:cubicBezTo>
                  <a:cubicBezTo>
                    <a:pt x="0" y="2121"/>
                    <a:pt x="76" y="2326"/>
                    <a:pt x="206" y="2445"/>
                  </a:cubicBezTo>
                  <a:cubicBezTo>
                    <a:pt x="334" y="2563"/>
                    <a:pt x="501" y="2651"/>
                    <a:pt x="678" y="2651"/>
                  </a:cubicBezTo>
                  <a:cubicBezTo>
                    <a:pt x="686" y="2651"/>
                    <a:pt x="694" y="2651"/>
                    <a:pt x="701" y="2651"/>
                  </a:cubicBezTo>
                  <a:cubicBezTo>
                    <a:pt x="874" y="2644"/>
                    <a:pt x="1086" y="2590"/>
                    <a:pt x="1198" y="2445"/>
                  </a:cubicBezTo>
                  <a:lnTo>
                    <a:pt x="2176" y="1199"/>
                  </a:lnTo>
                  <a:cubicBezTo>
                    <a:pt x="2299" y="1062"/>
                    <a:pt x="2374" y="886"/>
                    <a:pt x="2382" y="702"/>
                  </a:cubicBezTo>
                  <a:cubicBezTo>
                    <a:pt x="2380" y="529"/>
                    <a:pt x="2304" y="323"/>
                    <a:pt x="2176" y="207"/>
                  </a:cubicBezTo>
                  <a:cubicBezTo>
                    <a:pt x="2047" y="88"/>
                    <a:pt x="1881" y="0"/>
                    <a:pt x="1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5"/>
            <p:cNvSpPr/>
            <p:nvPr/>
          </p:nvSpPr>
          <p:spPr>
            <a:xfrm>
              <a:off x="1735150" y="5188200"/>
              <a:ext cx="72200" cy="72200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2210" y="1"/>
                  </a:moveTo>
                  <a:cubicBezTo>
                    <a:pt x="2202" y="1"/>
                    <a:pt x="2194" y="1"/>
                    <a:pt x="2186" y="1"/>
                  </a:cubicBezTo>
                  <a:cubicBezTo>
                    <a:pt x="1998" y="10"/>
                    <a:pt x="1824" y="74"/>
                    <a:pt x="1689" y="207"/>
                  </a:cubicBezTo>
                  <a:lnTo>
                    <a:pt x="206" y="1688"/>
                  </a:lnTo>
                  <a:cubicBezTo>
                    <a:pt x="76" y="1822"/>
                    <a:pt x="2" y="1999"/>
                    <a:pt x="0" y="2185"/>
                  </a:cubicBezTo>
                  <a:cubicBezTo>
                    <a:pt x="0" y="2357"/>
                    <a:pt x="76" y="2562"/>
                    <a:pt x="206" y="2681"/>
                  </a:cubicBezTo>
                  <a:cubicBezTo>
                    <a:pt x="334" y="2799"/>
                    <a:pt x="499" y="2887"/>
                    <a:pt x="678" y="2887"/>
                  </a:cubicBezTo>
                  <a:cubicBezTo>
                    <a:pt x="686" y="2887"/>
                    <a:pt x="694" y="2887"/>
                    <a:pt x="702" y="2887"/>
                  </a:cubicBezTo>
                  <a:cubicBezTo>
                    <a:pt x="889" y="2878"/>
                    <a:pt x="1064" y="2816"/>
                    <a:pt x="1199" y="2681"/>
                  </a:cubicBezTo>
                  <a:lnTo>
                    <a:pt x="2681" y="1200"/>
                  </a:lnTo>
                  <a:cubicBezTo>
                    <a:pt x="2811" y="1066"/>
                    <a:pt x="2886" y="889"/>
                    <a:pt x="2887" y="704"/>
                  </a:cubicBezTo>
                  <a:cubicBezTo>
                    <a:pt x="2887" y="533"/>
                    <a:pt x="2810" y="327"/>
                    <a:pt x="2681" y="207"/>
                  </a:cubicBezTo>
                  <a:cubicBezTo>
                    <a:pt x="2554" y="89"/>
                    <a:pt x="2388" y="1"/>
                    <a:pt x="2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5"/>
            <p:cNvSpPr/>
            <p:nvPr/>
          </p:nvSpPr>
          <p:spPr>
            <a:xfrm>
              <a:off x="1853725" y="5051550"/>
              <a:ext cx="91050" cy="93500"/>
            </a:xfrm>
            <a:custGeom>
              <a:avLst/>
              <a:gdLst/>
              <a:ahLst/>
              <a:cxnLst/>
              <a:rect l="l" t="t" r="r" b="b"/>
              <a:pathLst>
                <a:path w="3642" h="3740" extrusionOk="0">
                  <a:moveTo>
                    <a:pt x="2825" y="0"/>
                  </a:moveTo>
                  <a:cubicBezTo>
                    <a:pt x="2651" y="0"/>
                    <a:pt x="2481" y="62"/>
                    <a:pt x="2358" y="202"/>
                  </a:cubicBezTo>
                  <a:lnTo>
                    <a:pt x="292" y="2544"/>
                  </a:lnTo>
                  <a:cubicBezTo>
                    <a:pt x="50" y="2821"/>
                    <a:pt x="1" y="3270"/>
                    <a:pt x="292" y="3537"/>
                  </a:cubicBezTo>
                  <a:cubicBezTo>
                    <a:pt x="432" y="3664"/>
                    <a:pt x="626" y="3739"/>
                    <a:pt x="817" y="3739"/>
                  </a:cubicBezTo>
                  <a:cubicBezTo>
                    <a:pt x="991" y="3739"/>
                    <a:pt x="1161" y="3677"/>
                    <a:pt x="1284" y="3537"/>
                  </a:cubicBezTo>
                  <a:lnTo>
                    <a:pt x="3350" y="1195"/>
                  </a:lnTo>
                  <a:cubicBezTo>
                    <a:pt x="3594" y="920"/>
                    <a:pt x="3641" y="469"/>
                    <a:pt x="3350" y="202"/>
                  </a:cubicBezTo>
                  <a:cubicBezTo>
                    <a:pt x="3210" y="75"/>
                    <a:pt x="3016" y="0"/>
                    <a:pt x="2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5"/>
            <p:cNvSpPr/>
            <p:nvPr/>
          </p:nvSpPr>
          <p:spPr>
            <a:xfrm>
              <a:off x="2011650" y="4985450"/>
              <a:ext cx="62575" cy="72150"/>
            </a:xfrm>
            <a:custGeom>
              <a:avLst/>
              <a:gdLst/>
              <a:ahLst/>
              <a:cxnLst/>
              <a:rect l="l" t="t" r="r" b="b"/>
              <a:pathLst>
                <a:path w="2503" h="2886" extrusionOk="0">
                  <a:moveTo>
                    <a:pt x="1768" y="1"/>
                  </a:moveTo>
                  <a:cubicBezTo>
                    <a:pt x="1709" y="1"/>
                    <a:pt x="1651" y="9"/>
                    <a:pt x="1594" y="27"/>
                  </a:cubicBezTo>
                  <a:lnTo>
                    <a:pt x="1426" y="98"/>
                  </a:lnTo>
                  <a:cubicBezTo>
                    <a:pt x="1322" y="159"/>
                    <a:pt x="1236" y="246"/>
                    <a:pt x="1174" y="350"/>
                  </a:cubicBezTo>
                  <a:lnTo>
                    <a:pt x="116" y="1828"/>
                  </a:lnTo>
                  <a:cubicBezTo>
                    <a:pt x="15" y="1968"/>
                    <a:pt x="0" y="2209"/>
                    <a:pt x="45" y="2369"/>
                  </a:cubicBezTo>
                  <a:cubicBezTo>
                    <a:pt x="89" y="2529"/>
                    <a:pt x="216" y="2708"/>
                    <a:pt x="367" y="2787"/>
                  </a:cubicBezTo>
                  <a:cubicBezTo>
                    <a:pt x="478" y="2847"/>
                    <a:pt x="605" y="2885"/>
                    <a:pt x="732" y="2885"/>
                  </a:cubicBezTo>
                  <a:cubicBezTo>
                    <a:pt x="792" y="2885"/>
                    <a:pt x="851" y="2877"/>
                    <a:pt x="909" y="2858"/>
                  </a:cubicBezTo>
                  <a:lnTo>
                    <a:pt x="1075" y="2787"/>
                  </a:lnTo>
                  <a:cubicBezTo>
                    <a:pt x="1180" y="2726"/>
                    <a:pt x="1266" y="2641"/>
                    <a:pt x="1327" y="2537"/>
                  </a:cubicBezTo>
                  <a:cubicBezTo>
                    <a:pt x="1681" y="2043"/>
                    <a:pt x="2033" y="1551"/>
                    <a:pt x="2387" y="1057"/>
                  </a:cubicBezTo>
                  <a:cubicBezTo>
                    <a:pt x="2487" y="917"/>
                    <a:pt x="2502" y="677"/>
                    <a:pt x="2458" y="518"/>
                  </a:cubicBezTo>
                  <a:cubicBezTo>
                    <a:pt x="2412" y="355"/>
                    <a:pt x="2286" y="178"/>
                    <a:pt x="2135" y="98"/>
                  </a:cubicBezTo>
                  <a:cubicBezTo>
                    <a:pt x="2023" y="39"/>
                    <a:pt x="1896" y="1"/>
                    <a:pt x="17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5"/>
            <p:cNvSpPr/>
            <p:nvPr/>
          </p:nvSpPr>
          <p:spPr>
            <a:xfrm>
              <a:off x="1908175" y="5131900"/>
              <a:ext cx="59975" cy="68975"/>
            </a:xfrm>
            <a:custGeom>
              <a:avLst/>
              <a:gdLst/>
              <a:ahLst/>
              <a:cxnLst/>
              <a:rect l="l" t="t" r="r" b="b"/>
              <a:pathLst>
                <a:path w="2399" h="2759" extrusionOk="0">
                  <a:moveTo>
                    <a:pt x="1665" y="0"/>
                  </a:moveTo>
                  <a:cubicBezTo>
                    <a:pt x="1606" y="0"/>
                    <a:pt x="1548" y="8"/>
                    <a:pt x="1491" y="27"/>
                  </a:cubicBezTo>
                  <a:lnTo>
                    <a:pt x="1323" y="97"/>
                  </a:lnTo>
                  <a:cubicBezTo>
                    <a:pt x="1220" y="158"/>
                    <a:pt x="1132" y="246"/>
                    <a:pt x="1072" y="349"/>
                  </a:cubicBezTo>
                  <a:lnTo>
                    <a:pt x="115" y="1700"/>
                  </a:lnTo>
                  <a:cubicBezTo>
                    <a:pt x="15" y="1842"/>
                    <a:pt x="0" y="2081"/>
                    <a:pt x="45" y="2242"/>
                  </a:cubicBezTo>
                  <a:cubicBezTo>
                    <a:pt x="87" y="2402"/>
                    <a:pt x="214" y="2581"/>
                    <a:pt x="367" y="2660"/>
                  </a:cubicBezTo>
                  <a:cubicBezTo>
                    <a:pt x="478" y="2719"/>
                    <a:pt x="604" y="2758"/>
                    <a:pt x="731" y="2758"/>
                  </a:cubicBezTo>
                  <a:cubicBezTo>
                    <a:pt x="790" y="2758"/>
                    <a:pt x="849" y="2750"/>
                    <a:pt x="907" y="2731"/>
                  </a:cubicBezTo>
                  <a:lnTo>
                    <a:pt x="1075" y="2660"/>
                  </a:lnTo>
                  <a:cubicBezTo>
                    <a:pt x="1179" y="2599"/>
                    <a:pt x="1266" y="2513"/>
                    <a:pt x="1327" y="2408"/>
                  </a:cubicBezTo>
                  <a:lnTo>
                    <a:pt x="2283" y="1059"/>
                  </a:lnTo>
                  <a:cubicBezTo>
                    <a:pt x="2383" y="917"/>
                    <a:pt x="2398" y="678"/>
                    <a:pt x="2354" y="517"/>
                  </a:cubicBezTo>
                  <a:cubicBezTo>
                    <a:pt x="2309" y="354"/>
                    <a:pt x="2182" y="178"/>
                    <a:pt x="2031" y="97"/>
                  </a:cubicBezTo>
                  <a:cubicBezTo>
                    <a:pt x="1920" y="39"/>
                    <a:pt x="1792" y="0"/>
                    <a:pt x="16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5"/>
            <p:cNvSpPr/>
            <p:nvPr/>
          </p:nvSpPr>
          <p:spPr>
            <a:xfrm>
              <a:off x="2075350" y="5011250"/>
              <a:ext cx="67575" cy="81500"/>
            </a:xfrm>
            <a:custGeom>
              <a:avLst/>
              <a:gdLst/>
              <a:ahLst/>
              <a:cxnLst/>
              <a:rect l="l" t="t" r="r" b="b"/>
              <a:pathLst>
                <a:path w="2703" h="3260" extrusionOk="0">
                  <a:moveTo>
                    <a:pt x="1983" y="1"/>
                  </a:moveTo>
                  <a:cubicBezTo>
                    <a:pt x="1745" y="1"/>
                    <a:pt x="1522" y="124"/>
                    <a:pt x="1374" y="343"/>
                  </a:cubicBezTo>
                  <a:lnTo>
                    <a:pt x="117" y="2209"/>
                  </a:lnTo>
                  <a:cubicBezTo>
                    <a:pt x="18" y="2354"/>
                    <a:pt x="0" y="2585"/>
                    <a:pt x="45" y="2749"/>
                  </a:cubicBezTo>
                  <a:cubicBezTo>
                    <a:pt x="91" y="2914"/>
                    <a:pt x="216" y="3088"/>
                    <a:pt x="369" y="3169"/>
                  </a:cubicBezTo>
                  <a:cubicBezTo>
                    <a:pt x="485" y="3230"/>
                    <a:pt x="604" y="3259"/>
                    <a:pt x="720" y="3259"/>
                  </a:cubicBezTo>
                  <a:cubicBezTo>
                    <a:pt x="958" y="3259"/>
                    <a:pt x="1181" y="3136"/>
                    <a:pt x="1328" y="2917"/>
                  </a:cubicBezTo>
                  <a:cubicBezTo>
                    <a:pt x="1746" y="2295"/>
                    <a:pt x="2166" y="1673"/>
                    <a:pt x="2586" y="1051"/>
                  </a:cubicBezTo>
                  <a:cubicBezTo>
                    <a:pt x="2684" y="906"/>
                    <a:pt x="2703" y="675"/>
                    <a:pt x="2657" y="511"/>
                  </a:cubicBezTo>
                  <a:cubicBezTo>
                    <a:pt x="2612" y="348"/>
                    <a:pt x="2485" y="172"/>
                    <a:pt x="2334" y="91"/>
                  </a:cubicBezTo>
                  <a:cubicBezTo>
                    <a:pt x="2218" y="30"/>
                    <a:pt x="2099" y="1"/>
                    <a:pt x="19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5"/>
            <p:cNvSpPr/>
            <p:nvPr/>
          </p:nvSpPr>
          <p:spPr>
            <a:xfrm>
              <a:off x="1909350" y="4673100"/>
              <a:ext cx="68425" cy="74025"/>
            </a:xfrm>
            <a:custGeom>
              <a:avLst/>
              <a:gdLst/>
              <a:ahLst/>
              <a:cxnLst/>
              <a:rect l="l" t="t" r="r" b="b"/>
              <a:pathLst>
                <a:path w="2737" h="2961" extrusionOk="0">
                  <a:moveTo>
                    <a:pt x="2059" y="1"/>
                  </a:moveTo>
                  <a:cubicBezTo>
                    <a:pt x="2051" y="1"/>
                    <a:pt x="2043" y="1"/>
                    <a:pt x="2035" y="1"/>
                  </a:cubicBezTo>
                  <a:cubicBezTo>
                    <a:pt x="1857" y="9"/>
                    <a:pt x="1658" y="67"/>
                    <a:pt x="1538" y="207"/>
                  </a:cubicBezTo>
                  <a:cubicBezTo>
                    <a:pt x="1095" y="725"/>
                    <a:pt x="651" y="1244"/>
                    <a:pt x="207" y="1762"/>
                  </a:cubicBezTo>
                  <a:cubicBezTo>
                    <a:pt x="83" y="1907"/>
                    <a:pt x="1" y="2065"/>
                    <a:pt x="1" y="2259"/>
                  </a:cubicBezTo>
                  <a:cubicBezTo>
                    <a:pt x="1" y="2430"/>
                    <a:pt x="78" y="2636"/>
                    <a:pt x="207" y="2755"/>
                  </a:cubicBezTo>
                  <a:cubicBezTo>
                    <a:pt x="336" y="2873"/>
                    <a:pt x="501" y="2961"/>
                    <a:pt x="680" y="2961"/>
                  </a:cubicBezTo>
                  <a:cubicBezTo>
                    <a:pt x="688" y="2961"/>
                    <a:pt x="696" y="2961"/>
                    <a:pt x="704" y="2960"/>
                  </a:cubicBezTo>
                  <a:cubicBezTo>
                    <a:pt x="881" y="2952"/>
                    <a:pt x="1079" y="2895"/>
                    <a:pt x="1199" y="2755"/>
                  </a:cubicBezTo>
                  <a:cubicBezTo>
                    <a:pt x="1643" y="2236"/>
                    <a:pt x="2088" y="1718"/>
                    <a:pt x="2530" y="1199"/>
                  </a:cubicBezTo>
                  <a:cubicBezTo>
                    <a:pt x="2654" y="1055"/>
                    <a:pt x="2736" y="898"/>
                    <a:pt x="2736" y="702"/>
                  </a:cubicBezTo>
                  <a:cubicBezTo>
                    <a:pt x="2736" y="531"/>
                    <a:pt x="2661" y="325"/>
                    <a:pt x="2530" y="207"/>
                  </a:cubicBezTo>
                  <a:cubicBezTo>
                    <a:pt x="2403" y="89"/>
                    <a:pt x="2237" y="1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5"/>
            <p:cNvSpPr/>
            <p:nvPr/>
          </p:nvSpPr>
          <p:spPr>
            <a:xfrm>
              <a:off x="2027775" y="4735075"/>
              <a:ext cx="80050" cy="89500"/>
            </a:xfrm>
            <a:custGeom>
              <a:avLst/>
              <a:gdLst/>
              <a:ahLst/>
              <a:cxnLst/>
              <a:rect l="l" t="t" r="r" b="b"/>
              <a:pathLst>
                <a:path w="3202" h="3580" extrusionOk="0">
                  <a:moveTo>
                    <a:pt x="2463" y="0"/>
                  </a:moveTo>
                  <a:cubicBezTo>
                    <a:pt x="2290" y="0"/>
                    <a:pt x="2121" y="61"/>
                    <a:pt x="2004" y="203"/>
                  </a:cubicBezTo>
                  <a:lnTo>
                    <a:pt x="206" y="2384"/>
                  </a:lnTo>
                  <a:cubicBezTo>
                    <a:pt x="84" y="2532"/>
                    <a:pt x="1" y="2682"/>
                    <a:pt x="1" y="2881"/>
                  </a:cubicBezTo>
                  <a:cubicBezTo>
                    <a:pt x="1" y="3052"/>
                    <a:pt x="76" y="3258"/>
                    <a:pt x="206" y="3376"/>
                  </a:cubicBezTo>
                  <a:cubicBezTo>
                    <a:pt x="342" y="3502"/>
                    <a:pt x="543" y="3580"/>
                    <a:pt x="738" y="3580"/>
                  </a:cubicBezTo>
                  <a:cubicBezTo>
                    <a:pt x="912" y="3580"/>
                    <a:pt x="1081" y="3519"/>
                    <a:pt x="1199" y="3376"/>
                  </a:cubicBezTo>
                  <a:lnTo>
                    <a:pt x="2996" y="1196"/>
                  </a:lnTo>
                  <a:cubicBezTo>
                    <a:pt x="3118" y="1048"/>
                    <a:pt x="3202" y="898"/>
                    <a:pt x="3202" y="700"/>
                  </a:cubicBezTo>
                  <a:cubicBezTo>
                    <a:pt x="3202" y="527"/>
                    <a:pt x="3126" y="323"/>
                    <a:pt x="2996" y="203"/>
                  </a:cubicBezTo>
                  <a:cubicBezTo>
                    <a:pt x="2859" y="78"/>
                    <a:pt x="2659" y="0"/>
                    <a:pt x="2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5"/>
            <p:cNvSpPr/>
            <p:nvPr/>
          </p:nvSpPr>
          <p:spPr>
            <a:xfrm>
              <a:off x="2157475" y="4573975"/>
              <a:ext cx="62550" cy="70100"/>
            </a:xfrm>
            <a:custGeom>
              <a:avLst/>
              <a:gdLst/>
              <a:ahLst/>
              <a:cxnLst/>
              <a:rect l="l" t="t" r="r" b="b"/>
              <a:pathLst>
                <a:path w="2502" h="2804" extrusionOk="0">
                  <a:moveTo>
                    <a:pt x="1824" y="1"/>
                  </a:moveTo>
                  <a:cubicBezTo>
                    <a:pt x="1817" y="1"/>
                    <a:pt x="1809" y="1"/>
                    <a:pt x="1801" y="1"/>
                  </a:cubicBezTo>
                  <a:cubicBezTo>
                    <a:pt x="1628" y="8"/>
                    <a:pt x="1416" y="64"/>
                    <a:pt x="1304" y="207"/>
                  </a:cubicBezTo>
                  <a:lnTo>
                    <a:pt x="206" y="1606"/>
                  </a:lnTo>
                  <a:cubicBezTo>
                    <a:pt x="81" y="1741"/>
                    <a:pt x="7" y="1917"/>
                    <a:pt x="0" y="2101"/>
                  </a:cubicBezTo>
                  <a:cubicBezTo>
                    <a:pt x="0" y="2274"/>
                    <a:pt x="76" y="2480"/>
                    <a:pt x="206" y="2597"/>
                  </a:cubicBezTo>
                  <a:cubicBezTo>
                    <a:pt x="334" y="2715"/>
                    <a:pt x="499" y="2803"/>
                    <a:pt x="678" y="2803"/>
                  </a:cubicBezTo>
                  <a:cubicBezTo>
                    <a:pt x="686" y="2803"/>
                    <a:pt x="693" y="2803"/>
                    <a:pt x="701" y="2803"/>
                  </a:cubicBezTo>
                  <a:cubicBezTo>
                    <a:pt x="874" y="2796"/>
                    <a:pt x="1085" y="2742"/>
                    <a:pt x="1198" y="2597"/>
                  </a:cubicBezTo>
                  <a:lnTo>
                    <a:pt x="2296" y="1198"/>
                  </a:lnTo>
                  <a:cubicBezTo>
                    <a:pt x="2421" y="1063"/>
                    <a:pt x="2494" y="887"/>
                    <a:pt x="2502" y="702"/>
                  </a:cubicBezTo>
                  <a:cubicBezTo>
                    <a:pt x="2502" y="530"/>
                    <a:pt x="2426" y="326"/>
                    <a:pt x="2296" y="207"/>
                  </a:cubicBezTo>
                  <a:cubicBezTo>
                    <a:pt x="2168" y="89"/>
                    <a:pt x="2003" y="1"/>
                    <a:pt x="18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5"/>
            <p:cNvSpPr/>
            <p:nvPr/>
          </p:nvSpPr>
          <p:spPr>
            <a:xfrm>
              <a:off x="2017825" y="4564600"/>
              <a:ext cx="65000" cy="70575"/>
            </a:xfrm>
            <a:custGeom>
              <a:avLst/>
              <a:gdLst/>
              <a:ahLst/>
              <a:cxnLst/>
              <a:rect l="l" t="t" r="r" b="b"/>
              <a:pathLst>
                <a:path w="2600" h="2823" extrusionOk="0">
                  <a:moveTo>
                    <a:pt x="1920" y="1"/>
                  </a:moveTo>
                  <a:cubicBezTo>
                    <a:pt x="1912" y="1"/>
                    <a:pt x="1904" y="1"/>
                    <a:pt x="1896" y="1"/>
                  </a:cubicBezTo>
                  <a:cubicBezTo>
                    <a:pt x="1720" y="9"/>
                    <a:pt x="1519" y="65"/>
                    <a:pt x="1401" y="207"/>
                  </a:cubicBezTo>
                  <a:lnTo>
                    <a:pt x="206" y="1624"/>
                  </a:lnTo>
                  <a:cubicBezTo>
                    <a:pt x="84" y="1769"/>
                    <a:pt x="0" y="1923"/>
                    <a:pt x="0" y="2119"/>
                  </a:cubicBezTo>
                  <a:cubicBezTo>
                    <a:pt x="0" y="2292"/>
                    <a:pt x="78" y="2498"/>
                    <a:pt x="206" y="2616"/>
                  </a:cubicBezTo>
                  <a:cubicBezTo>
                    <a:pt x="334" y="2735"/>
                    <a:pt x="501" y="2823"/>
                    <a:pt x="679" y="2823"/>
                  </a:cubicBezTo>
                  <a:cubicBezTo>
                    <a:pt x="687" y="2823"/>
                    <a:pt x="695" y="2822"/>
                    <a:pt x="703" y="2822"/>
                  </a:cubicBezTo>
                  <a:cubicBezTo>
                    <a:pt x="879" y="2814"/>
                    <a:pt x="1080" y="2756"/>
                    <a:pt x="1198" y="2616"/>
                  </a:cubicBezTo>
                  <a:lnTo>
                    <a:pt x="2393" y="1199"/>
                  </a:lnTo>
                  <a:cubicBezTo>
                    <a:pt x="2515" y="1054"/>
                    <a:pt x="2599" y="900"/>
                    <a:pt x="2599" y="702"/>
                  </a:cubicBezTo>
                  <a:cubicBezTo>
                    <a:pt x="2599" y="531"/>
                    <a:pt x="2522" y="325"/>
                    <a:pt x="2393" y="207"/>
                  </a:cubicBezTo>
                  <a:cubicBezTo>
                    <a:pt x="2266" y="89"/>
                    <a:pt x="2099" y="1"/>
                    <a:pt x="1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5"/>
            <p:cNvSpPr/>
            <p:nvPr/>
          </p:nvSpPr>
          <p:spPr>
            <a:xfrm>
              <a:off x="2121950" y="4492775"/>
              <a:ext cx="68000" cy="78225"/>
            </a:xfrm>
            <a:custGeom>
              <a:avLst/>
              <a:gdLst/>
              <a:ahLst/>
              <a:cxnLst/>
              <a:rect l="l" t="t" r="r" b="b"/>
              <a:pathLst>
                <a:path w="2720" h="3129" extrusionOk="0">
                  <a:moveTo>
                    <a:pt x="1988" y="0"/>
                  </a:moveTo>
                  <a:cubicBezTo>
                    <a:pt x="1930" y="0"/>
                    <a:pt x="1871" y="9"/>
                    <a:pt x="1815" y="27"/>
                  </a:cubicBezTo>
                  <a:lnTo>
                    <a:pt x="1647" y="98"/>
                  </a:lnTo>
                  <a:cubicBezTo>
                    <a:pt x="1543" y="158"/>
                    <a:pt x="1456" y="246"/>
                    <a:pt x="1395" y="349"/>
                  </a:cubicBezTo>
                  <a:lnTo>
                    <a:pt x="114" y="2071"/>
                  </a:lnTo>
                  <a:cubicBezTo>
                    <a:pt x="12" y="2208"/>
                    <a:pt x="1" y="2456"/>
                    <a:pt x="44" y="2612"/>
                  </a:cubicBezTo>
                  <a:cubicBezTo>
                    <a:pt x="88" y="2775"/>
                    <a:pt x="213" y="2951"/>
                    <a:pt x="366" y="3030"/>
                  </a:cubicBezTo>
                  <a:cubicBezTo>
                    <a:pt x="477" y="3090"/>
                    <a:pt x="604" y="3129"/>
                    <a:pt x="731" y="3129"/>
                  </a:cubicBezTo>
                  <a:cubicBezTo>
                    <a:pt x="790" y="3129"/>
                    <a:pt x="849" y="3120"/>
                    <a:pt x="906" y="3101"/>
                  </a:cubicBezTo>
                  <a:lnTo>
                    <a:pt x="1074" y="3030"/>
                  </a:lnTo>
                  <a:cubicBezTo>
                    <a:pt x="1178" y="2970"/>
                    <a:pt x="1265" y="2884"/>
                    <a:pt x="1326" y="2779"/>
                  </a:cubicBezTo>
                  <a:lnTo>
                    <a:pt x="2606" y="1059"/>
                  </a:lnTo>
                  <a:cubicBezTo>
                    <a:pt x="2708" y="922"/>
                    <a:pt x="2720" y="674"/>
                    <a:pt x="2677" y="517"/>
                  </a:cubicBezTo>
                  <a:cubicBezTo>
                    <a:pt x="2633" y="354"/>
                    <a:pt x="2506" y="178"/>
                    <a:pt x="2354" y="98"/>
                  </a:cubicBezTo>
                  <a:cubicBezTo>
                    <a:pt x="2243" y="39"/>
                    <a:pt x="2115" y="0"/>
                    <a:pt x="1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5" name="Google Shape;655;p25"/>
          <p:cNvSpPr/>
          <p:nvPr/>
        </p:nvSpPr>
        <p:spPr>
          <a:xfrm rot="-1997068">
            <a:off x="-519386" y="-542700"/>
            <a:ext cx="2258424" cy="1371385"/>
          </a:xfrm>
          <a:custGeom>
            <a:avLst/>
            <a:gdLst/>
            <a:ahLst/>
            <a:cxnLst/>
            <a:rect l="l" t="t" r="r" b="b"/>
            <a:pathLst>
              <a:path w="77114" h="46826" extrusionOk="0">
                <a:moveTo>
                  <a:pt x="59443" y="1"/>
                </a:moveTo>
                <a:cubicBezTo>
                  <a:pt x="56093" y="1"/>
                  <a:pt x="52760" y="1656"/>
                  <a:pt x="49611" y="2728"/>
                </a:cubicBezTo>
                <a:cubicBezTo>
                  <a:pt x="47229" y="3569"/>
                  <a:pt x="44829" y="4363"/>
                  <a:pt x="42382" y="5004"/>
                </a:cubicBezTo>
                <a:cubicBezTo>
                  <a:pt x="39345" y="5759"/>
                  <a:pt x="36166" y="6422"/>
                  <a:pt x="33013" y="6422"/>
                </a:cubicBezTo>
                <a:cubicBezTo>
                  <a:pt x="31332" y="6422"/>
                  <a:pt x="29659" y="6234"/>
                  <a:pt x="28018" y="5770"/>
                </a:cubicBezTo>
                <a:cubicBezTo>
                  <a:pt x="25810" y="5128"/>
                  <a:pt x="23744" y="4083"/>
                  <a:pt x="21542" y="3414"/>
                </a:cubicBezTo>
                <a:cubicBezTo>
                  <a:pt x="19896" y="2870"/>
                  <a:pt x="18166" y="2606"/>
                  <a:pt x="16438" y="2606"/>
                </a:cubicBezTo>
                <a:cubicBezTo>
                  <a:pt x="9965" y="2606"/>
                  <a:pt x="3503" y="6294"/>
                  <a:pt x="1436" y="12704"/>
                </a:cubicBezTo>
                <a:cubicBezTo>
                  <a:pt x="1" y="16931"/>
                  <a:pt x="1255" y="21435"/>
                  <a:pt x="2771" y="25492"/>
                </a:cubicBezTo>
                <a:cubicBezTo>
                  <a:pt x="6485" y="35429"/>
                  <a:pt x="14986" y="37636"/>
                  <a:pt x="21884" y="37636"/>
                </a:cubicBezTo>
                <a:cubicBezTo>
                  <a:pt x="26300" y="37636"/>
                  <a:pt x="30058" y="36731"/>
                  <a:pt x="31483" y="36372"/>
                </a:cubicBezTo>
                <a:cubicBezTo>
                  <a:pt x="33068" y="35964"/>
                  <a:pt x="34530" y="35782"/>
                  <a:pt x="35900" y="35782"/>
                </a:cubicBezTo>
                <a:cubicBezTo>
                  <a:pt x="43041" y="35782"/>
                  <a:pt x="47667" y="40741"/>
                  <a:pt x="53977" y="44670"/>
                </a:cubicBezTo>
                <a:cubicBezTo>
                  <a:pt x="56639" y="46163"/>
                  <a:pt x="59185" y="46826"/>
                  <a:pt x="61547" y="46826"/>
                </a:cubicBezTo>
                <a:cubicBezTo>
                  <a:pt x="70552" y="46826"/>
                  <a:pt x="76886" y="37201"/>
                  <a:pt x="76834" y="27287"/>
                </a:cubicBezTo>
                <a:cubicBezTo>
                  <a:pt x="77113" y="16960"/>
                  <a:pt x="72399" y="5312"/>
                  <a:pt x="62724" y="608"/>
                </a:cubicBezTo>
                <a:cubicBezTo>
                  <a:pt x="61633" y="177"/>
                  <a:pt x="60537" y="1"/>
                  <a:pt x="594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6" name="Google Shape;656;p25"/>
          <p:cNvGrpSpPr/>
          <p:nvPr/>
        </p:nvGrpSpPr>
        <p:grpSpPr>
          <a:xfrm>
            <a:off x="-829990" y="-754480"/>
            <a:ext cx="2002887" cy="2210712"/>
            <a:chOff x="-755065" y="-677880"/>
            <a:chExt cx="2002887" cy="2210712"/>
          </a:xfrm>
        </p:grpSpPr>
        <p:sp>
          <p:nvSpPr>
            <p:cNvPr id="657" name="Google Shape;657;p25"/>
            <p:cNvSpPr/>
            <p:nvPr/>
          </p:nvSpPr>
          <p:spPr>
            <a:xfrm rot="7704797">
              <a:off x="-866964" y="-43834"/>
              <a:ext cx="1931464" cy="647809"/>
            </a:xfrm>
            <a:custGeom>
              <a:avLst/>
              <a:gdLst/>
              <a:ahLst/>
              <a:cxnLst/>
              <a:rect l="l" t="t" r="r" b="b"/>
              <a:pathLst>
                <a:path w="88322" h="29623" extrusionOk="0">
                  <a:moveTo>
                    <a:pt x="24060" y="1"/>
                  </a:moveTo>
                  <a:cubicBezTo>
                    <a:pt x="18139" y="1"/>
                    <a:pt x="12208" y="2270"/>
                    <a:pt x="7911" y="6363"/>
                  </a:cubicBezTo>
                  <a:cubicBezTo>
                    <a:pt x="2519" y="11500"/>
                    <a:pt x="1" y="19347"/>
                    <a:pt x="1118" y="26675"/>
                  </a:cubicBezTo>
                  <a:cubicBezTo>
                    <a:pt x="1260" y="27591"/>
                    <a:pt x="1457" y="28498"/>
                    <a:pt x="1713" y="29388"/>
                  </a:cubicBezTo>
                  <a:cubicBezTo>
                    <a:pt x="1760" y="29552"/>
                    <a:pt x="1889" y="29623"/>
                    <a:pt x="2020" y="29623"/>
                  </a:cubicBezTo>
                  <a:cubicBezTo>
                    <a:pt x="2220" y="29623"/>
                    <a:pt x="2425" y="29460"/>
                    <a:pt x="2354" y="29212"/>
                  </a:cubicBezTo>
                  <a:cubicBezTo>
                    <a:pt x="333" y="22142"/>
                    <a:pt x="2060" y="14140"/>
                    <a:pt x="6799" y="8515"/>
                  </a:cubicBezTo>
                  <a:cubicBezTo>
                    <a:pt x="11017" y="3510"/>
                    <a:pt x="17530" y="661"/>
                    <a:pt x="24047" y="661"/>
                  </a:cubicBezTo>
                  <a:cubicBezTo>
                    <a:pt x="25112" y="661"/>
                    <a:pt x="26178" y="737"/>
                    <a:pt x="27233" y="892"/>
                  </a:cubicBezTo>
                  <a:cubicBezTo>
                    <a:pt x="30901" y="1432"/>
                    <a:pt x="34249" y="3027"/>
                    <a:pt x="37557" y="4617"/>
                  </a:cubicBezTo>
                  <a:cubicBezTo>
                    <a:pt x="40744" y="6149"/>
                    <a:pt x="44007" y="7746"/>
                    <a:pt x="47540" y="8268"/>
                  </a:cubicBezTo>
                  <a:cubicBezTo>
                    <a:pt x="48304" y="8380"/>
                    <a:pt x="49067" y="8435"/>
                    <a:pt x="49829" y="8435"/>
                  </a:cubicBezTo>
                  <a:cubicBezTo>
                    <a:pt x="50949" y="8435"/>
                    <a:pt x="52066" y="8316"/>
                    <a:pt x="53176" y="8088"/>
                  </a:cubicBezTo>
                  <a:cubicBezTo>
                    <a:pt x="55283" y="7653"/>
                    <a:pt x="57302" y="6893"/>
                    <a:pt x="59339" y="6216"/>
                  </a:cubicBezTo>
                  <a:cubicBezTo>
                    <a:pt x="61310" y="5561"/>
                    <a:pt x="63308" y="5001"/>
                    <a:pt x="65385" y="4825"/>
                  </a:cubicBezTo>
                  <a:cubicBezTo>
                    <a:pt x="65965" y="4776"/>
                    <a:pt x="66546" y="4751"/>
                    <a:pt x="67127" y="4751"/>
                  </a:cubicBezTo>
                  <a:cubicBezTo>
                    <a:pt x="68449" y="4751"/>
                    <a:pt x="69770" y="4879"/>
                    <a:pt x="71071" y="5130"/>
                  </a:cubicBezTo>
                  <a:cubicBezTo>
                    <a:pt x="74843" y="5862"/>
                    <a:pt x="78401" y="7619"/>
                    <a:pt x="81198" y="10262"/>
                  </a:cubicBezTo>
                  <a:cubicBezTo>
                    <a:pt x="84262" y="13156"/>
                    <a:pt x="86392" y="17000"/>
                    <a:pt x="87254" y="21124"/>
                  </a:cubicBezTo>
                  <a:cubicBezTo>
                    <a:pt x="87465" y="22142"/>
                    <a:pt x="87597" y="23172"/>
                    <a:pt x="87647" y="24211"/>
                  </a:cubicBezTo>
                  <a:cubicBezTo>
                    <a:pt x="87658" y="24422"/>
                    <a:pt x="87827" y="24527"/>
                    <a:pt x="87992" y="24527"/>
                  </a:cubicBezTo>
                  <a:cubicBezTo>
                    <a:pt x="88159" y="24527"/>
                    <a:pt x="88322" y="24419"/>
                    <a:pt x="88311" y="24204"/>
                  </a:cubicBezTo>
                  <a:cubicBezTo>
                    <a:pt x="88094" y="19921"/>
                    <a:pt x="86547" y="15738"/>
                    <a:pt x="83944" y="12331"/>
                  </a:cubicBezTo>
                  <a:cubicBezTo>
                    <a:pt x="81488" y="9119"/>
                    <a:pt x="78165" y="6704"/>
                    <a:pt x="74359" y="5344"/>
                  </a:cubicBezTo>
                  <a:cubicBezTo>
                    <a:pt x="72045" y="4516"/>
                    <a:pt x="69587" y="4090"/>
                    <a:pt x="67130" y="4090"/>
                  </a:cubicBezTo>
                  <a:cubicBezTo>
                    <a:pt x="65769" y="4090"/>
                    <a:pt x="64408" y="4220"/>
                    <a:pt x="63071" y="4486"/>
                  </a:cubicBezTo>
                  <a:cubicBezTo>
                    <a:pt x="58763" y="5344"/>
                    <a:pt x="54766" y="7641"/>
                    <a:pt x="50311" y="7775"/>
                  </a:cubicBezTo>
                  <a:cubicBezTo>
                    <a:pt x="50171" y="7779"/>
                    <a:pt x="50032" y="7781"/>
                    <a:pt x="49892" y="7781"/>
                  </a:cubicBezTo>
                  <a:cubicBezTo>
                    <a:pt x="46319" y="7781"/>
                    <a:pt x="42935" y="6416"/>
                    <a:pt x="39741" y="4921"/>
                  </a:cubicBezTo>
                  <a:cubicBezTo>
                    <a:pt x="36378" y="3349"/>
                    <a:pt x="33060" y="1546"/>
                    <a:pt x="29433" y="647"/>
                  </a:cubicBezTo>
                  <a:cubicBezTo>
                    <a:pt x="27674" y="212"/>
                    <a:pt x="25868" y="1"/>
                    <a:pt x="24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5"/>
            <p:cNvSpPr/>
            <p:nvPr/>
          </p:nvSpPr>
          <p:spPr>
            <a:xfrm rot="7704797">
              <a:off x="-781614" y="60691"/>
              <a:ext cx="1931464" cy="647809"/>
            </a:xfrm>
            <a:custGeom>
              <a:avLst/>
              <a:gdLst/>
              <a:ahLst/>
              <a:cxnLst/>
              <a:rect l="l" t="t" r="r" b="b"/>
              <a:pathLst>
                <a:path w="88322" h="29623" extrusionOk="0">
                  <a:moveTo>
                    <a:pt x="24060" y="1"/>
                  </a:moveTo>
                  <a:cubicBezTo>
                    <a:pt x="18139" y="1"/>
                    <a:pt x="12208" y="2270"/>
                    <a:pt x="7911" y="6363"/>
                  </a:cubicBezTo>
                  <a:cubicBezTo>
                    <a:pt x="2519" y="11500"/>
                    <a:pt x="1" y="19347"/>
                    <a:pt x="1118" y="26675"/>
                  </a:cubicBezTo>
                  <a:cubicBezTo>
                    <a:pt x="1260" y="27591"/>
                    <a:pt x="1457" y="28498"/>
                    <a:pt x="1713" y="29388"/>
                  </a:cubicBezTo>
                  <a:cubicBezTo>
                    <a:pt x="1760" y="29552"/>
                    <a:pt x="1889" y="29623"/>
                    <a:pt x="2020" y="29623"/>
                  </a:cubicBezTo>
                  <a:cubicBezTo>
                    <a:pt x="2220" y="29623"/>
                    <a:pt x="2425" y="29460"/>
                    <a:pt x="2354" y="29212"/>
                  </a:cubicBezTo>
                  <a:cubicBezTo>
                    <a:pt x="333" y="22142"/>
                    <a:pt x="2060" y="14140"/>
                    <a:pt x="6799" y="8515"/>
                  </a:cubicBezTo>
                  <a:cubicBezTo>
                    <a:pt x="11017" y="3510"/>
                    <a:pt x="17530" y="661"/>
                    <a:pt x="24047" y="661"/>
                  </a:cubicBezTo>
                  <a:cubicBezTo>
                    <a:pt x="25112" y="661"/>
                    <a:pt x="26178" y="737"/>
                    <a:pt x="27233" y="892"/>
                  </a:cubicBezTo>
                  <a:cubicBezTo>
                    <a:pt x="30901" y="1432"/>
                    <a:pt x="34249" y="3027"/>
                    <a:pt x="37557" y="4617"/>
                  </a:cubicBezTo>
                  <a:cubicBezTo>
                    <a:pt x="40744" y="6149"/>
                    <a:pt x="44007" y="7746"/>
                    <a:pt x="47540" y="8268"/>
                  </a:cubicBezTo>
                  <a:cubicBezTo>
                    <a:pt x="48304" y="8380"/>
                    <a:pt x="49067" y="8435"/>
                    <a:pt x="49829" y="8435"/>
                  </a:cubicBezTo>
                  <a:cubicBezTo>
                    <a:pt x="50949" y="8435"/>
                    <a:pt x="52066" y="8316"/>
                    <a:pt x="53176" y="8088"/>
                  </a:cubicBezTo>
                  <a:cubicBezTo>
                    <a:pt x="55283" y="7653"/>
                    <a:pt x="57302" y="6893"/>
                    <a:pt x="59339" y="6216"/>
                  </a:cubicBezTo>
                  <a:cubicBezTo>
                    <a:pt x="61310" y="5561"/>
                    <a:pt x="63308" y="5001"/>
                    <a:pt x="65385" y="4825"/>
                  </a:cubicBezTo>
                  <a:cubicBezTo>
                    <a:pt x="65965" y="4776"/>
                    <a:pt x="66546" y="4751"/>
                    <a:pt x="67127" y="4751"/>
                  </a:cubicBezTo>
                  <a:cubicBezTo>
                    <a:pt x="68449" y="4751"/>
                    <a:pt x="69770" y="4879"/>
                    <a:pt x="71071" y="5130"/>
                  </a:cubicBezTo>
                  <a:cubicBezTo>
                    <a:pt x="74843" y="5862"/>
                    <a:pt x="78401" y="7619"/>
                    <a:pt x="81198" y="10262"/>
                  </a:cubicBezTo>
                  <a:cubicBezTo>
                    <a:pt x="84262" y="13156"/>
                    <a:pt x="86392" y="17000"/>
                    <a:pt x="87254" y="21124"/>
                  </a:cubicBezTo>
                  <a:cubicBezTo>
                    <a:pt x="87465" y="22142"/>
                    <a:pt x="87597" y="23172"/>
                    <a:pt x="87647" y="24211"/>
                  </a:cubicBezTo>
                  <a:cubicBezTo>
                    <a:pt x="87658" y="24422"/>
                    <a:pt x="87827" y="24527"/>
                    <a:pt x="87992" y="24527"/>
                  </a:cubicBezTo>
                  <a:cubicBezTo>
                    <a:pt x="88159" y="24527"/>
                    <a:pt x="88322" y="24419"/>
                    <a:pt x="88311" y="24204"/>
                  </a:cubicBezTo>
                  <a:cubicBezTo>
                    <a:pt x="88094" y="19921"/>
                    <a:pt x="86547" y="15738"/>
                    <a:pt x="83944" y="12331"/>
                  </a:cubicBezTo>
                  <a:cubicBezTo>
                    <a:pt x="81488" y="9119"/>
                    <a:pt x="78165" y="6704"/>
                    <a:pt x="74359" y="5344"/>
                  </a:cubicBezTo>
                  <a:cubicBezTo>
                    <a:pt x="72045" y="4516"/>
                    <a:pt x="69587" y="4090"/>
                    <a:pt x="67130" y="4090"/>
                  </a:cubicBezTo>
                  <a:cubicBezTo>
                    <a:pt x="65769" y="4090"/>
                    <a:pt x="64408" y="4220"/>
                    <a:pt x="63071" y="4486"/>
                  </a:cubicBezTo>
                  <a:cubicBezTo>
                    <a:pt x="58763" y="5344"/>
                    <a:pt x="54766" y="7641"/>
                    <a:pt x="50311" y="7775"/>
                  </a:cubicBezTo>
                  <a:cubicBezTo>
                    <a:pt x="50171" y="7779"/>
                    <a:pt x="50032" y="7781"/>
                    <a:pt x="49892" y="7781"/>
                  </a:cubicBezTo>
                  <a:cubicBezTo>
                    <a:pt x="46319" y="7781"/>
                    <a:pt x="42935" y="6416"/>
                    <a:pt x="39741" y="4921"/>
                  </a:cubicBezTo>
                  <a:cubicBezTo>
                    <a:pt x="36378" y="3349"/>
                    <a:pt x="33060" y="1546"/>
                    <a:pt x="29433" y="647"/>
                  </a:cubicBezTo>
                  <a:cubicBezTo>
                    <a:pt x="27674" y="212"/>
                    <a:pt x="25868" y="1"/>
                    <a:pt x="24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5"/>
            <p:cNvSpPr/>
            <p:nvPr/>
          </p:nvSpPr>
          <p:spPr>
            <a:xfrm rot="7704797">
              <a:off x="-657092" y="146453"/>
              <a:ext cx="1931464" cy="647809"/>
            </a:xfrm>
            <a:custGeom>
              <a:avLst/>
              <a:gdLst/>
              <a:ahLst/>
              <a:cxnLst/>
              <a:rect l="l" t="t" r="r" b="b"/>
              <a:pathLst>
                <a:path w="88322" h="29623" extrusionOk="0">
                  <a:moveTo>
                    <a:pt x="24060" y="1"/>
                  </a:moveTo>
                  <a:cubicBezTo>
                    <a:pt x="18139" y="1"/>
                    <a:pt x="12208" y="2270"/>
                    <a:pt x="7911" y="6363"/>
                  </a:cubicBezTo>
                  <a:cubicBezTo>
                    <a:pt x="2519" y="11500"/>
                    <a:pt x="1" y="19347"/>
                    <a:pt x="1118" y="26675"/>
                  </a:cubicBezTo>
                  <a:cubicBezTo>
                    <a:pt x="1260" y="27591"/>
                    <a:pt x="1457" y="28498"/>
                    <a:pt x="1713" y="29388"/>
                  </a:cubicBezTo>
                  <a:cubicBezTo>
                    <a:pt x="1760" y="29552"/>
                    <a:pt x="1889" y="29623"/>
                    <a:pt x="2020" y="29623"/>
                  </a:cubicBezTo>
                  <a:cubicBezTo>
                    <a:pt x="2220" y="29623"/>
                    <a:pt x="2425" y="29460"/>
                    <a:pt x="2354" y="29212"/>
                  </a:cubicBezTo>
                  <a:cubicBezTo>
                    <a:pt x="333" y="22142"/>
                    <a:pt x="2060" y="14140"/>
                    <a:pt x="6799" y="8515"/>
                  </a:cubicBezTo>
                  <a:cubicBezTo>
                    <a:pt x="11017" y="3510"/>
                    <a:pt x="17530" y="661"/>
                    <a:pt x="24047" y="661"/>
                  </a:cubicBezTo>
                  <a:cubicBezTo>
                    <a:pt x="25112" y="661"/>
                    <a:pt x="26178" y="737"/>
                    <a:pt x="27233" y="892"/>
                  </a:cubicBezTo>
                  <a:cubicBezTo>
                    <a:pt x="30901" y="1432"/>
                    <a:pt x="34249" y="3027"/>
                    <a:pt x="37557" y="4617"/>
                  </a:cubicBezTo>
                  <a:cubicBezTo>
                    <a:pt x="40744" y="6149"/>
                    <a:pt x="44007" y="7746"/>
                    <a:pt x="47540" y="8268"/>
                  </a:cubicBezTo>
                  <a:cubicBezTo>
                    <a:pt x="48304" y="8380"/>
                    <a:pt x="49067" y="8435"/>
                    <a:pt x="49829" y="8435"/>
                  </a:cubicBezTo>
                  <a:cubicBezTo>
                    <a:pt x="50949" y="8435"/>
                    <a:pt x="52066" y="8316"/>
                    <a:pt x="53176" y="8088"/>
                  </a:cubicBezTo>
                  <a:cubicBezTo>
                    <a:pt x="55283" y="7653"/>
                    <a:pt x="57302" y="6893"/>
                    <a:pt x="59339" y="6216"/>
                  </a:cubicBezTo>
                  <a:cubicBezTo>
                    <a:pt x="61310" y="5561"/>
                    <a:pt x="63308" y="5001"/>
                    <a:pt x="65385" y="4825"/>
                  </a:cubicBezTo>
                  <a:cubicBezTo>
                    <a:pt x="65965" y="4776"/>
                    <a:pt x="66546" y="4751"/>
                    <a:pt x="67127" y="4751"/>
                  </a:cubicBezTo>
                  <a:cubicBezTo>
                    <a:pt x="68449" y="4751"/>
                    <a:pt x="69770" y="4879"/>
                    <a:pt x="71071" y="5130"/>
                  </a:cubicBezTo>
                  <a:cubicBezTo>
                    <a:pt x="74843" y="5862"/>
                    <a:pt x="78401" y="7619"/>
                    <a:pt x="81198" y="10262"/>
                  </a:cubicBezTo>
                  <a:cubicBezTo>
                    <a:pt x="84262" y="13156"/>
                    <a:pt x="86392" y="17000"/>
                    <a:pt x="87254" y="21124"/>
                  </a:cubicBezTo>
                  <a:cubicBezTo>
                    <a:pt x="87465" y="22142"/>
                    <a:pt x="87597" y="23172"/>
                    <a:pt x="87647" y="24211"/>
                  </a:cubicBezTo>
                  <a:cubicBezTo>
                    <a:pt x="87658" y="24422"/>
                    <a:pt x="87827" y="24527"/>
                    <a:pt x="87992" y="24527"/>
                  </a:cubicBezTo>
                  <a:cubicBezTo>
                    <a:pt x="88159" y="24527"/>
                    <a:pt x="88322" y="24419"/>
                    <a:pt x="88311" y="24204"/>
                  </a:cubicBezTo>
                  <a:cubicBezTo>
                    <a:pt x="88094" y="19921"/>
                    <a:pt x="86547" y="15738"/>
                    <a:pt x="83944" y="12331"/>
                  </a:cubicBezTo>
                  <a:cubicBezTo>
                    <a:pt x="81488" y="9119"/>
                    <a:pt x="78165" y="6704"/>
                    <a:pt x="74359" y="5344"/>
                  </a:cubicBezTo>
                  <a:cubicBezTo>
                    <a:pt x="72045" y="4516"/>
                    <a:pt x="69587" y="4090"/>
                    <a:pt x="67130" y="4090"/>
                  </a:cubicBezTo>
                  <a:cubicBezTo>
                    <a:pt x="65769" y="4090"/>
                    <a:pt x="64408" y="4220"/>
                    <a:pt x="63071" y="4486"/>
                  </a:cubicBezTo>
                  <a:cubicBezTo>
                    <a:pt x="58763" y="5344"/>
                    <a:pt x="54766" y="7641"/>
                    <a:pt x="50311" y="7775"/>
                  </a:cubicBezTo>
                  <a:cubicBezTo>
                    <a:pt x="50171" y="7779"/>
                    <a:pt x="50032" y="7781"/>
                    <a:pt x="49892" y="7781"/>
                  </a:cubicBezTo>
                  <a:cubicBezTo>
                    <a:pt x="46319" y="7781"/>
                    <a:pt x="42935" y="6416"/>
                    <a:pt x="39741" y="4921"/>
                  </a:cubicBezTo>
                  <a:cubicBezTo>
                    <a:pt x="36378" y="3349"/>
                    <a:pt x="33060" y="1546"/>
                    <a:pt x="29433" y="647"/>
                  </a:cubicBezTo>
                  <a:cubicBezTo>
                    <a:pt x="27674" y="212"/>
                    <a:pt x="25868" y="1"/>
                    <a:pt x="24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5"/>
            <p:cNvSpPr/>
            <p:nvPr/>
          </p:nvSpPr>
          <p:spPr>
            <a:xfrm rot="7704797">
              <a:off x="-571742" y="250978"/>
              <a:ext cx="1931464" cy="647809"/>
            </a:xfrm>
            <a:custGeom>
              <a:avLst/>
              <a:gdLst/>
              <a:ahLst/>
              <a:cxnLst/>
              <a:rect l="l" t="t" r="r" b="b"/>
              <a:pathLst>
                <a:path w="88322" h="29623" extrusionOk="0">
                  <a:moveTo>
                    <a:pt x="24060" y="1"/>
                  </a:moveTo>
                  <a:cubicBezTo>
                    <a:pt x="18139" y="1"/>
                    <a:pt x="12208" y="2270"/>
                    <a:pt x="7911" y="6363"/>
                  </a:cubicBezTo>
                  <a:cubicBezTo>
                    <a:pt x="2519" y="11500"/>
                    <a:pt x="1" y="19347"/>
                    <a:pt x="1118" y="26675"/>
                  </a:cubicBezTo>
                  <a:cubicBezTo>
                    <a:pt x="1260" y="27591"/>
                    <a:pt x="1457" y="28498"/>
                    <a:pt x="1713" y="29388"/>
                  </a:cubicBezTo>
                  <a:cubicBezTo>
                    <a:pt x="1760" y="29552"/>
                    <a:pt x="1889" y="29623"/>
                    <a:pt x="2020" y="29623"/>
                  </a:cubicBezTo>
                  <a:cubicBezTo>
                    <a:pt x="2220" y="29623"/>
                    <a:pt x="2425" y="29460"/>
                    <a:pt x="2354" y="29212"/>
                  </a:cubicBezTo>
                  <a:cubicBezTo>
                    <a:pt x="333" y="22142"/>
                    <a:pt x="2060" y="14140"/>
                    <a:pt x="6799" y="8515"/>
                  </a:cubicBezTo>
                  <a:cubicBezTo>
                    <a:pt x="11017" y="3510"/>
                    <a:pt x="17530" y="661"/>
                    <a:pt x="24047" y="661"/>
                  </a:cubicBezTo>
                  <a:cubicBezTo>
                    <a:pt x="25112" y="661"/>
                    <a:pt x="26178" y="737"/>
                    <a:pt x="27233" y="892"/>
                  </a:cubicBezTo>
                  <a:cubicBezTo>
                    <a:pt x="30901" y="1432"/>
                    <a:pt x="34249" y="3027"/>
                    <a:pt x="37557" y="4617"/>
                  </a:cubicBezTo>
                  <a:cubicBezTo>
                    <a:pt x="40744" y="6149"/>
                    <a:pt x="44007" y="7746"/>
                    <a:pt x="47540" y="8268"/>
                  </a:cubicBezTo>
                  <a:cubicBezTo>
                    <a:pt x="48304" y="8380"/>
                    <a:pt x="49067" y="8435"/>
                    <a:pt x="49829" y="8435"/>
                  </a:cubicBezTo>
                  <a:cubicBezTo>
                    <a:pt x="50949" y="8435"/>
                    <a:pt x="52066" y="8316"/>
                    <a:pt x="53176" y="8088"/>
                  </a:cubicBezTo>
                  <a:cubicBezTo>
                    <a:pt x="55283" y="7653"/>
                    <a:pt x="57302" y="6893"/>
                    <a:pt x="59339" y="6216"/>
                  </a:cubicBezTo>
                  <a:cubicBezTo>
                    <a:pt x="61310" y="5561"/>
                    <a:pt x="63308" y="5001"/>
                    <a:pt x="65385" y="4825"/>
                  </a:cubicBezTo>
                  <a:cubicBezTo>
                    <a:pt x="65965" y="4776"/>
                    <a:pt x="66546" y="4751"/>
                    <a:pt x="67127" y="4751"/>
                  </a:cubicBezTo>
                  <a:cubicBezTo>
                    <a:pt x="68449" y="4751"/>
                    <a:pt x="69770" y="4879"/>
                    <a:pt x="71071" y="5130"/>
                  </a:cubicBezTo>
                  <a:cubicBezTo>
                    <a:pt x="74843" y="5862"/>
                    <a:pt x="78401" y="7619"/>
                    <a:pt x="81198" y="10262"/>
                  </a:cubicBezTo>
                  <a:cubicBezTo>
                    <a:pt x="84262" y="13156"/>
                    <a:pt x="86392" y="17000"/>
                    <a:pt x="87254" y="21124"/>
                  </a:cubicBezTo>
                  <a:cubicBezTo>
                    <a:pt x="87465" y="22142"/>
                    <a:pt x="87597" y="23172"/>
                    <a:pt x="87647" y="24211"/>
                  </a:cubicBezTo>
                  <a:cubicBezTo>
                    <a:pt x="87658" y="24422"/>
                    <a:pt x="87827" y="24527"/>
                    <a:pt x="87992" y="24527"/>
                  </a:cubicBezTo>
                  <a:cubicBezTo>
                    <a:pt x="88159" y="24527"/>
                    <a:pt x="88322" y="24419"/>
                    <a:pt x="88311" y="24204"/>
                  </a:cubicBezTo>
                  <a:cubicBezTo>
                    <a:pt x="88094" y="19921"/>
                    <a:pt x="86547" y="15738"/>
                    <a:pt x="83944" y="12331"/>
                  </a:cubicBezTo>
                  <a:cubicBezTo>
                    <a:pt x="81488" y="9119"/>
                    <a:pt x="78165" y="6704"/>
                    <a:pt x="74359" y="5344"/>
                  </a:cubicBezTo>
                  <a:cubicBezTo>
                    <a:pt x="72045" y="4516"/>
                    <a:pt x="69587" y="4090"/>
                    <a:pt x="67130" y="4090"/>
                  </a:cubicBezTo>
                  <a:cubicBezTo>
                    <a:pt x="65769" y="4090"/>
                    <a:pt x="64408" y="4220"/>
                    <a:pt x="63071" y="4486"/>
                  </a:cubicBezTo>
                  <a:cubicBezTo>
                    <a:pt x="58763" y="5344"/>
                    <a:pt x="54766" y="7641"/>
                    <a:pt x="50311" y="7775"/>
                  </a:cubicBezTo>
                  <a:cubicBezTo>
                    <a:pt x="50171" y="7779"/>
                    <a:pt x="50032" y="7781"/>
                    <a:pt x="49892" y="7781"/>
                  </a:cubicBezTo>
                  <a:cubicBezTo>
                    <a:pt x="46319" y="7781"/>
                    <a:pt x="42935" y="6416"/>
                    <a:pt x="39741" y="4921"/>
                  </a:cubicBezTo>
                  <a:cubicBezTo>
                    <a:pt x="36378" y="3349"/>
                    <a:pt x="33060" y="1546"/>
                    <a:pt x="29433" y="647"/>
                  </a:cubicBezTo>
                  <a:cubicBezTo>
                    <a:pt x="27674" y="212"/>
                    <a:pt x="25868" y="1"/>
                    <a:pt x="24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974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ma SemiBold"/>
              <a:buNone/>
              <a:defRPr sz="3500">
                <a:solidFill>
                  <a:schemeClr val="dk1"/>
                </a:solidFill>
                <a:latin typeface="Arima SemiBold"/>
                <a:ea typeface="Arima SemiBold"/>
                <a:cs typeface="Arima SemiBold"/>
                <a:sym typeface="Arim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ma SemiBold"/>
              <a:buNone/>
              <a:defRPr sz="3500">
                <a:solidFill>
                  <a:schemeClr val="dk1"/>
                </a:solidFill>
                <a:latin typeface="Arima SemiBold"/>
                <a:ea typeface="Arima SemiBold"/>
                <a:cs typeface="Arima SemiBold"/>
                <a:sym typeface="Arim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ma SemiBold"/>
              <a:buNone/>
              <a:defRPr sz="3500">
                <a:solidFill>
                  <a:schemeClr val="dk1"/>
                </a:solidFill>
                <a:latin typeface="Arima SemiBold"/>
                <a:ea typeface="Arima SemiBold"/>
                <a:cs typeface="Arima SemiBold"/>
                <a:sym typeface="Arim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ma SemiBold"/>
              <a:buNone/>
              <a:defRPr sz="3500">
                <a:solidFill>
                  <a:schemeClr val="dk1"/>
                </a:solidFill>
                <a:latin typeface="Arima SemiBold"/>
                <a:ea typeface="Arima SemiBold"/>
                <a:cs typeface="Arima SemiBold"/>
                <a:sym typeface="Arim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ma SemiBold"/>
              <a:buNone/>
              <a:defRPr sz="3500">
                <a:solidFill>
                  <a:schemeClr val="dk1"/>
                </a:solidFill>
                <a:latin typeface="Arima SemiBold"/>
                <a:ea typeface="Arima SemiBold"/>
                <a:cs typeface="Arima SemiBold"/>
                <a:sym typeface="Arim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ma SemiBold"/>
              <a:buNone/>
              <a:defRPr sz="3500">
                <a:solidFill>
                  <a:schemeClr val="dk1"/>
                </a:solidFill>
                <a:latin typeface="Arima SemiBold"/>
                <a:ea typeface="Arima SemiBold"/>
                <a:cs typeface="Arima SemiBold"/>
                <a:sym typeface="Arim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ma SemiBold"/>
              <a:buNone/>
              <a:defRPr sz="3500">
                <a:solidFill>
                  <a:schemeClr val="dk1"/>
                </a:solidFill>
                <a:latin typeface="Arima SemiBold"/>
                <a:ea typeface="Arima SemiBold"/>
                <a:cs typeface="Arima SemiBold"/>
                <a:sym typeface="Arim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ma SemiBold"/>
              <a:buNone/>
              <a:defRPr sz="3500">
                <a:solidFill>
                  <a:schemeClr val="dk1"/>
                </a:solidFill>
                <a:latin typeface="Arima SemiBold"/>
                <a:ea typeface="Arima SemiBold"/>
                <a:cs typeface="Arima SemiBold"/>
                <a:sym typeface="Arim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ma SemiBold"/>
              <a:buNone/>
              <a:defRPr sz="3500">
                <a:solidFill>
                  <a:schemeClr val="dk1"/>
                </a:solidFill>
                <a:latin typeface="Arima SemiBold"/>
                <a:ea typeface="Arima SemiBold"/>
                <a:cs typeface="Arima SemiBold"/>
                <a:sym typeface="Arima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7" r:id="rId3"/>
    <p:sldLayoutId id="2147483658" r:id="rId4"/>
    <p:sldLayoutId id="2147483659" r:id="rId5"/>
    <p:sldLayoutId id="2147483665" r:id="rId6"/>
    <p:sldLayoutId id="2147483668" r:id="rId7"/>
    <p:sldLayoutId id="2147483669" r:id="rId8"/>
    <p:sldLayoutId id="2147483671" r:id="rId9"/>
    <p:sldLayoutId id="2147483672" r:id="rId10"/>
    <p:sldLayoutId id="2147483673" r:id="rId11"/>
    <p:sldLayoutId id="2147483677" r:id="rId12"/>
    <p:sldLayoutId id="2147483678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36"/>
          <p:cNvSpPr txBox="1">
            <a:spLocks noGrp="1"/>
          </p:cNvSpPr>
          <p:nvPr>
            <p:ph type="ctrTitle"/>
          </p:nvPr>
        </p:nvSpPr>
        <p:spPr>
          <a:xfrm>
            <a:off x="1245313" y="1978060"/>
            <a:ext cx="6770400" cy="18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latin typeface="Arima SemiBold"/>
                <a:ea typeface="Arima SemiBold"/>
                <a:cs typeface="Arima SemiBold"/>
                <a:sym typeface="Arima SemiBold"/>
              </a:rPr>
              <a:t>U</a:t>
            </a:r>
            <a:r>
              <a:rPr lang="en" sz="6000" dirty="0">
                <a:latin typeface="Arima SemiBold"/>
                <a:ea typeface="Arima SemiBold"/>
                <a:cs typeface="Arima SemiBold"/>
                <a:sym typeface="Arima SemiBold"/>
              </a:rPr>
              <a:t>nit 4: </a:t>
            </a:r>
            <a:br>
              <a:rPr lang="en" sz="6000" dirty="0">
                <a:latin typeface="Arima SemiBold"/>
                <a:ea typeface="Arima SemiBold"/>
                <a:cs typeface="Arima SemiBold"/>
                <a:sym typeface="Arima SemiBold"/>
              </a:rPr>
            </a:br>
            <a:r>
              <a:rPr lang="en" sz="6000" dirty="0">
                <a:latin typeface="Arima SemiBold"/>
                <a:ea typeface="Arima SemiBold"/>
                <a:cs typeface="Arima SemiBold"/>
                <a:sym typeface="Arima SemiBold"/>
              </a:rPr>
              <a:t>ETHNIC GROUPS OF VIETNAM</a:t>
            </a:r>
            <a:endParaRPr sz="6000" dirty="0">
              <a:latin typeface="Arima"/>
              <a:ea typeface="Arima"/>
              <a:cs typeface="Arima"/>
              <a:sym typeface="Arima"/>
            </a:endParaRPr>
          </a:p>
        </p:txBody>
      </p:sp>
      <p:sp>
        <p:nvSpPr>
          <p:cNvPr id="876" name="Google Shape;876;p36"/>
          <p:cNvSpPr txBox="1">
            <a:spLocks noGrp="1"/>
          </p:cNvSpPr>
          <p:nvPr>
            <p:ph type="subTitle" idx="1"/>
          </p:nvPr>
        </p:nvSpPr>
        <p:spPr>
          <a:xfrm>
            <a:off x="2448603" y="3969210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LESSON 7: LOOKING BACK </a:t>
            </a:r>
            <a:endParaRPr sz="2400" dirty="0"/>
          </a:p>
        </p:txBody>
      </p:sp>
      <p:grpSp>
        <p:nvGrpSpPr>
          <p:cNvPr id="877" name="Google Shape;877;p36"/>
          <p:cNvGrpSpPr/>
          <p:nvPr/>
        </p:nvGrpSpPr>
        <p:grpSpPr>
          <a:xfrm rot="968604">
            <a:off x="671291" y="3746357"/>
            <a:ext cx="1692215" cy="1715285"/>
            <a:chOff x="2581925" y="3183800"/>
            <a:chExt cx="1105775" cy="1120850"/>
          </a:xfrm>
        </p:grpSpPr>
        <p:sp>
          <p:nvSpPr>
            <p:cNvPr id="878" name="Google Shape;878;p36"/>
            <p:cNvSpPr/>
            <p:nvPr/>
          </p:nvSpPr>
          <p:spPr>
            <a:xfrm>
              <a:off x="2581925" y="3596275"/>
              <a:ext cx="490150" cy="708375"/>
            </a:xfrm>
            <a:custGeom>
              <a:avLst/>
              <a:gdLst/>
              <a:ahLst/>
              <a:cxnLst/>
              <a:rect l="l" t="t" r="r" b="b"/>
              <a:pathLst>
                <a:path w="19606" h="28335" extrusionOk="0">
                  <a:moveTo>
                    <a:pt x="1067" y="1"/>
                  </a:moveTo>
                  <a:cubicBezTo>
                    <a:pt x="1046" y="19"/>
                    <a:pt x="1024" y="35"/>
                    <a:pt x="1003" y="54"/>
                  </a:cubicBezTo>
                  <a:cubicBezTo>
                    <a:pt x="272" y="727"/>
                    <a:pt x="1" y="1788"/>
                    <a:pt x="73" y="2781"/>
                  </a:cubicBezTo>
                  <a:cubicBezTo>
                    <a:pt x="145" y="3775"/>
                    <a:pt x="526" y="4711"/>
                    <a:pt x="926" y="5623"/>
                  </a:cubicBezTo>
                  <a:cubicBezTo>
                    <a:pt x="4900" y="14721"/>
                    <a:pt x="11451" y="22669"/>
                    <a:pt x="19606" y="28334"/>
                  </a:cubicBezTo>
                  <a:cubicBezTo>
                    <a:pt x="19316" y="27857"/>
                    <a:pt x="19068" y="27351"/>
                    <a:pt x="18817" y="26868"/>
                  </a:cubicBezTo>
                  <a:cubicBezTo>
                    <a:pt x="18217" y="25699"/>
                    <a:pt x="17581" y="24545"/>
                    <a:pt x="16954" y="23390"/>
                  </a:cubicBezTo>
                  <a:cubicBezTo>
                    <a:pt x="14550" y="18963"/>
                    <a:pt x="11597" y="14820"/>
                    <a:pt x="8668" y="10730"/>
                  </a:cubicBezTo>
                  <a:cubicBezTo>
                    <a:pt x="6115" y="7167"/>
                    <a:pt x="3514" y="3638"/>
                    <a:pt x="1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2621150" y="3183800"/>
              <a:ext cx="461725" cy="1099325"/>
            </a:xfrm>
            <a:custGeom>
              <a:avLst/>
              <a:gdLst/>
              <a:ahLst/>
              <a:cxnLst/>
              <a:rect l="l" t="t" r="r" b="b"/>
              <a:pathLst>
                <a:path w="18469" h="43973" extrusionOk="0">
                  <a:moveTo>
                    <a:pt x="17740" y="1"/>
                  </a:moveTo>
                  <a:cubicBezTo>
                    <a:pt x="17699" y="1"/>
                    <a:pt x="17658" y="2"/>
                    <a:pt x="17617" y="4"/>
                  </a:cubicBezTo>
                  <a:cubicBezTo>
                    <a:pt x="16511" y="61"/>
                    <a:pt x="15525" y="789"/>
                    <a:pt x="14901" y="1700"/>
                  </a:cubicBezTo>
                  <a:cubicBezTo>
                    <a:pt x="14276" y="2612"/>
                    <a:pt x="13965" y="3700"/>
                    <a:pt x="13705" y="4775"/>
                  </a:cubicBezTo>
                  <a:cubicBezTo>
                    <a:pt x="11936" y="12112"/>
                    <a:pt x="12303" y="19955"/>
                    <a:pt x="14757" y="27093"/>
                  </a:cubicBezTo>
                  <a:cubicBezTo>
                    <a:pt x="11862" y="24222"/>
                    <a:pt x="8967" y="21353"/>
                    <a:pt x="6072" y="18486"/>
                  </a:cubicBezTo>
                  <a:cubicBezTo>
                    <a:pt x="5163" y="17586"/>
                    <a:pt x="4223" y="16664"/>
                    <a:pt x="3045" y="16166"/>
                  </a:cubicBezTo>
                  <a:cubicBezTo>
                    <a:pt x="2547" y="15955"/>
                    <a:pt x="1993" y="15838"/>
                    <a:pt x="1448" y="15838"/>
                  </a:cubicBezTo>
                  <a:cubicBezTo>
                    <a:pt x="939" y="15838"/>
                    <a:pt x="439" y="15940"/>
                    <a:pt x="0" y="16164"/>
                  </a:cubicBezTo>
                  <a:cubicBezTo>
                    <a:pt x="1226" y="17988"/>
                    <a:pt x="2490" y="19785"/>
                    <a:pt x="3769" y="21572"/>
                  </a:cubicBezTo>
                  <a:cubicBezTo>
                    <a:pt x="6667" y="25621"/>
                    <a:pt x="9633" y="29621"/>
                    <a:pt x="12367" y="33783"/>
                  </a:cubicBezTo>
                  <a:cubicBezTo>
                    <a:pt x="13758" y="35901"/>
                    <a:pt x="15097" y="38055"/>
                    <a:pt x="16287" y="40292"/>
                  </a:cubicBezTo>
                  <a:cubicBezTo>
                    <a:pt x="16806" y="41266"/>
                    <a:pt x="17342" y="42231"/>
                    <a:pt x="17849" y="43212"/>
                  </a:cubicBezTo>
                  <a:cubicBezTo>
                    <a:pt x="17978" y="43462"/>
                    <a:pt x="18111" y="43717"/>
                    <a:pt x="18246" y="43972"/>
                  </a:cubicBezTo>
                  <a:cubicBezTo>
                    <a:pt x="18247" y="43878"/>
                    <a:pt x="18249" y="43786"/>
                    <a:pt x="18252" y="43694"/>
                  </a:cubicBezTo>
                  <a:cubicBezTo>
                    <a:pt x="18279" y="42846"/>
                    <a:pt x="18252" y="41999"/>
                    <a:pt x="18252" y="41151"/>
                  </a:cubicBezTo>
                  <a:cubicBezTo>
                    <a:pt x="18252" y="39441"/>
                    <a:pt x="18290" y="37733"/>
                    <a:pt x="18312" y="36023"/>
                  </a:cubicBezTo>
                  <a:cubicBezTo>
                    <a:pt x="18384" y="29876"/>
                    <a:pt x="18468" y="23727"/>
                    <a:pt x="18460" y="17580"/>
                  </a:cubicBezTo>
                  <a:cubicBezTo>
                    <a:pt x="18452" y="11719"/>
                    <a:pt x="18326" y="5856"/>
                    <a:pt x="17930" y="7"/>
                  </a:cubicBezTo>
                  <a:cubicBezTo>
                    <a:pt x="17867" y="3"/>
                    <a:pt x="17804" y="1"/>
                    <a:pt x="17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3084650" y="3186550"/>
              <a:ext cx="408475" cy="1072900"/>
            </a:xfrm>
            <a:custGeom>
              <a:avLst/>
              <a:gdLst/>
              <a:ahLst/>
              <a:cxnLst/>
              <a:rect l="l" t="t" r="r" b="b"/>
              <a:pathLst>
                <a:path w="16339" h="42916" extrusionOk="0">
                  <a:moveTo>
                    <a:pt x="0" y="1"/>
                  </a:moveTo>
                  <a:lnTo>
                    <a:pt x="0" y="1"/>
                  </a:lnTo>
                  <a:cubicBezTo>
                    <a:pt x="209" y="3115"/>
                    <a:pt x="351" y="6232"/>
                    <a:pt x="423" y="9352"/>
                  </a:cubicBezTo>
                  <a:cubicBezTo>
                    <a:pt x="576" y="15444"/>
                    <a:pt x="525" y="21536"/>
                    <a:pt x="458" y="27628"/>
                  </a:cubicBezTo>
                  <a:cubicBezTo>
                    <a:pt x="423" y="30691"/>
                    <a:pt x="407" y="33755"/>
                    <a:pt x="363" y="36818"/>
                  </a:cubicBezTo>
                  <a:cubicBezTo>
                    <a:pt x="339" y="38352"/>
                    <a:pt x="311" y="39884"/>
                    <a:pt x="316" y="41418"/>
                  </a:cubicBezTo>
                  <a:cubicBezTo>
                    <a:pt x="318" y="41919"/>
                    <a:pt x="323" y="42417"/>
                    <a:pt x="323" y="42916"/>
                  </a:cubicBezTo>
                  <a:cubicBezTo>
                    <a:pt x="623" y="42216"/>
                    <a:pt x="1034" y="41551"/>
                    <a:pt x="1406" y="40910"/>
                  </a:cubicBezTo>
                  <a:cubicBezTo>
                    <a:pt x="2066" y="39772"/>
                    <a:pt x="2622" y="38589"/>
                    <a:pt x="3183" y="37399"/>
                  </a:cubicBezTo>
                  <a:cubicBezTo>
                    <a:pt x="5516" y="32460"/>
                    <a:pt x="7686" y="27448"/>
                    <a:pt x="9874" y="22445"/>
                  </a:cubicBezTo>
                  <a:cubicBezTo>
                    <a:pt x="11964" y="17664"/>
                    <a:pt x="14072" y="12888"/>
                    <a:pt x="16339" y="8185"/>
                  </a:cubicBezTo>
                  <a:cubicBezTo>
                    <a:pt x="16054" y="8028"/>
                    <a:pt x="15734" y="7958"/>
                    <a:pt x="15409" y="7958"/>
                  </a:cubicBezTo>
                  <a:cubicBezTo>
                    <a:pt x="14977" y="7958"/>
                    <a:pt x="14536" y="8082"/>
                    <a:pt x="14155" y="8291"/>
                  </a:cubicBezTo>
                  <a:cubicBezTo>
                    <a:pt x="13472" y="8664"/>
                    <a:pt x="12950" y="9263"/>
                    <a:pt x="12463" y="9867"/>
                  </a:cubicBezTo>
                  <a:cubicBezTo>
                    <a:pt x="9107" y="14038"/>
                    <a:pt x="6842" y="19078"/>
                    <a:pt x="5947" y="24351"/>
                  </a:cubicBezTo>
                  <a:cubicBezTo>
                    <a:pt x="5846" y="17856"/>
                    <a:pt x="5024" y="11391"/>
                    <a:pt x="3495" y="5080"/>
                  </a:cubicBezTo>
                  <a:cubicBezTo>
                    <a:pt x="3205" y="3877"/>
                    <a:pt x="2876" y="2654"/>
                    <a:pt x="2171" y="1635"/>
                  </a:cubicBezTo>
                  <a:cubicBezTo>
                    <a:pt x="1648" y="878"/>
                    <a:pt x="873" y="24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3103125" y="3400875"/>
              <a:ext cx="565775" cy="873325"/>
            </a:xfrm>
            <a:custGeom>
              <a:avLst/>
              <a:gdLst/>
              <a:ahLst/>
              <a:cxnLst/>
              <a:rect l="l" t="t" r="r" b="b"/>
              <a:pathLst>
                <a:path w="22631" h="34933" extrusionOk="0">
                  <a:moveTo>
                    <a:pt x="16082" y="1"/>
                  </a:moveTo>
                  <a:cubicBezTo>
                    <a:pt x="14880" y="2498"/>
                    <a:pt x="13713" y="5011"/>
                    <a:pt x="12584" y="7542"/>
                  </a:cubicBezTo>
                  <a:cubicBezTo>
                    <a:pt x="10358" y="12508"/>
                    <a:pt x="8223" y="17514"/>
                    <a:pt x="6006" y="22485"/>
                  </a:cubicBezTo>
                  <a:cubicBezTo>
                    <a:pt x="4905" y="24955"/>
                    <a:pt x="3784" y="27416"/>
                    <a:pt x="2622" y="29858"/>
                  </a:cubicBezTo>
                  <a:cubicBezTo>
                    <a:pt x="2137" y="30877"/>
                    <a:pt x="1635" y="31869"/>
                    <a:pt x="1070" y="32845"/>
                  </a:cubicBezTo>
                  <a:cubicBezTo>
                    <a:pt x="685" y="33508"/>
                    <a:pt x="264" y="34198"/>
                    <a:pt x="0" y="34932"/>
                  </a:cubicBezTo>
                  <a:cubicBezTo>
                    <a:pt x="1016" y="33844"/>
                    <a:pt x="2124" y="32840"/>
                    <a:pt x="3254" y="31872"/>
                  </a:cubicBezTo>
                  <a:cubicBezTo>
                    <a:pt x="6704" y="28918"/>
                    <a:pt x="10284" y="26127"/>
                    <a:pt x="13840" y="23304"/>
                  </a:cubicBezTo>
                  <a:cubicBezTo>
                    <a:pt x="15461" y="22017"/>
                    <a:pt x="17119" y="20783"/>
                    <a:pt x="18766" y="19532"/>
                  </a:cubicBezTo>
                  <a:cubicBezTo>
                    <a:pt x="20112" y="18510"/>
                    <a:pt x="21432" y="17445"/>
                    <a:pt x="22631" y="16253"/>
                  </a:cubicBezTo>
                  <a:cubicBezTo>
                    <a:pt x="22377" y="15939"/>
                    <a:pt x="22055" y="15691"/>
                    <a:pt x="21660" y="15552"/>
                  </a:cubicBezTo>
                  <a:cubicBezTo>
                    <a:pt x="21396" y="15460"/>
                    <a:pt x="21125" y="15421"/>
                    <a:pt x="20851" y="15421"/>
                  </a:cubicBezTo>
                  <a:cubicBezTo>
                    <a:pt x="20205" y="15421"/>
                    <a:pt x="19544" y="15639"/>
                    <a:pt x="18937" y="15891"/>
                  </a:cubicBezTo>
                  <a:cubicBezTo>
                    <a:pt x="16263" y="17002"/>
                    <a:pt x="13904" y="18758"/>
                    <a:pt x="12071" y="21002"/>
                  </a:cubicBezTo>
                  <a:cubicBezTo>
                    <a:pt x="15101" y="15416"/>
                    <a:pt x="16735" y="9079"/>
                    <a:pt x="16781" y="2725"/>
                  </a:cubicBezTo>
                  <a:cubicBezTo>
                    <a:pt x="16788" y="1770"/>
                    <a:pt x="16681" y="681"/>
                    <a:pt x="160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3096425" y="3820250"/>
              <a:ext cx="591275" cy="483475"/>
            </a:xfrm>
            <a:custGeom>
              <a:avLst/>
              <a:gdLst/>
              <a:ahLst/>
              <a:cxnLst/>
              <a:rect l="l" t="t" r="r" b="b"/>
              <a:pathLst>
                <a:path w="23651" h="19339" extrusionOk="0">
                  <a:moveTo>
                    <a:pt x="23231" y="0"/>
                  </a:moveTo>
                  <a:cubicBezTo>
                    <a:pt x="21911" y="1295"/>
                    <a:pt x="20450" y="2443"/>
                    <a:pt x="18973" y="3555"/>
                  </a:cubicBezTo>
                  <a:cubicBezTo>
                    <a:pt x="15499" y="6174"/>
                    <a:pt x="12084" y="8865"/>
                    <a:pt x="8693" y="11592"/>
                  </a:cubicBezTo>
                  <a:cubicBezTo>
                    <a:pt x="6959" y="12986"/>
                    <a:pt x="5242" y="14405"/>
                    <a:pt x="3558" y="15861"/>
                  </a:cubicBezTo>
                  <a:cubicBezTo>
                    <a:pt x="2308" y="16946"/>
                    <a:pt x="1073" y="18075"/>
                    <a:pt x="0" y="19339"/>
                  </a:cubicBezTo>
                  <a:cubicBezTo>
                    <a:pt x="7811" y="16250"/>
                    <a:pt x="15010" y="11617"/>
                    <a:pt x="21045" y="5772"/>
                  </a:cubicBezTo>
                  <a:cubicBezTo>
                    <a:pt x="22063" y="4785"/>
                    <a:pt x="23088" y="3700"/>
                    <a:pt x="23450" y="2329"/>
                  </a:cubicBezTo>
                  <a:cubicBezTo>
                    <a:pt x="23651" y="1569"/>
                    <a:pt x="23570" y="701"/>
                    <a:pt x="23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" name="Google Shape;883;p36"/>
          <p:cNvGrpSpPr/>
          <p:nvPr/>
        </p:nvGrpSpPr>
        <p:grpSpPr>
          <a:xfrm>
            <a:off x="7892600" y="744625"/>
            <a:ext cx="829600" cy="837550"/>
            <a:chOff x="7892600" y="744625"/>
            <a:chExt cx="829600" cy="837550"/>
          </a:xfrm>
        </p:grpSpPr>
        <p:sp>
          <p:nvSpPr>
            <p:cNvPr id="884" name="Google Shape;884;p36"/>
            <p:cNvSpPr/>
            <p:nvPr/>
          </p:nvSpPr>
          <p:spPr>
            <a:xfrm>
              <a:off x="7892600" y="923525"/>
              <a:ext cx="420500" cy="434475"/>
            </a:xfrm>
            <a:custGeom>
              <a:avLst/>
              <a:gdLst/>
              <a:ahLst/>
              <a:cxnLst/>
              <a:rect l="l" t="t" r="r" b="b"/>
              <a:pathLst>
                <a:path w="16820" h="17379" extrusionOk="0">
                  <a:moveTo>
                    <a:pt x="8165" y="0"/>
                  </a:moveTo>
                  <a:cubicBezTo>
                    <a:pt x="7727" y="0"/>
                    <a:pt x="7286" y="209"/>
                    <a:pt x="7062" y="620"/>
                  </a:cubicBezTo>
                  <a:cubicBezTo>
                    <a:pt x="5927" y="2694"/>
                    <a:pt x="5869" y="4939"/>
                    <a:pt x="5802" y="7248"/>
                  </a:cubicBezTo>
                  <a:cubicBezTo>
                    <a:pt x="4386" y="7343"/>
                    <a:pt x="2972" y="7470"/>
                    <a:pt x="1567" y="7654"/>
                  </a:cubicBezTo>
                  <a:cubicBezTo>
                    <a:pt x="12" y="7855"/>
                    <a:pt x="0" y="9889"/>
                    <a:pt x="1567" y="10083"/>
                  </a:cubicBezTo>
                  <a:cubicBezTo>
                    <a:pt x="2951" y="10256"/>
                    <a:pt x="4342" y="10375"/>
                    <a:pt x="5736" y="10462"/>
                  </a:cubicBezTo>
                  <a:cubicBezTo>
                    <a:pt x="5719" y="12009"/>
                    <a:pt x="5719" y="13556"/>
                    <a:pt x="5711" y="15103"/>
                  </a:cubicBezTo>
                  <a:cubicBezTo>
                    <a:pt x="5705" y="16620"/>
                    <a:pt x="6877" y="17379"/>
                    <a:pt x="8053" y="17379"/>
                  </a:cubicBezTo>
                  <a:cubicBezTo>
                    <a:pt x="9230" y="17379"/>
                    <a:pt x="10411" y="16621"/>
                    <a:pt x="10423" y="15103"/>
                  </a:cubicBezTo>
                  <a:cubicBezTo>
                    <a:pt x="10435" y="13620"/>
                    <a:pt x="10454" y="12137"/>
                    <a:pt x="10459" y="10655"/>
                  </a:cubicBezTo>
                  <a:cubicBezTo>
                    <a:pt x="11773" y="10684"/>
                    <a:pt x="13088" y="10702"/>
                    <a:pt x="14398" y="10720"/>
                  </a:cubicBezTo>
                  <a:cubicBezTo>
                    <a:pt x="14408" y="10721"/>
                    <a:pt x="14418" y="10721"/>
                    <a:pt x="14429" y="10721"/>
                  </a:cubicBezTo>
                  <a:cubicBezTo>
                    <a:pt x="16813" y="10721"/>
                    <a:pt x="16820" y="6946"/>
                    <a:pt x="14441" y="6946"/>
                  </a:cubicBezTo>
                  <a:cubicBezTo>
                    <a:pt x="14427" y="6946"/>
                    <a:pt x="14412" y="6946"/>
                    <a:pt x="14398" y="6946"/>
                  </a:cubicBezTo>
                  <a:cubicBezTo>
                    <a:pt x="13078" y="6973"/>
                    <a:pt x="11755" y="6997"/>
                    <a:pt x="10431" y="7035"/>
                  </a:cubicBezTo>
                  <a:cubicBezTo>
                    <a:pt x="10394" y="4802"/>
                    <a:pt x="10326" y="2644"/>
                    <a:pt x="9253" y="620"/>
                  </a:cubicBezTo>
                  <a:cubicBezTo>
                    <a:pt x="9033" y="205"/>
                    <a:pt x="8600" y="0"/>
                    <a:pt x="8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8261550" y="744625"/>
              <a:ext cx="460650" cy="392875"/>
            </a:xfrm>
            <a:custGeom>
              <a:avLst/>
              <a:gdLst/>
              <a:ahLst/>
              <a:cxnLst/>
              <a:rect l="l" t="t" r="r" b="b"/>
              <a:pathLst>
                <a:path w="18426" h="15715" extrusionOk="0">
                  <a:moveTo>
                    <a:pt x="9220" y="1"/>
                  </a:moveTo>
                  <a:cubicBezTo>
                    <a:pt x="8613" y="1"/>
                    <a:pt x="8012" y="384"/>
                    <a:pt x="7755" y="1066"/>
                  </a:cubicBezTo>
                  <a:cubicBezTo>
                    <a:pt x="7179" y="2595"/>
                    <a:pt x="7212" y="4306"/>
                    <a:pt x="7260" y="5962"/>
                  </a:cubicBezTo>
                  <a:cubicBezTo>
                    <a:pt x="5316" y="6016"/>
                    <a:pt x="3381" y="6158"/>
                    <a:pt x="1463" y="6467"/>
                  </a:cubicBezTo>
                  <a:cubicBezTo>
                    <a:pt x="0" y="6703"/>
                    <a:pt x="115" y="8990"/>
                    <a:pt x="1463" y="9310"/>
                  </a:cubicBezTo>
                  <a:cubicBezTo>
                    <a:pt x="3361" y="9761"/>
                    <a:pt x="5298" y="10036"/>
                    <a:pt x="7250" y="10223"/>
                  </a:cubicBezTo>
                  <a:cubicBezTo>
                    <a:pt x="7239" y="11497"/>
                    <a:pt x="7272" y="12773"/>
                    <a:pt x="7492" y="13977"/>
                  </a:cubicBezTo>
                  <a:cubicBezTo>
                    <a:pt x="7705" y="15137"/>
                    <a:pt x="8765" y="15715"/>
                    <a:pt x="9827" y="15715"/>
                  </a:cubicBezTo>
                  <a:cubicBezTo>
                    <a:pt x="10890" y="15715"/>
                    <a:pt x="11955" y="15135"/>
                    <a:pt x="12173" y="13977"/>
                  </a:cubicBezTo>
                  <a:cubicBezTo>
                    <a:pt x="12377" y="12889"/>
                    <a:pt x="12407" y="11731"/>
                    <a:pt x="12356" y="10569"/>
                  </a:cubicBezTo>
                  <a:lnTo>
                    <a:pt x="12356" y="10569"/>
                  </a:lnTo>
                  <a:cubicBezTo>
                    <a:pt x="13381" y="10620"/>
                    <a:pt x="14405" y="10666"/>
                    <a:pt x="15420" y="10720"/>
                  </a:cubicBezTo>
                  <a:cubicBezTo>
                    <a:pt x="15469" y="10723"/>
                    <a:pt x="15518" y="10724"/>
                    <a:pt x="15565" y="10724"/>
                  </a:cubicBezTo>
                  <a:cubicBezTo>
                    <a:pt x="18425" y="10724"/>
                    <a:pt x="18400" y="6085"/>
                    <a:pt x="15420" y="6030"/>
                  </a:cubicBezTo>
                  <a:cubicBezTo>
                    <a:pt x="14260" y="6008"/>
                    <a:pt x="13096" y="5977"/>
                    <a:pt x="11929" y="5956"/>
                  </a:cubicBezTo>
                  <a:cubicBezTo>
                    <a:pt x="11738" y="4134"/>
                    <a:pt x="11478" y="2239"/>
                    <a:pt x="10471" y="710"/>
                  </a:cubicBezTo>
                  <a:cubicBezTo>
                    <a:pt x="10151" y="224"/>
                    <a:pt x="9684" y="1"/>
                    <a:pt x="9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8235200" y="1261775"/>
              <a:ext cx="388575" cy="320400"/>
            </a:xfrm>
            <a:custGeom>
              <a:avLst/>
              <a:gdLst/>
              <a:ahLst/>
              <a:cxnLst/>
              <a:rect l="l" t="t" r="r" b="b"/>
              <a:pathLst>
                <a:path w="15543" h="12816" extrusionOk="0">
                  <a:moveTo>
                    <a:pt x="7710" y="0"/>
                  </a:moveTo>
                  <a:cubicBezTo>
                    <a:pt x="7084" y="0"/>
                    <a:pt x="6456" y="356"/>
                    <a:pt x="6268" y="1061"/>
                  </a:cubicBezTo>
                  <a:cubicBezTo>
                    <a:pt x="5880" y="2534"/>
                    <a:pt x="5728" y="4024"/>
                    <a:pt x="5648" y="5540"/>
                  </a:cubicBezTo>
                  <a:cubicBezTo>
                    <a:pt x="4441" y="5634"/>
                    <a:pt x="3237" y="5719"/>
                    <a:pt x="2027" y="5770"/>
                  </a:cubicBezTo>
                  <a:cubicBezTo>
                    <a:pt x="19" y="5856"/>
                    <a:pt x="1" y="8868"/>
                    <a:pt x="2027" y="8905"/>
                  </a:cubicBezTo>
                  <a:cubicBezTo>
                    <a:pt x="3169" y="8925"/>
                    <a:pt x="4310" y="8980"/>
                    <a:pt x="5450" y="9040"/>
                  </a:cubicBezTo>
                  <a:cubicBezTo>
                    <a:pt x="5432" y="9590"/>
                    <a:pt x="5429" y="10140"/>
                    <a:pt x="5457" y="10686"/>
                  </a:cubicBezTo>
                  <a:cubicBezTo>
                    <a:pt x="5530" y="12107"/>
                    <a:pt x="6589" y="12816"/>
                    <a:pt x="7652" y="12816"/>
                  </a:cubicBezTo>
                  <a:cubicBezTo>
                    <a:pt x="8716" y="12816"/>
                    <a:pt x="9784" y="12105"/>
                    <a:pt x="9869" y="10686"/>
                  </a:cubicBezTo>
                  <a:cubicBezTo>
                    <a:pt x="9896" y="10227"/>
                    <a:pt x="9901" y="9766"/>
                    <a:pt x="9894" y="9304"/>
                  </a:cubicBezTo>
                  <a:lnTo>
                    <a:pt x="9894" y="9304"/>
                  </a:lnTo>
                  <a:cubicBezTo>
                    <a:pt x="10365" y="9328"/>
                    <a:pt x="10836" y="9344"/>
                    <a:pt x="11303" y="9344"/>
                  </a:cubicBezTo>
                  <a:cubicBezTo>
                    <a:pt x="11834" y="9344"/>
                    <a:pt x="12359" y="9323"/>
                    <a:pt x="12873" y="9266"/>
                  </a:cubicBezTo>
                  <a:cubicBezTo>
                    <a:pt x="15487" y="8973"/>
                    <a:pt x="15543" y="5388"/>
                    <a:pt x="12873" y="5155"/>
                  </a:cubicBezTo>
                  <a:cubicBezTo>
                    <a:pt x="12490" y="5121"/>
                    <a:pt x="12101" y="5107"/>
                    <a:pt x="11709" y="5107"/>
                  </a:cubicBezTo>
                  <a:cubicBezTo>
                    <a:pt x="11047" y="5107"/>
                    <a:pt x="10375" y="5147"/>
                    <a:pt x="9706" y="5201"/>
                  </a:cubicBezTo>
                  <a:cubicBezTo>
                    <a:pt x="9631" y="3802"/>
                    <a:pt x="9484" y="2427"/>
                    <a:pt x="9135" y="1061"/>
                  </a:cubicBezTo>
                  <a:cubicBezTo>
                    <a:pt x="8954" y="352"/>
                    <a:pt x="8333" y="0"/>
                    <a:pt x="7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7" name="Google Shape;887;p36"/>
          <p:cNvSpPr/>
          <p:nvPr/>
        </p:nvSpPr>
        <p:spPr>
          <a:xfrm rot="-10171281">
            <a:off x="5484267" y="-365632"/>
            <a:ext cx="2236484" cy="1358750"/>
          </a:xfrm>
          <a:custGeom>
            <a:avLst/>
            <a:gdLst/>
            <a:ahLst/>
            <a:cxnLst/>
            <a:rect l="l" t="t" r="r" b="b"/>
            <a:pathLst>
              <a:path w="54469" h="33092" extrusionOk="0">
                <a:moveTo>
                  <a:pt x="45424" y="13679"/>
                </a:moveTo>
                <a:lnTo>
                  <a:pt x="45424" y="13679"/>
                </a:lnTo>
                <a:cubicBezTo>
                  <a:pt x="44888" y="16023"/>
                  <a:pt x="43612" y="18305"/>
                  <a:pt x="42239" y="19862"/>
                </a:cubicBezTo>
                <a:cubicBezTo>
                  <a:pt x="41811" y="20244"/>
                  <a:pt x="41372" y="20391"/>
                  <a:pt x="40972" y="20391"/>
                </a:cubicBezTo>
                <a:cubicBezTo>
                  <a:pt x="40584" y="20391"/>
                  <a:pt x="40234" y="20253"/>
                  <a:pt x="39965" y="20057"/>
                </a:cubicBezTo>
                <a:cubicBezTo>
                  <a:pt x="39340" y="19601"/>
                  <a:pt x="38920" y="18672"/>
                  <a:pt x="39382" y="17624"/>
                </a:cubicBezTo>
                <a:cubicBezTo>
                  <a:pt x="40557" y="15730"/>
                  <a:pt x="42834" y="14227"/>
                  <a:pt x="45327" y="13700"/>
                </a:cubicBezTo>
                <a:cubicBezTo>
                  <a:pt x="45360" y="13692"/>
                  <a:pt x="45391" y="13685"/>
                  <a:pt x="45424" y="13679"/>
                </a:cubicBezTo>
                <a:close/>
                <a:moveTo>
                  <a:pt x="32950" y="8595"/>
                </a:moveTo>
                <a:cubicBezTo>
                  <a:pt x="33011" y="8870"/>
                  <a:pt x="33066" y="9150"/>
                  <a:pt x="33113" y="9434"/>
                </a:cubicBezTo>
                <a:cubicBezTo>
                  <a:pt x="33632" y="13715"/>
                  <a:pt x="32771" y="18221"/>
                  <a:pt x="30811" y="21495"/>
                </a:cubicBezTo>
                <a:cubicBezTo>
                  <a:pt x="30311" y="22026"/>
                  <a:pt x="29791" y="22297"/>
                  <a:pt x="29292" y="22297"/>
                </a:cubicBezTo>
                <a:cubicBezTo>
                  <a:pt x="29045" y="22297"/>
                  <a:pt x="28804" y="22230"/>
                  <a:pt x="28572" y="22096"/>
                </a:cubicBezTo>
                <a:cubicBezTo>
                  <a:pt x="27667" y="21566"/>
                  <a:pt x="27009" y="20019"/>
                  <a:pt x="27473" y="18557"/>
                </a:cubicBezTo>
                <a:cubicBezTo>
                  <a:pt x="27478" y="18539"/>
                  <a:pt x="27481" y="18523"/>
                  <a:pt x="27485" y="18505"/>
                </a:cubicBezTo>
                <a:cubicBezTo>
                  <a:pt x="27944" y="15029"/>
                  <a:pt x="30159" y="11179"/>
                  <a:pt x="32950" y="8595"/>
                </a:cubicBezTo>
                <a:close/>
                <a:moveTo>
                  <a:pt x="12277" y="9243"/>
                </a:moveTo>
                <a:cubicBezTo>
                  <a:pt x="13776" y="9844"/>
                  <a:pt x="15110" y="10955"/>
                  <a:pt x="16135" y="12484"/>
                </a:cubicBezTo>
                <a:cubicBezTo>
                  <a:pt x="17858" y="15055"/>
                  <a:pt x="18482" y="18508"/>
                  <a:pt x="17730" y="21299"/>
                </a:cubicBezTo>
                <a:cubicBezTo>
                  <a:pt x="17096" y="22166"/>
                  <a:pt x="16479" y="22595"/>
                  <a:pt x="15860" y="22595"/>
                </a:cubicBezTo>
                <a:cubicBezTo>
                  <a:pt x="15614" y="22595"/>
                  <a:pt x="15367" y="22527"/>
                  <a:pt x="15119" y="22392"/>
                </a:cubicBezTo>
                <a:cubicBezTo>
                  <a:pt x="12600" y="21013"/>
                  <a:pt x="10896" y="13590"/>
                  <a:pt x="11760" y="11413"/>
                </a:cubicBezTo>
                <a:cubicBezTo>
                  <a:pt x="11769" y="11391"/>
                  <a:pt x="11775" y="11368"/>
                  <a:pt x="11778" y="11347"/>
                </a:cubicBezTo>
                <a:cubicBezTo>
                  <a:pt x="11889" y="10632"/>
                  <a:pt x="12055" y="9930"/>
                  <a:pt x="12277" y="9243"/>
                </a:cubicBezTo>
                <a:close/>
                <a:moveTo>
                  <a:pt x="23790" y="0"/>
                </a:moveTo>
                <a:cubicBezTo>
                  <a:pt x="23774" y="0"/>
                  <a:pt x="23757" y="0"/>
                  <a:pt x="23740" y="0"/>
                </a:cubicBezTo>
                <a:cubicBezTo>
                  <a:pt x="19204" y="28"/>
                  <a:pt x="13971" y="2984"/>
                  <a:pt x="11907" y="8473"/>
                </a:cubicBezTo>
                <a:cubicBezTo>
                  <a:pt x="11457" y="8333"/>
                  <a:pt x="10997" y="8234"/>
                  <a:pt x="10529" y="8179"/>
                </a:cubicBezTo>
                <a:cubicBezTo>
                  <a:pt x="10290" y="8160"/>
                  <a:pt x="10052" y="8150"/>
                  <a:pt x="9817" y="8150"/>
                </a:cubicBezTo>
                <a:cubicBezTo>
                  <a:pt x="7175" y="8150"/>
                  <a:pt x="4831" y="9332"/>
                  <a:pt x="3158" y="11528"/>
                </a:cubicBezTo>
                <a:cubicBezTo>
                  <a:pt x="717" y="14731"/>
                  <a:pt x="1" y="19698"/>
                  <a:pt x="1410" y="23585"/>
                </a:cubicBezTo>
                <a:cubicBezTo>
                  <a:pt x="2366" y="26977"/>
                  <a:pt x="4196" y="30146"/>
                  <a:pt x="5809" y="32940"/>
                </a:cubicBezTo>
                <a:cubicBezTo>
                  <a:pt x="5862" y="33034"/>
                  <a:pt x="5962" y="33092"/>
                  <a:pt x="6071" y="33092"/>
                </a:cubicBezTo>
                <a:cubicBezTo>
                  <a:pt x="6303" y="33092"/>
                  <a:pt x="6448" y="32840"/>
                  <a:pt x="6332" y="32639"/>
                </a:cubicBezTo>
                <a:cubicBezTo>
                  <a:pt x="4736" y="29874"/>
                  <a:pt x="2927" y="26742"/>
                  <a:pt x="1984" y="23399"/>
                </a:cubicBezTo>
                <a:cubicBezTo>
                  <a:pt x="634" y="19673"/>
                  <a:pt x="1316" y="14941"/>
                  <a:pt x="3638" y="11893"/>
                </a:cubicBezTo>
                <a:cubicBezTo>
                  <a:pt x="4754" y="10428"/>
                  <a:pt x="6708" y="8750"/>
                  <a:pt x="9782" y="8750"/>
                </a:cubicBezTo>
                <a:cubicBezTo>
                  <a:pt x="10005" y="8750"/>
                  <a:pt x="10234" y="8759"/>
                  <a:pt x="10468" y="8778"/>
                </a:cubicBezTo>
                <a:cubicBezTo>
                  <a:pt x="10888" y="8829"/>
                  <a:pt x="11303" y="8917"/>
                  <a:pt x="11706" y="9041"/>
                </a:cubicBezTo>
                <a:cubicBezTo>
                  <a:pt x="11476" y="9754"/>
                  <a:pt x="11301" y="10483"/>
                  <a:pt x="11186" y="11222"/>
                </a:cubicBezTo>
                <a:cubicBezTo>
                  <a:pt x="10269" y="13643"/>
                  <a:pt x="12061" y="21408"/>
                  <a:pt x="14830" y="22922"/>
                </a:cubicBezTo>
                <a:cubicBezTo>
                  <a:pt x="15121" y="23081"/>
                  <a:pt x="15469" y="23201"/>
                  <a:pt x="15858" y="23201"/>
                </a:cubicBezTo>
                <a:cubicBezTo>
                  <a:pt x="16554" y="23201"/>
                  <a:pt x="17381" y="22820"/>
                  <a:pt x="18253" y="21609"/>
                </a:cubicBezTo>
                <a:cubicBezTo>
                  <a:pt x="18273" y="21579"/>
                  <a:pt x="18289" y="21548"/>
                  <a:pt x="18298" y="21513"/>
                </a:cubicBezTo>
                <a:cubicBezTo>
                  <a:pt x="19129" y="18505"/>
                  <a:pt x="18493" y="14917"/>
                  <a:pt x="16637" y="12148"/>
                </a:cubicBezTo>
                <a:cubicBezTo>
                  <a:pt x="15537" y="10509"/>
                  <a:pt x="14102" y="9317"/>
                  <a:pt x="12476" y="8672"/>
                </a:cubicBezTo>
                <a:cubicBezTo>
                  <a:pt x="14450" y="3445"/>
                  <a:pt x="19428" y="632"/>
                  <a:pt x="23744" y="604"/>
                </a:cubicBezTo>
                <a:lnTo>
                  <a:pt x="23811" y="604"/>
                </a:lnTo>
                <a:cubicBezTo>
                  <a:pt x="28242" y="604"/>
                  <a:pt x="31509" y="3302"/>
                  <a:pt x="32779" y="7904"/>
                </a:cubicBezTo>
                <a:cubicBezTo>
                  <a:pt x="29545" y="10744"/>
                  <a:pt x="27345" y="15019"/>
                  <a:pt x="26889" y="18399"/>
                </a:cubicBezTo>
                <a:cubicBezTo>
                  <a:pt x="26395" y="19996"/>
                  <a:pt x="27011" y="21883"/>
                  <a:pt x="28270" y="22616"/>
                </a:cubicBezTo>
                <a:cubicBezTo>
                  <a:pt x="28599" y="22808"/>
                  <a:pt x="28945" y="22903"/>
                  <a:pt x="29295" y="22903"/>
                </a:cubicBezTo>
                <a:cubicBezTo>
                  <a:pt x="29965" y="22903"/>
                  <a:pt x="30652" y="22557"/>
                  <a:pt x="31277" y="21883"/>
                </a:cubicBezTo>
                <a:cubicBezTo>
                  <a:pt x="31290" y="21869"/>
                  <a:pt x="31303" y="21851"/>
                  <a:pt x="31313" y="21834"/>
                </a:cubicBezTo>
                <a:cubicBezTo>
                  <a:pt x="33352" y="18445"/>
                  <a:pt x="34249" y="13783"/>
                  <a:pt x="33712" y="9349"/>
                </a:cubicBezTo>
                <a:cubicBezTo>
                  <a:pt x="33643" y="8934"/>
                  <a:pt x="33561" y="8531"/>
                  <a:pt x="33464" y="8141"/>
                </a:cubicBezTo>
                <a:cubicBezTo>
                  <a:pt x="34343" y="7395"/>
                  <a:pt x="35271" y="6780"/>
                  <a:pt x="36211" y="6340"/>
                </a:cubicBezTo>
                <a:cubicBezTo>
                  <a:pt x="37400" y="5786"/>
                  <a:pt x="38586" y="5509"/>
                  <a:pt x="39743" y="5509"/>
                </a:cubicBezTo>
                <a:cubicBezTo>
                  <a:pt x="41131" y="5509"/>
                  <a:pt x="42476" y="5907"/>
                  <a:pt x="43734" y="6701"/>
                </a:cubicBezTo>
                <a:cubicBezTo>
                  <a:pt x="45551" y="8374"/>
                  <a:pt x="45946" y="10707"/>
                  <a:pt x="45551" y="13040"/>
                </a:cubicBezTo>
                <a:cubicBezTo>
                  <a:pt x="45436" y="13060"/>
                  <a:pt x="45319" y="13083"/>
                  <a:pt x="45202" y="13108"/>
                </a:cubicBezTo>
                <a:cubicBezTo>
                  <a:pt x="42544" y="13671"/>
                  <a:pt x="40113" y="15287"/>
                  <a:pt x="38857" y="17323"/>
                </a:cubicBezTo>
                <a:cubicBezTo>
                  <a:pt x="38851" y="17334"/>
                  <a:pt x="38844" y="17346"/>
                  <a:pt x="38839" y="17357"/>
                </a:cubicBezTo>
                <a:cubicBezTo>
                  <a:pt x="38229" y="18717"/>
                  <a:pt x="38810" y="19963"/>
                  <a:pt x="39609" y="20545"/>
                </a:cubicBezTo>
                <a:cubicBezTo>
                  <a:pt x="40022" y="20847"/>
                  <a:pt x="40487" y="20995"/>
                  <a:pt x="40957" y="20995"/>
                </a:cubicBezTo>
                <a:cubicBezTo>
                  <a:pt x="41547" y="20995"/>
                  <a:pt x="42144" y="20760"/>
                  <a:pt x="42656" y="20298"/>
                </a:cubicBezTo>
                <a:cubicBezTo>
                  <a:pt x="42664" y="20292"/>
                  <a:pt x="42672" y="20284"/>
                  <a:pt x="42681" y="20275"/>
                </a:cubicBezTo>
                <a:cubicBezTo>
                  <a:pt x="44160" y="18603"/>
                  <a:pt x="45526" y="16120"/>
                  <a:pt x="46055" y="13575"/>
                </a:cubicBezTo>
                <a:cubicBezTo>
                  <a:pt x="46436" y="13525"/>
                  <a:pt x="46811" y="13500"/>
                  <a:pt x="47177" y="13500"/>
                </a:cubicBezTo>
                <a:cubicBezTo>
                  <a:pt x="48585" y="13500"/>
                  <a:pt x="49869" y="13865"/>
                  <a:pt x="50895" y="14568"/>
                </a:cubicBezTo>
                <a:cubicBezTo>
                  <a:pt x="53026" y="16368"/>
                  <a:pt x="53826" y="19007"/>
                  <a:pt x="53145" y="21997"/>
                </a:cubicBezTo>
                <a:cubicBezTo>
                  <a:pt x="52223" y="26049"/>
                  <a:pt x="48889" y="29681"/>
                  <a:pt x="45215" y="30634"/>
                </a:cubicBezTo>
                <a:cubicBezTo>
                  <a:pt x="45054" y="30677"/>
                  <a:pt x="44957" y="30842"/>
                  <a:pt x="45000" y="31003"/>
                </a:cubicBezTo>
                <a:cubicBezTo>
                  <a:pt x="45034" y="31139"/>
                  <a:pt x="45157" y="31230"/>
                  <a:pt x="45292" y="31230"/>
                </a:cubicBezTo>
                <a:cubicBezTo>
                  <a:pt x="45316" y="31230"/>
                  <a:pt x="45342" y="31227"/>
                  <a:pt x="45367" y="31220"/>
                </a:cubicBezTo>
                <a:cubicBezTo>
                  <a:pt x="49246" y="30213"/>
                  <a:pt x="52765" y="26391"/>
                  <a:pt x="53734" y="22132"/>
                </a:cubicBezTo>
                <a:cubicBezTo>
                  <a:pt x="54468" y="18909"/>
                  <a:pt x="53597" y="16059"/>
                  <a:pt x="51262" y="14089"/>
                </a:cubicBezTo>
                <a:cubicBezTo>
                  <a:pt x="50114" y="13302"/>
                  <a:pt x="48705" y="12897"/>
                  <a:pt x="47171" y="12897"/>
                </a:cubicBezTo>
                <a:cubicBezTo>
                  <a:pt x="46841" y="12897"/>
                  <a:pt x="46506" y="12916"/>
                  <a:pt x="46166" y="12953"/>
                </a:cubicBezTo>
                <a:cubicBezTo>
                  <a:pt x="46542" y="10488"/>
                  <a:pt x="46078" y="8024"/>
                  <a:pt x="44122" y="6238"/>
                </a:cubicBezTo>
                <a:cubicBezTo>
                  <a:pt x="44109" y="6225"/>
                  <a:pt x="44096" y="6215"/>
                  <a:pt x="44081" y="6205"/>
                </a:cubicBezTo>
                <a:cubicBezTo>
                  <a:pt x="42714" y="5337"/>
                  <a:pt x="41252" y="4900"/>
                  <a:pt x="39745" y="4900"/>
                </a:cubicBezTo>
                <a:cubicBezTo>
                  <a:pt x="38503" y="4900"/>
                  <a:pt x="37231" y="5197"/>
                  <a:pt x="35956" y="5792"/>
                </a:cubicBezTo>
                <a:cubicBezTo>
                  <a:pt x="35011" y="6233"/>
                  <a:pt x="34117" y="6808"/>
                  <a:pt x="33286" y="7477"/>
                </a:cubicBezTo>
                <a:cubicBezTo>
                  <a:pt x="31886" y="2746"/>
                  <a:pt x="28434" y="0"/>
                  <a:pt x="237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2" name="Google Shape;1112;p51"/>
          <p:cNvGrpSpPr/>
          <p:nvPr/>
        </p:nvGrpSpPr>
        <p:grpSpPr>
          <a:xfrm>
            <a:off x="6575089" y="-1167497"/>
            <a:ext cx="3586491" cy="3391234"/>
            <a:chOff x="6575089" y="-1167497"/>
            <a:chExt cx="3586491" cy="3391234"/>
          </a:xfrm>
        </p:grpSpPr>
        <p:sp>
          <p:nvSpPr>
            <p:cNvPr id="1113" name="Google Shape;1113;p51"/>
            <p:cNvSpPr/>
            <p:nvPr/>
          </p:nvSpPr>
          <p:spPr>
            <a:xfrm rot="-8273638">
              <a:off x="6454586" y="187645"/>
              <a:ext cx="3503550" cy="989168"/>
            </a:xfrm>
            <a:custGeom>
              <a:avLst/>
              <a:gdLst/>
              <a:ahLst/>
              <a:cxnLst/>
              <a:rect l="l" t="t" r="r" b="b"/>
              <a:pathLst>
                <a:path w="140143" h="39567" extrusionOk="0">
                  <a:moveTo>
                    <a:pt x="63484" y="0"/>
                  </a:moveTo>
                  <a:cubicBezTo>
                    <a:pt x="60906" y="0"/>
                    <a:pt x="58327" y="366"/>
                    <a:pt x="55801" y="1182"/>
                  </a:cubicBezTo>
                  <a:cubicBezTo>
                    <a:pt x="46188" y="4289"/>
                    <a:pt x="39706" y="12817"/>
                    <a:pt x="32122" y="18975"/>
                  </a:cubicBezTo>
                  <a:cubicBezTo>
                    <a:pt x="23812" y="25721"/>
                    <a:pt x="14248" y="30931"/>
                    <a:pt x="4075" y="34264"/>
                  </a:cubicBezTo>
                  <a:cubicBezTo>
                    <a:pt x="2836" y="34670"/>
                    <a:pt x="1587" y="35048"/>
                    <a:pt x="330" y="35399"/>
                  </a:cubicBezTo>
                  <a:cubicBezTo>
                    <a:pt x="0" y="35492"/>
                    <a:pt x="101" y="35971"/>
                    <a:pt x="398" y="35971"/>
                  </a:cubicBezTo>
                  <a:cubicBezTo>
                    <a:pt x="425" y="35971"/>
                    <a:pt x="453" y="35967"/>
                    <a:pt x="483" y="35958"/>
                  </a:cubicBezTo>
                  <a:cubicBezTo>
                    <a:pt x="10641" y="33114"/>
                    <a:pt x="20276" y="28459"/>
                    <a:pt x="28805" y="22251"/>
                  </a:cubicBezTo>
                  <a:cubicBezTo>
                    <a:pt x="32970" y="19219"/>
                    <a:pt x="36728" y="15757"/>
                    <a:pt x="40490" y="12251"/>
                  </a:cubicBezTo>
                  <a:cubicBezTo>
                    <a:pt x="44173" y="8822"/>
                    <a:pt x="47992" y="5401"/>
                    <a:pt x="52533" y="3144"/>
                  </a:cubicBezTo>
                  <a:cubicBezTo>
                    <a:pt x="56052" y="1394"/>
                    <a:pt x="59752" y="638"/>
                    <a:pt x="63462" y="638"/>
                  </a:cubicBezTo>
                  <a:cubicBezTo>
                    <a:pt x="70081" y="638"/>
                    <a:pt x="76737" y="3043"/>
                    <a:pt x="82471" y="6495"/>
                  </a:cubicBezTo>
                  <a:cubicBezTo>
                    <a:pt x="91952" y="12204"/>
                    <a:pt x="99261" y="20757"/>
                    <a:pt x="107721" y="27763"/>
                  </a:cubicBezTo>
                  <a:cubicBezTo>
                    <a:pt x="115323" y="34055"/>
                    <a:pt x="124708" y="39566"/>
                    <a:pt x="134848" y="39566"/>
                  </a:cubicBezTo>
                  <a:cubicBezTo>
                    <a:pt x="135266" y="39566"/>
                    <a:pt x="135685" y="39557"/>
                    <a:pt x="136105" y="39538"/>
                  </a:cubicBezTo>
                  <a:cubicBezTo>
                    <a:pt x="137344" y="39479"/>
                    <a:pt x="138577" y="39334"/>
                    <a:pt x="139797" y="39106"/>
                  </a:cubicBezTo>
                  <a:cubicBezTo>
                    <a:pt x="140142" y="39041"/>
                    <a:pt x="140023" y="38541"/>
                    <a:pt x="139703" y="38541"/>
                  </a:cubicBezTo>
                  <a:cubicBezTo>
                    <a:pt x="139683" y="38541"/>
                    <a:pt x="139663" y="38542"/>
                    <a:pt x="139642" y="38546"/>
                  </a:cubicBezTo>
                  <a:cubicBezTo>
                    <a:pt x="138052" y="38842"/>
                    <a:pt x="136465" y="38980"/>
                    <a:pt x="134889" y="38980"/>
                  </a:cubicBezTo>
                  <a:cubicBezTo>
                    <a:pt x="125698" y="38980"/>
                    <a:pt x="116867" y="34283"/>
                    <a:pt x="109771" y="28677"/>
                  </a:cubicBezTo>
                  <a:cubicBezTo>
                    <a:pt x="101149" y="21869"/>
                    <a:pt x="93923" y="13360"/>
                    <a:pt x="84743" y="7249"/>
                  </a:cubicBezTo>
                  <a:cubicBezTo>
                    <a:pt x="78544" y="3122"/>
                    <a:pt x="71017" y="0"/>
                    <a:pt x="63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1"/>
            <p:cNvSpPr/>
            <p:nvPr/>
          </p:nvSpPr>
          <p:spPr>
            <a:xfrm rot="-8273638">
              <a:off x="6549511" y="91010"/>
              <a:ext cx="3503550" cy="989168"/>
            </a:xfrm>
            <a:custGeom>
              <a:avLst/>
              <a:gdLst/>
              <a:ahLst/>
              <a:cxnLst/>
              <a:rect l="l" t="t" r="r" b="b"/>
              <a:pathLst>
                <a:path w="140143" h="39567" extrusionOk="0">
                  <a:moveTo>
                    <a:pt x="63484" y="0"/>
                  </a:moveTo>
                  <a:cubicBezTo>
                    <a:pt x="60906" y="0"/>
                    <a:pt x="58327" y="366"/>
                    <a:pt x="55801" y="1182"/>
                  </a:cubicBezTo>
                  <a:cubicBezTo>
                    <a:pt x="46188" y="4289"/>
                    <a:pt x="39706" y="12817"/>
                    <a:pt x="32122" y="18975"/>
                  </a:cubicBezTo>
                  <a:cubicBezTo>
                    <a:pt x="23812" y="25721"/>
                    <a:pt x="14248" y="30931"/>
                    <a:pt x="4075" y="34264"/>
                  </a:cubicBezTo>
                  <a:cubicBezTo>
                    <a:pt x="2836" y="34670"/>
                    <a:pt x="1587" y="35048"/>
                    <a:pt x="330" y="35399"/>
                  </a:cubicBezTo>
                  <a:cubicBezTo>
                    <a:pt x="0" y="35492"/>
                    <a:pt x="101" y="35971"/>
                    <a:pt x="398" y="35971"/>
                  </a:cubicBezTo>
                  <a:cubicBezTo>
                    <a:pt x="425" y="35971"/>
                    <a:pt x="453" y="35967"/>
                    <a:pt x="483" y="35958"/>
                  </a:cubicBezTo>
                  <a:cubicBezTo>
                    <a:pt x="10641" y="33114"/>
                    <a:pt x="20276" y="28459"/>
                    <a:pt x="28805" y="22251"/>
                  </a:cubicBezTo>
                  <a:cubicBezTo>
                    <a:pt x="32970" y="19219"/>
                    <a:pt x="36728" y="15757"/>
                    <a:pt x="40490" y="12251"/>
                  </a:cubicBezTo>
                  <a:cubicBezTo>
                    <a:pt x="44173" y="8822"/>
                    <a:pt x="47992" y="5401"/>
                    <a:pt x="52533" y="3144"/>
                  </a:cubicBezTo>
                  <a:cubicBezTo>
                    <a:pt x="56052" y="1394"/>
                    <a:pt x="59752" y="638"/>
                    <a:pt x="63462" y="638"/>
                  </a:cubicBezTo>
                  <a:cubicBezTo>
                    <a:pt x="70081" y="638"/>
                    <a:pt x="76737" y="3043"/>
                    <a:pt x="82471" y="6495"/>
                  </a:cubicBezTo>
                  <a:cubicBezTo>
                    <a:pt x="91952" y="12204"/>
                    <a:pt x="99261" y="20757"/>
                    <a:pt x="107721" y="27763"/>
                  </a:cubicBezTo>
                  <a:cubicBezTo>
                    <a:pt x="115323" y="34055"/>
                    <a:pt x="124708" y="39566"/>
                    <a:pt x="134848" y="39566"/>
                  </a:cubicBezTo>
                  <a:cubicBezTo>
                    <a:pt x="135266" y="39566"/>
                    <a:pt x="135685" y="39557"/>
                    <a:pt x="136105" y="39538"/>
                  </a:cubicBezTo>
                  <a:cubicBezTo>
                    <a:pt x="137344" y="39479"/>
                    <a:pt x="138577" y="39334"/>
                    <a:pt x="139797" y="39106"/>
                  </a:cubicBezTo>
                  <a:cubicBezTo>
                    <a:pt x="140142" y="39041"/>
                    <a:pt x="140023" y="38541"/>
                    <a:pt x="139703" y="38541"/>
                  </a:cubicBezTo>
                  <a:cubicBezTo>
                    <a:pt x="139683" y="38541"/>
                    <a:pt x="139663" y="38542"/>
                    <a:pt x="139642" y="38546"/>
                  </a:cubicBezTo>
                  <a:cubicBezTo>
                    <a:pt x="138052" y="38842"/>
                    <a:pt x="136465" y="38980"/>
                    <a:pt x="134889" y="38980"/>
                  </a:cubicBezTo>
                  <a:cubicBezTo>
                    <a:pt x="125698" y="38980"/>
                    <a:pt x="116867" y="34283"/>
                    <a:pt x="109771" y="28677"/>
                  </a:cubicBezTo>
                  <a:cubicBezTo>
                    <a:pt x="101149" y="21869"/>
                    <a:pt x="93923" y="13360"/>
                    <a:pt x="84743" y="7249"/>
                  </a:cubicBezTo>
                  <a:cubicBezTo>
                    <a:pt x="78544" y="3122"/>
                    <a:pt x="71017" y="0"/>
                    <a:pt x="63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51"/>
            <p:cNvSpPr/>
            <p:nvPr/>
          </p:nvSpPr>
          <p:spPr>
            <a:xfrm rot="-8273638">
              <a:off x="6683608" y="-23939"/>
              <a:ext cx="3503550" cy="989168"/>
            </a:xfrm>
            <a:custGeom>
              <a:avLst/>
              <a:gdLst/>
              <a:ahLst/>
              <a:cxnLst/>
              <a:rect l="l" t="t" r="r" b="b"/>
              <a:pathLst>
                <a:path w="140143" h="39567" extrusionOk="0">
                  <a:moveTo>
                    <a:pt x="63484" y="0"/>
                  </a:moveTo>
                  <a:cubicBezTo>
                    <a:pt x="60906" y="0"/>
                    <a:pt x="58327" y="366"/>
                    <a:pt x="55801" y="1182"/>
                  </a:cubicBezTo>
                  <a:cubicBezTo>
                    <a:pt x="46188" y="4289"/>
                    <a:pt x="39706" y="12817"/>
                    <a:pt x="32122" y="18975"/>
                  </a:cubicBezTo>
                  <a:cubicBezTo>
                    <a:pt x="23812" y="25721"/>
                    <a:pt x="14248" y="30931"/>
                    <a:pt x="4075" y="34264"/>
                  </a:cubicBezTo>
                  <a:cubicBezTo>
                    <a:pt x="2836" y="34670"/>
                    <a:pt x="1587" y="35048"/>
                    <a:pt x="330" y="35399"/>
                  </a:cubicBezTo>
                  <a:cubicBezTo>
                    <a:pt x="0" y="35492"/>
                    <a:pt x="101" y="35971"/>
                    <a:pt x="398" y="35971"/>
                  </a:cubicBezTo>
                  <a:cubicBezTo>
                    <a:pt x="425" y="35971"/>
                    <a:pt x="453" y="35967"/>
                    <a:pt x="483" y="35958"/>
                  </a:cubicBezTo>
                  <a:cubicBezTo>
                    <a:pt x="10641" y="33114"/>
                    <a:pt x="20276" y="28459"/>
                    <a:pt x="28805" y="22251"/>
                  </a:cubicBezTo>
                  <a:cubicBezTo>
                    <a:pt x="32970" y="19219"/>
                    <a:pt x="36728" y="15757"/>
                    <a:pt x="40490" y="12251"/>
                  </a:cubicBezTo>
                  <a:cubicBezTo>
                    <a:pt x="44173" y="8822"/>
                    <a:pt x="47992" y="5401"/>
                    <a:pt x="52533" y="3144"/>
                  </a:cubicBezTo>
                  <a:cubicBezTo>
                    <a:pt x="56052" y="1394"/>
                    <a:pt x="59752" y="638"/>
                    <a:pt x="63462" y="638"/>
                  </a:cubicBezTo>
                  <a:cubicBezTo>
                    <a:pt x="70081" y="638"/>
                    <a:pt x="76737" y="3043"/>
                    <a:pt x="82471" y="6495"/>
                  </a:cubicBezTo>
                  <a:cubicBezTo>
                    <a:pt x="91952" y="12204"/>
                    <a:pt x="99261" y="20757"/>
                    <a:pt x="107721" y="27763"/>
                  </a:cubicBezTo>
                  <a:cubicBezTo>
                    <a:pt x="115323" y="34055"/>
                    <a:pt x="124708" y="39566"/>
                    <a:pt x="134848" y="39566"/>
                  </a:cubicBezTo>
                  <a:cubicBezTo>
                    <a:pt x="135266" y="39566"/>
                    <a:pt x="135685" y="39557"/>
                    <a:pt x="136105" y="39538"/>
                  </a:cubicBezTo>
                  <a:cubicBezTo>
                    <a:pt x="137344" y="39479"/>
                    <a:pt x="138577" y="39334"/>
                    <a:pt x="139797" y="39106"/>
                  </a:cubicBezTo>
                  <a:cubicBezTo>
                    <a:pt x="140142" y="39041"/>
                    <a:pt x="140023" y="38541"/>
                    <a:pt x="139703" y="38541"/>
                  </a:cubicBezTo>
                  <a:cubicBezTo>
                    <a:pt x="139683" y="38541"/>
                    <a:pt x="139663" y="38542"/>
                    <a:pt x="139642" y="38546"/>
                  </a:cubicBezTo>
                  <a:cubicBezTo>
                    <a:pt x="138052" y="38842"/>
                    <a:pt x="136465" y="38980"/>
                    <a:pt x="134889" y="38980"/>
                  </a:cubicBezTo>
                  <a:cubicBezTo>
                    <a:pt x="125698" y="38980"/>
                    <a:pt x="116867" y="34283"/>
                    <a:pt x="109771" y="28677"/>
                  </a:cubicBezTo>
                  <a:cubicBezTo>
                    <a:pt x="101149" y="21869"/>
                    <a:pt x="93923" y="13360"/>
                    <a:pt x="84743" y="7249"/>
                  </a:cubicBezTo>
                  <a:cubicBezTo>
                    <a:pt x="78544" y="3122"/>
                    <a:pt x="71017" y="0"/>
                    <a:pt x="63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51"/>
            <p:cNvSpPr/>
            <p:nvPr/>
          </p:nvSpPr>
          <p:spPr>
            <a:xfrm rot="-8273638">
              <a:off x="6778533" y="-120573"/>
              <a:ext cx="3503550" cy="989168"/>
            </a:xfrm>
            <a:custGeom>
              <a:avLst/>
              <a:gdLst/>
              <a:ahLst/>
              <a:cxnLst/>
              <a:rect l="l" t="t" r="r" b="b"/>
              <a:pathLst>
                <a:path w="140143" h="39567" extrusionOk="0">
                  <a:moveTo>
                    <a:pt x="63484" y="0"/>
                  </a:moveTo>
                  <a:cubicBezTo>
                    <a:pt x="60906" y="0"/>
                    <a:pt x="58327" y="366"/>
                    <a:pt x="55801" y="1182"/>
                  </a:cubicBezTo>
                  <a:cubicBezTo>
                    <a:pt x="46188" y="4289"/>
                    <a:pt x="39706" y="12817"/>
                    <a:pt x="32122" y="18975"/>
                  </a:cubicBezTo>
                  <a:cubicBezTo>
                    <a:pt x="23812" y="25721"/>
                    <a:pt x="14248" y="30931"/>
                    <a:pt x="4075" y="34264"/>
                  </a:cubicBezTo>
                  <a:cubicBezTo>
                    <a:pt x="2836" y="34670"/>
                    <a:pt x="1587" y="35048"/>
                    <a:pt x="330" y="35399"/>
                  </a:cubicBezTo>
                  <a:cubicBezTo>
                    <a:pt x="0" y="35492"/>
                    <a:pt x="101" y="35971"/>
                    <a:pt x="398" y="35971"/>
                  </a:cubicBezTo>
                  <a:cubicBezTo>
                    <a:pt x="425" y="35971"/>
                    <a:pt x="453" y="35967"/>
                    <a:pt x="483" y="35958"/>
                  </a:cubicBezTo>
                  <a:cubicBezTo>
                    <a:pt x="10641" y="33114"/>
                    <a:pt x="20276" y="28459"/>
                    <a:pt x="28805" y="22251"/>
                  </a:cubicBezTo>
                  <a:cubicBezTo>
                    <a:pt x="32970" y="19219"/>
                    <a:pt x="36728" y="15757"/>
                    <a:pt x="40490" y="12251"/>
                  </a:cubicBezTo>
                  <a:cubicBezTo>
                    <a:pt x="44173" y="8822"/>
                    <a:pt x="47992" y="5401"/>
                    <a:pt x="52533" y="3144"/>
                  </a:cubicBezTo>
                  <a:cubicBezTo>
                    <a:pt x="56052" y="1394"/>
                    <a:pt x="59752" y="638"/>
                    <a:pt x="63462" y="638"/>
                  </a:cubicBezTo>
                  <a:cubicBezTo>
                    <a:pt x="70081" y="638"/>
                    <a:pt x="76737" y="3043"/>
                    <a:pt x="82471" y="6495"/>
                  </a:cubicBezTo>
                  <a:cubicBezTo>
                    <a:pt x="91952" y="12204"/>
                    <a:pt x="99261" y="20757"/>
                    <a:pt x="107721" y="27763"/>
                  </a:cubicBezTo>
                  <a:cubicBezTo>
                    <a:pt x="115323" y="34055"/>
                    <a:pt x="124708" y="39566"/>
                    <a:pt x="134848" y="39566"/>
                  </a:cubicBezTo>
                  <a:cubicBezTo>
                    <a:pt x="135266" y="39566"/>
                    <a:pt x="135685" y="39557"/>
                    <a:pt x="136105" y="39538"/>
                  </a:cubicBezTo>
                  <a:cubicBezTo>
                    <a:pt x="137344" y="39479"/>
                    <a:pt x="138577" y="39334"/>
                    <a:pt x="139797" y="39106"/>
                  </a:cubicBezTo>
                  <a:cubicBezTo>
                    <a:pt x="140142" y="39041"/>
                    <a:pt x="140023" y="38541"/>
                    <a:pt x="139703" y="38541"/>
                  </a:cubicBezTo>
                  <a:cubicBezTo>
                    <a:pt x="139683" y="38541"/>
                    <a:pt x="139663" y="38542"/>
                    <a:pt x="139642" y="38546"/>
                  </a:cubicBezTo>
                  <a:cubicBezTo>
                    <a:pt x="138052" y="38842"/>
                    <a:pt x="136465" y="38980"/>
                    <a:pt x="134889" y="38980"/>
                  </a:cubicBezTo>
                  <a:cubicBezTo>
                    <a:pt x="125698" y="38980"/>
                    <a:pt x="116867" y="34283"/>
                    <a:pt x="109771" y="28677"/>
                  </a:cubicBezTo>
                  <a:cubicBezTo>
                    <a:pt x="101149" y="21869"/>
                    <a:pt x="93923" y="13360"/>
                    <a:pt x="84743" y="7249"/>
                  </a:cubicBezTo>
                  <a:cubicBezTo>
                    <a:pt x="78544" y="3122"/>
                    <a:pt x="71017" y="0"/>
                    <a:pt x="63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456B744-7216-3E6A-1F46-B0CD34BB7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223143"/>
              </p:ext>
            </p:extLst>
          </p:nvPr>
        </p:nvGraphicFramePr>
        <p:xfrm>
          <a:off x="0" y="626807"/>
          <a:ext cx="9144000" cy="4508158"/>
        </p:xfrm>
        <a:graphic>
          <a:graphicData uri="http://schemas.openxmlformats.org/drawingml/2006/table">
            <a:tbl>
              <a:tblPr/>
              <a:tblGrid>
                <a:gridCol w="4493672">
                  <a:extLst>
                    <a:ext uri="{9D8B030D-6E8A-4147-A177-3AD203B41FA5}">
                      <a16:colId xmlns:a16="http://schemas.microsoft.com/office/drawing/2014/main" val="954585183"/>
                    </a:ext>
                  </a:extLst>
                </a:gridCol>
                <a:gridCol w="4650328">
                  <a:extLst>
                    <a:ext uri="{9D8B030D-6E8A-4147-A177-3AD203B41FA5}">
                      <a16:colId xmlns:a16="http://schemas.microsoft.com/office/drawing/2014/main" val="410056372"/>
                    </a:ext>
                  </a:extLst>
                </a:gridCol>
              </a:tblGrid>
              <a:tr h="35815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Countable Noun</a:t>
                      </a:r>
                    </a:p>
                  </a:txBody>
                  <a:tcPr marL="52458" marR="52458" marT="52458" marB="52458">
                    <a:lnL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Uncountable Noun</a:t>
                      </a:r>
                    </a:p>
                  </a:txBody>
                  <a:tcPr marL="52458" marR="52458" marT="52458" marB="52458">
                    <a:lnL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608329"/>
                  </a:ext>
                </a:extLst>
              </a:tr>
              <a:tr h="526263"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dạng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ít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dạng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nhiều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fontAlgn="t"/>
                      <a:r>
                        <a:rPr lang="en-US" sz="18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Ví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dụ: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pen, Many pens</a:t>
                      </a:r>
                    </a:p>
                  </a:txBody>
                  <a:tcPr marL="52458" marR="52458" marT="52458" marB="52458">
                    <a:lnL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Chỉ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dạng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ít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dạng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nhiều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fontAlgn="t"/>
                      <a:r>
                        <a:rPr lang="en-US" sz="18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Ví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dụ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Fear, furniture, advice</a:t>
                      </a:r>
                    </a:p>
                  </a:txBody>
                  <a:tcPr marL="52458" marR="52458" marT="52458" marB="52458">
                    <a:lnL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307531"/>
                  </a:ext>
                </a:extLst>
              </a:tr>
              <a:tr h="935578">
                <a:tc>
                  <a:txBody>
                    <a:bodyPr/>
                    <a:lstStyle/>
                    <a:p>
                      <a:pPr fontAlgn="t"/>
                      <a:r>
                        <a:rPr lang="vi-VN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Có thể kết hợp với a/an, số đếm và lượng từ.</a:t>
                      </a:r>
                    </a:p>
                    <a:p>
                      <a:pPr fontAlgn="t"/>
                      <a:r>
                        <a:rPr lang="vi-VN" sz="18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Ví dụ: </a:t>
                      </a:r>
                      <a:r>
                        <a:rPr lang="vi-VN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pen – Two pen – Many pens</a:t>
                      </a:r>
                    </a:p>
                  </a:txBody>
                  <a:tcPr marL="52458" marR="52458" marT="52458" marB="52458">
                    <a:lnL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Không thể kết hợp với a/an và số đếm. Có thể kết hợp với một số lượng từ.</a:t>
                      </a:r>
                    </a:p>
                    <a:p>
                      <a:pPr fontAlgn="t"/>
                      <a:r>
                        <a:rPr lang="vi-VN" sz="18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Ví dụ:</a:t>
                      </a:r>
                      <a:r>
                        <a:rPr lang="vi-VN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Some advice – Any advice, A lot of advice</a:t>
                      </a:r>
                    </a:p>
                  </a:txBody>
                  <a:tcPr marL="52458" marR="52458" marT="52458" marB="52458">
                    <a:lnL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475122"/>
                  </a:ext>
                </a:extLst>
              </a:tr>
              <a:tr h="526263"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Theo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sau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động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ít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nhiều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fontAlgn="t"/>
                      <a:r>
                        <a:rPr lang="en-US" sz="18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Ví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dụ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pen is black – Those pens are black</a:t>
                      </a:r>
                    </a:p>
                  </a:txBody>
                  <a:tcPr marL="52458" marR="52458" marT="52458" marB="52458">
                    <a:lnL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Theo sau là động từ số ít.</a:t>
                      </a:r>
                    </a:p>
                    <a:p>
                      <a:pPr fontAlgn="t"/>
                      <a:r>
                        <a:rPr lang="en-US" sz="18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Ví dụ: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Your advice is good.</a:t>
                      </a:r>
                    </a:p>
                  </a:txBody>
                  <a:tcPr marL="52458" marR="52458" marT="52458" marB="52458">
                    <a:lnL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212596"/>
                  </a:ext>
                </a:extLst>
              </a:tr>
              <a:tr h="935578">
                <a:tc>
                  <a:txBody>
                    <a:bodyPr/>
                    <a:lstStyle/>
                    <a:p>
                      <a:pPr fontAlgn="t"/>
                      <a:r>
                        <a:rPr lang="vi-VN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Được thay thể bởi đại từ số ít và đại từ số nhiều.</a:t>
                      </a:r>
                    </a:p>
                    <a:p>
                      <a:pPr fontAlgn="t"/>
                      <a:r>
                        <a:rPr lang="vi-VN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Ví dụ: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pen is black. It matches my notebook.</a:t>
                      </a:r>
                    </a:p>
                  </a:txBody>
                  <a:tcPr marL="52458" marR="52458" marT="52458" marB="52458">
                    <a:lnL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Được thay thế bởi đại từ số ít.</a:t>
                      </a:r>
                    </a:p>
                    <a:p>
                      <a:pPr fontAlgn="t"/>
                      <a:r>
                        <a:rPr lang="en-US" sz="18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Ví dụ: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Your advice is good. It helps me get through the hard times.</a:t>
                      </a:r>
                    </a:p>
                  </a:txBody>
                  <a:tcPr marL="52458" marR="52458" marT="52458" marB="52458">
                    <a:lnL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993629"/>
                  </a:ext>
                </a:extLst>
              </a:tr>
              <a:tr h="526263">
                <a:tc>
                  <a:txBody>
                    <a:bodyPr/>
                    <a:lstStyle/>
                    <a:p>
                      <a:pPr fontAlgn="t"/>
                      <a:r>
                        <a:rPr lang="vi-VN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Có thể kết hợp với đơn vị đo lường.</a:t>
                      </a:r>
                    </a:p>
                    <a:p>
                      <a:pPr fontAlgn="t"/>
                      <a:r>
                        <a:rPr lang="vi-VN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Ví dụ: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pack of pen</a:t>
                      </a:r>
                    </a:p>
                  </a:txBody>
                  <a:tcPr marL="52458" marR="52458" marT="52458" marB="52458">
                    <a:lnL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Có thể kết hợp với đơn vị đo lường.</a:t>
                      </a:r>
                    </a:p>
                    <a:p>
                      <a:pPr fontAlgn="t"/>
                      <a:r>
                        <a:rPr lang="vi-VN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Ví dụ:</a:t>
                      </a:r>
                      <a:r>
                        <a:rPr lang="vi-VN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piece of advice.</a:t>
                      </a:r>
                    </a:p>
                  </a:txBody>
                  <a:tcPr marL="52458" marR="52458" marT="52458" marB="52458">
                    <a:lnL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6753"/>
                  </a:ext>
                </a:extLst>
              </a:tr>
            </a:tbl>
          </a:graphicData>
        </a:graphic>
      </p:graphicFrame>
      <p:sp>
        <p:nvSpPr>
          <p:cNvPr id="9" name="Google Shape;901;p38">
            <a:extLst>
              <a:ext uri="{FF2B5EF4-FFF2-40B4-BE49-F238E27FC236}">
                <a16:creationId xmlns:a16="http://schemas.microsoft.com/office/drawing/2014/main" id="{7C2430DE-5159-D01D-F754-C16E7F8EA5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934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GRAMMAR</a:t>
            </a:r>
            <a:endParaRPr sz="4400" dirty="0"/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45"/>
          <p:cNvSpPr txBox="1">
            <a:spLocks noGrp="1"/>
          </p:cNvSpPr>
          <p:nvPr>
            <p:ph type="title"/>
          </p:nvPr>
        </p:nvSpPr>
        <p:spPr>
          <a:xfrm>
            <a:off x="720000" y="3078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Match the words and phrases with the pictures.</a:t>
            </a:r>
            <a:endParaRPr sz="24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2C3EC6D-4971-CBD4-C38E-3B595E45EB4A}"/>
              </a:ext>
            </a:extLst>
          </p:cNvPr>
          <p:cNvSpPr/>
          <p:nvPr/>
        </p:nvSpPr>
        <p:spPr>
          <a:xfrm>
            <a:off x="754380" y="879965"/>
            <a:ext cx="2048256" cy="451104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</a:rPr>
              <a:t>1. weaving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98C4616-C25F-5AE7-7D43-59F608F2E4B6}"/>
              </a:ext>
            </a:extLst>
          </p:cNvPr>
          <p:cNvSpPr/>
          <p:nvPr/>
        </p:nvSpPr>
        <p:spPr>
          <a:xfrm>
            <a:off x="754380" y="1744518"/>
            <a:ext cx="2048256" cy="451104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</a:rPr>
              <a:t>2. folk dance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A0083F5-B70F-9699-A44E-E177570A2F32}"/>
              </a:ext>
            </a:extLst>
          </p:cNvPr>
          <p:cNvSpPr/>
          <p:nvPr/>
        </p:nvSpPr>
        <p:spPr>
          <a:xfrm>
            <a:off x="754380" y="2609071"/>
            <a:ext cx="2048256" cy="451104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</a:rPr>
              <a:t>3. open fire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11C23F7-3520-4854-575F-89374F08BC3F}"/>
              </a:ext>
            </a:extLst>
          </p:cNvPr>
          <p:cNvSpPr/>
          <p:nvPr/>
        </p:nvSpPr>
        <p:spPr>
          <a:xfrm>
            <a:off x="754380" y="3455970"/>
            <a:ext cx="2048256" cy="451104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</a:rPr>
              <a:t>4. fishing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5B49659-0010-D024-E4E0-15E00F746558}"/>
              </a:ext>
            </a:extLst>
          </p:cNvPr>
          <p:cNvSpPr/>
          <p:nvPr/>
        </p:nvSpPr>
        <p:spPr>
          <a:xfrm>
            <a:off x="754380" y="4320523"/>
            <a:ext cx="2048256" cy="451104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</a:rPr>
              <a:t>5. minority group </a:t>
            </a:r>
          </a:p>
        </p:txBody>
      </p:sp>
      <p:pic>
        <p:nvPicPr>
          <p:cNvPr id="1026" name="Picture 2" descr="21 of the best weaving kits | Gathered">
            <a:extLst>
              <a:ext uri="{FF2B5EF4-FFF2-40B4-BE49-F238E27FC236}">
                <a16:creationId xmlns:a16="http://schemas.microsoft.com/office/drawing/2014/main" id="{3B280872-8B8D-24CD-8F50-081D092BD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367" y="2195622"/>
            <a:ext cx="2635758" cy="115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ve a talk about 10 most unique Vietnamese traditional dances">
            <a:extLst>
              <a:ext uri="{FF2B5EF4-FFF2-40B4-BE49-F238E27FC236}">
                <a16:creationId xmlns:a16="http://schemas.microsoft.com/office/drawing/2014/main" id="{72BA8DC0-0660-8004-CA82-D90EB6036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374" y="864478"/>
            <a:ext cx="2635759" cy="113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 fires v wood-burning stoves: The grate debate - Country Life">
            <a:extLst>
              <a:ext uri="{FF2B5EF4-FFF2-40B4-BE49-F238E27FC236}">
                <a16:creationId xmlns:a16="http://schemas.microsoft.com/office/drawing/2014/main" id="{7058FB27-6677-9634-89EA-7BB65D58C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367" y="3651715"/>
            <a:ext cx="2635758" cy="115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at is Overfishing? Facts, Effects and Overfishing Solutions">
            <a:extLst>
              <a:ext uri="{FF2B5EF4-FFF2-40B4-BE49-F238E27FC236}">
                <a16:creationId xmlns:a16="http://schemas.microsoft.com/office/drawing/2014/main" id="{278481E5-C49E-319B-E2B9-C345F63F3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375" y="2195622"/>
            <a:ext cx="2635759" cy="116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beauty of young women of ethnic minorities">
            <a:extLst>
              <a:ext uri="{FF2B5EF4-FFF2-40B4-BE49-F238E27FC236}">
                <a16:creationId xmlns:a16="http://schemas.microsoft.com/office/drawing/2014/main" id="{90F7BB4A-1F71-87C0-BE4A-9122827FE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375" y="3647037"/>
            <a:ext cx="2635759" cy="116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5FC80B1-A157-CEE1-FE51-E4E924E1D044}"/>
              </a:ext>
            </a:extLst>
          </p:cNvPr>
          <p:cNvSpPr txBox="1"/>
          <p:nvPr/>
        </p:nvSpPr>
        <p:spPr>
          <a:xfrm>
            <a:off x="6463286" y="930678"/>
            <a:ext cx="1760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>
                  <a:lumMod val="50000"/>
                </a:schemeClr>
              </a:buClr>
              <a:buAutoNum type="arabicPeriod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C</a:t>
            </a:r>
          </a:p>
          <a:p>
            <a:pPr marL="342900" indent="-342900">
              <a:buClr>
                <a:schemeClr val="bg1">
                  <a:lumMod val="50000"/>
                </a:schemeClr>
              </a:buClr>
              <a:buAutoNum type="arabicPeriod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A</a:t>
            </a:r>
          </a:p>
          <a:p>
            <a:pPr marL="342900" indent="-342900">
              <a:buClr>
                <a:schemeClr val="bg1">
                  <a:lumMod val="50000"/>
                </a:schemeClr>
              </a:buClr>
              <a:buAutoNum type="arabicPeriod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2A18E0-5DA7-547C-6A74-56AAF2BB396E}"/>
              </a:ext>
            </a:extLst>
          </p:cNvPr>
          <p:cNvSpPr txBox="1"/>
          <p:nvPr/>
        </p:nvSpPr>
        <p:spPr>
          <a:xfrm>
            <a:off x="7659246" y="933301"/>
            <a:ext cx="1760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50000"/>
                </a:schemeClr>
              </a:buClr>
              <a:buAutoNum type="arabicPeriod" startAt="4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B</a:t>
            </a:r>
          </a:p>
          <a:p>
            <a:pPr marL="457200" indent="-457200">
              <a:buClr>
                <a:schemeClr val="bg1">
                  <a:lumMod val="50000"/>
                </a:schemeClr>
              </a:buClr>
              <a:buAutoNum type="arabicPeriod" startAt="4"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8D1AFB-6244-6E90-D044-6DF8117AD476}"/>
              </a:ext>
            </a:extLst>
          </p:cNvPr>
          <p:cNvSpPr txBox="1"/>
          <p:nvPr/>
        </p:nvSpPr>
        <p:spPr>
          <a:xfrm>
            <a:off x="3451374" y="866215"/>
            <a:ext cx="332142" cy="338554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119122-5537-D95C-FAA5-7ED854FC5EED}"/>
              </a:ext>
            </a:extLst>
          </p:cNvPr>
          <p:cNvSpPr txBox="1"/>
          <p:nvPr/>
        </p:nvSpPr>
        <p:spPr>
          <a:xfrm>
            <a:off x="3449227" y="2195022"/>
            <a:ext cx="332142" cy="338554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A216E6-D6E6-9EA1-7B4E-CC16F170A859}"/>
              </a:ext>
            </a:extLst>
          </p:cNvPr>
          <p:cNvSpPr txBox="1"/>
          <p:nvPr/>
        </p:nvSpPr>
        <p:spPr>
          <a:xfrm>
            <a:off x="6334492" y="2196345"/>
            <a:ext cx="332142" cy="338554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4DE525-EB22-6F2B-3E42-63A4EB3BDC6E}"/>
              </a:ext>
            </a:extLst>
          </p:cNvPr>
          <p:cNvSpPr txBox="1"/>
          <p:nvPr/>
        </p:nvSpPr>
        <p:spPr>
          <a:xfrm>
            <a:off x="3424032" y="3620181"/>
            <a:ext cx="332142" cy="338554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985586-C6F6-9017-21EF-4A0A5B8FC3B8}"/>
              </a:ext>
            </a:extLst>
          </p:cNvPr>
          <p:cNvSpPr txBox="1"/>
          <p:nvPr/>
        </p:nvSpPr>
        <p:spPr>
          <a:xfrm>
            <a:off x="6334492" y="3649041"/>
            <a:ext cx="320922" cy="338554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44"/>
          <p:cNvSpPr txBox="1">
            <a:spLocks noGrp="1"/>
          </p:cNvSpPr>
          <p:nvPr>
            <p:ph type="title"/>
          </p:nvPr>
        </p:nvSpPr>
        <p:spPr>
          <a:xfrm>
            <a:off x="720000" y="42673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Write questions from the clues</a:t>
            </a:r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3D8393-FA2D-65AC-DBBB-83A6F7205FB2}"/>
              </a:ext>
            </a:extLst>
          </p:cNvPr>
          <p:cNvSpPr txBox="1"/>
          <p:nvPr/>
        </p:nvSpPr>
        <p:spPr>
          <a:xfrm>
            <a:off x="612156" y="1073098"/>
            <a:ext cx="7924800" cy="3661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you / attend / the Khmer’s Moon Worship Festival / last year / ?</a:t>
            </a:r>
          </a:p>
          <a:p>
            <a:pPr algn="just">
              <a:lnSpc>
                <a:spcPts val="2800"/>
              </a:lnSpc>
            </a:pP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Did you attend the Khmer's Moon Worship Festival last year?</a:t>
            </a:r>
            <a:endParaRPr lang="en-US" sz="20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28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How many / ethnic minority groups / Viet Nam / ?</a:t>
            </a:r>
          </a:p>
          <a:p>
            <a:pPr algn="just">
              <a:lnSpc>
                <a:spcPts val="2800"/>
              </a:lnSpc>
            </a:pP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How many ethnic minority groups are there in Viet Nam?</a:t>
            </a:r>
            <a:endParaRPr lang="en-US" sz="20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28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Where / the Hmong / live / ?</a:t>
            </a:r>
          </a:p>
          <a:p>
            <a:pPr algn="just">
              <a:lnSpc>
                <a:spcPts val="2800"/>
              </a:lnSpc>
            </a:pP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Where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does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the Hmong live?</a:t>
            </a:r>
            <a:endParaRPr lang="en-US" sz="20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28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What / you / do / the Ede’s Harvest Festival / last October / ?</a:t>
            </a:r>
          </a:p>
          <a:p>
            <a:pPr algn="just">
              <a:lnSpc>
                <a:spcPts val="2800"/>
              </a:lnSpc>
            </a:pP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What did you do in the Ede's Harvest Festival last October?</a:t>
            </a:r>
            <a:endParaRPr lang="en-US" sz="20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28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How old / minority children / when / they / start helping / the family / ?</a:t>
            </a:r>
          </a:p>
          <a:p>
            <a:pPr algn="just">
              <a:lnSpc>
                <a:spcPts val="2800"/>
              </a:lnSpc>
            </a:pP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How old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are 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the minority children when they start helping the family?</a:t>
            </a:r>
            <a:endParaRPr lang="en-US" sz="20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41"/>
          <p:cNvSpPr txBox="1">
            <a:spLocks noGrp="1"/>
          </p:cNvSpPr>
          <p:nvPr>
            <p:ph type="title"/>
          </p:nvPr>
        </p:nvSpPr>
        <p:spPr>
          <a:xfrm>
            <a:off x="720000" y="23926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Complete the sentences with the word and phrases from the box </a:t>
            </a:r>
            <a:endParaRPr sz="2800" dirty="0"/>
          </a:p>
        </p:txBody>
      </p:sp>
      <p:grpSp>
        <p:nvGrpSpPr>
          <p:cNvPr id="950" name="Google Shape;950;p41"/>
          <p:cNvGrpSpPr/>
          <p:nvPr/>
        </p:nvGrpSpPr>
        <p:grpSpPr>
          <a:xfrm>
            <a:off x="69175" y="4142463"/>
            <a:ext cx="1012550" cy="769825"/>
            <a:chOff x="69175" y="4142463"/>
            <a:chExt cx="1012550" cy="769825"/>
          </a:xfrm>
        </p:grpSpPr>
        <p:sp>
          <p:nvSpPr>
            <p:cNvPr id="951" name="Google Shape;951;p41"/>
            <p:cNvSpPr/>
            <p:nvPr/>
          </p:nvSpPr>
          <p:spPr>
            <a:xfrm>
              <a:off x="69175" y="4142463"/>
              <a:ext cx="1012550" cy="769825"/>
            </a:xfrm>
            <a:custGeom>
              <a:avLst/>
              <a:gdLst/>
              <a:ahLst/>
              <a:cxnLst/>
              <a:rect l="l" t="t" r="r" b="b"/>
              <a:pathLst>
                <a:path w="40502" h="30793" extrusionOk="0">
                  <a:moveTo>
                    <a:pt x="20702" y="1"/>
                  </a:moveTo>
                  <a:cubicBezTo>
                    <a:pt x="13194" y="1"/>
                    <a:pt x="6064" y="4237"/>
                    <a:pt x="2783" y="11051"/>
                  </a:cubicBezTo>
                  <a:cubicBezTo>
                    <a:pt x="687" y="15406"/>
                    <a:pt x="0" y="20508"/>
                    <a:pt x="687" y="26645"/>
                  </a:cubicBezTo>
                  <a:cubicBezTo>
                    <a:pt x="957" y="29086"/>
                    <a:pt x="2755" y="30793"/>
                    <a:pt x="5051" y="30793"/>
                  </a:cubicBezTo>
                  <a:cubicBezTo>
                    <a:pt x="6281" y="30793"/>
                    <a:pt x="7528" y="30216"/>
                    <a:pt x="8389" y="29255"/>
                  </a:cubicBezTo>
                  <a:cubicBezTo>
                    <a:pt x="9178" y="28373"/>
                    <a:pt x="9543" y="27280"/>
                    <a:pt x="9419" y="26178"/>
                  </a:cubicBezTo>
                  <a:cubicBezTo>
                    <a:pt x="9029" y="22683"/>
                    <a:pt x="8834" y="18205"/>
                    <a:pt x="10805" y="14584"/>
                  </a:cubicBezTo>
                  <a:cubicBezTo>
                    <a:pt x="12341" y="11763"/>
                    <a:pt x="15032" y="9718"/>
                    <a:pt x="18185" y="8980"/>
                  </a:cubicBezTo>
                  <a:cubicBezTo>
                    <a:pt x="18983" y="8793"/>
                    <a:pt x="19789" y="8701"/>
                    <a:pt x="20592" y="8701"/>
                  </a:cubicBezTo>
                  <a:cubicBezTo>
                    <a:pt x="22994" y="8701"/>
                    <a:pt x="25360" y="9525"/>
                    <a:pt x="27328" y="11092"/>
                  </a:cubicBezTo>
                  <a:cubicBezTo>
                    <a:pt x="30083" y="13286"/>
                    <a:pt x="31721" y="16660"/>
                    <a:pt x="31706" y="20121"/>
                  </a:cubicBezTo>
                  <a:cubicBezTo>
                    <a:pt x="31699" y="21704"/>
                    <a:pt x="32455" y="23050"/>
                    <a:pt x="33775" y="23821"/>
                  </a:cubicBezTo>
                  <a:cubicBezTo>
                    <a:pt x="34472" y="24228"/>
                    <a:pt x="35275" y="24432"/>
                    <a:pt x="36079" y="24432"/>
                  </a:cubicBezTo>
                  <a:cubicBezTo>
                    <a:pt x="36873" y="24432"/>
                    <a:pt x="37667" y="24234"/>
                    <a:pt x="38360" y="23836"/>
                  </a:cubicBezTo>
                  <a:cubicBezTo>
                    <a:pt x="39691" y="23075"/>
                    <a:pt x="40460" y="21726"/>
                    <a:pt x="40465" y="20136"/>
                  </a:cubicBezTo>
                  <a:cubicBezTo>
                    <a:pt x="40501" y="10700"/>
                    <a:pt x="33965" y="2423"/>
                    <a:pt x="24918" y="453"/>
                  </a:cubicBezTo>
                  <a:cubicBezTo>
                    <a:pt x="23515" y="148"/>
                    <a:pt x="22102" y="1"/>
                    <a:pt x="20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1"/>
            <p:cNvSpPr/>
            <p:nvPr/>
          </p:nvSpPr>
          <p:spPr>
            <a:xfrm>
              <a:off x="341650" y="4432813"/>
              <a:ext cx="483800" cy="447125"/>
            </a:xfrm>
            <a:custGeom>
              <a:avLst/>
              <a:gdLst/>
              <a:ahLst/>
              <a:cxnLst/>
              <a:rect l="l" t="t" r="r" b="b"/>
              <a:pathLst>
                <a:path w="19352" h="17885" extrusionOk="0">
                  <a:moveTo>
                    <a:pt x="10051" y="1"/>
                  </a:moveTo>
                  <a:cubicBezTo>
                    <a:pt x="9146" y="1"/>
                    <a:pt x="8218" y="156"/>
                    <a:pt x="7296" y="487"/>
                  </a:cubicBezTo>
                  <a:cubicBezTo>
                    <a:pt x="3198" y="1956"/>
                    <a:pt x="0" y="6443"/>
                    <a:pt x="940" y="10879"/>
                  </a:cubicBezTo>
                  <a:cubicBezTo>
                    <a:pt x="1091" y="11586"/>
                    <a:pt x="1350" y="12266"/>
                    <a:pt x="1707" y="12895"/>
                  </a:cubicBezTo>
                  <a:cubicBezTo>
                    <a:pt x="1942" y="13438"/>
                    <a:pt x="2238" y="13953"/>
                    <a:pt x="2591" y="14429"/>
                  </a:cubicBezTo>
                  <a:cubicBezTo>
                    <a:pt x="4270" y="16692"/>
                    <a:pt x="6843" y="17885"/>
                    <a:pt x="9483" y="17885"/>
                  </a:cubicBezTo>
                  <a:cubicBezTo>
                    <a:pt x="10924" y="17885"/>
                    <a:pt x="12385" y="17529"/>
                    <a:pt x="13731" y="16799"/>
                  </a:cubicBezTo>
                  <a:cubicBezTo>
                    <a:pt x="17569" y="14713"/>
                    <a:pt x="19352" y="9753"/>
                    <a:pt x="17867" y="5666"/>
                  </a:cubicBezTo>
                  <a:cubicBezTo>
                    <a:pt x="16628" y="2254"/>
                    <a:pt x="13500" y="1"/>
                    <a:pt x="10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65565A0-F2F4-0FA2-6EB6-21ADC6898191}"/>
              </a:ext>
            </a:extLst>
          </p:cNvPr>
          <p:cNvSpPr txBox="1"/>
          <p:nvPr/>
        </p:nvSpPr>
        <p:spPr>
          <a:xfrm>
            <a:off x="720000" y="2113030"/>
            <a:ext cx="7704000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Minority groups have their own ____________________ like the dan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gong,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t’rung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The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Kinh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use ____________ to make banh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chung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banh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For most minority groups like the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Bahnar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Ede, the _______________, usually known as Rong house, is the heart of the village.</a:t>
            </a:r>
          </a:p>
          <a:p>
            <a:pPr algn="just"/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My grandmother taught me to sing many _______________.</a:t>
            </a:r>
          </a:p>
          <a:p>
            <a:pPr algn="just"/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The _____________ of a Muong’s stilt house has an odd number of steps: 5, 7, or 9.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320F160-A010-7963-46AF-7136BF4658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568875"/>
              </p:ext>
            </p:extLst>
          </p:nvPr>
        </p:nvGraphicFramePr>
        <p:xfrm>
          <a:off x="931413" y="1245337"/>
          <a:ext cx="7481247" cy="792480"/>
        </p:xfrm>
        <a:graphic>
          <a:graphicData uri="http://schemas.openxmlformats.org/drawingml/2006/table">
            <a:tbl>
              <a:tblPr firstRow="1" bandRow="1">
                <a:tableStyleId>{5AA5C043-618D-466A-83C5-CE82FE9F64E5}</a:tableStyleId>
              </a:tblPr>
              <a:tblGrid>
                <a:gridCol w="2493749">
                  <a:extLst>
                    <a:ext uri="{9D8B030D-6E8A-4147-A177-3AD203B41FA5}">
                      <a16:colId xmlns:a16="http://schemas.microsoft.com/office/drawing/2014/main" val="2304993850"/>
                    </a:ext>
                  </a:extLst>
                </a:gridCol>
                <a:gridCol w="2493749">
                  <a:extLst>
                    <a:ext uri="{9D8B030D-6E8A-4147-A177-3AD203B41FA5}">
                      <a16:colId xmlns:a16="http://schemas.microsoft.com/office/drawing/2014/main" val="2353506772"/>
                    </a:ext>
                  </a:extLst>
                </a:gridCol>
                <a:gridCol w="2493749">
                  <a:extLst>
                    <a:ext uri="{9D8B030D-6E8A-4147-A177-3AD203B41FA5}">
                      <a16:colId xmlns:a16="http://schemas.microsoft.com/office/drawing/2014/main" val="3183479439"/>
                    </a:ext>
                  </a:extLst>
                </a:gridCol>
              </a:tblGrid>
              <a:tr h="38961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folk songs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sticky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musical instruments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815357"/>
                  </a:ext>
                </a:extLst>
              </a:tr>
              <a:tr h="38961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staircase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communal house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6377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3984066-64C8-FA11-0DDB-6298D049DC31}"/>
              </a:ext>
            </a:extLst>
          </p:cNvPr>
          <p:cNvSpPr txBox="1"/>
          <p:nvPr/>
        </p:nvSpPr>
        <p:spPr>
          <a:xfrm>
            <a:off x="4672036" y="2071080"/>
            <a:ext cx="3023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musical instruments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7A9961-E382-F319-0CC2-7D5BBB426D3C}"/>
              </a:ext>
            </a:extLst>
          </p:cNvPr>
          <p:cNvSpPr txBox="1"/>
          <p:nvPr/>
        </p:nvSpPr>
        <p:spPr>
          <a:xfrm>
            <a:off x="2616252" y="2691239"/>
            <a:ext cx="1992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sticky rice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F7B7AD-227F-2374-A762-D31EB2404A47}"/>
              </a:ext>
            </a:extLst>
          </p:cNvPr>
          <p:cNvSpPr txBox="1"/>
          <p:nvPr/>
        </p:nvSpPr>
        <p:spPr>
          <a:xfrm>
            <a:off x="825450" y="3329010"/>
            <a:ext cx="1992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communal house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798D7F-2676-E8F6-AF1F-0EF36DCED043}"/>
              </a:ext>
            </a:extLst>
          </p:cNvPr>
          <p:cNvSpPr txBox="1"/>
          <p:nvPr/>
        </p:nvSpPr>
        <p:spPr>
          <a:xfrm>
            <a:off x="5585460" y="3942408"/>
            <a:ext cx="1992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folk songs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E6C896-F020-AF5B-EF8B-499C04745625}"/>
              </a:ext>
            </a:extLst>
          </p:cNvPr>
          <p:cNvSpPr txBox="1"/>
          <p:nvPr/>
        </p:nvSpPr>
        <p:spPr>
          <a:xfrm>
            <a:off x="1794871" y="4227420"/>
            <a:ext cx="1992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staircase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46"/>
          <p:cNvSpPr txBox="1">
            <a:spLocks noGrp="1"/>
          </p:cNvSpPr>
          <p:nvPr>
            <p:ph type="title"/>
          </p:nvPr>
        </p:nvSpPr>
        <p:spPr>
          <a:xfrm>
            <a:off x="0" y="221000"/>
            <a:ext cx="879348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600" dirty="0"/>
              <a:t>There is one incorrect underlined word in each sentence. Circle and correct it </a:t>
            </a:r>
            <a:endParaRPr sz="2600" dirty="0"/>
          </a:p>
        </p:txBody>
      </p:sp>
      <p:sp>
        <p:nvSpPr>
          <p:cNvPr id="1029" name="Google Shape;1029;p46"/>
          <p:cNvSpPr/>
          <p:nvPr/>
        </p:nvSpPr>
        <p:spPr>
          <a:xfrm rot="499292">
            <a:off x="-176421" y="3924635"/>
            <a:ext cx="2236486" cy="1358751"/>
          </a:xfrm>
          <a:custGeom>
            <a:avLst/>
            <a:gdLst/>
            <a:ahLst/>
            <a:cxnLst/>
            <a:rect l="l" t="t" r="r" b="b"/>
            <a:pathLst>
              <a:path w="54469" h="33092" extrusionOk="0">
                <a:moveTo>
                  <a:pt x="45424" y="13679"/>
                </a:moveTo>
                <a:lnTo>
                  <a:pt x="45424" y="13679"/>
                </a:lnTo>
                <a:cubicBezTo>
                  <a:pt x="44888" y="16023"/>
                  <a:pt x="43612" y="18305"/>
                  <a:pt x="42239" y="19862"/>
                </a:cubicBezTo>
                <a:cubicBezTo>
                  <a:pt x="41811" y="20244"/>
                  <a:pt x="41372" y="20391"/>
                  <a:pt x="40972" y="20391"/>
                </a:cubicBezTo>
                <a:cubicBezTo>
                  <a:pt x="40584" y="20391"/>
                  <a:pt x="40234" y="20253"/>
                  <a:pt x="39965" y="20057"/>
                </a:cubicBezTo>
                <a:cubicBezTo>
                  <a:pt x="39340" y="19601"/>
                  <a:pt x="38920" y="18672"/>
                  <a:pt x="39382" y="17624"/>
                </a:cubicBezTo>
                <a:cubicBezTo>
                  <a:pt x="40557" y="15730"/>
                  <a:pt x="42834" y="14227"/>
                  <a:pt x="45327" y="13700"/>
                </a:cubicBezTo>
                <a:cubicBezTo>
                  <a:pt x="45360" y="13692"/>
                  <a:pt x="45391" y="13685"/>
                  <a:pt x="45424" y="13679"/>
                </a:cubicBezTo>
                <a:close/>
                <a:moveTo>
                  <a:pt x="32950" y="8595"/>
                </a:moveTo>
                <a:cubicBezTo>
                  <a:pt x="33011" y="8870"/>
                  <a:pt x="33066" y="9150"/>
                  <a:pt x="33113" y="9434"/>
                </a:cubicBezTo>
                <a:cubicBezTo>
                  <a:pt x="33632" y="13715"/>
                  <a:pt x="32771" y="18221"/>
                  <a:pt x="30811" y="21495"/>
                </a:cubicBezTo>
                <a:cubicBezTo>
                  <a:pt x="30311" y="22026"/>
                  <a:pt x="29791" y="22297"/>
                  <a:pt x="29292" y="22297"/>
                </a:cubicBezTo>
                <a:cubicBezTo>
                  <a:pt x="29045" y="22297"/>
                  <a:pt x="28804" y="22230"/>
                  <a:pt x="28572" y="22096"/>
                </a:cubicBezTo>
                <a:cubicBezTo>
                  <a:pt x="27667" y="21566"/>
                  <a:pt x="27009" y="20019"/>
                  <a:pt x="27473" y="18557"/>
                </a:cubicBezTo>
                <a:cubicBezTo>
                  <a:pt x="27478" y="18539"/>
                  <a:pt x="27481" y="18523"/>
                  <a:pt x="27485" y="18505"/>
                </a:cubicBezTo>
                <a:cubicBezTo>
                  <a:pt x="27944" y="15029"/>
                  <a:pt x="30159" y="11179"/>
                  <a:pt x="32950" y="8595"/>
                </a:cubicBezTo>
                <a:close/>
                <a:moveTo>
                  <a:pt x="12277" y="9243"/>
                </a:moveTo>
                <a:cubicBezTo>
                  <a:pt x="13776" y="9844"/>
                  <a:pt x="15110" y="10955"/>
                  <a:pt x="16135" y="12484"/>
                </a:cubicBezTo>
                <a:cubicBezTo>
                  <a:pt x="17858" y="15055"/>
                  <a:pt x="18482" y="18508"/>
                  <a:pt x="17730" y="21299"/>
                </a:cubicBezTo>
                <a:cubicBezTo>
                  <a:pt x="17096" y="22166"/>
                  <a:pt x="16479" y="22595"/>
                  <a:pt x="15860" y="22595"/>
                </a:cubicBezTo>
                <a:cubicBezTo>
                  <a:pt x="15614" y="22595"/>
                  <a:pt x="15367" y="22527"/>
                  <a:pt x="15119" y="22392"/>
                </a:cubicBezTo>
                <a:cubicBezTo>
                  <a:pt x="12600" y="21013"/>
                  <a:pt x="10896" y="13590"/>
                  <a:pt x="11760" y="11413"/>
                </a:cubicBezTo>
                <a:cubicBezTo>
                  <a:pt x="11769" y="11391"/>
                  <a:pt x="11775" y="11368"/>
                  <a:pt x="11778" y="11347"/>
                </a:cubicBezTo>
                <a:cubicBezTo>
                  <a:pt x="11889" y="10632"/>
                  <a:pt x="12055" y="9930"/>
                  <a:pt x="12277" y="9243"/>
                </a:cubicBezTo>
                <a:close/>
                <a:moveTo>
                  <a:pt x="23790" y="0"/>
                </a:moveTo>
                <a:cubicBezTo>
                  <a:pt x="23774" y="0"/>
                  <a:pt x="23757" y="0"/>
                  <a:pt x="23740" y="0"/>
                </a:cubicBezTo>
                <a:cubicBezTo>
                  <a:pt x="19204" y="28"/>
                  <a:pt x="13971" y="2984"/>
                  <a:pt x="11907" y="8473"/>
                </a:cubicBezTo>
                <a:cubicBezTo>
                  <a:pt x="11457" y="8333"/>
                  <a:pt x="10997" y="8234"/>
                  <a:pt x="10529" y="8179"/>
                </a:cubicBezTo>
                <a:cubicBezTo>
                  <a:pt x="10290" y="8160"/>
                  <a:pt x="10052" y="8150"/>
                  <a:pt x="9817" y="8150"/>
                </a:cubicBezTo>
                <a:cubicBezTo>
                  <a:pt x="7175" y="8150"/>
                  <a:pt x="4831" y="9332"/>
                  <a:pt x="3158" y="11528"/>
                </a:cubicBezTo>
                <a:cubicBezTo>
                  <a:pt x="717" y="14731"/>
                  <a:pt x="1" y="19698"/>
                  <a:pt x="1410" y="23585"/>
                </a:cubicBezTo>
                <a:cubicBezTo>
                  <a:pt x="2366" y="26977"/>
                  <a:pt x="4196" y="30146"/>
                  <a:pt x="5809" y="32940"/>
                </a:cubicBezTo>
                <a:cubicBezTo>
                  <a:pt x="5862" y="33034"/>
                  <a:pt x="5962" y="33092"/>
                  <a:pt x="6071" y="33092"/>
                </a:cubicBezTo>
                <a:cubicBezTo>
                  <a:pt x="6303" y="33092"/>
                  <a:pt x="6448" y="32840"/>
                  <a:pt x="6332" y="32639"/>
                </a:cubicBezTo>
                <a:cubicBezTo>
                  <a:pt x="4736" y="29874"/>
                  <a:pt x="2927" y="26742"/>
                  <a:pt x="1984" y="23399"/>
                </a:cubicBezTo>
                <a:cubicBezTo>
                  <a:pt x="634" y="19673"/>
                  <a:pt x="1316" y="14941"/>
                  <a:pt x="3638" y="11893"/>
                </a:cubicBezTo>
                <a:cubicBezTo>
                  <a:pt x="4754" y="10428"/>
                  <a:pt x="6708" y="8750"/>
                  <a:pt x="9782" y="8750"/>
                </a:cubicBezTo>
                <a:cubicBezTo>
                  <a:pt x="10005" y="8750"/>
                  <a:pt x="10234" y="8759"/>
                  <a:pt x="10468" y="8778"/>
                </a:cubicBezTo>
                <a:cubicBezTo>
                  <a:pt x="10888" y="8829"/>
                  <a:pt x="11303" y="8917"/>
                  <a:pt x="11706" y="9041"/>
                </a:cubicBezTo>
                <a:cubicBezTo>
                  <a:pt x="11476" y="9754"/>
                  <a:pt x="11301" y="10483"/>
                  <a:pt x="11186" y="11222"/>
                </a:cubicBezTo>
                <a:cubicBezTo>
                  <a:pt x="10269" y="13643"/>
                  <a:pt x="12061" y="21408"/>
                  <a:pt x="14830" y="22922"/>
                </a:cubicBezTo>
                <a:cubicBezTo>
                  <a:pt x="15121" y="23081"/>
                  <a:pt x="15469" y="23201"/>
                  <a:pt x="15858" y="23201"/>
                </a:cubicBezTo>
                <a:cubicBezTo>
                  <a:pt x="16554" y="23201"/>
                  <a:pt x="17381" y="22820"/>
                  <a:pt x="18253" y="21609"/>
                </a:cubicBezTo>
                <a:cubicBezTo>
                  <a:pt x="18273" y="21579"/>
                  <a:pt x="18289" y="21548"/>
                  <a:pt x="18298" y="21513"/>
                </a:cubicBezTo>
                <a:cubicBezTo>
                  <a:pt x="19129" y="18505"/>
                  <a:pt x="18493" y="14917"/>
                  <a:pt x="16637" y="12148"/>
                </a:cubicBezTo>
                <a:cubicBezTo>
                  <a:pt x="15537" y="10509"/>
                  <a:pt x="14102" y="9317"/>
                  <a:pt x="12476" y="8672"/>
                </a:cubicBezTo>
                <a:cubicBezTo>
                  <a:pt x="14450" y="3445"/>
                  <a:pt x="19428" y="632"/>
                  <a:pt x="23744" y="604"/>
                </a:cubicBezTo>
                <a:lnTo>
                  <a:pt x="23811" y="604"/>
                </a:lnTo>
                <a:cubicBezTo>
                  <a:pt x="28242" y="604"/>
                  <a:pt x="31509" y="3302"/>
                  <a:pt x="32779" y="7904"/>
                </a:cubicBezTo>
                <a:cubicBezTo>
                  <a:pt x="29545" y="10744"/>
                  <a:pt x="27345" y="15019"/>
                  <a:pt x="26889" y="18399"/>
                </a:cubicBezTo>
                <a:cubicBezTo>
                  <a:pt x="26395" y="19996"/>
                  <a:pt x="27011" y="21883"/>
                  <a:pt x="28270" y="22616"/>
                </a:cubicBezTo>
                <a:cubicBezTo>
                  <a:pt x="28599" y="22808"/>
                  <a:pt x="28945" y="22903"/>
                  <a:pt x="29295" y="22903"/>
                </a:cubicBezTo>
                <a:cubicBezTo>
                  <a:pt x="29965" y="22903"/>
                  <a:pt x="30652" y="22557"/>
                  <a:pt x="31277" y="21883"/>
                </a:cubicBezTo>
                <a:cubicBezTo>
                  <a:pt x="31290" y="21869"/>
                  <a:pt x="31303" y="21851"/>
                  <a:pt x="31313" y="21834"/>
                </a:cubicBezTo>
                <a:cubicBezTo>
                  <a:pt x="33352" y="18445"/>
                  <a:pt x="34249" y="13783"/>
                  <a:pt x="33712" y="9349"/>
                </a:cubicBezTo>
                <a:cubicBezTo>
                  <a:pt x="33643" y="8934"/>
                  <a:pt x="33561" y="8531"/>
                  <a:pt x="33464" y="8141"/>
                </a:cubicBezTo>
                <a:cubicBezTo>
                  <a:pt x="34343" y="7395"/>
                  <a:pt x="35271" y="6780"/>
                  <a:pt x="36211" y="6340"/>
                </a:cubicBezTo>
                <a:cubicBezTo>
                  <a:pt x="37400" y="5786"/>
                  <a:pt x="38586" y="5509"/>
                  <a:pt x="39743" y="5509"/>
                </a:cubicBezTo>
                <a:cubicBezTo>
                  <a:pt x="41131" y="5509"/>
                  <a:pt x="42476" y="5907"/>
                  <a:pt x="43734" y="6701"/>
                </a:cubicBezTo>
                <a:cubicBezTo>
                  <a:pt x="45551" y="8374"/>
                  <a:pt x="45946" y="10707"/>
                  <a:pt x="45551" y="13040"/>
                </a:cubicBezTo>
                <a:cubicBezTo>
                  <a:pt x="45436" y="13060"/>
                  <a:pt x="45319" y="13083"/>
                  <a:pt x="45202" y="13108"/>
                </a:cubicBezTo>
                <a:cubicBezTo>
                  <a:pt x="42544" y="13671"/>
                  <a:pt x="40113" y="15287"/>
                  <a:pt x="38857" y="17323"/>
                </a:cubicBezTo>
                <a:cubicBezTo>
                  <a:pt x="38851" y="17334"/>
                  <a:pt x="38844" y="17346"/>
                  <a:pt x="38839" y="17357"/>
                </a:cubicBezTo>
                <a:cubicBezTo>
                  <a:pt x="38229" y="18717"/>
                  <a:pt x="38810" y="19963"/>
                  <a:pt x="39609" y="20545"/>
                </a:cubicBezTo>
                <a:cubicBezTo>
                  <a:pt x="40022" y="20847"/>
                  <a:pt x="40487" y="20995"/>
                  <a:pt x="40957" y="20995"/>
                </a:cubicBezTo>
                <a:cubicBezTo>
                  <a:pt x="41547" y="20995"/>
                  <a:pt x="42144" y="20760"/>
                  <a:pt x="42656" y="20298"/>
                </a:cubicBezTo>
                <a:cubicBezTo>
                  <a:pt x="42664" y="20292"/>
                  <a:pt x="42672" y="20284"/>
                  <a:pt x="42681" y="20275"/>
                </a:cubicBezTo>
                <a:cubicBezTo>
                  <a:pt x="44160" y="18603"/>
                  <a:pt x="45526" y="16120"/>
                  <a:pt x="46055" y="13575"/>
                </a:cubicBezTo>
                <a:cubicBezTo>
                  <a:pt x="46436" y="13525"/>
                  <a:pt x="46811" y="13500"/>
                  <a:pt x="47177" y="13500"/>
                </a:cubicBezTo>
                <a:cubicBezTo>
                  <a:pt x="48585" y="13500"/>
                  <a:pt x="49869" y="13865"/>
                  <a:pt x="50895" y="14568"/>
                </a:cubicBezTo>
                <a:cubicBezTo>
                  <a:pt x="53026" y="16368"/>
                  <a:pt x="53826" y="19007"/>
                  <a:pt x="53145" y="21997"/>
                </a:cubicBezTo>
                <a:cubicBezTo>
                  <a:pt x="52223" y="26049"/>
                  <a:pt x="48889" y="29681"/>
                  <a:pt x="45215" y="30634"/>
                </a:cubicBezTo>
                <a:cubicBezTo>
                  <a:pt x="45054" y="30677"/>
                  <a:pt x="44957" y="30842"/>
                  <a:pt x="45000" y="31003"/>
                </a:cubicBezTo>
                <a:cubicBezTo>
                  <a:pt x="45034" y="31139"/>
                  <a:pt x="45157" y="31230"/>
                  <a:pt x="45292" y="31230"/>
                </a:cubicBezTo>
                <a:cubicBezTo>
                  <a:pt x="45316" y="31230"/>
                  <a:pt x="45342" y="31227"/>
                  <a:pt x="45367" y="31220"/>
                </a:cubicBezTo>
                <a:cubicBezTo>
                  <a:pt x="49246" y="30213"/>
                  <a:pt x="52765" y="26391"/>
                  <a:pt x="53734" y="22132"/>
                </a:cubicBezTo>
                <a:cubicBezTo>
                  <a:pt x="54468" y="18909"/>
                  <a:pt x="53597" y="16059"/>
                  <a:pt x="51262" y="14089"/>
                </a:cubicBezTo>
                <a:cubicBezTo>
                  <a:pt x="50114" y="13302"/>
                  <a:pt x="48705" y="12897"/>
                  <a:pt x="47171" y="12897"/>
                </a:cubicBezTo>
                <a:cubicBezTo>
                  <a:pt x="46841" y="12897"/>
                  <a:pt x="46506" y="12916"/>
                  <a:pt x="46166" y="12953"/>
                </a:cubicBezTo>
                <a:cubicBezTo>
                  <a:pt x="46542" y="10488"/>
                  <a:pt x="46078" y="8024"/>
                  <a:pt x="44122" y="6238"/>
                </a:cubicBezTo>
                <a:cubicBezTo>
                  <a:pt x="44109" y="6225"/>
                  <a:pt x="44096" y="6215"/>
                  <a:pt x="44081" y="6205"/>
                </a:cubicBezTo>
                <a:cubicBezTo>
                  <a:pt x="42714" y="5337"/>
                  <a:pt x="41252" y="4900"/>
                  <a:pt x="39745" y="4900"/>
                </a:cubicBezTo>
                <a:cubicBezTo>
                  <a:pt x="38503" y="4900"/>
                  <a:pt x="37231" y="5197"/>
                  <a:pt x="35956" y="5792"/>
                </a:cubicBezTo>
                <a:cubicBezTo>
                  <a:pt x="35011" y="6233"/>
                  <a:pt x="34117" y="6808"/>
                  <a:pt x="33286" y="7477"/>
                </a:cubicBezTo>
                <a:cubicBezTo>
                  <a:pt x="31886" y="2746"/>
                  <a:pt x="28434" y="0"/>
                  <a:pt x="237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8B685167-F92F-1311-C923-EE9B9C0E63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627650"/>
              </p:ext>
            </p:extLst>
          </p:nvPr>
        </p:nvGraphicFramePr>
        <p:xfrm>
          <a:off x="632460" y="1106646"/>
          <a:ext cx="7642859" cy="398533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85265">
                  <a:extLst>
                    <a:ext uri="{9D8B030D-6E8A-4147-A177-3AD203B41FA5}">
                      <a16:colId xmlns:a16="http://schemas.microsoft.com/office/drawing/2014/main" val="2169427130"/>
                    </a:ext>
                  </a:extLst>
                </a:gridCol>
                <a:gridCol w="3857594">
                  <a:extLst>
                    <a:ext uri="{9D8B030D-6E8A-4147-A177-3AD203B41FA5}">
                      <a16:colId xmlns:a16="http://schemas.microsoft.com/office/drawing/2014/main" val="613412910"/>
                    </a:ext>
                  </a:extLst>
                </a:gridCol>
              </a:tblGrid>
              <a:tr h="480138"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Correct 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9948711"/>
                  </a:ext>
                </a:extLst>
              </a:tr>
              <a:tr h="67087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A big stilt </a:t>
                      </a:r>
                      <a:r>
                        <a:rPr lang="en-US" sz="20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houses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stands on high </a:t>
                      </a:r>
                      <a:r>
                        <a:rPr lang="en-US" sz="20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posts</a:t>
                      </a:r>
                      <a:r>
                        <a:rPr lang="en-US" sz="200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555876"/>
                  </a:ext>
                </a:extLst>
              </a:tr>
              <a:tr h="67087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The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Lahu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build their houses from </a:t>
                      </a:r>
                      <a:r>
                        <a:rPr lang="en-US" sz="20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wood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wild banana </a:t>
                      </a:r>
                      <a:r>
                        <a:rPr lang="en-US" sz="20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leave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853011"/>
                  </a:ext>
                </a:extLst>
              </a:tr>
              <a:tr h="67087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en-US" sz="20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Much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people in remote </a:t>
                      </a:r>
                      <a:r>
                        <a:rPr lang="en-US" sz="20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areas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travel on foot.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190514"/>
                  </a:ext>
                </a:extLst>
              </a:tr>
              <a:tr h="67087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Most minority </a:t>
                      </a:r>
                      <a:r>
                        <a:rPr lang="en-US" sz="20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women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weave clothes and do</a:t>
                      </a:r>
                      <a:r>
                        <a:rPr lang="en-US" sz="200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u="sng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houseworks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708825"/>
                  </a:ext>
                </a:extLst>
              </a:tr>
              <a:tr h="67087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In the mountains, there is not </a:t>
                      </a:r>
                      <a:r>
                        <a:rPr lang="en-US" sz="20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many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land for growing </a:t>
                      </a:r>
                      <a:r>
                        <a:rPr lang="en-US" sz="20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crops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002997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97F85A51-02AE-A5A2-A7DE-415666DBC28D}"/>
              </a:ext>
            </a:extLst>
          </p:cNvPr>
          <p:cNvSpPr txBox="1"/>
          <p:nvPr/>
        </p:nvSpPr>
        <p:spPr>
          <a:xfrm>
            <a:off x="4472896" y="1577781"/>
            <a:ext cx="3100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+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danh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đếm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ít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B5BF15-31A5-7B93-9875-0AB23FA11423}"/>
              </a:ext>
            </a:extLst>
          </p:cNvPr>
          <p:cNvSpPr txBox="1"/>
          <p:nvPr/>
        </p:nvSpPr>
        <p:spPr>
          <a:xfrm>
            <a:off x="5402580" y="1899864"/>
            <a:ext cx="1992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Houses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house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9287C8-7A6B-0D19-967A-D95E995C1D34}"/>
              </a:ext>
            </a:extLst>
          </p:cNvPr>
          <p:cNvSpPr txBox="1"/>
          <p:nvPr/>
        </p:nvSpPr>
        <p:spPr>
          <a:xfrm>
            <a:off x="4403531" y="2281040"/>
            <a:ext cx="3874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a/an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danh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DA420C-C928-51C6-222E-60F27291D10A}"/>
              </a:ext>
            </a:extLst>
          </p:cNvPr>
          <p:cNvSpPr txBox="1"/>
          <p:nvPr/>
        </p:nvSpPr>
        <p:spPr>
          <a:xfrm>
            <a:off x="5392423" y="2588899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leave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leaves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4B4B67-8076-DED6-102B-A80A11494B83}"/>
              </a:ext>
            </a:extLst>
          </p:cNvPr>
          <p:cNvSpPr txBox="1"/>
          <p:nvPr/>
        </p:nvSpPr>
        <p:spPr>
          <a:xfrm>
            <a:off x="4396740" y="2952230"/>
            <a:ext cx="3679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much + danh từ không đếm được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053604-61A6-FB67-96D8-4F34654855B0}"/>
              </a:ext>
            </a:extLst>
          </p:cNvPr>
          <p:cNvSpPr txBox="1"/>
          <p:nvPr/>
        </p:nvSpPr>
        <p:spPr>
          <a:xfrm>
            <a:off x="5376976" y="3296324"/>
            <a:ext cx="1713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much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many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B526B4-7FFD-FF1D-4A46-69F4209C02A0}"/>
              </a:ext>
            </a:extLst>
          </p:cNvPr>
          <p:cNvSpPr txBox="1"/>
          <p:nvPr/>
        </p:nvSpPr>
        <p:spPr>
          <a:xfrm>
            <a:off x="4393752" y="3675621"/>
            <a:ext cx="3764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housework là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DT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không đếm được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B8673-1BBE-8C99-D342-543298A21659}"/>
              </a:ext>
            </a:extLst>
          </p:cNvPr>
          <p:cNvSpPr txBox="1"/>
          <p:nvPr/>
        </p:nvSpPr>
        <p:spPr>
          <a:xfrm>
            <a:off x="4833170" y="4008315"/>
            <a:ext cx="3001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houseworks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housework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2E24D6-3B7C-BC20-419D-76713660567A}"/>
              </a:ext>
            </a:extLst>
          </p:cNvPr>
          <p:cNvSpPr txBox="1"/>
          <p:nvPr/>
        </p:nvSpPr>
        <p:spPr>
          <a:xfrm>
            <a:off x="4430670" y="4380491"/>
            <a:ext cx="2975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many +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danh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đếm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48DA18-BA60-41D0-D179-7D89903E462A}"/>
              </a:ext>
            </a:extLst>
          </p:cNvPr>
          <p:cNvSpPr txBox="1"/>
          <p:nvPr/>
        </p:nvSpPr>
        <p:spPr>
          <a:xfrm>
            <a:off x="5392423" y="4722445"/>
            <a:ext cx="1771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much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F4E2F7B-429D-17C8-C4B9-C85D2EB40157}"/>
              </a:ext>
            </a:extLst>
          </p:cNvPr>
          <p:cNvSpPr/>
          <p:nvPr/>
        </p:nvSpPr>
        <p:spPr>
          <a:xfrm>
            <a:off x="1965960" y="1630680"/>
            <a:ext cx="807720" cy="28442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E47D87E-65CA-DC47-FACA-E78F837B21BD}"/>
              </a:ext>
            </a:extLst>
          </p:cNvPr>
          <p:cNvSpPr/>
          <p:nvPr/>
        </p:nvSpPr>
        <p:spPr>
          <a:xfrm>
            <a:off x="3618671" y="2659429"/>
            <a:ext cx="724729" cy="28442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C51ECE9-17D6-A38D-B29C-07516D2DFFD1}"/>
              </a:ext>
            </a:extLst>
          </p:cNvPr>
          <p:cNvSpPr/>
          <p:nvPr/>
        </p:nvSpPr>
        <p:spPr>
          <a:xfrm>
            <a:off x="941822" y="3050000"/>
            <a:ext cx="643138" cy="28442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2" name="Rectangle: Rounded Corners 991">
            <a:extLst>
              <a:ext uri="{FF2B5EF4-FFF2-40B4-BE49-F238E27FC236}">
                <a16:creationId xmlns:a16="http://schemas.microsoft.com/office/drawing/2014/main" id="{D8C2BAFA-DBE8-33BC-97BB-92060228FF5D}"/>
              </a:ext>
            </a:extLst>
          </p:cNvPr>
          <p:cNvSpPr/>
          <p:nvPr/>
        </p:nvSpPr>
        <p:spPr>
          <a:xfrm>
            <a:off x="2278380" y="4033659"/>
            <a:ext cx="1310640" cy="28442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3" name="Rectangle: Rounded Corners 992">
            <a:extLst>
              <a:ext uri="{FF2B5EF4-FFF2-40B4-BE49-F238E27FC236}">
                <a16:creationId xmlns:a16="http://schemas.microsoft.com/office/drawing/2014/main" id="{26651D96-759C-A3D2-3A11-C38B3FFD4398}"/>
              </a:ext>
            </a:extLst>
          </p:cNvPr>
          <p:cNvSpPr/>
          <p:nvPr/>
        </p:nvSpPr>
        <p:spPr>
          <a:xfrm>
            <a:off x="637089" y="4760545"/>
            <a:ext cx="688791" cy="28442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  <p:bldP spid="992" grpId="0" animBg="1"/>
      <p:bldP spid="9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52"/>
          <p:cNvSpPr txBox="1">
            <a:spLocks noGrp="1"/>
          </p:cNvSpPr>
          <p:nvPr>
            <p:ph type="title"/>
          </p:nvPr>
        </p:nvSpPr>
        <p:spPr>
          <a:xfrm>
            <a:off x="1022191" y="3450439"/>
            <a:ext cx="7146900" cy="129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dirty="0"/>
              <a:t>T</a:t>
            </a:r>
            <a:r>
              <a:rPr lang="en" sz="11500" dirty="0"/>
              <a:t>hank you!</a:t>
            </a:r>
            <a:endParaRPr sz="11500" dirty="0"/>
          </a:p>
        </p:txBody>
      </p:sp>
      <p:grpSp>
        <p:nvGrpSpPr>
          <p:cNvPr id="1124" name="Google Shape;1124;p52"/>
          <p:cNvGrpSpPr/>
          <p:nvPr/>
        </p:nvGrpSpPr>
        <p:grpSpPr>
          <a:xfrm>
            <a:off x="414575" y="268225"/>
            <a:ext cx="1037900" cy="1123565"/>
            <a:chOff x="376250" y="191600"/>
            <a:chExt cx="1037900" cy="1123565"/>
          </a:xfrm>
        </p:grpSpPr>
        <p:grpSp>
          <p:nvGrpSpPr>
            <p:cNvPr id="1125" name="Google Shape;1125;p52"/>
            <p:cNvGrpSpPr/>
            <p:nvPr/>
          </p:nvGrpSpPr>
          <p:grpSpPr>
            <a:xfrm>
              <a:off x="502845" y="698621"/>
              <a:ext cx="481021" cy="616544"/>
              <a:chOff x="2359325" y="4910275"/>
              <a:chExt cx="314475" cy="403075"/>
            </a:xfrm>
          </p:grpSpPr>
          <p:sp>
            <p:nvSpPr>
              <p:cNvPr id="1126" name="Google Shape;1126;p52"/>
              <p:cNvSpPr/>
              <p:nvPr/>
            </p:nvSpPr>
            <p:spPr>
              <a:xfrm>
                <a:off x="2359325" y="4910275"/>
                <a:ext cx="101300" cy="223175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8927" extrusionOk="0">
                    <a:moveTo>
                      <a:pt x="1831" y="1"/>
                    </a:moveTo>
                    <a:cubicBezTo>
                      <a:pt x="621" y="1938"/>
                      <a:pt x="1" y="4186"/>
                      <a:pt x="42" y="6471"/>
                    </a:cubicBezTo>
                    <a:cubicBezTo>
                      <a:pt x="50" y="6963"/>
                      <a:pt x="91" y="7470"/>
                      <a:pt x="289" y="7921"/>
                    </a:cubicBezTo>
                    <a:cubicBezTo>
                      <a:pt x="486" y="8370"/>
                      <a:pt x="861" y="8770"/>
                      <a:pt x="1339" y="8890"/>
                    </a:cubicBezTo>
                    <a:cubicBezTo>
                      <a:pt x="1438" y="8915"/>
                      <a:pt x="1539" y="8926"/>
                      <a:pt x="1639" y="8926"/>
                    </a:cubicBezTo>
                    <a:cubicBezTo>
                      <a:pt x="2111" y="8926"/>
                      <a:pt x="2580" y="8671"/>
                      <a:pt x="2891" y="8311"/>
                    </a:cubicBezTo>
                    <a:cubicBezTo>
                      <a:pt x="3271" y="7870"/>
                      <a:pt x="3459" y="7295"/>
                      <a:pt x="3574" y="6724"/>
                    </a:cubicBezTo>
                    <a:cubicBezTo>
                      <a:pt x="4051" y="4374"/>
                      <a:pt x="3380" y="1824"/>
                      <a:pt x="1831" y="1"/>
                    </a:cubicBezTo>
                    <a:close/>
                  </a:path>
                </a:pathLst>
              </a:custGeom>
              <a:solidFill>
                <a:srgbClr val="183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52"/>
              <p:cNvSpPr/>
              <p:nvPr/>
            </p:nvSpPr>
            <p:spPr>
              <a:xfrm>
                <a:off x="2474075" y="5036400"/>
                <a:ext cx="126600" cy="276950"/>
              </a:xfrm>
              <a:custGeom>
                <a:avLst/>
                <a:gdLst/>
                <a:ahLst/>
                <a:cxnLst/>
                <a:rect l="l" t="t" r="r" b="b"/>
                <a:pathLst>
                  <a:path w="5064" h="11078" extrusionOk="0">
                    <a:moveTo>
                      <a:pt x="2047" y="0"/>
                    </a:moveTo>
                    <a:cubicBezTo>
                      <a:pt x="695" y="2359"/>
                      <a:pt x="1" y="5096"/>
                      <a:pt x="73" y="7811"/>
                    </a:cubicBezTo>
                    <a:cubicBezTo>
                      <a:pt x="106" y="9013"/>
                      <a:pt x="421" y="10409"/>
                      <a:pt x="1512" y="10914"/>
                    </a:cubicBezTo>
                    <a:cubicBezTo>
                      <a:pt x="1753" y="11026"/>
                      <a:pt x="2006" y="11077"/>
                      <a:pt x="2260" y="11077"/>
                    </a:cubicBezTo>
                    <a:cubicBezTo>
                      <a:pt x="3226" y="11077"/>
                      <a:pt x="4204" y="10334"/>
                      <a:pt x="4583" y="9393"/>
                    </a:cubicBezTo>
                    <a:cubicBezTo>
                      <a:pt x="5063" y="8206"/>
                      <a:pt x="4835" y="6860"/>
                      <a:pt x="4492" y="5627"/>
                    </a:cubicBezTo>
                    <a:cubicBezTo>
                      <a:pt x="3944" y="3646"/>
                      <a:pt x="3121" y="1751"/>
                      <a:pt x="2047" y="0"/>
                    </a:cubicBezTo>
                    <a:close/>
                  </a:path>
                </a:pathLst>
              </a:custGeom>
              <a:solidFill>
                <a:srgbClr val="183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52"/>
              <p:cNvSpPr/>
              <p:nvPr/>
            </p:nvSpPr>
            <p:spPr>
              <a:xfrm>
                <a:off x="2579675" y="4911925"/>
                <a:ext cx="94125" cy="224700"/>
              </a:xfrm>
              <a:custGeom>
                <a:avLst/>
                <a:gdLst/>
                <a:ahLst/>
                <a:cxnLst/>
                <a:rect l="l" t="t" r="r" b="b"/>
                <a:pathLst>
                  <a:path w="3765" h="8988" extrusionOk="0">
                    <a:moveTo>
                      <a:pt x="1465" y="1"/>
                    </a:moveTo>
                    <a:cubicBezTo>
                      <a:pt x="1049" y="1112"/>
                      <a:pt x="637" y="2227"/>
                      <a:pt x="380" y="3386"/>
                    </a:cubicBezTo>
                    <a:cubicBezTo>
                      <a:pt x="105" y="4607"/>
                      <a:pt x="0" y="5881"/>
                      <a:pt x="242" y="7109"/>
                    </a:cubicBezTo>
                    <a:cubicBezTo>
                      <a:pt x="314" y="7492"/>
                      <a:pt x="423" y="7873"/>
                      <a:pt x="629" y="8208"/>
                    </a:cubicBezTo>
                    <a:cubicBezTo>
                      <a:pt x="835" y="8543"/>
                      <a:pt x="1142" y="8824"/>
                      <a:pt x="1516" y="8936"/>
                    </a:cubicBezTo>
                    <a:cubicBezTo>
                      <a:pt x="1634" y="8971"/>
                      <a:pt x="1754" y="8987"/>
                      <a:pt x="1874" y="8987"/>
                    </a:cubicBezTo>
                    <a:cubicBezTo>
                      <a:pt x="2450" y="8987"/>
                      <a:pt x="3018" y="8610"/>
                      <a:pt x="3326" y="8105"/>
                    </a:cubicBezTo>
                    <a:cubicBezTo>
                      <a:pt x="3700" y="7497"/>
                      <a:pt x="3764" y="6749"/>
                      <a:pt x="3739" y="6036"/>
                    </a:cubicBezTo>
                    <a:cubicBezTo>
                      <a:pt x="3674" y="3845"/>
                      <a:pt x="2857" y="1689"/>
                      <a:pt x="1465" y="1"/>
                    </a:cubicBezTo>
                    <a:close/>
                  </a:path>
                </a:pathLst>
              </a:custGeom>
              <a:solidFill>
                <a:srgbClr val="183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9" name="Google Shape;1129;p52"/>
            <p:cNvGrpSpPr/>
            <p:nvPr/>
          </p:nvGrpSpPr>
          <p:grpSpPr>
            <a:xfrm>
              <a:off x="376250" y="191600"/>
              <a:ext cx="1037900" cy="687063"/>
              <a:chOff x="-409175" y="340550"/>
              <a:chExt cx="1037900" cy="687063"/>
            </a:xfrm>
          </p:grpSpPr>
          <p:sp>
            <p:nvSpPr>
              <p:cNvPr id="1130" name="Google Shape;1130;p52"/>
              <p:cNvSpPr/>
              <p:nvPr/>
            </p:nvSpPr>
            <p:spPr>
              <a:xfrm>
                <a:off x="227300" y="530125"/>
                <a:ext cx="13337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5335" h="5334" extrusionOk="0">
                    <a:moveTo>
                      <a:pt x="2549" y="0"/>
                    </a:moveTo>
                    <a:cubicBezTo>
                      <a:pt x="1879" y="28"/>
                      <a:pt x="1241" y="294"/>
                      <a:pt x="747" y="747"/>
                    </a:cubicBezTo>
                    <a:lnTo>
                      <a:pt x="349" y="1262"/>
                    </a:lnTo>
                    <a:cubicBezTo>
                      <a:pt x="119" y="1654"/>
                      <a:pt x="0" y="2097"/>
                      <a:pt x="0" y="2549"/>
                    </a:cubicBezTo>
                    <a:lnTo>
                      <a:pt x="92" y="3227"/>
                    </a:lnTo>
                    <a:cubicBezTo>
                      <a:pt x="209" y="3651"/>
                      <a:pt x="436" y="4039"/>
                      <a:pt x="747" y="4351"/>
                    </a:cubicBezTo>
                    <a:lnTo>
                      <a:pt x="984" y="4587"/>
                    </a:lnTo>
                    <a:cubicBezTo>
                      <a:pt x="1478" y="5042"/>
                      <a:pt x="2115" y="5306"/>
                      <a:pt x="2786" y="5334"/>
                    </a:cubicBezTo>
                    <a:cubicBezTo>
                      <a:pt x="3456" y="5306"/>
                      <a:pt x="4093" y="5042"/>
                      <a:pt x="4588" y="4587"/>
                    </a:cubicBezTo>
                    <a:lnTo>
                      <a:pt x="4987" y="4072"/>
                    </a:lnTo>
                    <a:cubicBezTo>
                      <a:pt x="5215" y="3682"/>
                      <a:pt x="5334" y="3237"/>
                      <a:pt x="5334" y="2785"/>
                    </a:cubicBezTo>
                    <a:lnTo>
                      <a:pt x="5243" y="2107"/>
                    </a:lnTo>
                    <a:cubicBezTo>
                      <a:pt x="5126" y="1681"/>
                      <a:pt x="4901" y="1295"/>
                      <a:pt x="4588" y="982"/>
                    </a:cubicBezTo>
                    <a:lnTo>
                      <a:pt x="4351" y="747"/>
                    </a:lnTo>
                    <a:cubicBezTo>
                      <a:pt x="3859" y="294"/>
                      <a:pt x="3219" y="28"/>
                      <a:pt x="25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52"/>
              <p:cNvSpPr/>
              <p:nvPr/>
            </p:nvSpPr>
            <p:spPr>
              <a:xfrm>
                <a:off x="-91350" y="681250"/>
                <a:ext cx="136275" cy="139125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5565" extrusionOk="0">
                    <a:moveTo>
                      <a:pt x="2872" y="1"/>
                    </a:moveTo>
                    <a:cubicBezTo>
                      <a:pt x="2644" y="1"/>
                      <a:pt x="2416" y="31"/>
                      <a:pt x="2194" y="91"/>
                    </a:cubicBezTo>
                    <a:lnTo>
                      <a:pt x="1584" y="349"/>
                    </a:lnTo>
                    <a:cubicBezTo>
                      <a:pt x="1208" y="571"/>
                      <a:pt x="893" y="885"/>
                      <a:pt x="671" y="1264"/>
                    </a:cubicBezTo>
                    <a:lnTo>
                      <a:pt x="425" y="1730"/>
                    </a:lnTo>
                    <a:cubicBezTo>
                      <a:pt x="242" y="2014"/>
                      <a:pt x="138" y="2340"/>
                      <a:pt x="123" y="2678"/>
                    </a:cubicBezTo>
                    <a:cubicBezTo>
                      <a:pt x="1" y="3349"/>
                      <a:pt x="185" y="4039"/>
                      <a:pt x="624" y="4561"/>
                    </a:cubicBezTo>
                    <a:cubicBezTo>
                      <a:pt x="803" y="4837"/>
                      <a:pt x="1049" y="5063"/>
                      <a:pt x="1340" y="5217"/>
                    </a:cubicBezTo>
                    <a:lnTo>
                      <a:pt x="1948" y="5474"/>
                    </a:lnTo>
                    <a:cubicBezTo>
                      <a:pt x="2170" y="5535"/>
                      <a:pt x="2398" y="5565"/>
                      <a:pt x="2626" y="5565"/>
                    </a:cubicBezTo>
                    <a:cubicBezTo>
                      <a:pt x="2853" y="5565"/>
                      <a:pt x="3081" y="5535"/>
                      <a:pt x="3303" y="5474"/>
                    </a:cubicBezTo>
                    <a:lnTo>
                      <a:pt x="3911" y="5217"/>
                    </a:lnTo>
                    <a:cubicBezTo>
                      <a:pt x="4290" y="4995"/>
                      <a:pt x="4604" y="4680"/>
                      <a:pt x="4826" y="4303"/>
                    </a:cubicBezTo>
                    <a:lnTo>
                      <a:pt x="5072" y="3835"/>
                    </a:lnTo>
                    <a:cubicBezTo>
                      <a:pt x="5255" y="3552"/>
                      <a:pt x="5359" y="3225"/>
                      <a:pt x="5374" y="2888"/>
                    </a:cubicBezTo>
                    <a:cubicBezTo>
                      <a:pt x="5451" y="2552"/>
                      <a:pt x="5434" y="2200"/>
                      <a:pt x="5328" y="1872"/>
                    </a:cubicBezTo>
                    <a:cubicBezTo>
                      <a:pt x="5126" y="1244"/>
                      <a:pt x="4712" y="706"/>
                      <a:pt x="4158" y="349"/>
                    </a:cubicBezTo>
                    <a:lnTo>
                      <a:pt x="3549" y="91"/>
                    </a:lnTo>
                    <a:cubicBezTo>
                      <a:pt x="3328" y="31"/>
                      <a:pt x="3100" y="1"/>
                      <a:pt x="28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52"/>
              <p:cNvSpPr/>
              <p:nvPr/>
            </p:nvSpPr>
            <p:spPr>
              <a:xfrm>
                <a:off x="-409175" y="527125"/>
                <a:ext cx="133375" cy="139350"/>
              </a:xfrm>
              <a:custGeom>
                <a:avLst/>
                <a:gdLst/>
                <a:ahLst/>
                <a:cxnLst/>
                <a:rect l="l" t="t" r="r" b="b"/>
                <a:pathLst>
                  <a:path w="5335" h="5574" extrusionOk="0">
                    <a:moveTo>
                      <a:pt x="2633" y="0"/>
                    </a:moveTo>
                    <a:cubicBezTo>
                      <a:pt x="2491" y="0"/>
                      <a:pt x="2349" y="16"/>
                      <a:pt x="2210" y="48"/>
                    </a:cubicBezTo>
                    <a:cubicBezTo>
                      <a:pt x="1872" y="63"/>
                      <a:pt x="1545" y="167"/>
                      <a:pt x="1262" y="350"/>
                    </a:cubicBezTo>
                    <a:lnTo>
                      <a:pt x="745" y="749"/>
                    </a:lnTo>
                    <a:cubicBezTo>
                      <a:pt x="434" y="1061"/>
                      <a:pt x="209" y="1449"/>
                      <a:pt x="92" y="1873"/>
                    </a:cubicBezTo>
                    <a:lnTo>
                      <a:pt x="0" y="2551"/>
                    </a:lnTo>
                    <a:cubicBezTo>
                      <a:pt x="0" y="3003"/>
                      <a:pt x="119" y="3446"/>
                      <a:pt x="348" y="3838"/>
                    </a:cubicBezTo>
                    <a:cubicBezTo>
                      <a:pt x="427" y="3994"/>
                      <a:pt x="506" y="4152"/>
                      <a:pt x="584" y="4309"/>
                    </a:cubicBezTo>
                    <a:cubicBezTo>
                      <a:pt x="739" y="4599"/>
                      <a:pt x="964" y="4846"/>
                      <a:pt x="1241" y="5025"/>
                    </a:cubicBezTo>
                    <a:cubicBezTo>
                      <a:pt x="1486" y="5248"/>
                      <a:pt x="1784" y="5406"/>
                      <a:pt x="2107" y="5481"/>
                    </a:cubicBezTo>
                    <a:cubicBezTo>
                      <a:pt x="2300" y="5543"/>
                      <a:pt x="2501" y="5574"/>
                      <a:pt x="2701" y="5574"/>
                    </a:cubicBezTo>
                    <a:cubicBezTo>
                      <a:pt x="2843" y="5574"/>
                      <a:pt x="2985" y="5558"/>
                      <a:pt x="3125" y="5527"/>
                    </a:cubicBezTo>
                    <a:cubicBezTo>
                      <a:pt x="3461" y="5511"/>
                      <a:pt x="3788" y="5406"/>
                      <a:pt x="4072" y="5224"/>
                    </a:cubicBezTo>
                    <a:lnTo>
                      <a:pt x="4587" y="4826"/>
                    </a:lnTo>
                    <a:cubicBezTo>
                      <a:pt x="4899" y="4513"/>
                      <a:pt x="5126" y="4126"/>
                      <a:pt x="5243" y="3701"/>
                    </a:cubicBezTo>
                    <a:lnTo>
                      <a:pt x="5334" y="3024"/>
                    </a:lnTo>
                    <a:cubicBezTo>
                      <a:pt x="5334" y="2571"/>
                      <a:pt x="5214" y="2127"/>
                      <a:pt x="4985" y="1737"/>
                    </a:cubicBezTo>
                    <a:cubicBezTo>
                      <a:pt x="4907" y="1579"/>
                      <a:pt x="4827" y="1423"/>
                      <a:pt x="4749" y="1265"/>
                    </a:cubicBezTo>
                    <a:cubicBezTo>
                      <a:pt x="4594" y="974"/>
                      <a:pt x="4369" y="728"/>
                      <a:pt x="4093" y="550"/>
                    </a:cubicBezTo>
                    <a:cubicBezTo>
                      <a:pt x="3849" y="325"/>
                      <a:pt x="3549" y="167"/>
                      <a:pt x="3226" y="94"/>
                    </a:cubicBezTo>
                    <a:cubicBezTo>
                      <a:pt x="3033" y="32"/>
                      <a:pt x="2833" y="0"/>
                      <a:pt x="26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52"/>
              <p:cNvSpPr/>
              <p:nvPr/>
            </p:nvSpPr>
            <p:spPr>
              <a:xfrm>
                <a:off x="-22850" y="340550"/>
                <a:ext cx="133750" cy="127550"/>
              </a:xfrm>
              <a:custGeom>
                <a:avLst/>
                <a:gdLst/>
                <a:ahLst/>
                <a:cxnLst/>
                <a:rect l="l" t="t" r="r" b="b"/>
                <a:pathLst>
                  <a:path w="5350" h="5102" extrusionOk="0">
                    <a:moveTo>
                      <a:pt x="2480" y="0"/>
                    </a:moveTo>
                    <a:cubicBezTo>
                      <a:pt x="2168" y="0"/>
                      <a:pt x="1859" y="75"/>
                      <a:pt x="1582" y="222"/>
                    </a:cubicBezTo>
                    <a:cubicBezTo>
                      <a:pt x="959" y="454"/>
                      <a:pt x="467" y="946"/>
                      <a:pt x="235" y="1569"/>
                    </a:cubicBezTo>
                    <a:cubicBezTo>
                      <a:pt x="75" y="1871"/>
                      <a:pt x="0" y="2210"/>
                      <a:pt x="15" y="2551"/>
                    </a:cubicBezTo>
                    <a:cubicBezTo>
                      <a:pt x="46" y="2777"/>
                      <a:pt x="75" y="3002"/>
                      <a:pt x="106" y="3229"/>
                    </a:cubicBezTo>
                    <a:cubicBezTo>
                      <a:pt x="224" y="3655"/>
                      <a:pt x="449" y="4041"/>
                      <a:pt x="762" y="4353"/>
                    </a:cubicBezTo>
                    <a:lnTo>
                      <a:pt x="1277" y="4752"/>
                    </a:lnTo>
                    <a:cubicBezTo>
                      <a:pt x="1664" y="4979"/>
                      <a:pt x="2106" y="5099"/>
                      <a:pt x="2555" y="5099"/>
                    </a:cubicBezTo>
                    <a:cubicBezTo>
                      <a:pt x="2558" y="5099"/>
                      <a:pt x="2561" y="5099"/>
                      <a:pt x="2564" y="5099"/>
                    </a:cubicBezTo>
                    <a:lnTo>
                      <a:pt x="2800" y="5099"/>
                    </a:lnTo>
                    <a:cubicBezTo>
                      <a:pt x="2830" y="5101"/>
                      <a:pt x="2860" y="5102"/>
                      <a:pt x="2890" y="5102"/>
                    </a:cubicBezTo>
                    <a:cubicBezTo>
                      <a:pt x="3201" y="5102"/>
                      <a:pt x="3507" y="5025"/>
                      <a:pt x="3782" y="4881"/>
                    </a:cubicBezTo>
                    <a:cubicBezTo>
                      <a:pt x="4712" y="4473"/>
                      <a:pt x="5321" y="3565"/>
                      <a:pt x="5349" y="2551"/>
                    </a:cubicBezTo>
                    <a:cubicBezTo>
                      <a:pt x="5318" y="2326"/>
                      <a:pt x="5287" y="2099"/>
                      <a:pt x="5258" y="1874"/>
                    </a:cubicBezTo>
                    <a:cubicBezTo>
                      <a:pt x="5140" y="1448"/>
                      <a:pt x="4914" y="1060"/>
                      <a:pt x="4602" y="749"/>
                    </a:cubicBezTo>
                    <a:lnTo>
                      <a:pt x="4087" y="351"/>
                    </a:lnTo>
                    <a:cubicBezTo>
                      <a:pt x="3696" y="123"/>
                      <a:pt x="3252" y="2"/>
                      <a:pt x="2800" y="2"/>
                    </a:cubicBezTo>
                    <a:lnTo>
                      <a:pt x="2564" y="2"/>
                    </a:lnTo>
                    <a:cubicBezTo>
                      <a:pt x="2536" y="1"/>
                      <a:pt x="2508" y="0"/>
                      <a:pt x="2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52"/>
              <p:cNvSpPr/>
              <p:nvPr/>
            </p:nvSpPr>
            <p:spPr>
              <a:xfrm>
                <a:off x="477500" y="681850"/>
                <a:ext cx="151225" cy="13797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519" extrusionOk="0">
                    <a:moveTo>
                      <a:pt x="2690" y="1"/>
                    </a:moveTo>
                    <a:cubicBezTo>
                      <a:pt x="1794" y="1"/>
                      <a:pt x="951" y="462"/>
                      <a:pt x="470" y="1237"/>
                    </a:cubicBezTo>
                    <a:cubicBezTo>
                      <a:pt x="157" y="1827"/>
                      <a:pt x="0" y="2544"/>
                      <a:pt x="212" y="3200"/>
                    </a:cubicBezTo>
                    <a:cubicBezTo>
                      <a:pt x="298" y="3404"/>
                      <a:pt x="385" y="3606"/>
                      <a:pt x="470" y="3810"/>
                    </a:cubicBezTo>
                    <a:cubicBezTo>
                      <a:pt x="691" y="4186"/>
                      <a:pt x="1006" y="4501"/>
                      <a:pt x="1384" y="4723"/>
                    </a:cubicBezTo>
                    <a:lnTo>
                      <a:pt x="2092" y="5196"/>
                    </a:lnTo>
                    <a:cubicBezTo>
                      <a:pt x="2376" y="5380"/>
                      <a:pt x="2702" y="5484"/>
                      <a:pt x="3040" y="5499"/>
                    </a:cubicBezTo>
                    <a:cubicBezTo>
                      <a:pt x="3145" y="5512"/>
                      <a:pt x="3250" y="5518"/>
                      <a:pt x="3355" y="5518"/>
                    </a:cubicBezTo>
                    <a:cubicBezTo>
                      <a:pt x="4252" y="5518"/>
                      <a:pt x="5097" y="5057"/>
                      <a:pt x="5579" y="4283"/>
                    </a:cubicBezTo>
                    <a:cubicBezTo>
                      <a:pt x="5892" y="3691"/>
                      <a:pt x="6048" y="2975"/>
                      <a:pt x="5836" y="2318"/>
                    </a:cubicBezTo>
                    <a:lnTo>
                      <a:pt x="5580" y="1709"/>
                    </a:lnTo>
                    <a:cubicBezTo>
                      <a:pt x="5358" y="1331"/>
                      <a:pt x="5044" y="1016"/>
                      <a:pt x="4665" y="795"/>
                    </a:cubicBezTo>
                    <a:lnTo>
                      <a:pt x="3956" y="322"/>
                    </a:lnTo>
                    <a:cubicBezTo>
                      <a:pt x="3674" y="139"/>
                      <a:pt x="3346" y="35"/>
                      <a:pt x="3009" y="20"/>
                    </a:cubicBezTo>
                    <a:cubicBezTo>
                      <a:pt x="2902" y="7"/>
                      <a:pt x="2796" y="1"/>
                      <a:pt x="2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52"/>
              <p:cNvSpPr/>
              <p:nvPr/>
            </p:nvSpPr>
            <p:spPr>
              <a:xfrm>
                <a:off x="273150" y="900188"/>
                <a:ext cx="164275" cy="127425"/>
              </a:xfrm>
              <a:custGeom>
                <a:avLst/>
                <a:gdLst/>
                <a:ahLst/>
                <a:cxnLst/>
                <a:rect l="l" t="t" r="r" b="b"/>
                <a:pathLst>
                  <a:path w="6571" h="5097" extrusionOk="0">
                    <a:moveTo>
                      <a:pt x="3286" y="1"/>
                    </a:moveTo>
                    <a:cubicBezTo>
                      <a:pt x="5" y="1"/>
                      <a:pt x="0" y="5097"/>
                      <a:pt x="3286" y="5097"/>
                    </a:cubicBezTo>
                    <a:cubicBezTo>
                      <a:pt x="6566" y="5097"/>
                      <a:pt x="6570" y="1"/>
                      <a:pt x="32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2" name="Google Shape;932;p40"/>
          <p:cNvGrpSpPr/>
          <p:nvPr/>
        </p:nvGrpSpPr>
        <p:grpSpPr>
          <a:xfrm rot="2111914">
            <a:off x="6845900" y="-194464"/>
            <a:ext cx="2727366" cy="2291369"/>
            <a:chOff x="2692000" y="2198075"/>
            <a:chExt cx="1115350" cy="937050"/>
          </a:xfrm>
        </p:grpSpPr>
        <p:sp>
          <p:nvSpPr>
            <p:cNvPr id="933" name="Google Shape;933;p40"/>
            <p:cNvSpPr/>
            <p:nvPr/>
          </p:nvSpPr>
          <p:spPr>
            <a:xfrm>
              <a:off x="2721000" y="2209475"/>
              <a:ext cx="1086350" cy="795400"/>
            </a:xfrm>
            <a:custGeom>
              <a:avLst/>
              <a:gdLst/>
              <a:ahLst/>
              <a:cxnLst/>
              <a:rect l="l" t="t" r="r" b="b"/>
              <a:pathLst>
                <a:path w="43454" h="31816" extrusionOk="0">
                  <a:moveTo>
                    <a:pt x="21967" y="1"/>
                  </a:moveTo>
                  <a:cubicBezTo>
                    <a:pt x="21346" y="1"/>
                    <a:pt x="20724" y="37"/>
                    <a:pt x="20104" y="113"/>
                  </a:cubicBezTo>
                  <a:cubicBezTo>
                    <a:pt x="15952" y="624"/>
                    <a:pt x="12165" y="2813"/>
                    <a:pt x="8985" y="5533"/>
                  </a:cubicBezTo>
                  <a:cubicBezTo>
                    <a:pt x="6108" y="7992"/>
                    <a:pt x="3602" y="10959"/>
                    <a:pt x="2063" y="14414"/>
                  </a:cubicBezTo>
                  <a:cubicBezTo>
                    <a:pt x="522" y="17872"/>
                    <a:pt x="1" y="21853"/>
                    <a:pt x="1021" y="25497"/>
                  </a:cubicBezTo>
                  <a:cubicBezTo>
                    <a:pt x="1311" y="26527"/>
                    <a:pt x="1727" y="27518"/>
                    <a:pt x="2262" y="28448"/>
                  </a:cubicBezTo>
                  <a:cubicBezTo>
                    <a:pt x="3662" y="30412"/>
                    <a:pt x="5937" y="31816"/>
                    <a:pt x="8273" y="31816"/>
                  </a:cubicBezTo>
                  <a:cubicBezTo>
                    <a:pt x="8690" y="31816"/>
                    <a:pt x="9108" y="31771"/>
                    <a:pt x="9523" y="31677"/>
                  </a:cubicBezTo>
                  <a:cubicBezTo>
                    <a:pt x="12058" y="31111"/>
                    <a:pt x="13880" y="28980"/>
                    <a:pt x="15991" y="27469"/>
                  </a:cubicBezTo>
                  <a:cubicBezTo>
                    <a:pt x="18471" y="25694"/>
                    <a:pt x="21524" y="24768"/>
                    <a:pt x="24571" y="24768"/>
                  </a:cubicBezTo>
                  <a:cubicBezTo>
                    <a:pt x="26332" y="24768"/>
                    <a:pt x="28091" y="25077"/>
                    <a:pt x="29737" y="25710"/>
                  </a:cubicBezTo>
                  <a:cubicBezTo>
                    <a:pt x="31303" y="26307"/>
                    <a:pt x="32756" y="27178"/>
                    <a:pt x="34323" y="27778"/>
                  </a:cubicBezTo>
                  <a:cubicBezTo>
                    <a:pt x="35340" y="28170"/>
                    <a:pt x="36440" y="28446"/>
                    <a:pt x="37524" y="28446"/>
                  </a:cubicBezTo>
                  <a:cubicBezTo>
                    <a:pt x="38105" y="28446"/>
                    <a:pt x="38681" y="28366"/>
                    <a:pt x="39237" y="28183"/>
                  </a:cubicBezTo>
                  <a:cubicBezTo>
                    <a:pt x="41512" y="27433"/>
                    <a:pt x="42957" y="25045"/>
                    <a:pt x="43205" y="22661"/>
                  </a:cubicBezTo>
                  <a:cubicBezTo>
                    <a:pt x="43454" y="20278"/>
                    <a:pt x="42712" y="17902"/>
                    <a:pt x="41778" y="15693"/>
                  </a:cubicBezTo>
                  <a:cubicBezTo>
                    <a:pt x="39924" y="11292"/>
                    <a:pt x="37210" y="7164"/>
                    <a:pt x="33460" y="4203"/>
                  </a:cubicBezTo>
                  <a:cubicBezTo>
                    <a:pt x="30198" y="1629"/>
                    <a:pt x="26099" y="1"/>
                    <a:pt x="219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0"/>
            <p:cNvSpPr/>
            <p:nvPr/>
          </p:nvSpPr>
          <p:spPr>
            <a:xfrm>
              <a:off x="2692000" y="2198075"/>
              <a:ext cx="994100" cy="937050"/>
            </a:xfrm>
            <a:custGeom>
              <a:avLst/>
              <a:gdLst/>
              <a:ahLst/>
              <a:cxnLst/>
              <a:rect l="l" t="t" r="r" b="b"/>
              <a:pathLst>
                <a:path w="39764" h="37482" extrusionOk="0">
                  <a:moveTo>
                    <a:pt x="22440" y="4506"/>
                  </a:moveTo>
                  <a:cubicBezTo>
                    <a:pt x="22520" y="4506"/>
                    <a:pt x="22599" y="4506"/>
                    <a:pt x="22678" y="4508"/>
                  </a:cubicBezTo>
                  <a:cubicBezTo>
                    <a:pt x="26059" y="4567"/>
                    <a:pt x="29229" y="6185"/>
                    <a:pt x="31480" y="8677"/>
                  </a:cubicBezTo>
                  <a:cubicBezTo>
                    <a:pt x="33840" y="11289"/>
                    <a:pt x="34982" y="14600"/>
                    <a:pt x="35137" y="18093"/>
                  </a:cubicBezTo>
                  <a:cubicBezTo>
                    <a:pt x="35280" y="21345"/>
                    <a:pt x="35127" y="25288"/>
                    <a:pt x="33593" y="28238"/>
                  </a:cubicBezTo>
                  <a:cubicBezTo>
                    <a:pt x="32708" y="29941"/>
                    <a:pt x="30969" y="31444"/>
                    <a:pt x="29131" y="31444"/>
                  </a:cubicBezTo>
                  <a:cubicBezTo>
                    <a:pt x="28467" y="31444"/>
                    <a:pt x="27791" y="31248"/>
                    <a:pt x="27137" y="30795"/>
                  </a:cubicBezTo>
                  <a:cubicBezTo>
                    <a:pt x="25817" y="29880"/>
                    <a:pt x="24862" y="28494"/>
                    <a:pt x="23824" y="27288"/>
                  </a:cubicBezTo>
                  <a:cubicBezTo>
                    <a:pt x="22448" y="25690"/>
                    <a:pt x="20907" y="24210"/>
                    <a:pt x="18975" y="23318"/>
                  </a:cubicBezTo>
                  <a:cubicBezTo>
                    <a:pt x="17717" y="22738"/>
                    <a:pt x="16424" y="22508"/>
                    <a:pt x="15099" y="22508"/>
                  </a:cubicBezTo>
                  <a:cubicBezTo>
                    <a:pt x="14474" y="22508"/>
                    <a:pt x="13842" y="22559"/>
                    <a:pt x="13203" y="22648"/>
                  </a:cubicBezTo>
                  <a:cubicBezTo>
                    <a:pt x="12127" y="22799"/>
                    <a:pt x="10883" y="23237"/>
                    <a:pt x="9727" y="23237"/>
                  </a:cubicBezTo>
                  <a:cubicBezTo>
                    <a:pt x="9355" y="23237"/>
                    <a:pt x="8993" y="23192"/>
                    <a:pt x="8647" y="23078"/>
                  </a:cubicBezTo>
                  <a:cubicBezTo>
                    <a:pt x="7125" y="22574"/>
                    <a:pt x="6175" y="20845"/>
                    <a:pt x="5647" y="19434"/>
                  </a:cubicBezTo>
                  <a:cubicBezTo>
                    <a:pt x="5124" y="18038"/>
                    <a:pt x="5000" y="16555"/>
                    <a:pt x="4826" y="15084"/>
                  </a:cubicBezTo>
                  <a:cubicBezTo>
                    <a:pt x="4847" y="14984"/>
                    <a:pt x="4864" y="14883"/>
                    <a:pt x="4890" y="14783"/>
                  </a:cubicBezTo>
                  <a:cubicBezTo>
                    <a:pt x="5850" y="10997"/>
                    <a:pt x="8777" y="8794"/>
                    <a:pt x="12199" y="7271"/>
                  </a:cubicBezTo>
                  <a:cubicBezTo>
                    <a:pt x="15342" y="5873"/>
                    <a:pt x="18945" y="4506"/>
                    <a:pt x="22440" y="4506"/>
                  </a:cubicBezTo>
                  <a:close/>
                  <a:moveTo>
                    <a:pt x="22683" y="0"/>
                  </a:moveTo>
                  <a:cubicBezTo>
                    <a:pt x="18850" y="0"/>
                    <a:pt x="15048" y="1371"/>
                    <a:pt x="11529" y="2747"/>
                  </a:cubicBezTo>
                  <a:cubicBezTo>
                    <a:pt x="6501" y="4714"/>
                    <a:pt x="1827" y="8042"/>
                    <a:pt x="510" y="13576"/>
                  </a:cubicBezTo>
                  <a:cubicBezTo>
                    <a:pt x="2" y="15713"/>
                    <a:pt x="0" y="17852"/>
                    <a:pt x="451" y="19869"/>
                  </a:cubicBezTo>
                  <a:cubicBezTo>
                    <a:pt x="683" y="22369"/>
                    <a:pt x="1547" y="24758"/>
                    <a:pt x="3341" y="26588"/>
                  </a:cubicBezTo>
                  <a:cubicBezTo>
                    <a:pt x="4968" y="28246"/>
                    <a:pt x="7184" y="29236"/>
                    <a:pt x="9513" y="29236"/>
                  </a:cubicBezTo>
                  <a:cubicBezTo>
                    <a:pt x="9549" y="29236"/>
                    <a:pt x="9586" y="29235"/>
                    <a:pt x="9622" y="29235"/>
                  </a:cubicBezTo>
                  <a:cubicBezTo>
                    <a:pt x="11298" y="29213"/>
                    <a:pt x="13063" y="28573"/>
                    <a:pt x="14745" y="28573"/>
                  </a:cubicBezTo>
                  <a:cubicBezTo>
                    <a:pt x="14987" y="28573"/>
                    <a:pt x="15227" y="28586"/>
                    <a:pt x="15464" y="28616"/>
                  </a:cubicBezTo>
                  <a:cubicBezTo>
                    <a:pt x="17198" y="28837"/>
                    <a:pt x="18452" y="30471"/>
                    <a:pt x="19508" y="31714"/>
                  </a:cubicBezTo>
                  <a:cubicBezTo>
                    <a:pt x="20985" y="33453"/>
                    <a:pt x="22517" y="35298"/>
                    <a:pt x="24558" y="36399"/>
                  </a:cubicBezTo>
                  <a:cubicBezTo>
                    <a:pt x="25925" y="37138"/>
                    <a:pt x="27358" y="37482"/>
                    <a:pt x="28763" y="37482"/>
                  </a:cubicBezTo>
                  <a:cubicBezTo>
                    <a:pt x="31979" y="37482"/>
                    <a:pt x="35046" y="35681"/>
                    <a:pt x="36834" y="32681"/>
                  </a:cubicBezTo>
                  <a:cubicBezTo>
                    <a:pt x="39092" y="28891"/>
                    <a:pt x="39764" y="23904"/>
                    <a:pt x="39558" y="19557"/>
                  </a:cubicBezTo>
                  <a:cubicBezTo>
                    <a:pt x="39352" y="15211"/>
                    <a:pt x="38052" y="10815"/>
                    <a:pt x="35598" y="7202"/>
                  </a:cubicBezTo>
                  <a:cubicBezTo>
                    <a:pt x="33095" y="3515"/>
                    <a:pt x="29349" y="834"/>
                    <a:pt x="24902" y="163"/>
                  </a:cubicBezTo>
                  <a:cubicBezTo>
                    <a:pt x="24162" y="51"/>
                    <a:pt x="23422" y="0"/>
                    <a:pt x="226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5" name="Google Shape;935;p40"/>
          <p:cNvSpPr/>
          <p:nvPr/>
        </p:nvSpPr>
        <p:spPr>
          <a:xfrm>
            <a:off x="6800475" y="287588"/>
            <a:ext cx="418734" cy="375028"/>
          </a:xfrm>
          <a:custGeom>
            <a:avLst/>
            <a:gdLst/>
            <a:ahLst/>
            <a:cxnLst/>
            <a:rect l="l" t="t" r="r" b="b"/>
            <a:pathLst>
              <a:path w="38084" h="34109" extrusionOk="0">
                <a:moveTo>
                  <a:pt x="18993" y="0"/>
                </a:moveTo>
                <a:cubicBezTo>
                  <a:pt x="18235" y="0"/>
                  <a:pt x="17478" y="833"/>
                  <a:pt x="17357" y="2350"/>
                </a:cubicBezTo>
                <a:cubicBezTo>
                  <a:pt x="16993" y="5243"/>
                  <a:pt x="16630" y="8135"/>
                  <a:pt x="16264" y="11025"/>
                </a:cubicBezTo>
                <a:cubicBezTo>
                  <a:pt x="14867" y="8276"/>
                  <a:pt x="13470" y="5524"/>
                  <a:pt x="12071" y="2773"/>
                </a:cubicBezTo>
                <a:cubicBezTo>
                  <a:pt x="11778" y="2066"/>
                  <a:pt x="11108" y="1181"/>
                  <a:pt x="10327" y="1181"/>
                </a:cubicBezTo>
                <a:cubicBezTo>
                  <a:pt x="10133" y="1181"/>
                  <a:pt x="9931" y="1236"/>
                  <a:pt x="9727" y="1362"/>
                </a:cubicBezTo>
                <a:cubicBezTo>
                  <a:pt x="9123" y="1795"/>
                  <a:pt x="9260" y="2715"/>
                  <a:pt x="9462" y="3429"/>
                </a:cubicBezTo>
                <a:cubicBezTo>
                  <a:pt x="10392" y="6718"/>
                  <a:pt x="11322" y="10004"/>
                  <a:pt x="12250" y="13291"/>
                </a:cubicBezTo>
                <a:cubicBezTo>
                  <a:pt x="10978" y="12796"/>
                  <a:pt x="8294" y="12305"/>
                  <a:pt x="5760" y="12305"/>
                </a:cubicBezTo>
                <a:cubicBezTo>
                  <a:pt x="3174" y="12305"/>
                  <a:pt x="744" y="12816"/>
                  <a:pt x="125" y="14353"/>
                </a:cubicBezTo>
                <a:cubicBezTo>
                  <a:pt x="0" y="15406"/>
                  <a:pt x="1248" y="16032"/>
                  <a:pt x="2266" y="16333"/>
                </a:cubicBezTo>
                <a:cubicBezTo>
                  <a:pt x="5831" y="17388"/>
                  <a:pt x="9395" y="18444"/>
                  <a:pt x="12959" y="19501"/>
                </a:cubicBezTo>
                <a:cubicBezTo>
                  <a:pt x="9097" y="20538"/>
                  <a:pt x="5561" y="22761"/>
                  <a:pt x="2953" y="25791"/>
                </a:cubicBezTo>
                <a:cubicBezTo>
                  <a:pt x="1679" y="26977"/>
                  <a:pt x="1790" y="29020"/>
                  <a:pt x="3727" y="29020"/>
                </a:cubicBezTo>
                <a:cubicBezTo>
                  <a:pt x="3770" y="29020"/>
                  <a:pt x="3813" y="29019"/>
                  <a:pt x="3858" y="29017"/>
                </a:cubicBezTo>
                <a:cubicBezTo>
                  <a:pt x="7828" y="27781"/>
                  <a:pt x="11407" y="25298"/>
                  <a:pt x="15219" y="23594"/>
                </a:cubicBezTo>
                <a:lnTo>
                  <a:pt x="15219" y="23594"/>
                </a:lnTo>
                <a:cubicBezTo>
                  <a:pt x="13726" y="26201"/>
                  <a:pt x="12787" y="29119"/>
                  <a:pt x="12449" y="32102"/>
                </a:cubicBezTo>
                <a:cubicBezTo>
                  <a:pt x="12332" y="33140"/>
                  <a:pt x="13159" y="33828"/>
                  <a:pt x="13997" y="33828"/>
                </a:cubicBezTo>
                <a:cubicBezTo>
                  <a:pt x="14473" y="33828"/>
                  <a:pt x="14952" y="33606"/>
                  <a:pt x="15264" y="33101"/>
                </a:cubicBezTo>
                <a:cubicBezTo>
                  <a:pt x="16837" y="30558"/>
                  <a:pt x="18086" y="27827"/>
                  <a:pt x="18980" y="24975"/>
                </a:cubicBezTo>
                <a:cubicBezTo>
                  <a:pt x="19276" y="27887"/>
                  <a:pt x="20170" y="30732"/>
                  <a:pt x="21565" y="33303"/>
                </a:cubicBezTo>
                <a:cubicBezTo>
                  <a:pt x="21867" y="33860"/>
                  <a:pt x="22382" y="34109"/>
                  <a:pt x="22894" y="34109"/>
                </a:cubicBezTo>
                <a:cubicBezTo>
                  <a:pt x="23700" y="34109"/>
                  <a:pt x="24497" y="33492"/>
                  <a:pt x="24437" y="32497"/>
                </a:cubicBezTo>
                <a:cubicBezTo>
                  <a:pt x="24289" y="29954"/>
                  <a:pt x="23988" y="27422"/>
                  <a:pt x="23532" y="24917"/>
                </a:cubicBezTo>
                <a:lnTo>
                  <a:pt x="23532" y="24917"/>
                </a:lnTo>
                <a:cubicBezTo>
                  <a:pt x="25265" y="27915"/>
                  <a:pt x="28001" y="30321"/>
                  <a:pt x="31189" y="31662"/>
                </a:cubicBezTo>
                <a:cubicBezTo>
                  <a:pt x="31867" y="31965"/>
                  <a:pt x="32481" y="32101"/>
                  <a:pt x="33008" y="32101"/>
                </a:cubicBezTo>
                <a:cubicBezTo>
                  <a:pt x="35030" y="32101"/>
                  <a:pt x="35786" y="30106"/>
                  <a:pt x="34074" y="27890"/>
                </a:cubicBezTo>
                <a:cubicBezTo>
                  <a:pt x="32214" y="25256"/>
                  <a:pt x="29941" y="22941"/>
                  <a:pt x="27341" y="21035"/>
                </a:cubicBezTo>
                <a:lnTo>
                  <a:pt x="27341" y="21035"/>
                </a:lnTo>
                <a:cubicBezTo>
                  <a:pt x="28605" y="21340"/>
                  <a:pt x="29905" y="21490"/>
                  <a:pt x="31205" y="21490"/>
                </a:cubicBezTo>
                <a:cubicBezTo>
                  <a:pt x="32419" y="21490"/>
                  <a:pt x="33634" y="21359"/>
                  <a:pt x="34819" y="21099"/>
                </a:cubicBezTo>
                <a:cubicBezTo>
                  <a:pt x="36059" y="20831"/>
                  <a:pt x="36077" y="19060"/>
                  <a:pt x="34847" y="18755"/>
                </a:cubicBezTo>
                <a:cubicBezTo>
                  <a:pt x="32461" y="18164"/>
                  <a:pt x="30011" y="17867"/>
                  <a:pt x="27554" y="17867"/>
                </a:cubicBezTo>
                <a:cubicBezTo>
                  <a:pt x="27419" y="17867"/>
                  <a:pt x="27284" y="17868"/>
                  <a:pt x="27148" y="17870"/>
                </a:cubicBezTo>
                <a:cubicBezTo>
                  <a:pt x="30483" y="15161"/>
                  <a:pt x="34385" y="12987"/>
                  <a:pt x="37405" y="9953"/>
                </a:cubicBezTo>
                <a:cubicBezTo>
                  <a:pt x="38084" y="8599"/>
                  <a:pt x="37269" y="7886"/>
                  <a:pt x="36207" y="7886"/>
                </a:cubicBezTo>
                <a:cubicBezTo>
                  <a:pt x="35719" y="7886"/>
                  <a:pt x="35179" y="8036"/>
                  <a:pt x="34707" y="8345"/>
                </a:cubicBezTo>
                <a:cubicBezTo>
                  <a:pt x="31590" y="9901"/>
                  <a:pt x="28470" y="11454"/>
                  <a:pt x="25349" y="13006"/>
                </a:cubicBezTo>
                <a:cubicBezTo>
                  <a:pt x="26600" y="9980"/>
                  <a:pt x="27851" y="6951"/>
                  <a:pt x="29102" y="3921"/>
                </a:cubicBezTo>
                <a:cubicBezTo>
                  <a:pt x="29566" y="3024"/>
                  <a:pt x="29818" y="1431"/>
                  <a:pt x="28582" y="1094"/>
                </a:cubicBezTo>
                <a:cubicBezTo>
                  <a:pt x="28518" y="1082"/>
                  <a:pt x="28456" y="1076"/>
                  <a:pt x="28395" y="1076"/>
                </a:cubicBezTo>
                <a:cubicBezTo>
                  <a:pt x="27742" y="1076"/>
                  <a:pt x="27221" y="1734"/>
                  <a:pt x="26857" y="2317"/>
                </a:cubicBezTo>
                <a:cubicBezTo>
                  <a:pt x="24763" y="5682"/>
                  <a:pt x="22668" y="9047"/>
                  <a:pt x="20571" y="12412"/>
                </a:cubicBezTo>
                <a:cubicBezTo>
                  <a:pt x="21228" y="8979"/>
                  <a:pt x="21225" y="5452"/>
                  <a:pt x="20560" y="2020"/>
                </a:cubicBezTo>
                <a:cubicBezTo>
                  <a:pt x="20323" y="640"/>
                  <a:pt x="19658" y="0"/>
                  <a:pt x="18993" y="0"/>
                </a:cubicBezTo>
                <a:close/>
              </a:path>
            </a:pathLst>
          </a:custGeom>
          <a:solidFill>
            <a:srgbClr val="1833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6" name="Google Shape;936;p40"/>
          <p:cNvGrpSpPr/>
          <p:nvPr/>
        </p:nvGrpSpPr>
        <p:grpSpPr>
          <a:xfrm>
            <a:off x="-562856" y="2907804"/>
            <a:ext cx="2548227" cy="2819226"/>
            <a:chOff x="-562847" y="3029925"/>
            <a:chExt cx="2437795" cy="2697049"/>
          </a:xfrm>
        </p:grpSpPr>
        <p:sp>
          <p:nvSpPr>
            <p:cNvPr id="937" name="Google Shape;937;p40"/>
            <p:cNvSpPr/>
            <p:nvPr/>
          </p:nvSpPr>
          <p:spPr>
            <a:xfrm rot="3920542">
              <a:off x="-443885" y="3542187"/>
              <a:ext cx="2199871" cy="1672525"/>
            </a:xfrm>
            <a:custGeom>
              <a:avLst/>
              <a:gdLst/>
              <a:ahLst/>
              <a:cxnLst/>
              <a:rect l="l" t="t" r="r" b="b"/>
              <a:pathLst>
                <a:path w="40502" h="30793" extrusionOk="0">
                  <a:moveTo>
                    <a:pt x="20702" y="1"/>
                  </a:moveTo>
                  <a:cubicBezTo>
                    <a:pt x="13194" y="1"/>
                    <a:pt x="6064" y="4237"/>
                    <a:pt x="2783" y="11051"/>
                  </a:cubicBezTo>
                  <a:cubicBezTo>
                    <a:pt x="687" y="15406"/>
                    <a:pt x="0" y="20508"/>
                    <a:pt x="687" y="26645"/>
                  </a:cubicBezTo>
                  <a:cubicBezTo>
                    <a:pt x="957" y="29086"/>
                    <a:pt x="2755" y="30793"/>
                    <a:pt x="5051" y="30793"/>
                  </a:cubicBezTo>
                  <a:cubicBezTo>
                    <a:pt x="6281" y="30793"/>
                    <a:pt x="7528" y="30216"/>
                    <a:pt x="8389" y="29255"/>
                  </a:cubicBezTo>
                  <a:cubicBezTo>
                    <a:pt x="9178" y="28373"/>
                    <a:pt x="9543" y="27280"/>
                    <a:pt x="9419" y="26178"/>
                  </a:cubicBezTo>
                  <a:cubicBezTo>
                    <a:pt x="9029" y="22683"/>
                    <a:pt x="8834" y="18205"/>
                    <a:pt x="10805" y="14584"/>
                  </a:cubicBezTo>
                  <a:cubicBezTo>
                    <a:pt x="12341" y="11763"/>
                    <a:pt x="15032" y="9718"/>
                    <a:pt x="18185" y="8980"/>
                  </a:cubicBezTo>
                  <a:cubicBezTo>
                    <a:pt x="18983" y="8793"/>
                    <a:pt x="19789" y="8701"/>
                    <a:pt x="20592" y="8701"/>
                  </a:cubicBezTo>
                  <a:cubicBezTo>
                    <a:pt x="22994" y="8701"/>
                    <a:pt x="25360" y="9525"/>
                    <a:pt x="27328" y="11092"/>
                  </a:cubicBezTo>
                  <a:cubicBezTo>
                    <a:pt x="30083" y="13286"/>
                    <a:pt x="31721" y="16660"/>
                    <a:pt x="31706" y="20121"/>
                  </a:cubicBezTo>
                  <a:cubicBezTo>
                    <a:pt x="31699" y="21704"/>
                    <a:pt x="32455" y="23050"/>
                    <a:pt x="33775" y="23821"/>
                  </a:cubicBezTo>
                  <a:cubicBezTo>
                    <a:pt x="34472" y="24228"/>
                    <a:pt x="35275" y="24432"/>
                    <a:pt x="36079" y="24432"/>
                  </a:cubicBezTo>
                  <a:cubicBezTo>
                    <a:pt x="36873" y="24432"/>
                    <a:pt x="37667" y="24234"/>
                    <a:pt x="38360" y="23836"/>
                  </a:cubicBezTo>
                  <a:cubicBezTo>
                    <a:pt x="39691" y="23075"/>
                    <a:pt x="40460" y="21726"/>
                    <a:pt x="40465" y="20136"/>
                  </a:cubicBezTo>
                  <a:cubicBezTo>
                    <a:pt x="40501" y="10700"/>
                    <a:pt x="33965" y="2423"/>
                    <a:pt x="24918" y="453"/>
                  </a:cubicBezTo>
                  <a:cubicBezTo>
                    <a:pt x="23515" y="148"/>
                    <a:pt x="22102" y="1"/>
                    <a:pt x="20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0"/>
            <p:cNvSpPr/>
            <p:nvPr/>
          </p:nvSpPr>
          <p:spPr>
            <a:xfrm rot="3920542">
              <a:off x="-116858" y="4025639"/>
              <a:ext cx="1051106" cy="971426"/>
            </a:xfrm>
            <a:custGeom>
              <a:avLst/>
              <a:gdLst/>
              <a:ahLst/>
              <a:cxnLst/>
              <a:rect l="l" t="t" r="r" b="b"/>
              <a:pathLst>
                <a:path w="19352" h="17885" extrusionOk="0">
                  <a:moveTo>
                    <a:pt x="10051" y="1"/>
                  </a:moveTo>
                  <a:cubicBezTo>
                    <a:pt x="9146" y="1"/>
                    <a:pt x="8218" y="156"/>
                    <a:pt x="7296" y="487"/>
                  </a:cubicBezTo>
                  <a:cubicBezTo>
                    <a:pt x="3198" y="1956"/>
                    <a:pt x="0" y="6443"/>
                    <a:pt x="940" y="10879"/>
                  </a:cubicBezTo>
                  <a:cubicBezTo>
                    <a:pt x="1091" y="11586"/>
                    <a:pt x="1350" y="12266"/>
                    <a:pt x="1707" y="12895"/>
                  </a:cubicBezTo>
                  <a:cubicBezTo>
                    <a:pt x="1942" y="13438"/>
                    <a:pt x="2238" y="13953"/>
                    <a:pt x="2591" y="14429"/>
                  </a:cubicBezTo>
                  <a:cubicBezTo>
                    <a:pt x="4270" y="16692"/>
                    <a:pt x="6843" y="17885"/>
                    <a:pt x="9483" y="17885"/>
                  </a:cubicBezTo>
                  <a:cubicBezTo>
                    <a:pt x="10924" y="17885"/>
                    <a:pt x="12385" y="17529"/>
                    <a:pt x="13731" y="16799"/>
                  </a:cubicBezTo>
                  <a:cubicBezTo>
                    <a:pt x="17569" y="14713"/>
                    <a:pt x="19352" y="9753"/>
                    <a:pt x="17867" y="5666"/>
                  </a:cubicBezTo>
                  <a:cubicBezTo>
                    <a:pt x="16628" y="2254"/>
                    <a:pt x="13500" y="1"/>
                    <a:pt x="100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9" name="Google Shape;939;p40"/>
          <p:cNvGrpSpPr/>
          <p:nvPr/>
        </p:nvGrpSpPr>
        <p:grpSpPr>
          <a:xfrm>
            <a:off x="-471893" y="4051307"/>
            <a:ext cx="1026624" cy="958262"/>
            <a:chOff x="-519325" y="2901896"/>
            <a:chExt cx="982133" cy="916734"/>
          </a:xfrm>
        </p:grpSpPr>
        <p:sp>
          <p:nvSpPr>
            <p:cNvPr id="940" name="Google Shape;940;p40"/>
            <p:cNvSpPr/>
            <p:nvPr/>
          </p:nvSpPr>
          <p:spPr>
            <a:xfrm>
              <a:off x="-519325" y="2901896"/>
              <a:ext cx="982133" cy="916734"/>
            </a:xfrm>
            <a:custGeom>
              <a:avLst/>
              <a:gdLst/>
              <a:ahLst/>
              <a:cxnLst/>
              <a:rect l="l" t="t" r="r" b="b"/>
              <a:pathLst>
                <a:path w="21505" h="20073" extrusionOk="0">
                  <a:moveTo>
                    <a:pt x="10657" y="456"/>
                  </a:moveTo>
                  <a:cubicBezTo>
                    <a:pt x="14109" y="456"/>
                    <a:pt x="17116" y="2555"/>
                    <a:pt x="18704" y="5275"/>
                  </a:cubicBezTo>
                  <a:cubicBezTo>
                    <a:pt x="20634" y="8585"/>
                    <a:pt x="20993" y="13810"/>
                    <a:pt x="15656" y="17652"/>
                  </a:cubicBezTo>
                  <a:lnTo>
                    <a:pt x="15644" y="17662"/>
                  </a:lnTo>
                  <a:cubicBezTo>
                    <a:pt x="14092" y="18946"/>
                    <a:pt x="12092" y="19620"/>
                    <a:pt x="9985" y="19620"/>
                  </a:cubicBezTo>
                  <a:cubicBezTo>
                    <a:pt x="9046" y="19620"/>
                    <a:pt x="8087" y="19486"/>
                    <a:pt x="7137" y="19214"/>
                  </a:cubicBezTo>
                  <a:cubicBezTo>
                    <a:pt x="4268" y="18391"/>
                    <a:pt x="2055" y="16389"/>
                    <a:pt x="1217" y="13860"/>
                  </a:cubicBezTo>
                  <a:cubicBezTo>
                    <a:pt x="466" y="11595"/>
                    <a:pt x="712" y="8916"/>
                    <a:pt x="1905" y="6314"/>
                  </a:cubicBezTo>
                  <a:cubicBezTo>
                    <a:pt x="2910" y="4102"/>
                    <a:pt x="4665" y="2329"/>
                    <a:pt x="6846" y="1322"/>
                  </a:cubicBezTo>
                  <a:cubicBezTo>
                    <a:pt x="8144" y="723"/>
                    <a:pt x="9428" y="456"/>
                    <a:pt x="10657" y="456"/>
                  </a:cubicBezTo>
                  <a:close/>
                  <a:moveTo>
                    <a:pt x="10662" y="1"/>
                  </a:moveTo>
                  <a:cubicBezTo>
                    <a:pt x="9371" y="1"/>
                    <a:pt x="8020" y="280"/>
                    <a:pt x="6656" y="910"/>
                  </a:cubicBezTo>
                  <a:cubicBezTo>
                    <a:pt x="4377" y="1964"/>
                    <a:pt x="2543" y="3815"/>
                    <a:pt x="1492" y="6124"/>
                  </a:cubicBezTo>
                  <a:cubicBezTo>
                    <a:pt x="251" y="8830"/>
                    <a:pt x="1" y="11628"/>
                    <a:pt x="787" y="14003"/>
                  </a:cubicBezTo>
                  <a:cubicBezTo>
                    <a:pt x="1673" y="16674"/>
                    <a:pt x="4000" y="18786"/>
                    <a:pt x="7013" y="19650"/>
                  </a:cubicBezTo>
                  <a:cubicBezTo>
                    <a:pt x="7980" y="19928"/>
                    <a:pt x="8979" y="20071"/>
                    <a:pt x="9986" y="20073"/>
                  </a:cubicBezTo>
                  <a:cubicBezTo>
                    <a:pt x="12194" y="20073"/>
                    <a:pt x="14295" y="19365"/>
                    <a:pt x="15927" y="18016"/>
                  </a:cubicBezTo>
                  <a:cubicBezTo>
                    <a:pt x="21505" y="13996"/>
                    <a:pt x="21120" y="8519"/>
                    <a:pt x="19095" y="5048"/>
                  </a:cubicBezTo>
                  <a:cubicBezTo>
                    <a:pt x="17433" y="2198"/>
                    <a:pt x="14280" y="1"/>
                    <a:pt x="10662" y="1"/>
                  </a:cubicBezTo>
                  <a:close/>
                </a:path>
              </a:pathLst>
            </a:custGeom>
            <a:solidFill>
              <a:srgbClr val="183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0"/>
            <p:cNvSpPr/>
            <p:nvPr/>
          </p:nvSpPr>
          <p:spPr>
            <a:xfrm>
              <a:off x="-316321" y="3084298"/>
              <a:ext cx="617915" cy="564755"/>
            </a:xfrm>
            <a:custGeom>
              <a:avLst/>
              <a:gdLst/>
              <a:ahLst/>
              <a:cxnLst/>
              <a:rect l="l" t="t" r="r" b="b"/>
              <a:pathLst>
                <a:path w="13530" h="12366" extrusionOk="0">
                  <a:moveTo>
                    <a:pt x="6724" y="457"/>
                  </a:moveTo>
                  <a:cubicBezTo>
                    <a:pt x="8745" y="457"/>
                    <a:pt x="10536" y="1590"/>
                    <a:pt x="11517" y="3090"/>
                  </a:cubicBezTo>
                  <a:cubicBezTo>
                    <a:pt x="12707" y="4902"/>
                    <a:pt x="13010" y="7688"/>
                    <a:pt x="10297" y="10070"/>
                  </a:cubicBezTo>
                  <a:cubicBezTo>
                    <a:pt x="10289" y="10078"/>
                    <a:pt x="10281" y="10086"/>
                    <a:pt x="10274" y="10095"/>
                  </a:cubicBezTo>
                  <a:cubicBezTo>
                    <a:pt x="9288" y="11266"/>
                    <a:pt x="7805" y="11913"/>
                    <a:pt x="6186" y="11913"/>
                  </a:cubicBezTo>
                  <a:cubicBezTo>
                    <a:pt x="5865" y="11913"/>
                    <a:pt x="5539" y="11888"/>
                    <a:pt x="5210" y="11836"/>
                  </a:cubicBezTo>
                  <a:cubicBezTo>
                    <a:pt x="3288" y="11531"/>
                    <a:pt x="1693" y="10355"/>
                    <a:pt x="1048" y="8766"/>
                  </a:cubicBezTo>
                  <a:cubicBezTo>
                    <a:pt x="470" y="7339"/>
                    <a:pt x="593" y="5618"/>
                    <a:pt x="1400" y="3916"/>
                  </a:cubicBezTo>
                  <a:cubicBezTo>
                    <a:pt x="2001" y="2642"/>
                    <a:pt x="3026" y="1615"/>
                    <a:pt x="4300" y="1013"/>
                  </a:cubicBezTo>
                  <a:cubicBezTo>
                    <a:pt x="5119" y="626"/>
                    <a:pt x="5939" y="457"/>
                    <a:pt x="6724" y="457"/>
                  </a:cubicBezTo>
                  <a:close/>
                  <a:moveTo>
                    <a:pt x="6726" y="1"/>
                  </a:moveTo>
                  <a:cubicBezTo>
                    <a:pt x="5879" y="1"/>
                    <a:pt x="4994" y="185"/>
                    <a:pt x="4107" y="603"/>
                  </a:cubicBezTo>
                  <a:cubicBezTo>
                    <a:pt x="2738" y="1250"/>
                    <a:pt x="1637" y="2353"/>
                    <a:pt x="990" y="3722"/>
                  </a:cubicBezTo>
                  <a:cubicBezTo>
                    <a:pt x="129" y="5539"/>
                    <a:pt x="1" y="7390"/>
                    <a:pt x="630" y="8936"/>
                  </a:cubicBezTo>
                  <a:cubicBezTo>
                    <a:pt x="1334" y="10671"/>
                    <a:pt x="3062" y="11953"/>
                    <a:pt x="5139" y="12282"/>
                  </a:cubicBezTo>
                  <a:cubicBezTo>
                    <a:pt x="5488" y="12338"/>
                    <a:pt x="5839" y="12366"/>
                    <a:pt x="6193" y="12366"/>
                  </a:cubicBezTo>
                  <a:cubicBezTo>
                    <a:pt x="7935" y="12366"/>
                    <a:pt x="9537" y="11666"/>
                    <a:pt x="10610" y="10399"/>
                  </a:cubicBezTo>
                  <a:cubicBezTo>
                    <a:pt x="13530" y="7825"/>
                    <a:pt x="13130" y="4719"/>
                    <a:pt x="11897" y="2841"/>
                  </a:cubicBezTo>
                  <a:cubicBezTo>
                    <a:pt x="10837" y="1225"/>
                    <a:pt x="8908" y="1"/>
                    <a:pt x="6726" y="1"/>
                  </a:cubicBezTo>
                  <a:close/>
                </a:path>
              </a:pathLst>
            </a:custGeom>
            <a:solidFill>
              <a:srgbClr val="183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0"/>
            <p:cNvSpPr/>
            <p:nvPr/>
          </p:nvSpPr>
          <p:spPr>
            <a:xfrm>
              <a:off x="-114322" y="3263732"/>
              <a:ext cx="260410" cy="225838"/>
            </a:xfrm>
            <a:custGeom>
              <a:avLst/>
              <a:gdLst/>
              <a:ahLst/>
              <a:cxnLst/>
              <a:rect l="l" t="t" r="r" b="b"/>
              <a:pathLst>
                <a:path w="5702" h="4945" extrusionOk="0">
                  <a:moveTo>
                    <a:pt x="3088" y="448"/>
                  </a:moveTo>
                  <a:cubicBezTo>
                    <a:pt x="3443" y="448"/>
                    <a:pt x="3791" y="512"/>
                    <a:pt x="4090" y="640"/>
                  </a:cubicBezTo>
                  <a:cubicBezTo>
                    <a:pt x="4900" y="988"/>
                    <a:pt x="5199" y="1717"/>
                    <a:pt x="4911" y="2642"/>
                  </a:cubicBezTo>
                  <a:cubicBezTo>
                    <a:pt x="4910" y="2647"/>
                    <a:pt x="4908" y="2652"/>
                    <a:pt x="4908" y="2657"/>
                  </a:cubicBezTo>
                  <a:cubicBezTo>
                    <a:pt x="4674" y="3600"/>
                    <a:pt x="4021" y="4250"/>
                    <a:pt x="3116" y="4437"/>
                  </a:cubicBezTo>
                  <a:cubicBezTo>
                    <a:pt x="2941" y="4474"/>
                    <a:pt x="2766" y="4492"/>
                    <a:pt x="2593" y="4492"/>
                  </a:cubicBezTo>
                  <a:cubicBezTo>
                    <a:pt x="1909" y="4492"/>
                    <a:pt x="1269" y="4215"/>
                    <a:pt x="904" y="3736"/>
                  </a:cubicBezTo>
                  <a:cubicBezTo>
                    <a:pt x="478" y="3175"/>
                    <a:pt x="482" y="2433"/>
                    <a:pt x="912" y="1593"/>
                  </a:cubicBezTo>
                  <a:cubicBezTo>
                    <a:pt x="1343" y="818"/>
                    <a:pt x="2242" y="448"/>
                    <a:pt x="3088" y="448"/>
                  </a:cubicBezTo>
                  <a:close/>
                  <a:moveTo>
                    <a:pt x="3105" y="0"/>
                  </a:moveTo>
                  <a:cubicBezTo>
                    <a:pt x="2102" y="0"/>
                    <a:pt x="1031" y="446"/>
                    <a:pt x="512" y="1379"/>
                  </a:cubicBezTo>
                  <a:cubicBezTo>
                    <a:pt x="0" y="2378"/>
                    <a:pt x="12" y="3312"/>
                    <a:pt x="543" y="4010"/>
                  </a:cubicBezTo>
                  <a:cubicBezTo>
                    <a:pt x="994" y="4602"/>
                    <a:pt x="1774" y="4944"/>
                    <a:pt x="2601" y="4944"/>
                  </a:cubicBezTo>
                  <a:cubicBezTo>
                    <a:pt x="2803" y="4944"/>
                    <a:pt x="3007" y="4923"/>
                    <a:pt x="3206" y="4882"/>
                  </a:cubicBezTo>
                  <a:cubicBezTo>
                    <a:pt x="4289" y="4658"/>
                    <a:pt x="5068" y="3888"/>
                    <a:pt x="5344" y="2770"/>
                  </a:cubicBezTo>
                  <a:cubicBezTo>
                    <a:pt x="5701" y="1618"/>
                    <a:pt x="5300" y="667"/>
                    <a:pt x="4268" y="224"/>
                  </a:cubicBezTo>
                  <a:cubicBezTo>
                    <a:pt x="3921" y="76"/>
                    <a:pt x="3519" y="0"/>
                    <a:pt x="3105" y="0"/>
                  </a:cubicBezTo>
                  <a:close/>
                </a:path>
              </a:pathLst>
            </a:custGeom>
            <a:solidFill>
              <a:srgbClr val="183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892;p37">
            <a:extLst>
              <a:ext uri="{FF2B5EF4-FFF2-40B4-BE49-F238E27FC236}">
                <a16:creationId xmlns:a16="http://schemas.microsoft.com/office/drawing/2014/main" id="{B8693736-87E6-2FB5-C132-87D1AA082D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8793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VOCABULARY</a:t>
            </a:r>
            <a:endParaRPr sz="4400" dirty="0"/>
          </a:p>
        </p:txBody>
      </p:sp>
      <p:sp>
        <p:nvSpPr>
          <p:cNvPr id="9" name="Google Shape;892;p37">
            <a:extLst>
              <a:ext uri="{FF2B5EF4-FFF2-40B4-BE49-F238E27FC236}">
                <a16:creationId xmlns:a16="http://schemas.microsoft.com/office/drawing/2014/main" id="{8C66EE07-4248-30FE-CC54-680FC753F12E}"/>
              </a:ext>
            </a:extLst>
          </p:cNvPr>
          <p:cNvSpPr txBox="1">
            <a:spLocks/>
          </p:cNvSpPr>
          <p:nvPr/>
        </p:nvSpPr>
        <p:spPr>
          <a:xfrm>
            <a:off x="312420" y="2197170"/>
            <a:ext cx="480822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ma SemiBold"/>
              <a:buNone/>
              <a:defRPr sz="3500" b="0" i="0" u="none" strike="noStrike" cap="none">
                <a:solidFill>
                  <a:schemeClr val="dk1"/>
                </a:solidFill>
                <a:latin typeface="Arima SemiBold"/>
                <a:ea typeface="Arima SemiBold"/>
                <a:cs typeface="Arima SemiBold"/>
                <a:sym typeface="Arim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ma SemiBold"/>
              <a:buNone/>
              <a:defRPr sz="3500" b="0" i="0" u="none" strike="noStrike" cap="none">
                <a:solidFill>
                  <a:schemeClr val="dk1"/>
                </a:solidFill>
                <a:latin typeface="Arima SemiBold"/>
                <a:ea typeface="Arima SemiBold"/>
                <a:cs typeface="Arima SemiBold"/>
                <a:sym typeface="Arim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ma SemiBold"/>
              <a:buNone/>
              <a:defRPr sz="3500" b="0" i="0" u="none" strike="noStrike" cap="none">
                <a:solidFill>
                  <a:schemeClr val="dk1"/>
                </a:solidFill>
                <a:latin typeface="Arima SemiBold"/>
                <a:ea typeface="Arima SemiBold"/>
                <a:cs typeface="Arima SemiBold"/>
                <a:sym typeface="Arim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ma SemiBold"/>
              <a:buNone/>
              <a:defRPr sz="3500" b="0" i="0" u="none" strike="noStrike" cap="none">
                <a:solidFill>
                  <a:schemeClr val="dk1"/>
                </a:solidFill>
                <a:latin typeface="Arima SemiBold"/>
                <a:ea typeface="Arima SemiBold"/>
                <a:cs typeface="Arima SemiBold"/>
                <a:sym typeface="Arim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ma SemiBold"/>
              <a:buNone/>
              <a:defRPr sz="3500" b="0" i="0" u="none" strike="noStrike" cap="none">
                <a:solidFill>
                  <a:schemeClr val="dk1"/>
                </a:solidFill>
                <a:latin typeface="Arima SemiBold"/>
                <a:ea typeface="Arima SemiBold"/>
                <a:cs typeface="Arima SemiBold"/>
                <a:sym typeface="Arim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ma SemiBold"/>
              <a:buNone/>
              <a:defRPr sz="3500" b="0" i="0" u="none" strike="noStrike" cap="none">
                <a:solidFill>
                  <a:schemeClr val="dk1"/>
                </a:solidFill>
                <a:latin typeface="Arima SemiBold"/>
                <a:ea typeface="Arima SemiBold"/>
                <a:cs typeface="Arima SemiBold"/>
                <a:sym typeface="Arim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ma SemiBold"/>
              <a:buNone/>
              <a:defRPr sz="3500" b="0" i="0" u="none" strike="noStrike" cap="none">
                <a:solidFill>
                  <a:schemeClr val="dk1"/>
                </a:solidFill>
                <a:latin typeface="Arima SemiBold"/>
                <a:ea typeface="Arima SemiBold"/>
                <a:cs typeface="Arima SemiBold"/>
                <a:sym typeface="Arim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ma SemiBold"/>
              <a:buNone/>
              <a:defRPr sz="3500" b="0" i="0" u="none" strike="noStrike" cap="none">
                <a:solidFill>
                  <a:schemeClr val="dk1"/>
                </a:solidFill>
                <a:latin typeface="Arima SemiBold"/>
                <a:ea typeface="Arima SemiBold"/>
                <a:cs typeface="Arima SemiBold"/>
                <a:sym typeface="Arim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ma SemiBold"/>
              <a:buNone/>
              <a:defRPr sz="3500" b="0" i="0" u="none" strike="noStrike" cap="none">
                <a:solidFill>
                  <a:schemeClr val="dk1"/>
                </a:solidFill>
                <a:latin typeface="Arima SemiBold"/>
                <a:ea typeface="Arima SemiBold"/>
                <a:cs typeface="Arima SemiBold"/>
                <a:sym typeface="Arima SemiBold"/>
              </a:defRPr>
            </a:lvl9pPr>
          </a:lstStyle>
          <a:p>
            <a:r>
              <a:rPr lang="en-US" sz="2200" dirty="0"/>
              <a:t>THE LIFESTYLE OF ETHNIC GROUPS: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179525-7E76-292F-6146-4ADE2EDEC330}"/>
              </a:ext>
            </a:extLst>
          </p:cNvPr>
          <p:cNvSpPr txBox="1"/>
          <p:nvPr/>
        </p:nvSpPr>
        <p:spPr>
          <a:xfrm>
            <a:off x="445860" y="2131010"/>
            <a:ext cx="8263800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ma" panose="020B0604020202020204" charset="0"/>
                <a:cs typeface="Arima" panose="020B0604020202020204" charset="0"/>
              </a:rPr>
              <a:t>                                                                              folk dance, traditional, musical instrument, ethnic groups, popular festivals, minority groups, weaving, gong, bamboo flute, wooden statue, communal house, unique features, catching fish, staircase, sticky rice, etc. 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38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PRONUNCIATION</a:t>
            </a:r>
            <a:endParaRPr sz="4400" dirty="0"/>
          </a:p>
        </p:txBody>
      </p:sp>
      <p:graphicFrame>
        <p:nvGraphicFramePr>
          <p:cNvPr id="26" name="Table 26">
            <a:extLst>
              <a:ext uri="{FF2B5EF4-FFF2-40B4-BE49-F238E27FC236}">
                <a16:creationId xmlns:a16="http://schemas.microsoft.com/office/drawing/2014/main" id="{D80B05EA-5D9C-8672-C093-FF1F49C32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916070"/>
              </p:ext>
            </p:extLst>
          </p:nvPr>
        </p:nvGraphicFramePr>
        <p:xfrm>
          <a:off x="1524000" y="1639252"/>
          <a:ext cx="6096000" cy="2415747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19498459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30302890"/>
                    </a:ext>
                  </a:extLst>
                </a:gridCol>
              </a:tblGrid>
              <a:tr h="54768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/k/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/g/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767654"/>
                  </a:ext>
                </a:extLst>
              </a:tr>
              <a:tr h="18680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867632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17AEB8A1-C794-F773-B06C-EC64A09720B9}"/>
              </a:ext>
            </a:extLst>
          </p:cNvPr>
          <p:cNvSpPr txBox="1"/>
          <p:nvPr/>
        </p:nvSpPr>
        <p:spPr>
          <a:xfrm>
            <a:off x="1607820" y="2214830"/>
            <a:ext cx="2964180" cy="1719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u="sng" dirty="0">
                <a:latin typeface="Arima" panose="020B0604020202020204" charset="0"/>
                <a:cs typeface="Arima" panose="020B0604020202020204" charset="0"/>
              </a:rPr>
              <a:t>cu</a:t>
            </a:r>
            <a:r>
              <a:rPr lang="en-US" sz="1800" dirty="0">
                <a:latin typeface="Arima" panose="020B0604020202020204" charset="0"/>
                <a:cs typeface="Arima" panose="020B0604020202020204" charset="0"/>
              </a:rPr>
              <a:t>ltural, </a:t>
            </a:r>
            <a:r>
              <a:rPr lang="en-US" sz="1800" b="1" u="sng" dirty="0">
                <a:latin typeface="Arima" panose="020B0604020202020204" charset="0"/>
                <a:cs typeface="Arima" panose="020B0604020202020204" charset="0"/>
              </a:rPr>
              <a:t>c</a:t>
            </a:r>
            <a:r>
              <a:rPr lang="en-US" sz="1800" dirty="0">
                <a:latin typeface="Arima" panose="020B0604020202020204" charset="0"/>
                <a:cs typeface="Arima" panose="020B0604020202020204" charset="0"/>
              </a:rPr>
              <a:t>ommunal, musi</a:t>
            </a:r>
            <a:r>
              <a:rPr lang="en-US" sz="1800" b="1" u="sng" dirty="0">
                <a:latin typeface="Arima" panose="020B0604020202020204" charset="0"/>
                <a:cs typeface="Arima" panose="020B0604020202020204" charset="0"/>
              </a:rPr>
              <a:t>c</a:t>
            </a:r>
            <a:r>
              <a:rPr lang="en-US" sz="1800" dirty="0">
                <a:latin typeface="Arima" panose="020B0604020202020204" charset="0"/>
                <a:cs typeface="Arima" panose="020B0604020202020204" charset="0"/>
              </a:rPr>
              <a:t>al, fol</a:t>
            </a:r>
            <a:r>
              <a:rPr lang="en-US" sz="1800" b="1" u="sng" dirty="0">
                <a:latin typeface="Arima" panose="020B0604020202020204" charset="0"/>
                <a:cs typeface="Arima" panose="020B0604020202020204" charset="0"/>
              </a:rPr>
              <a:t>k</a:t>
            </a:r>
            <a:r>
              <a:rPr lang="en-US" sz="1800" dirty="0">
                <a:latin typeface="Arima" panose="020B0604020202020204" charset="0"/>
                <a:cs typeface="Arima" panose="020B0604020202020204" charset="0"/>
              </a:rPr>
              <a:t>, overloo</a:t>
            </a:r>
            <a:r>
              <a:rPr lang="en-US" sz="1800" b="1" u="sng" dirty="0">
                <a:latin typeface="Arima" panose="020B0604020202020204" charset="0"/>
                <a:cs typeface="Arima" panose="020B0604020202020204" charset="0"/>
              </a:rPr>
              <a:t>k</a:t>
            </a:r>
            <a:r>
              <a:rPr lang="en-US" sz="1800" dirty="0">
                <a:latin typeface="Arima" panose="020B0604020202020204" charset="0"/>
                <a:cs typeface="Arima" panose="020B0604020202020204" charset="0"/>
              </a:rPr>
              <a:t>, </a:t>
            </a:r>
            <a:r>
              <a:rPr lang="en-US" sz="1800" b="1" u="sng" dirty="0">
                <a:latin typeface="Arima" panose="020B0604020202020204" charset="0"/>
                <a:cs typeface="Arima" panose="020B0604020202020204" charset="0"/>
              </a:rPr>
              <a:t>c</a:t>
            </a:r>
            <a:r>
              <a:rPr lang="en-US" sz="1800" dirty="0">
                <a:latin typeface="Arima" panose="020B0604020202020204" charset="0"/>
                <a:cs typeface="Arima" panose="020B0604020202020204" charset="0"/>
              </a:rPr>
              <a:t>ost, </a:t>
            </a:r>
            <a:r>
              <a:rPr lang="en-US" sz="1800" b="1" u="sng" dirty="0">
                <a:latin typeface="Arima" panose="020B0604020202020204" charset="0"/>
                <a:cs typeface="Arima" panose="020B0604020202020204" charset="0"/>
              </a:rPr>
              <a:t>c</a:t>
            </a:r>
            <a:r>
              <a:rPr lang="en-US" sz="1800" dirty="0">
                <a:latin typeface="Arima" panose="020B0604020202020204" charset="0"/>
                <a:cs typeface="Arima" panose="020B0604020202020204" charset="0"/>
              </a:rPr>
              <a:t>alm, </a:t>
            </a:r>
            <a:r>
              <a:rPr lang="en-US" sz="1800" b="1" u="sng" dirty="0">
                <a:latin typeface="Arima" panose="020B0604020202020204" charset="0"/>
                <a:cs typeface="Arima" panose="020B0604020202020204" charset="0"/>
              </a:rPr>
              <a:t>k</a:t>
            </a:r>
            <a:r>
              <a:rPr lang="en-US" sz="1800" dirty="0">
                <a:latin typeface="Arima" panose="020B0604020202020204" charset="0"/>
                <a:cs typeface="Arima" panose="020B0604020202020204" charset="0"/>
              </a:rPr>
              <a:t>ilo, </a:t>
            </a:r>
            <a:r>
              <a:rPr lang="en-US" sz="1800" b="1" u="sng" dirty="0">
                <a:latin typeface="Arima" panose="020B0604020202020204" charset="0"/>
                <a:cs typeface="Arima" panose="020B0604020202020204" charset="0"/>
              </a:rPr>
              <a:t>c</a:t>
            </a:r>
            <a:r>
              <a:rPr lang="en-US" sz="1800" dirty="0">
                <a:latin typeface="Arima" panose="020B0604020202020204" charset="0"/>
                <a:cs typeface="Arima" panose="020B0604020202020204" charset="0"/>
              </a:rPr>
              <a:t>onfident, </a:t>
            </a:r>
            <a:r>
              <a:rPr lang="en-US" sz="1800" b="1" u="sng" dirty="0">
                <a:latin typeface="Arima" panose="020B0604020202020204" charset="0"/>
                <a:cs typeface="Arima" panose="020B0604020202020204" charset="0"/>
              </a:rPr>
              <a:t>k</a:t>
            </a:r>
            <a:r>
              <a:rPr lang="en-US" sz="1800" dirty="0">
                <a:latin typeface="Arima" panose="020B0604020202020204" charset="0"/>
                <a:cs typeface="Arima" panose="020B0604020202020204" charset="0"/>
              </a:rPr>
              <a:t>ind, </a:t>
            </a:r>
            <a:r>
              <a:rPr lang="en-US" sz="1800" b="1" u="sng" dirty="0">
                <a:latin typeface="Arima" panose="020B0604020202020204" charset="0"/>
                <a:cs typeface="Arima" panose="020B0604020202020204" charset="0"/>
              </a:rPr>
              <a:t>c</a:t>
            </a:r>
            <a:r>
              <a:rPr lang="en-US" sz="1800" dirty="0">
                <a:latin typeface="Arima" panose="020B0604020202020204" charset="0"/>
                <a:cs typeface="Arima" panose="020B0604020202020204" charset="0"/>
              </a:rPr>
              <a:t>ame, </a:t>
            </a:r>
            <a:r>
              <a:rPr lang="en-US" sz="1800" b="1" u="sng" dirty="0">
                <a:latin typeface="Arima" panose="020B0604020202020204" charset="0"/>
                <a:cs typeface="Arima" panose="020B0604020202020204" charset="0"/>
              </a:rPr>
              <a:t>ch</a:t>
            </a:r>
            <a:r>
              <a:rPr lang="en-US" sz="1800" dirty="0">
                <a:latin typeface="Arima" panose="020B0604020202020204" charset="0"/>
                <a:cs typeface="Arima" panose="020B0604020202020204" charset="0"/>
              </a:rPr>
              <a:t>aracter, etc.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145C2E-B2C3-99AE-1C55-C621CFEE800A}"/>
              </a:ext>
            </a:extLst>
          </p:cNvPr>
          <p:cNvSpPr txBox="1"/>
          <p:nvPr/>
        </p:nvSpPr>
        <p:spPr>
          <a:xfrm>
            <a:off x="4655820" y="2214830"/>
            <a:ext cx="2964180" cy="1719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u="sng" dirty="0">
                <a:latin typeface="Arima" panose="020B0604020202020204" charset="0"/>
                <a:cs typeface="Arima" panose="020B0604020202020204" charset="0"/>
              </a:rPr>
              <a:t>g</a:t>
            </a:r>
            <a:r>
              <a:rPr lang="en-US" sz="1800" dirty="0">
                <a:latin typeface="Arima" panose="020B0604020202020204" charset="0"/>
                <a:cs typeface="Arima" panose="020B0604020202020204" charset="0"/>
              </a:rPr>
              <a:t>ong, </a:t>
            </a:r>
            <a:r>
              <a:rPr lang="en-US" sz="1800" b="1" u="sng" dirty="0">
                <a:latin typeface="Arima" panose="020B0604020202020204" charset="0"/>
                <a:cs typeface="Arima" panose="020B0604020202020204" charset="0"/>
              </a:rPr>
              <a:t>g</a:t>
            </a:r>
            <a:r>
              <a:rPr lang="en-US" sz="1800" dirty="0">
                <a:latin typeface="Arima" panose="020B0604020202020204" charset="0"/>
                <a:cs typeface="Arima" panose="020B0604020202020204" charset="0"/>
              </a:rPr>
              <a:t>arden, </a:t>
            </a:r>
            <a:r>
              <a:rPr lang="en-US" sz="1800" b="1" u="sng" dirty="0">
                <a:latin typeface="Arima" panose="020B0604020202020204" charset="0"/>
                <a:cs typeface="Arima" panose="020B0604020202020204" charset="0"/>
              </a:rPr>
              <a:t>g</a:t>
            </a:r>
            <a:r>
              <a:rPr lang="en-US" sz="1800" dirty="0">
                <a:latin typeface="Arima" panose="020B0604020202020204" charset="0"/>
                <a:cs typeface="Arima" panose="020B0604020202020204" charset="0"/>
              </a:rPr>
              <a:t>athering, ti</a:t>
            </a:r>
            <a:r>
              <a:rPr lang="en-US" sz="1800" b="1" u="sng" dirty="0">
                <a:latin typeface="Arima" panose="020B0604020202020204" charset="0"/>
                <a:cs typeface="Arima" panose="020B0604020202020204" charset="0"/>
              </a:rPr>
              <a:t>g</a:t>
            </a:r>
            <a:r>
              <a:rPr lang="en-US" sz="1800" dirty="0">
                <a:latin typeface="Arima" panose="020B0604020202020204" charset="0"/>
                <a:cs typeface="Arima" panose="020B0604020202020204" charset="0"/>
              </a:rPr>
              <a:t>er, pi</a:t>
            </a:r>
            <a:r>
              <a:rPr lang="en-US" sz="1800" b="1" u="sng" dirty="0">
                <a:latin typeface="Arima" panose="020B0604020202020204" charset="0"/>
                <a:cs typeface="Arima" panose="020B0604020202020204" charset="0"/>
              </a:rPr>
              <a:t>g</a:t>
            </a:r>
            <a:r>
              <a:rPr lang="en-US" sz="1800" dirty="0">
                <a:latin typeface="Arima" panose="020B0604020202020204" charset="0"/>
                <a:cs typeface="Arima" panose="020B0604020202020204" charset="0"/>
              </a:rPr>
              <a:t>, </a:t>
            </a:r>
            <a:r>
              <a:rPr lang="en-US" sz="1800" b="1" u="sng" dirty="0">
                <a:latin typeface="Arima" panose="020B0604020202020204" charset="0"/>
                <a:cs typeface="Arima" panose="020B0604020202020204" charset="0"/>
              </a:rPr>
              <a:t>g</a:t>
            </a:r>
            <a:r>
              <a:rPr lang="en-US" sz="1800" dirty="0">
                <a:latin typeface="Arima" panose="020B0604020202020204" charset="0"/>
                <a:cs typeface="Arima" panose="020B0604020202020204" charset="0"/>
              </a:rPr>
              <a:t>rand, </a:t>
            </a:r>
            <a:r>
              <a:rPr lang="en-US" sz="1800" b="1" u="sng" dirty="0">
                <a:latin typeface="Arima" panose="020B0604020202020204" charset="0"/>
                <a:cs typeface="Arima" panose="020B0604020202020204" charset="0"/>
              </a:rPr>
              <a:t>g</a:t>
            </a:r>
            <a:r>
              <a:rPr lang="en-US" sz="1800" dirty="0">
                <a:latin typeface="Arima" panose="020B0604020202020204" charset="0"/>
                <a:cs typeface="Arima" panose="020B0604020202020204" charset="0"/>
              </a:rPr>
              <a:t>overnment, </a:t>
            </a:r>
            <a:r>
              <a:rPr lang="en-US" sz="1800" b="1" u="sng" dirty="0">
                <a:latin typeface="Arima" panose="020B0604020202020204" charset="0"/>
                <a:cs typeface="Arima" panose="020B0604020202020204" charset="0"/>
              </a:rPr>
              <a:t>g</a:t>
            </a:r>
            <a:r>
              <a:rPr lang="en-US" sz="1800" dirty="0">
                <a:latin typeface="Arima" panose="020B0604020202020204" charset="0"/>
                <a:cs typeface="Arima" panose="020B0604020202020204" charset="0"/>
              </a:rPr>
              <a:t>as, </a:t>
            </a:r>
            <a:r>
              <a:rPr lang="en-US" sz="1800" b="1" u="sng" dirty="0">
                <a:latin typeface="Arima" panose="020B0604020202020204" charset="0"/>
                <a:cs typeface="Arima" panose="020B0604020202020204" charset="0"/>
              </a:rPr>
              <a:t>g</a:t>
            </a:r>
            <a:r>
              <a:rPr lang="en-US" sz="1800" dirty="0">
                <a:latin typeface="Arima" panose="020B0604020202020204" charset="0"/>
                <a:cs typeface="Arima" panose="020B0604020202020204" charset="0"/>
              </a:rPr>
              <a:t>uitar, </a:t>
            </a:r>
            <a:r>
              <a:rPr lang="en-US" sz="1800" b="1" u="sng" dirty="0">
                <a:latin typeface="Arima" panose="020B0604020202020204" charset="0"/>
                <a:cs typeface="Arima" panose="020B0604020202020204" charset="0"/>
              </a:rPr>
              <a:t>g</a:t>
            </a:r>
            <a:r>
              <a:rPr lang="en-US" sz="1800" dirty="0">
                <a:latin typeface="Arima" panose="020B0604020202020204" charset="0"/>
                <a:cs typeface="Arima" panose="020B0604020202020204" charset="0"/>
              </a:rPr>
              <a:t>ood, be</a:t>
            </a:r>
            <a:r>
              <a:rPr lang="en-US" sz="1800" b="1" u="sng" dirty="0">
                <a:latin typeface="Arima" panose="020B0604020202020204" charset="0"/>
                <a:cs typeface="Arima" panose="020B0604020202020204" charset="0"/>
              </a:rPr>
              <a:t>g</a:t>
            </a:r>
            <a:r>
              <a:rPr lang="en-US" sz="1800" dirty="0">
                <a:latin typeface="Arima" panose="020B0604020202020204" charset="0"/>
                <a:cs typeface="Arima" panose="020B0604020202020204" charset="0"/>
              </a:rPr>
              <a:t>in , etc. 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47"/>
          <p:cNvSpPr txBox="1">
            <a:spLocks noGrp="1"/>
          </p:cNvSpPr>
          <p:nvPr>
            <p:ph type="title"/>
          </p:nvPr>
        </p:nvSpPr>
        <p:spPr>
          <a:xfrm>
            <a:off x="720000" y="9553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GRAMMAR: WH - QUESTION</a:t>
            </a:r>
            <a:endParaRPr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EA38086-7088-085F-40BE-640DD96B45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764548"/>
              </p:ext>
            </p:extLst>
          </p:nvPr>
        </p:nvGraphicFramePr>
        <p:xfrm>
          <a:off x="1402080" y="1284351"/>
          <a:ext cx="6667499" cy="2830641"/>
        </p:xfrm>
        <a:graphic>
          <a:graphicData uri="http://schemas.openxmlformats.org/drawingml/2006/table">
            <a:tbl>
              <a:tblPr>
                <a:tableStyleId>{5AA5C043-618D-466A-83C5-CE82FE9F64E5}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370433151"/>
                    </a:ext>
                  </a:extLst>
                </a:gridCol>
                <a:gridCol w="3958166">
                  <a:extLst>
                    <a:ext uri="{9D8B030D-6E8A-4147-A177-3AD203B41FA5}">
                      <a16:colId xmlns:a16="http://schemas.microsoft.com/office/drawing/2014/main" val="5434872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Câu hỏi với động từ “to be”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Wh- + be + S + …?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188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Câu hỏi với trợ động từ (do, does, did)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Wh- + aux + S + V-inf?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0518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Câu hỏi với động từ khuyết thiếu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Wh- + modal V + S + V-inf?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011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89982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47"/>
          <p:cNvSpPr txBox="1">
            <a:spLocks noGrp="1"/>
          </p:cNvSpPr>
          <p:nvPr>
            <p:ph type="title"/>
          </p:nvPr>
        </p:nvSpPr>
        <p:spPr>
          <a:xfrm>
            <a:off x="720000" y="9553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GRAMMAR: WH - QUESTION</a:t>
            </a:r>
            <a:endParaRPr dirty="0"/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ED1D923D-F465-6159-372F-F22746E90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59599"/>
              </p:ext>
            </p:extLst>
          </p:nvPr>
        </p:nvGraphicFramePr>
        <p:xfrm>
          <a:off x="0" y="668236"/>
          <a:ext cx="9144000" cy="4687168"/>
        </p:xfrm>
        <a:graphic>
          <a:graphicData uri="http://schemas.openxmlformats.org/drawingml/2006/table">
            <a:tbl>
              <a:tblPr>
                <a:tableStyleId>{5AA5C043-618D-466A-83C5-CE82FE9F64E5}</a:tableStyleId>
              </a:tblPr>
              <a:tblGrid>
                <a:gridCol w="1340662">
                  <a:extLst>
                    <a:ext uri="{9D8B030D-6E8A-4147-A177-3AD203B41FA5}">
                      <a16:colId xmlns:a16="http://schemas.microsoft.com/office/drawing/2014/main" val="777468956"/>
                    </a:ext>
                  </a:extLst>
                </a:gridCol>
                <a:gridCol w="1966303">
                  <a:extLst>
                    <a:ext uri="{9D8B030D-6E8A-4147-A177-3AD203B41FA5}">
                      <a16:colId xmlns:a16="http://schemas.microsoft.com/office/drawing/2014/main" val="4156186"/>
                    </a:ext>
                  </a:extLst>
                </a:gridCol>
                <a:gridCol w="5837035">
                  <a:extLst>
                    <a:ext uri="{9D8B030D-6E8A-4147-A177-3AD203B41FA5}">
                      <a16:colId xmlns:a16="http://schemas.microsoft.com/office/drawing/2014/main" val="2934761028"/>
                    </a:ext>
                  </a:extLst>
                </a:gridCol>
              </a:tblGrid>
              <a:tr h="334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 để hỏi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7810" marR="47810" marT="47810" marB="4781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Nghĩa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7810" marR="47810" marT="47810" marB="4781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Ví dụ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7810" marR="47810" marT="47810" marB="4781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252540"/>
                  </a:ext>
                </a:extLst>
              </a:tr>
              <a:tr h="636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(Ai, người nào)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7810" marR="47810" marT="47810" marB="4781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Hỏi về người, đóng vai trò làm chủ ngữ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7810" marR="47810" marT="47810" marB="4781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Who are the ethnic groups of Vietnam?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(Những dân tộc thiểu số ở Việt Nam là ai?)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7810" marR="47810" marT="47810" marB="4781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924912"/>
                  </a:ext>
                </a:extLst>
              </a:tr>
              <a:tr h="855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Where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(Ở đâu)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7810" marR="47810" marT="47810" marB="4781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Hỏi về nơi chốn, đóng vai trò làm trạng ngữ chỉ nơi chốn trong câu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7810" marR="47810" marT="47810" marB="4781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Where is the Tay ethnic group primarily located in Viet Nam? 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(Dân tộc Tày chủ yếu sống ở đâu?)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7810" marR="47810" marT="47810" marB="4781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405953"/>
                  </a:ext>
                </a:extLst>
              </a:tr>
              <a:tr h="926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(Cái gì, việc gì)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7810" marR="47810" marT="47810" marB="4781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Hỏi về đồ vật, sự vật, sự việc, đóng vai trò chủ ngữ hoặc tân ngữ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7810" marR="47810" marT="47810" marB="4781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 are some unique cultural practices of ethnic groups in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VN?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(Các phong tục văn hóa độc đáo của các dân tộc ở Việt Nam là gì?)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7810" marR="47810" marT="47810" marB="4781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835483"/>
                  </a:ext>
                </a:extLst>
              </a:tr>
              <a:tr h="855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When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(Khi nào)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7810" marR="47810" marT="47810" marB="4781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Hỏi về thời gian, đóng vai trò làm trạng ngữ chỉ thời gian trong câu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7810" marR="47810" marT="47810" marB="4781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When do the H’mong typically celebrate their traditional festivals??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(Người H'Mông thường tổ chức các lễ hội truyền thống của họ khi nào?)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7810" marR="47810" marT="47810" marB="4781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478593"/>
                  </a:ext>
                </a:extLst>
              </a:tr>
              <a:tr h="574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Why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(Tại sao)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7810" marR="47810" marT="47810" marB="4781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Hỏi về lí do, làm trạng ngữ chỉ nguyên nhân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7810" marR="47810" marT="47810" marB="4781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Why is the preservation of ethnic cultures important in Viet Nam?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(Tại sao việc bảo tồn văn hóa dân tộc quan trọng ở Việt Nam?)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7810" marR="47810" marT="47810" marB="4781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75395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55F72507-DEC4-88F9-1754-9316B8DAA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034190"/>
              </p:ext>
            </p:extLst>
          </p:nvPr>
        </p:nvGraphicFramePr>
        <p:xfrm>
          <a:off x="-61877" y="-66277"/>
          <a:ext cx="9205877" cy="321074"/>
        </p:xfrm>
        <a:graphic>
          <a:graphicData uri="http://schemas.openxmlformats.org/drawingml/2006/table">
            <a:tbl>
              <a:tblPr>
                <a:tableStyleId>{5AA5C043-618D-466A-83C5-CE82FE9F64E5}</a:tableStyleId>
              </a:tblPr>
              <a:tblGrid>
                <a:gridCol w="1471190">
                  <a:extLst>
                    <a:ext uri="{9D8B030D-6E8A-4147-A177-3AD203B41FA5}">
                      <a16:colId xmlns:a16="http://schemas.microsoft.com/office/drawing/2014/main" val="1950660243"/>
                    </a:ext>
                  </a:extLst>
                </a:gridCol>
                <a:gridCol w="2179535">
                  <a:extLst>
                    <a:ext uri="{9D8B030D-6E8A-4147-A177-3AD203B41FA5}">
                      <a16:colId xmlns:a16="http://schemas.microsoft.com/office/drawing/2014/main" val="310783851"/>
                    </a:ext>
                  </a:extLst>
                </a:gridCol>
                <a:gridCol w="5555152">
                  <a:extLst>
                    <a:ext uri="{9D8B030D-6E8A-4147-A177-3AD203B41FA5}">
                      <a16:colId xmlns:a16="http://schemas.microsoft.com/office/drawing/2014/main" val="823225484"/>
                    </a:ext>
                  </a:extLst>
                </a:gridCol>
              </a:tblGrid>
              <a:tr h="180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 để hỏi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8584" marR="28584" marT="28584" marB="28584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Nghĩa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8584" marR="28584" marT="28584" marB="28584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Ví dụ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8584" marR="28584" marT="28584" marB="28584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2920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FCFE473-67D5-FB31-E9B2-7ABB0C5193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199803"/>
              </p:ext>
            </p:extLst>
          </p:nvPr>
        </p:nvGraphicFramePr>
        <p:xfrm>
          <a:off x="-61877" y="246132"/>
          <a:ext cx="9205877" cy="4885024"/>
        </p:xfrm>
        <a:graphic>
          <a:graphicData uri="http://schemas.openxmlformats.org/drawingml/2006/table">
            <a:tbl>
              <a:tblPr>
                <a:tableStyleId>{5AA5C043-618D-466A-83C5-CE82FE9F64E5}</a:tableStyleId>
              </a:tblPr>
              <a:tblGrid>
                <a:gridCol w="1471193">
                  <a:extLst>
                    <a:ext uri="{9D8B030D-6E8A-4147-A177-3AD203B41FA5}">
                      <a16:colId xmlns:a16="http://schemas.microsoft.com/office/drawing/2014/main" val="284135819"/>
                    </a:ext>
                  </a:extLst>
                </a:gridCol>
                <a:gridCol w="2186407">
                  <a:extLst>
                    <a:ext uri="{9D8B030D-6E8A-4147-A177-3AD203B41FA5}">
                      <a16:colId xmlns:a16="http://schemas.microsoft.com/office/drawing/2014/main" val="1374437972"/>
                    </a:ext>
                  </a:extLst>
                </a:gridCol>
                <a:gridCol w="5548277">
                  <a:extLst>
                    <a:ext uri="{9D8B030D-6E8A-4147-A177-3AD203B41FA5}">
                      <a16:colId xmlns:a16="http://schemas.microsoft.com/office/drawing/2014/main" val="161536182"/>
                    </a:ext>
                  </a:extLst>
                </a:gridCol>
              </a:tblGrid>
              <a:tr h="1146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Which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(Cái nào)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8051" marR="58051" marT="58051" marB="5805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Hỏi về đồ vật, sự vật, sự việc (trong một tập hợp cho trước), đóng vai trò chủ ngữ hoặc tân ngữ trong câu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8051" marR="58051" marT="58051" marB="5805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Which ethnic group in Viet Nam has the largest population?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(Dân tộc nào ở Việt Nam có dân số lớn nhất?)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8051" marR="58051" marT="58051" marB="58051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919598"/>
                  </a:ext>
                </a:extLst>
              </a:tr>
              <a:tr h="886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Whose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(Của ai)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8051" marR="58051" marT="58051" marB="5805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Hỏi về sự sở hữu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8051" marR="58051" marT="58051" marB="5805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Whose traditional costume is the most colourful among all peoples of Viet Nam?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(Trang phục truyền thống của dân tộc nào ở Việt Nam có màu sắc sặc sỡ nhất?)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8051" marR="58051" marT="58051" marB="58051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438454"/>
                  </a:ext>
                </a:extLst>
              </a:tr>
              <a:tr h="756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(Như thế nào)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8051" marR="58051" marT="58051" marB="5805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Hỏi về cách thức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8051" marR="58051" marT="58051" marB="5805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do ethnic groups in Viet Nam preserve their cultural traditions? 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(Những dân tộc ở Việt Nam bảo tồn truyền thống văn hóa của họ bằng cách nào?)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8051" marR="58051" marT="58051" marB="58051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625228"/>
                  </a:ext>
                </a:extLst>
              </a:tr>
              <a:tr h="626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many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(Bao nhiêu)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8051" marR="58051" marT="58051" marB="5805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được dùng để hỏi về số lượng (danh từ đếm được)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8051" marR="58051" marT="58051" marB="5805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many ethnic groups are there in Viet Nam? (Việt Nam có bao nhiêu dân tộc?)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8051" marR="58051" marT="58051" marB="58051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91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33330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55F72507-DEC4-88F9-1754-9316B8DAA805}"/>
              </a:ext>
            </a:extLst>
          </p:cNvPr>
          <p:cNvGraphicFramePr>
            <a:graphicFrameLocks noGrp="1"/>
          </p:cNvGraphicFramePr>
          <p:nvPr/>
        </p:nvGraphicFramePr>
        <p:xfrm>
          <a:off x="-61877" y="-66277"/>
          <a:ext cx="9205877" cy="321074"/>
        </p:xfrm>
        <a:graphic>
          <a:graphicData uri="http://schemas.openxmlformats.org/drawingml/2006/table">
            <a:tbl>
              <a:tblPr>
                <a:tableStyleId>{5AA5C043-618D-466A-83C5-CE82FE9F64E5}</a:tableStyleId>
              </a:tblPr>
              <a:tblGrid>
                <a:gridCol w="1471190">
                  <a:extLst>
                    <a:ext uri="{9D8B030D-6E8A-4147-A177-3AD203B41FA5}">
                      <a16:colId xmlns:a16="http://schemas.microsoft.com/office/drawing/2014/main" val="1950660243"/>
                    </a:ext>
                  </a:extLst>
                </a:gridCol>
                <a:gridCol w="2179535">
                  <a:extLst>
                    <a:ext uri="{9D8B030D-6E8A-4147-A177-3AD203B41FA5}">
                      <a16:colId xmlns:a16="http://schemas.microsoft.com/office/drawing/2014/main" val="310783851"/>
                    </a:ext>
                  </a:extLst>
                </a:gridCol>
                <a:gridCol w="5555152">
                  <a:extLst>
                    <a:ext uri="{9D8B030D-6E8A-4147-A177-3AD203B41FA5}">
                      <a16:colId xmlns:a16="http://schemas.microsoft.com/office/drawing/2014/main" val="823225484"/>
                    </a:ext>
                  </a:extLst>
                </a:gridCol>
              </a:tblGrid>
              <a:tr h="180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 để hỏi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8584" marR="28584" marT="28584" marB="28584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Nghĩa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8584" marR="28584" marT="28584" marB="28584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Ví dụ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28584" marR="28584" marT="28584" marB="28584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2920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CD66AA4-E28D-4A42-9722-75D8C36F0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373307"/>
              </p:ext>
            </p:extLst>
          </p:nvPr>
        </p:nvGraphicFramePr>
        <p:xfrm>
          <a:off x="0" y="254797"/>
          <a:ext cx="9144000" cy="4884150"/>
        </p:xfrm>
        <a:graphic>
          <a:graphicData uri="http://schemas.openxmlformats.org/drawingml/2006/table">
            <a:tbl>
              <a:tblPr>
                <a:tableStyleId>{5AA5C043-618D-466A-83C5-CE82FE9F64E5}</a:tableStyleId>
              </a:tblPr>
              <a:tblGrid>
                <a:gridCol w="1423686">
                  <a:extLst>
                    <a:ext uri="{9D8B030D-6E8A-4147-A177-3AD203B41FA5}">
                      <a16:colId xmlns:a16="http://schemas.microsoft.com/office/drawing/2014/main" val="54724682"/>
                    </a:ext>
                  </a:extLst>
                </a:gridCol>
                <a:gridCol w="2164466">
                  <a:extLst>
                    <a:ext uri="{9D8B030D-6E8A-4147-A177-3AD203B41FA5}">
                      <a16:colId xmlns:a16="http://schemas.microsoft.com/office/drawing/2014/main" val="3091274162"/>
                    </a:ext>
                  </a:extLst>
                </a:gridCol>
                <a:gridCol w="5555848">
                  <a:extLst>
                    <a:ext uri="{9D8B030D-6E8A-4147-A177-3AD203B41FA5}">
                      <a16:colId xmlns:a16="http://schemas.microsoft.com/office/drawing/2014/main" val="1283482668"/>
                    </a:ext>
                  </a:extLst>
                </a:gridCol>
              </a:tblGrid>
              <a:tr h="1252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much (Bao nhiêu)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7810" marR="47810" marT="47810" marB="4781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được dùng để hỏi về số lượng (danh từ không đếm được)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7810" marR="47810" marT="47810" marB="4781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much information do you know about ethnic groups in Viet Nam? 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(Cậu biết được bao nhiêu thông tin về những dân tộc thiểu số ở Việt Nam?)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7810" marR="47810" marT="47810" marB="4781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540998"/>
                  </a:ext>
                </a:extLst>
              </a:tr>
              <a:tr h="667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tall (Cao bao nhiêu)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7810" marR="47810" marT="47810" marB="4781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được dùng để hỏi về độ cao của người &amp; vật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7810" marR="47810" marT="47810" marB="4781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tall is the communal house in your village? (Nhà rông trong làng cậu cao bao nhiêu?)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7810" marR="47810" marT="47810" marB="4781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620039"/>
                  </a:ext>
                </a:extLst>
              </a:tr>
              <a:tr h="960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long (Bao lâu)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7810" marR="47810" marT="47810" marB="4781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được dùng để hỏi về khoảng thời gian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7810" marR="47810" marT="47810" marB="4781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long does it take for the Bahnar ethnic people to harvest their crops? 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(Người dân tộc Bahnar mất bao lâu để thu hoạch xong mùa vụ?)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7810" marR="47810" marT="47810" marB="4781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57053"/>
                  </a:ext>
                </a:extLst>
              </a:tr>
              <a:tr h="667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far (Bao xa)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7810" marR="47810" marT="47810" marB="4781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được dùng để hỏi về khoảng cách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7810" marR="47810" marT="47810" marB="4781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far is it from your house to the terraced fields? 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(Khoảng cách từ nhà cậu đến ruộng bậc thang là bao xa?)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7810" marR="47810" marT="47810" marB="4781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713732"/>
                  </a:ext>
                </a:extLst>
              </a:tr>
              <a:tr h="667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often (Bao nhiêu lần)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7810" marR="47810" marT="47810" marB="4781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được dùng để hỏi về tần suất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7810" marR="47810" marT="47810" marB="4781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often does the Tay celebrate the Long Tong festival? 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(Dân tộc Tày tổ chức lễ hội Lồng Tồng bao nhiêu lần?)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7810" marR="47810" marT="47810" marB="4781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74453"/>
                  </a:ext>
                </a:extLst>
              </a:tr>
              <a:tr h="667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old (Bao nhiêu tuổi)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7810" marR="47810" marT="47810" marB="4781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được dùng để hỏi về tuổi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7810" marR="47810" marT="47810" marB="4781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old is your village chief?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(Trưởng làng của cậu bao nhiêu tuổi?)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7810" marR="47810" marT="47810" marB="4781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703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8774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47"/>
          <p:cNvSpPr txBox="1">
            <a:spLocks noGrp="1"/>
          </p:cNvSpPr>
          <p:nvPr>
            <p:ph type="title"/>
          </p:nvPr>
        </p:nvSpPr>
        <p:spPr>
          <a:xfrm>
            <a:off x="720000" y="9553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GRAMMAR: yes/ no – question </a:t>
            </a:r>
            <a:endParaRPr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CB12F28-3D45-CFA8-63C8-432AF32664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702453"/>
              </p:ext>
            </p:extLst>
          </p:nvPr>
        </p:nvGraphicFramePr>
        <p:xfrm>
          <a:off x="0" y="1026484"/>
          <a:ext cx="9144001" cy="4110150"/>
        </p:xfrm>
        <a:graphic>
          <a:graphicData uri="http://schemas.openxmlformats.org/drawingml/2006/table">
            <a:tbl>
              <a:tblPr>
                <a:tableStyleId>{5AA5C043-618D-466A-83C5-CE82FE9F64E5}</a:tableStyleId>
              </a:tblPr>
              <a:tblGrid>
                <a:gridCol w="1280007">
                  <a:extLst>
                    <a:ext uri="{9D8B030D-6E8A-4147-A177-3AD203B41FA5}">
                      <a16:colId xmlns:a16="http://schemas.microsoft.com/office/drawing/2014/main" val="2318058734"/>
                    </a:ext>
                  </a:extLst>
                </a:gridCol>
                <a:gridCol w="2408073">
                  <a:extLst>
                    <a:ext uri="{9D8B030D-6E8A-4147-A177-3AD203B41FA5}">
                      <a16:colId xmlns:a16="http://schemas.microsoft.com/office/drawing/2014/main" val="1003540240"/>
                    </a:ext>
                  </a:extLst>
                </a:gridCol>
                <a:gridCol w="5455921">
                  <a:extLst>
                    <a:ext uri="{9D8B030D-6E8A-4147-A177-3AD203B41FA5}">
                      <a16:colId xmlns:a16="http://schemas.microsoft.com/office/drawing/2014/main" val="3989128533"/>
                    </a:ext>
                  </a:extLst>
                </a:gridCol>
              </a:tblGrid>
              <a:tr h="1045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16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Thì Hiện tại đơn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8976" marR="38976" marT="38976" marB="38976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 / Is / Are + S + Adj / N?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976" marR="38976" marT="38976" marB="38976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Are ethnic costumes in Viet Nam colourful and diverse? (Các trang phục dân tộc ở Việt Nam có sặc sỡ và đa dạng không?)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Yes, they are. (Đúng vậy.)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No, they aren't. (Không phải.)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8976" marR="38976" marT="38976" marB="38976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979347"/>
                  </a:ext>
                </a:extLst>
              </a:tr>
              <a:tr h="1045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16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Thì Hiện tại tiếp diễn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8976" marR="38976" marT="38976" marB="38976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 / Is / Are + S + V-ing?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8976" marR="38976" marT="38976" marB="38976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Are you going to the communal house to attend the festival?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(Cậu đang đi đến nhà rông để tham dự lễ hội đó à?)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Yes, I am. (Đúng vậy.)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No, I am not. (Không phải.)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8976" marR="38976" marT="38976" marB="38976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609128"/>
                  </a:ext>
                </a:extLst>
              </a:tr>
              <a:tr h="1325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Thì Quá tại đơn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8976" marR="38976" marT="38976" marB="38976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 / Were + S + Adj / N?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8976" marR="38976" marT="38976" marB="38976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Were the ethnic communities in Viet Nam diverse in their cultural practices?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(Các cộng đồng dân tộc ở Việt Nam đa dạng trong các phong tục văn hóa của họ chứ?)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Yes, they were. (Đúng vậy.)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No, they weren’t. (Không phải.)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8976" marR="38976" marT="38976" marB="38976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42803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D843DE7-108F-17AE-E621-D26D1B7739E0}"/>
              </a:ext>
            </a:extLst>
          </p:cNvPr>
          <p:cNvSpPr txBox="1"/>
          <p:nvPr/>
        </p:nvSpPr>
        <p:spPr>
          <a:xfrm>
            <a:off x="720000" y="612029"/>
            <a:ext cx="3484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 </a:t>
            </a:r>
            <a:r>
              <a:rPr lang="en-US" sz="2400" b="1" dirty="0" err="1"/>
              <a:t>từ</a:t>
            </a:r>
            <a:r>
              <a:rPr lang="en-US" sz="2400" b="1" dirty="0"/>
              <a:t> “to be”</a:t>
            </a:r>
          </a:p>
        </p:txBody>
      </p:sp>
    </p:spTree>
    <p:extLst>
      <p:ext uri="{BB962C8B-B14F-4D97-AF65-F5344CB8AC3E}">
        <p14:creationId xmlns:p14="http://schemas.microsoft.com/office/powerpoint/2010/main" val="1220684206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47"/>
          <p:cNvSpPr txBox="1">
            <a:spLocks noGrp="1"/>
          </p:cNvSpPr>
          <p:nvPr>
            <p:ph type="title"/>
          </p:nvPr>
        </p:nvSpPr>
        <p:spPr>
          <a:xfrm>
            <a:off x="720000" y="9553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GRAMMAR: yes/ no – question </a:t>
            </a:r>
            <a:endParaRPr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76A7B0D-0ADF-DC0D-3F54-4337266E6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528416"/>
              </p:ext>
            </p:extLst>
          </p:nvPr>
        </p:nvGraphicFramePr>
        <p:xfrm>
          <a:off x="0" y="1017486"/>
          <a:ext cx="9144001" cy="4131006"/>
        </p:xfrm>
        <a:graphic>
          <a:graphicData uri="http://schemas.openxmlformats.org/drawingml/2006/table">
            <a:tbl>
              <a:tblPr>
                <a:tableStyleId>{5AA5C043-618D-466A-83C5-CE82FE9F64E5}</a:tableStyleId>
              </a:tblPr>
              <a:tblGrid>
                <a:gridCol w="1489625">
                  <a:extLst>
                    <a:ext uri="{9D8B030D-6E8A-4147-A177-3AD203B41FA5}">
                      <a16:colId xmlns:a16="http://schemas.microsoft.com/office/drawing/2014/main" val="355440329"/>
                    </a:ext>
                  </a:extLst>
                </a:gridCol>
                <a:gridCol w="2085473">
                  <a:extLst>
                    <a:ext uri="{9D8B030D-6E8A-4147-A177-3AD203B41FA5}">
                      <a16:colId xmlns:a16="http://schemas.microsoft.com/office/drawing/2014/main" val="2656536893"/>
                    </a:ext>
                  </a:extLst>
                </a:gridCol>
                <a:gridCol w="5568903">
                  <a:extLst>
                    <a:ext uri="{9D8B030D-6E8A-4147-A177-3AD203B41FA5}">
                      <a16:colId xmlns:a16="http://schemas.microsoft.com/office/drawing/2014/main" val="288265409"/>
                    </a:ext>
                  </a:extLst>
                </a:gridCol>
              </a:tblGrid>
              <a:tr h="1138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16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Thì Hiện tại đơn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2452" marR="42452" marT="42452" marB="42452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/ Does + S + V-inf?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2452" marR="42452" marT="42452" marB="42452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ethnic peoples of Viet Nam have their own unique languages? 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(Các dân tộc ở Việt Nam có ngôn ngữ riêng của họ không?)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Yes, they do. (Có.)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No, they don’t. (Không.)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2452" marR="42452" marT="42452" marB="42452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351361"/>
                  </a:ext>
                </a:extLst>
              </a:tr>
              <a:tr h="986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16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Thì Quá khứ đơn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2452" marR="42452" marT="42452" marB="42452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Did + S + V-inf?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2452" marR="42452" marT="42452" marB="42452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Did you participate in the Long Tong festival last week?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(Cậu có tham gia lễ hội Lồng Tồng vào tuần trước không?)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Yes, I did. (Có.)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No, I did not. (Không.)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2452" marR="42452" marT="42452" marB="42452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308260"/>
                  </a:ext>
                </a:extLst>
              </a:tr>
              <a:tr h="1291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Thì Tương lai đơn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2452" marR="42452" marT="42452" marB="42452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Will + S + V-inf?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2452" marR="42452" marT="42452" marB="42452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Will the ethnic peoples of Viet Nam preserve their traditional customs and traditions?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(Các dân tộc thiểu số ở Việt Nam sẽ duy trì các phong tục tập quán của họ trong tương lai chứ?)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Yes, they will. (Có.)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vi-V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No, they won’t. (Không.)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2452" marR="42452" marT="42452" marB="42452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894423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BEF64339-BAA7-C32F-2C0A-5AC29E2E4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10175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06E525-0852-FC87-7300-CE9C8611289A}"/>
              </a:ext>
            </a:extLst>
          </p:cNvPr>
          <p:cNvSpPr txBox="1"/>
          <p:nvPr/>
        </p:nvSpPr>
        <p:spPr>
          <a:xfrm>
            <a:off x="720000" y="612029"/>
            <a:ext cx="3484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 </a:t>
            </a:r>
            <a:r>
              <a:rPr lang="en-US" sz="2400" b="1" dirty="0" err="1"/>
              <a:t>từ</a:t>
            </a:r>
            <a:r>
              <a:rPr lang="en-US" sz="2400" b="1" dirty="0"/>
              <a:t> </a:t>
            </a:r>
            <a:r>
              <a:rPr lang="en-US" sz="2400" b="1" dirty="0" err="1"/>
              <a:t>thường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3245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rganic Shapes Background Theme by Slidesgo">
  <a:themeElements>
    <a:clrScheme name="Simple Light">
      <a:dk1>
        <a:srgbClr val="183346"/>
      </a:dk1>
      <a:lt1>
        <a:srgbClr val="FFF3F0"/>
      </a:lt1>
      <a:dk2>
        <a:srgbClr val="F5DACD"/>
      </a:dk2>
      <a:lt2>
        <a:srgbClr val="F4C3AB"/>
      </a:lt2>
      <a:accent1>
        <a:srgbClr val="EFA284"/>
      </a:accent1>
      <a:accent2>
        <a:srgbClr val="FFBD76"/>
      </a:accent2>
      <a:accent3>
        <a:srgbClr val="F5D3AD"/>
      </a:accent3>
      <a:accent4>
        <a:srgbClr val="99ABB9"/>
      </a:accent4>
      <a:accent5>
        <a:srgbClr val="FFFFFF"/>
      </a:accent5>
      <a:accent6>
        <a:srgbClr val="FFFFFF"/>
      </a:accent6>
      <a:hlink>
        <a:srgbClr val="1833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1909</Words>
  <Application>Microsoft Office PowerPoint</Application>
  <PresentationFormat>On-screen Show (16:9)</PresentationFormat>
  <Paragraphs>221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Arima</vt:lpstr>
      <vt:lpstr>Arial</vt:lpstr>
      <vt:lpstr>Calibri</vt:lpstr>
      <vt:lpstr>Nunito</vt:lpstr>
      <vt:lpstr>Arima SemiBold</vt:lpstr>
      <vt:lpstr>Bebas Neue</vt:lpstr>
      <vt:lpstr>Anaheim</vt:lpstr>
      <vt:lpstr>Organic Shapes Background Theme by Slidesgo</vt:lpstr>
      <vt:lpstr>Unit 4:  ETHNIC GROUPS OF VIETNAM</vt:lpstr>
      <vt:lpstr>VOCABULARY</vt:lpstr>
      <vt:lpstr>PRONUNCIATION</vt:lpstr>
      <vt:lpstr>GRAMMAR: WH - QUESTION</vt:lpstr>
      <vt:lpstr>GRAMMAR: WH - QUESTION</vt:lpstr>
      <vt:lpstr>PowerPoint Presentation</vt:lpstr>
      <vt:lpstr>PowerPoint Presentation</vt:lpstr>
      <vt:lpstr>GRAMMAR: yes/ no – question </vt:lpstr>
      <vt:lpstr>GRAMMAR: yes/ no – question </vt:lpstr>
      <vt:lpstr>GRAMMAR</vt:lpstr>
      <vt:lpstr>Match the words and phrases with the pictures.</vt:lpstr>
      <vt:lpstr>Write questions from the clues</vt:lpstr>
      <vt:lpstr>Complete the sentences with the word and phrases from the box </vt:lpstr>
      <vt:lpstr>There is one incorrect underlined word in each sentence. Circle and correct it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4:  ETHNIC GROUPS OF VIETNAM</dc:title>
  <dc:creator>nhi tran</dc:creator>
  <cp:lastModifiedBy>Hang Nguyen Thu</cp:lastModifiedBy>
  <cp:revision>13</cp:revision>
  <dcterms:modified xsi:type="dcterms:W3CDTF">2023-11-24T01:27:03Z</dcterms:modified>
</cp:coreProperties>
</file>