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8" r:id="rId1"/>
  </p:sldMasterIdLst>
  <p:notesMasterIdLst>
    <p:notesMasterId r:id="rId37"/>
  </p:notesMasterIdLst>
  <p:sldIdLst>
    <p:sldId id="261" r:id="rId2"/>
    <p:sldId id="265" r:id="rId3"/>
    <p:sldId id="285" r:id="rId4"/>
    <p:sldId id="286" r:id="rId5"/>
    <p:sldId id="287" r:id="rId6"/>
    <p:sldId id="288" r:id="rId7"/>
    <p:sldId id="289" r:id="rId8"/>
    <p:sldId id="256" r:id="rId9"/>
    <p:sldId id="257" r:id="rId10"/>
    <p:sldId id="267" r:id="rId11"/>
    <p:sldId id="259" r:id="rId12"/>
    <p:sldId id="290" r:id="rId13"/>
    <p:sldId id="291" r:id="rId14"/>
    <p:sldId id="292" r:id="rId15"/>
    <p:sldId id="293" r:id="rId16"/>
    <p:sldId id="294" r:id="rId17"/>
    <p:sldId id="260" r:id="rId18"/>
    <p:sldId id="264" r:id="rId19"/>
    <p:sldId id="296" r:id="rId20"/>
    <p:sldId id="295" r:id="rId21"/>
    <p:sldId id="297" r:id="rId22"/>
    <p:sldId id="298" r:id="rId23"/>
    <p:sldId id="299" r:id="rId24"/>
    <p:sldId id="300" r:id="rId25"/>
    <p:sldId id="301" r:id="rId26"/>
    <p:sldId id="302" r:id="rId27"/>
    <p:sldId id="303" r:id="rId28"/>
    <p:sldId id="262" r:id="rId29"/>
    <p:sldId id="266" r:id="rId30"/>
    <p:sldId id="304" r:id="rId31"/>
    <p:sldId id="305" r:id="rId32"/>
    <p:sldId id="306" r:id="rId33"/>
    <p:sldId id="307" r:id="rId34"/>
    <p:sldId id="280" r:id="rId35"/>
    <p:sldId id="281" r:id="rId36"/>
  </p:sldIdLst>
  <p:sldSz cx="9144000" cy="5143500" type="screen16x9"/>
  <p:notesSz cx="6858000" cy="9144000"/>
  <p:embeddedFontLst>
    <p:embeddedFont>
      <p:font typeface="Catamaran" panose="020B0604020202020204" charset="0"/>
      <p:regular r:id="rId38"/>
      <p:bold r:id="rId39"/>
    </p:embeddedFont>
    <p:embeddedFont>
      <p:font typeface="Catamaran ExtraLight" panose="020B0604020202020204" charset="0"/>
      <p:regular r:id="rId40"/>
      <p:bold r:id="rId41"/>
    </p:embeddedFont>
    <p:embeddedFont>
      <p:font typeface="Josefin Slab SemiBold" pitchFamily="2" charset="0"/>
      <p:bold r:id="rId42"/>
      <p:boldItalic r:id="rId43"/>
    </p:embeddedFont>
    <p:embeddedFont>
      <p:font typeface="Open Sans Light" panose="020B0306030504020204" pitchFamily="34" charset="0"/>
      <p:regular r:id="rId44"/>
      <p:italic r:id="rId45"/>
    </p:embeddedFont>
    <p:embeddedFont>
      <p:font typeface="Patrick Hand" panose="00000500000000000000" pitchFamily="2" charset="0"/>
      <p:regular r:id="rId46"/>
    </p:embeddedFont>
    <p:embeddedFont>
      <p:font typeface="Roboto Condensed" panose="02000000000000000000" pitchFamily="2" charset="0"/>
      <p:regular r:id="rId47"/>
      <p:bold r:id="rId48"/>
      <p:italic r:id="rId49"/>
      <p:boldItalic r:id="rId50"/>
    </p:embeddedFont>
    <p:embeddedFont>
      <p:font typeface="Staatliches" pitchFamily="2"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797"/>
    <a:srgbClr val="FABE6E"/>
    <a:srgbClr val="FEF2E2"/>
    <a:srgbClr val="F08C89"/>
    <a:srgbClr val="EDAFAD"/>
    <a:srgbClr val="FFE196"/>
    <a:srgbClr val="F6D7D6"/>
    <a:srgbClr val="D7EBF2"/>
    <a:srgbClr val="B0E2FA"/>
    <a:srgbClr val="DFF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40FC1A-04D7-4987-B0FB-FD01E20121C1}">
  <a:tblStyle styleId="{9F40FC1A-04D7-4987-B0FB-FD01E20121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17" autoAdjust="0"/>
    <p:restoredTop sz="94660"/>
  </p:normalViewPr>
  <p:slideViewPr>
    <p:cSldViewPr snapToGrid="0">
      <p:cViewPr varScale="1">
        <p:scale>
          <a:sx n="81" d="100"/>
          <a:sy n="81" d="100"/>
        </p:scale>
        <p:origin x="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7079c982a6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7079c982a6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7079c982a6_0_27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7079c982a6_0_27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cd509f4b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cd509f4b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6570dc92ae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6570dc92ae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143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6570dc92ae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6570dc92ae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364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6570dc92ae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6570dc92ae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7355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6570dc92ae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6570dc92ae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7096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6570dc92ae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6570dc92ae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9591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7079c982a6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7079c982a6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7079c982a6_0_27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7079c982a6_0_27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7079c982a6_0_27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7079c982a6_0_27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2447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7079c982a6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7079c982a6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7079c982a6_0_27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7079c982a6_0_27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905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7079c982a6_0_27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7079c982a6_0_27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4101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7079c982a6_0_27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7079c982a6_0_27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952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7079c982a6_0_27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7079c982a6_0_27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9270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7079c982a6_0_27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7079c982a6_0_27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699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7079c982a6_0_27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7079c982a6_0_27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9145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7079c982a6_0_27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7079c982a6_0_27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2470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079c982a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079c982a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1573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cd509f4be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cd509f4be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7079c982a6_0_27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7079c982a6_0_27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7079c982a6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7079c982a6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3850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7079c982a6_0_27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7079c982a6_0_27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9473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6c7336bb0f_1_1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6c7336bb0f_1_1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7079c982a6_0_278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7079c982a6_0_27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7079c982a6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7079c982a6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970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7079c982a6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7079c982a6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9616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7079c982a6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7079c982a6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027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7079c982a6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7079c982a6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208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6c8887c4e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6c8887c4e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079c982a6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7079c982a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728451" y="1505101"/>
            <a:ext cx="7891423" cy="2814175"/>
          </a:xfrm>
          <a:custGeom>
            <a:avLst/>
            <a:gdLst/>
            <a:ahLst/>
            <a:cxnLst/>
            <a:rect l="l" t="t" r="r" b="b"/>
            <a:pathLst>
              <a:path w="93362" h="33294" extrusionOk="0">
                <a:moveTo>
                  <a:pt x="42641" y="0"/>
                </a:moveTo>
                <a:cubicBezTo>
                  <a:pt x="41535" y="0"/>
                  <a:pt x="40275" y="132"/>
                  <a:pt x="38822" y="442"/>
                </a:cubicBezTo>
                <a:cubicBezTo>
                  <a:pt x="31894" y="1925"/>
                  <a:pt x="29010" y="5923"/>
                  <a:pt x="26865" y="5923"/>
                </a:cubicBezTo>
                <a:cubicBezTo>
                  <a:pt x="26310" y="5923"/>
                  <a:pt x="25804" y="5656"/>
                  <a:pt x="25291" y="5008"/>
                </a:cubicBezTo>
                <a:cubicBezTo>
                  <a:pt x="22377" y="1339"/>
                  <a:pt x="19407" y="180"/>
                  <a:pt x="16817" y="180"/>
                </a:cubicBezTo>
                <a:cubicBezTo>
                  <a:pt x="12371" y="180"/>
                  <a:pt x="9045" y="3594"/>
                  <a:pt x="9045" y="3594"/>
                </a:cubicBezTo>
                <a:cubicBezTo>
                  <a:pt x="640" y="9738"/>
                  <a:pt x="0" y="18912"/>
                  <a:pt x="3664" y="24598"/>
                </a:cubicBezTo>
                <a:cubicBezTo>
                  <a:pt x="5227" y="27025"/>
                  <a:pt x="6787" y="27753"/>
                  <a:pt x="8263" y="27753"/>
                </a:cubicBezTo>
                <a:cubicBezTo>
                  <a:pt x="10247" y="27753"/>
                  <a:pt x="12079" y="26437"/>
                  <a:pt x="13560" y="26161"/>
                </a:cubicBezTo>
                <a:cubicBezTo>
                  <a:pt x="13683" y="26139"/>
                  <a:pt x="13790" y="26128"/>
                  <a:pt x="13884" y="26128"/>
                </a:cubicBezTo>
                <a:cubicBezTo>
                  <a:pt x="15780" y="26128"/>
                  <a:pt x="12414" y="30553"/>
                  <a:pt x="19005" y="32818"/>
                </a:cubicBezTo>
                <a:cubicBezTo>
                  <a:pt x="19974" y="33151"/>
                  <a:pt x="20965" y="33294"/>
                  <a:pt x="21961" y="33294"/>
                </a:cubicBezTo>
                <a:cubicBezTo>
                  <a:pt x="28027" y="33294"/>
                  <a:pt x="34299" y="27994"/>
                  <a:pt x="37200" y="27994"/>
                </a:cubicBezTo>
                <a:cubicBezTo>
                  <a:pt x="37224" y="27994"/>
                  <a:pt x="37249" y="27994"/>
                  <a:pt x="37273" y="27995"/>
                </a:cubicBezTo>
                <a:cubicBezTo>
                  <a:pt x="40609" y="28102"/>
                  <a:pt x="39405" y="30753"/>
                  <a:pt x="47471" y="32285"/>
                </a:cubicBezTo>
                <a:cubicBezTo>
                  <a:pt x="49051" y="32585"/>
                  <a:pt x="50463" y="32724"/>
                  <a:pt x="51784" y="32724"/>
                </a:cubicBezTo>
                <a:cubicBezTo>
                  <a:pt x="56262" y="32724"/>
                  <a:pt x="59702" y="31129"/>
                  <a:pt x="65160" y="28816"/>
                </a:cubicBezTo>
                <a:cubicBezTo>
                  <a:pt x="68935" y="27216"/>
                  <a:pt x="70884" y="26634"/>
                  <a:pt x="72312" y="26634"/>
                </a:cubicBezTo>
                <a:cubicBezTo>
                  <a:pt x="74642" y="26634"/>
                  <a:pt x="75586" y="28182"/>
                  <a:pt x="80802" y="29385"/>
                </a:cubicBezTo>
                <a:cubicBezTo>
                  <a:pt x="81265" y="29492"/>
                  <a:pt x="81736" y="29543"/>
                  <a:pt x="82210" y="29543"/>
                </a:cubicBezTo>
                <a:cubicBezTo>
                  <a:pt x="87589" y="29543"/>
                  <a:pt x="93362" y="22944"/>
                  <a:pt x="92333" y="15896"/>
                </a:cubicBezTo>
                <a:cubicBezTo>
                  <a:pt x="91075" y="7265"/>
                  <a:pt x="88641" y="1697"/>
                  <a:pt x="83016" y="549"/>
                </a:cubicBezTo>
                <a:cubicBezTo>
                  <a:pt x="82001" y="341"/>
                  <a:pt x="81093" y="250"/>
                  <a:pt x="80276" y="250"/>
                </a:cubicBezTo>
                <a:cubicBezTo>
                  <a:pt x="74209" y="250"/>
                  <a:pt x="73152" y="5292"/>
                  <a:pt x="70454" y="5292"/>
                </a:cubicBezTo>
                <a:cubicBezTo>
                  <a:pt x="69706" y="5292"/>
                  <a:pt x="68832" y="4904"/>
                  <a:pt x="67690" y="3914"/>
                </a:cubicBezTo>
                <a:cubicBezTo>
                  <a:pt x="65485" y="2002"/>
                  <a:pt x="63540" y="1358"/>
                  <a:pt x="61794" y="1358"/>
                </a:cubicBezTo>
                <a:cubicBezTo>
                  <a:pt x="58186" y="1358"/>
                  <a:pt x="55424" y="4109"/>
                  <a:pt x="52954" y="4109"/>
                </a:cubicBezTo>
                <a:cubicBezTo>
                  <a:pt x="52598" y="4109"/>
                  <a:pt x="52248" y="4052"/>
                  <a:pt x="51902" y="3921"/>
                </a:cubicBezTo>
                <a:cubicBezTo>
                  <a:pt x="49699" y="3085"/>
                  <a:pt x="47992" y="0"/>
                  <a:pt x="42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225900" y="1177775"/>
            <a:ext cx="8707500" cy="17511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85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562000" y="802475"/>
            <a:ext cx="4020000" cy="46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BLANK_1_1">
    <p:bg>
      <p:bgPr>
        <a:solidFill>
          <a:schemeClr val="accent2"/>
        </a:solidFill>
        <a:effectLst/>
      </p:bgPr>
    </p:bg>
    <p:spTree>
      <p:nvGrpSpPr>
        <p:cNvPr id="1" name="Shape 55"/>
        <p:cNvGrpSpPr/>
        <p:nvPr/>
      </p:nvGrpSpPr>
      <p:grpSpPr>
        <a:xfrm>
          <a:off x="0" y="0"/>
          <a:ext cx="0" cy="0"/>
          <a:chOff x="0" y="0"/>
          <a:chExt cx="0" cy="0"/>
        </a:xfrm>
      </p:grpSpPr>
      <p:sp>
        <p:nvSpPr>
          <p:cNvPr id="56" name="Google Shape;56;p14"/>
          <p:cNvSpPr/>
          <p:nvPr/>
        </p:nvSpPr>
        <p:spPr>
          <a:xfrm>
            <a:off x="1409602" y="1029300"/>
            <a:ext cx="6315239" cy="3421874"/>
          </a:xfrm>
          <a:custGeom>
            <a:avLst/>
            <a:gdLst/>
            <a:ahLst/>
            <a:cxnLst/>
            <a:rect l="l" t="t" r="r" b="b"/>
            <a:pathLst>
              <a:path w="93362" h="33294" extrusionOk="0">
                <a:moveTo>
                  <a:pt x="42641" y="0"/>
                </a:moveTo>
                <a:cubicBezTo>
                  <a:pt x="41535" y="0"/>
                  <a:pt x="40275" y="132"/>
                  <a:pt x="38822" y="442"/>
                </a:cubicBezTo>
                <a:cubicBezTo>
                  <a:pt x="31894" y="1925"/>
                  <a:pt x="29010" y="5923"/>
                  <a:pt x="26865" y="5923"/>
                </a:cubicBezTo>
                <a:cubicBezTo>
                  <a:pt x="26310" y="5923"/>
                  <a:pt x="25804" y="5656"/>
                  <a:pt x="25291" y="5008"/>
                </a:cubicBezTo>
                <a:cubicBezTo>
                  <a:pt x="22377" y="1339"/>
                  <a:pt x="19407" y="180"/>
                  <a:pt x="16817" y="180"/>
                </a:cubicBezTo>
                <a:cubicBezTo>
                  <a:pt x="12371" y="180"/>
                  <a:pt x="9045" y="3594"/>
                  <a:pt x="9045" y="3594"/>
                </a:cubicBezTo>
                <a:cubicBezTo>
                  <a:pt x="640" y="9738"/>
                  <a:pt x="0" y="18912"/>
                  <a:pt x="3664" y="24598"/>
                </a:cubicBezTo>
                <a:cubicBezTo>
                  <a:pt x="5227" y="27025"/>
                  <a:pt x="6787" y="27753"/>
                  <a:pt x="8263" y="27753"/>
                </a:cubicBezTo>
                <a:cubicBezTo>
                  <a:pt x="10247" y="27753"/>
                  <a:pt x="12079" y="26437"/>
                  <a:pt x="13560" y="26161"/>
                </a:cubicBezTo>
                <a:cubicBezTo>
                  <a:pt x="13683" y="26139"/>
                  <a:pt x="13790" y="26128"/>
                  <a:pt x="13884" y="26128"/>
                </a:cubicBezTo>
                <a:cubicBezTo>
                  <a:pt x="15780" y="26128"/>
                  <a:pt x="12414" y="30553"/>
                  <a:pt x="19005" y="32818"/>
                </a:cubicBezTo>
                <a:cubicBezTo>
                  <a:pt x="19974" y="33151"/>
                  <a:pt x="20965" y="33294"/>
                  <a:pt x="21961" y="33294"/>
                </a:cubicBezTo>
                <a:cubicBezTo>
                  <a:pt x="28027" y="33294"/>
                  <a:pt x="34299" y="27994"/>
                  <a:pt x="37200" y="27994"/>
                </a:cubicBezTo>
                <a:cubicBezTo>
                  <a:pt x="37224" y="27994"/>
                  <a:pt x="37249" y="27994"/>
                  <a:pt x="37273" y="27995"/>
                </a:cubicBezTo>
                <a:cubicBezTo>
                  <a:pt x="40609" y="28102"/>
                  <a:pt x="39405" y="30753"/>
                  <a:pt x="47471" y="32285"/>
                </a:cubicBezTo>
                <a:cubicBezTo>
                  <a:pt x="49051" y="32585"/>
                  <a:pt x="50463" y="32724"/>
                  <a:pt x="51784" y="32724"/>
                </a:cubicBezTo>
                <a:cubicBezTo>
                  <a:pt x="56262" y="32724"/>
                  <a:pt x="59702" y="31129"/>
                  <a:pt x="65160" y="28816"/>
                </a:cubicBezTo>
                <a:cubicBezTo>
                  <a:pt x="68935" y="27216"/>
                  <a:pt x="70884" y="26634"/>
                  <a:pt x="72312" y="26634"/>
                </a:cubicBezTo>
                <a:cubicBezTo>
                  <a:pt x="74642" y="26634"/>
                  <a:pt x="75586" y="28182"/>
                  <a:pt x="80802" y="29385"/>
                </a:cubicBezTo>
                <a:cubicBezTo>
                  <a:pt x="81265" y="29492"/>
                  <a:pt x="81736" y="29543"/>
                  <a:pt x="82210" y="29543"/>
                </a:cubicBezTo>
                <a:cubicBezTo>
                  <a:pt x="87589" y="29543"/>
                  <a:pt x="93362" y="22944"/>
                  <a:pt x="92333" y="15896"/>
                </a:cubicBezTo>
                <a:cubicBezTo>
                  <a:pt x="91075" y="7265"/>
                  <a:pt x="88641" y="1697"/>
                  <a:pt x="83016" y="549"/>
                </a:cubicBezTo>
                <a:cubicBezTo>
                  <a:pt x="82001" y="341"/>
                  <a:pt x="81093" y="250"/>
                  <a:pt x="80276" y="250"/>
                </a:cubicBezTo>
                <a:cubicBezTo>
                  <a:pt x="74209" y="250"/>
                  <a:pt x="73152" y="5292"/>
                  <a:pt x="70454" y="5292"/>
                </a:cubicBezTo>
                <a:cubicBezTo>
                  <a:pt x="69706" y="5292"/>
                  <a:pt x="68832" y="4904"/>
                  <a:pt x="67690" y="3914"/>
                </a:cubicBezTo>
                <a:cubicBezTo>
                  <a:pt x="65485" y="2002"/>
                  <a:pt x="63540" y="1358"/>
                  <a:pt x="61794" y="1358"/>
                </a:cubicBezTo>
                <a:cubicBezTo>
                  <a:pt x="58186" y="1358"/>
                  <a:pt x="55424" y="4109"/>
                  <a:pt x="52954" y="4109"/>
                </a:cubicBezTo>
                <a:cubicBezTo>
                  <a:pt x="52598" y="4109"/>
                  <a:pt x="52248" y="4052"/>
                  <a:pt x="51902" y="3921"/>
                </a:cubicBezTo>
                <a:cubicBezTo>
                  <a:pt x="49699" y="3085"/>
                  <a:pt x="47992" y="0"/>
                  <a:pt x="42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txBox="1">
            <a:spLocks noGrp="1"/>
          </p:cNvSpPr>
          <p:nvPr>
            <p:ph type="title"/>
          </p:nvPr>
        </p:nvSpPr>
        <p:spPr>
          <a:xfrm>
            <a:off x="4486275" y="395374"/>
            <a:ext cx="3855900" cy="40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1800">
                <a:solidFill>
                  <a:srgbClr val="F3F3F3"/>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txBox="1">
            <a:spLocks noGrp="1"/>
          </p:cNvSpPr>
          <p:nvPr>
            <p:ph type="ctrTitle" idx="2"/>
          </p:nvPr>
        </p:nvSpPr>
        <p:spPr>
          <a:xfrm>
            <a:off x="720100" y="2520150"/>
            <a:ext cx="23382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b="0"/>
            </a:lvl2pPr>
            <a:lvl3pPr lvl="2" algn="ctr" rtl="0">
              <a:spcBef>
                <a:spcPts val="0"/>
              </a:spcBef>
              <a:spcAft>
                <a:spcPts val="0"/>
              </a:spcAft>
              <a:buSzPts val="4800"/>
              <a:buNone/>
              <a:defRPr sz="4800" b="0"/>
            </a:lvl3pPr>
            <a:lvl4pPr lvl="3" algn="ctr" rtl="0">
              <a:spcBef>
                <a:spcPts val="0"/>
              </a:spcBef>
              <a:spcAft>
                <a:spcPts val="0"/>
              </a:spcAft>
              <a:buSzPts val="4800"/>
              <a:buNone/>
              <a:defRPr sz="4800" b="0"/>
            </a:lvl4pPr>
            <a:lvl5pPr lvl="4" algn="ctr" rtl="0">
              <a:spcBef>
                <a:spcPts val="0"/>
              </a:spcBef>
              <a:spcAft>
                <a:spcPts val="0"/>
              </a:spcAft>
              <a:buSzPts val="4800"/>
              <a:buNone/>
              <a:defRPr sz="4800" b="0"/>
            </a:lvl5pPr>
            <a:lvl6pPr lvl="5" algn="ctr" rtl="0">
              <a:spcBef>
                <a:spcPts val="0"/>
              </a:spcBef>
              <a:spcAft>
                <a:spcPts val="0"/>
              </a:spcAft>
              <a:buSzPts val="4800"/>
              <a:buNone/>
              <a:defRPr sz="4800" b="0"/>
            </a:lvl6pPr>
            <a:lvl7pPr lvl="6" algn="ctr" rtl="0">
              <a:spcBef>
                <a:spcPts val="0"/>
              </a:spcBef>
              <a:spcAft>
                <a:spcPts val="0"/>
              </a:spcAft>
              <a:buSzPts val="4800"/>
              <a:buNone/>
              <a:defRPr sz="4800" b="0"/>
            </a:lvl7pPr>
            <a:lvl8pPr lvl="7" algn="ctr" rtl="0">
              <a:spcBef>
                <a:spcPts val="0"/>
              </a:spcBef>
              <a:spcAft>
                <a:spcPts val="0"/>
              </a:spcAft>
              <a:buSzPts val="4800"/>
              <a:buNone/>
              <a:defRPr sz="4800" b="0"/>
            </a:lvl8pPr>
            <a:lvl9pPr lvl="8" algn="ctr" rtl="0">
              <a:spcBef>
                <a:spcPts val="0"/>
              </a:spcBef>
              <a:spcAft>
                <a:spcPts val="0"/>
              </a:spcAft>
              <a:buSzPts val="4800"/>
              <a:buNone/>
              <a:defRPr sz="4800" b="0"/>
            </a:lvl9pPr>
          </a:lstStyle>
          <a:p>
            <a:endParaRPr/>
          </a:p>
        </p:txBody>
      </p:sp>
      <p:sp>
        <p:nvSpPr>
          <p:cNvPr id="59" name="Google Shape;59;p14"/>
          <p:cNvSpPr txBox="1">
            <a:spLocks noGrp="1"/>
          </p:cNvSpPr>
          <p:nvPr>
            <p:ph type="subTitle" idx="1"/>
          </p:nvPr>
        </p:nvSpPr>
        <p:spPr>
          <a:xfrm>
            <a:off x="817000" y="3559216"/>
            <a:ext cx="21444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0" name="Google Shape;60;p14"/>
          <p:cNvSpPr txBox="1">
            <a:spLocks noGrp="1"/>
          </p:cNvSpPr>
          <p:nvPr>
            <p:ph type="ctrTitle" idx="3"/>
          </p:nvPr>
        </p:nvSpPr>
        <p:spPr>
          <a:xfrm>
            <a:off x="3358102" y="2520150"/>
            <a:ext cx="23382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b="0"/>
            </a:lvl2pPr>
            <a:lvl3pPr lvl="2" algn="ctr" rtl="0">
              <a:spcBef>
                <a:spcPts val="0"/>
              </a:spcBef>
              <a:spcAft>
                <a:spcPts val="0"/>
              </a:spcAft>
              <a:buSzPts val="4800"/>
              <a:buNone/>
              <a:defRPr sz="4800" b="0"/>
            </a:lvl3pPr>
            <a:lvl4pPr lvl="3" algn="ctr" rtl="0">
              <a:spcBef>
                <a:spcPts val="0"/>
              </a:spcBef>
              <a:spcAft>
                <a:spcPts val="0"/>
              </a:spcAft>
              <a:buSzPts val="4800"/>
              <a:buNone/>
              <a:defRPr sz="4800" b="0"/>
            </a:lvl4pPr>
            <a:lvl5pPr lvl="4" algn="ctr" rtl="0">
              <a:spcBef>
                <a:spcPts val="0"/>
              </a:spcBef>
              <a:spcAft>
                <a:spcPts val="0"/>
              </a:spcAft>
              <a:buSzPts val="4800"/>
              <a:buNone/>
              <a:defRPr sz="4800" b="0"/>
            </a:lvl5pPr>
            <a:lvl6pPr lvl="5" algn="ctr" rtl="0">
              <a:spcBef>
                <a:spcPts val="0"/>
              </a:spcBef>
              <a:spcAft>
                <a:spcPts val="0"/>
              </a:spcAft>
              <a:buSzPts val="4800"/>
              <a:buNone/>
              <a:defRPr sz="4800" b="0"/>
            </a:lvl6pPr>
            <a:lvl7pPr lvl="6" algn="ctr" rtl="0">
              <a:spcBef>
                <a:spcPts val="0"/>
              </a:spcBef>
              <a:spcAft>
                <a:spcPts val="0"/>
              </a:spcAft>
              <a:buSzPts val="4800"/>
              <a:buNone/>
              <a:defRPr sz="4800" b="0"/>
            </a:lvl7pPr>
            <a:lvl8pPr lvl="7" algn="ctr" rtl="0">
              <a:spcBef>
                <a:spcPts val="0"/>
              </a:spcBef>
              <a:spcAft>
                <a:spcPts val="0"/>
              </a:spcAft>
              <a:buSzPts val="4800"/>
              <a:buNone/>
              <a:defRPr sz="4800" b="0"/>
            </a:lvl8pPr>
            <a:lvl9pPr lvl="8" algn="ctr" rtl="0">
              <a:spcBef>
                <a:spcPts val="0"/>
              </a:spcBef>
              <a:spcAft>
                <a:spcPts val="0"/>
              </a:spcAft>
              <a:buSzPts val="4800"/>
              <a:buNone/>
              <a:defRPr sz="4800" b="0"/>
            </a:lvl9pPr>
          </a:lstStyle>
          <a:p>
            <a:endParaRPr/>
          </a:p>
        </p:txBody>
      </p:sp>
      <p:sp>
        <p:nvSpPr>
          <p:cNvPr id="61" name="Google Shape;61;p14"/>
          <p:cNvSpPr txBox="1">
            <a:spLocks noGrp="1"/>
          </p:cNvSpPr>
          <p:nvPr>
            <p:ph type="subTitle" idx="4"/>
          </p:nvPr>
        </p:nvSpPr>
        <p:spPr>
          <a:xfrm>
            <a:off x="3455002" y="3559216"/>
            <a:ext cx="21444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2" name="Google Shape;62;p14"/>
          <p:cNvSpPr txBox="1">
            <a:spLocks noGrp="1"/>
          </p:cNvSpPr>
          <p:nvPr>
            <p:ph type="ctrTitle" idx="5"/>
          </p:nvPr>
        </p:nvSpPr>
        <p:spPr>
          <a:xfrm>
            <a:off x="6093012" y="2520150"/>
            <a:ext cx="23382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b="0"/>
            </a:lvl2pPr>
            <a:lvl3pPr lvl="2" algn="ctr" rtl="0">
              <a:spcBef>
                <a:spcPts val="0"/>
              </a:spcBef>
              <a:spcAft>
                <a:spcPts val="0"/>
              </a:spcAft>
              <a:buSzPts val="4800"/>
              <a:buNone/>
              <a:defRPr sz="4800" b="0"/>
            </a:lvl3pPr>
            <a:lvl4pPr lvl="3" algn="ctr" rtl="0">
              <a:spcBef>
                <a:spcPts val="0"/>
              </a:spcBef>
              <a:spcAft>
                <a:spcPts val="0"/>
              </a:spcAft>
              <a:buSzPts val="4800"/>
              <a:buNone/>
              <a:defRPr sz="4800" b="0"/>
            </a:lvl4pPr>
            <a:lvl5pPr lvl="4" algn="ctr" rtl="0">
              <a:spcBef>
                <a:spcPts val="0"/>
              </a:spcBef>
              <a:spcAft>
                <a:spcPts val="0"/>
              </a:spcAft>
              <a:buSzPts val="4800"/>
              <a:buNone/>
              <a:defRPr sz="4800" b="0"/>
            </a:lvl5pPr>
            <a:lvl6pPr lvl="5" algn="ctr" rtl="0">
              <a:spcBef>
                <a:spcPts val="0"/>
              </a:spcBef>
              <a:spcAft>
                <a:spcPts val="0"/>
              </a:spcAft>
              <a:buSzPts val="4800"/>
              <a:buNone/>
              <a:defRPr sz="4800" b="0"/>
            </a:lvl6pPr>
            <a:lvl7pPr lvl="6" algn="ctr" rtl="0">
              <a:spcBef>
                <a:spcPts val="0"/>
              </a:spcBef>
              <a:spcAft>
                <a:spcPts val="0"/>
              </a:spcAft>
              <a:buSzPts val="4800"/>
              <a:buNone/>
              <a:defRPr sz="4800" b="0"/>
            </a:lvl7pPr>
            <a:lvl8pPr lvl="7" algn="ctr" rtl="0">
              <a:spcBef>
                <a:spcPts val="0"/>
              </a:spcBef>
              <a:spcAft>
                <a:spcPts val="0"/>
              </a:spcAft>
              <a:buSzPts val="4800"/>
              <a:buNone/>
              <a:defRPr sz="4800" b="0"/>
            </a:lvl8pPr>
            <a:lvl9pPr lvl="8" algn="ctr" rtl="0">
              <a:spcBef>
                <a:spcPts val="0"/>
              </a:spcBef>
              <a:spcAft>
                <a:spcPts val="0"/>
              </a:spcAft>
              <a:buSzPts val="4800"/>
              <a:buNone/>
              <a:defRPr sz="4800" b="0"/>
            </a:lvl9pPr>
          </a:lstStyle>
          <a:p>
            <a:endParaRPr/>
          </a:p>
        </p:txBody>
      </p:sp>
      <p:sp>
        <p:nvSpPr>
          <p:cNvPr id="63" name="Google Shape;63;p14"/>
          <p:cNvSpPr txBox="1">
            <a:spLocks noGrp="1"/>
          </p:cNvSpPr>
          <p:nvPr>
            <p:ph type="subTitle" idx="6"/>
          </p:nvPr>
        </p:nvSpPr>
        <p:spPr>
          <a:xfrm>
            <a:off x="6189912" y="3559216"/>
            <a:ext cx="21444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
  <p:cSld name="BLANK_1_1_1">
    <p:bg>
      <p:bgPr>
        <a:solidFill>
          <a:schemeClr val="accent2"/>
        </a:solidFill>
        <a:effectLst/>
      </p:bgPr>
    </p:bg>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4486275" y="395374"/>
            <a:ext cx="3855900" cy="40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1800"/>
            </a:lvl1pPr>
            <a:lvl2pPr lvl="1" rtl="0">
              <a:spcBef>
                <a:spcPts val="0"/>
              </a:spcBef>
              <a:spcAft>
                <a:spcPts val="0"/>
              </a:spcAft>
              <a:buSzPts val="2800"/>
              <a:buFont typeface="Staatliches"/>
              <a:buNone/>
              <a:defRPr>
                <a:latin typeface="Staatliches"/>
                <a:ea typeface="Staatliches"/>
                <a:cs typeface="Staatliches"/>
                <a:sym typeface="Staatliches"/>
              </a:defRPr>
            </a:lvl2pPr>
            <a:lvl3pPr lvl="2" rtl="0">
              <a:spcBef>
                <a:spcPts val="0"/>
              </a:spcBef>
              <a:spcAft>
                <a:spcPts val="0"/>
              </a:spcAft>
              <a:buSzPts val="2800"/>
              <a:buFont typeface="Staatliches"/>
              <a:buNone/>
              <a:defRPr>
                <a:latin typeface="Staatliches"/>
                <a:ea typeface="Staatliches"/>
                <a:cs typeface="Staatliches"/>
                <a:sym typeface="Staatliches"/>
              </a:defRPr>
            </a:lvl3pPr>
            <a:lvl4pPr lvl="3" rtl="0">
              <a:spcBef>
                <a:spcPts val="0"/>
              </a:spcBef>
              <a:spcAft>
                <a:spcPts val="0"/>
              </a:spcAft>
              <a:buSzPts val="2800"/>
              <a:buFont typeface="Staatliches"/>
              <a:buNone/>
              <a:defRPr>
                <a:latin typeface="Staatliches"/>
                <a:ea typeface="Staatliches"/>
                <a:cs typeface="Staatliches"/>
                <a:sym typeface="Staatliches"/>
              </a:defRPr>
            </a:lvl4pPr>
            <a:lvl5pPr lvl="4" rtl="0">
              <a:spcBef>
                <a:spcPts val="0"/>
              </a:spcBef>
              <a:spcAft>
                <a:spcPts val="0"/>
              </a:spcAft>
              <a:buSzPts val="2800"/>
              <a:buFont typeface="Staatliches"/>
              <a:buNone/>
              <a:defRPr>
                <a:latin typeface="Staatliches"/>
                <a:ea typeface="Staatliches"/>
                <a:cs typeface="Staatliches"/>
                <a:sym typeface="Staatliches"/>
              </a:defRPr>
            </a:lvl5pPr>
            <a:lvl6pPr lvl="5" rtl="0">
              <a:spcBef>
                <a:spcPts val="0"/>
              </a:spcBef>
              <a:spcAft>
                <a:spcPts val="0"/>
              </a:spcAft>
              <a:buSzPts val="2800"/>
              <a:buFont typeface="Staatliches"/>
              <a:buNone/>
              <a:defRPr>
                <a:latin typeface="Staatliches"/>
                <a:ea typeface="Staatliches"/>
                <a:cs typeface="Staatliches"/>
                <a:sym typeface="Staatliches"/>
              </a:defRPr>
            </a:lvl6pPr>
            <a:lvl7pPr lvl="6" rtl="0">
              <a:spcBef>
                <a:spcPts val="0"/>
              </a:spcBef>
              <a:spcAft>
                <a:spcPts val="0"/>
              </a:spcAft>
              <a:buSzPts val="2800"/>
              <a:buFont typeface="Staatliches"/>
              <a:buNone/>
              <a:defRPr>
                <a:latin typeface="Staatliches"/>
                <a:ea typeface="Staatliches"/>
                <a:cs typeface="Staatliches"/>
                <a:sym typeface="Staatliches"/>
              </a:defRPr>
            </a:lvl7pPr>
            <a:lvl8pPr lvl="7" rtl="0">
              <a:spcBef>
                <a:spcPts val="0"/>
              </a:spcBef>
              <a:spcAft>
                <a:spcPts val="0"/>
              </a:spcAft>
              <a:buSzPts val="2800"/>
              <a:buFont typeface="Staatliches"/>
              <a:buNone/>
              <a:defRPr>
                <a:latin typeface="Staatliches"/>
                <a:ea typeface="Staatliches"/>
                <a:cs typeface="Staatliches"/>
                <a:sym typeface="Staatliches"/>
              </a:defRPr>
            </a:lvl8pPr>
            <a:lvl9pPr lvl="8" rtl="0">
              <a:spcBef>
                <a:spcPts val="0"/>
              </a:spcBef>
              <a:spcAft>
                <a:spcPts val="0"/>
              </a:spcAft>
              <a:buSzPts val="2800"/>
              <a:buFont typeface="Staatliches"/>
              <a:buNone/>
              <a:defRPr>
                <a:latin typeface="Staatliches"/>
                <a:ea typeface="Staatliches"/>
                <a:cs typeface="Staatliches"/>
                <a:sym typeface="Staatliches"/>
              </a:defRPr>
            </a:lvl9pPr>
          </a:lstStyle>
          <a:p>
            <a:endParaRPr/>
          </a:p>
        </p:txBody>
      </p:sp>
      <p:sp>
        <p:nvSpPr>
          <p:cNvPr id="75" name="Google Shape;75;p16"/>
          <p:cNvSpPr txBox="1">
            <a:spLocks noGrp="1"/>
          </p:cNvSpPr>
          <p:nvPr>
            <p:ph type="ctrTitle" idx="2"/>
          </p:nvPr>
        </p:nvSpPr>
        <p:spPr>
          <a:xfrm>
            <a:off x="2657213" y="3427437"/>
            <a:ext cx="1164300" cy="364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6" name="Google Shape;76;p16"/>
          <p:cNvSpPr txBox="1">
            <a:spLocks noGrp="1"/>
          </p:cNvSpPr>
          <p:nvPr>
            <p:ph type="subTitle" idx="1"/>
          </p:nvPr>
        </p:nvSpPr>
        <p:spPr>
          <a:xfrm>
            <a:off x="1698713" y="3938249"/>
            <a:ext cx="21228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7" name="Google Shape;77;p16"/>
          <p:cNvSpPr txBox="1">
            <a:spLocks noGrp="1"/>
          </p:cNvSpPr>
          <p:nvPr>
            <p:ph type="ctrTitle" idx="3"/>
          </p:nvPr>
        </p:nvSpPr>
        <p:spPr>
          <a:xfrm>
            <a:off x="2657213" y="1550463"/>
            <a:ext cx="1164300" cy="364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8" name="Google Shape;78;p16"/>
          <p:cNvSpPr txBox="1">
            <a:spLocks noGrp="1"/>
          </p:cNvSpPr>
          <p:nvPr>
            <p:ph type="subTitle" idx="4"/>
          </p:nvPr>
        </p:nvSpPr>
        <p:spPr>
          <a:xfrm>
            <a:off x="1698713" y="2067237"/>
            <a:ext cx="21228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9" name="Google Shape;79;p16"/>
          <p:cNvSpPr txBox="1">
            <a:spLocks noGrp="1"/>
          </p:cNvSpPr>
          <p:nvPr>
            <p:ph type="ctrTitle" idx="5"/>
          </p:nvPr>
        </p:nvSpPr>
        <p:spPr>
          <a:xfrm>
            <a:off x="5322488" y="3427437"/>
            <a:ext cx="1164300" cy="364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 name="Google Shape;80;p16"/>
          <p:cNvSpPr txBox="1">
            <a:spLocks noGrp="1"/>
          </p:cNvSpPr>
          <p:nvPr>
            <p:ph type="subTitle" idx="6"/>
          </p:nvPr>
        </p:nvSpPr>
        <p:spPr>
          <a:xfrm>
            <a:off x="5322488" y="3938249"/>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1" name="Google Shape;81;p16"/>
          <p:cNvSpPr txBox="1">
            <a:spLocks noGrp="1"/>
          </p:cNvSpPr>
          <p:nvPr>
            <p:ph type="ctrTitle" idx="7"/>
          </p:nvPr>
        </p:nvSpPr>
        <p:spPr>
          <a:xfrm>
            <a:off x="5322488" y="1586938"/>
            <a:ext cx="1164300" cy="364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2" name="Google Shape;82;p16"/>
          <p:cNvSpPr txBox="1">
            <a:spLocks noGrp="1"/>
          </p:cNvSpPr>
          <p:nvPr>
            <p:ph type="subTitle" idx="8"/>
          </p:nvPr>
        </p:nvSpPr>
        <p:spPr>
          <a:xfrm>
            <a:off x="5322488" y="2067237"/>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BLANK_1_1_1_1">
    <p:bg>
      <p:bgPr>
        <a:solidFill>
          <a:schemeClr val="accent2"/>
        </a:solidFill>
        <a:effectLst/>
      </p:bgPr>
    </p:bg>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4486275" y="395374"/>
            <a:ext cx="3855900" cy="40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1800">
                <a:solidFill>
                  <a:srgbClr val="F3F3F3"/>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 name="Google Shape;85;p17"/>
          <p:cNvSpPr txBox="1">
            <a:spLocks noGrp="1"/>
          </p:cNvSpPr>
          <p:nvPr>
            <p:ph type="ctrTitle" idx="2"/>
          </p:nvPr>
        </p:nvSpPr>
        <p:spPr>
          <a:xfrm>
            <a:off x="1199300" y="3535350"/>
            <a:ext cx="1164300" cy="364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6" name="Google Shape;86;p17"/>
          <p:cNvSpPr txBox="1">
            <a:spLocks noGrp="1"/>
          </p:cNvSpPr>
          <p:nvPr>
            <p:ph type="subTitle" idx="1"/>
          </p:nvPr>
        </p:nvSpPr>
        <p:spPr>
          <a:xfrm>
            <a:off x="760963" y="4175467"/>
            <a:ext cx="21228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7" name="Google Shape;87;p17"/>
          <p:cNvSpPr txBox="1">
            <a:spLocks noGrp="1"/>
          </p:cNvSpPr>
          <p:nvPr>
            <p:ph type="ctrTitle" idx="3"/>
          </p:nvPr>
        </p:nvSpPr>
        <p:spPr>
          <a:xfrm>
            <a:off x="1199300" y="1658375"/>
            <a:ext cx="1164300" cy="364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8" name="Google Shape;88;p17"/>
          <p:cNvSpPr txBox="1">
            <a:spLocks noGrp="1"/>
          </p:cNvSpPr>
          <p:nvPr>
            <p:ph type="subTitle" idx="4"/>
          </p:nvPr>
        </p:nvSpPr>
        <p:spPr>
          <a:xfrm>
            <a:off x="760963" y="2143374"/>
            <a:ext cx="21228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9" name="Google Shape;89;p17"/>
          <p:cNvSpPr txBox="1">
            <a:spLocks noGrp="1"/>
          </p:cNvSpPr>
          <p:nvPr>
            <p:ph type="ctrTitle" idx="5"/>
          </p:nvPr>
        </p:nvSpPr>
        <p:spPr>
          <a:xfrm>
            <a:off x="3989850" y="3535350"/>
            <a:ext cx="1164300" cy="364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90" name="Google Shape;90;p17"/>
          <p:cNvSpPr txBox="1">
            <a:spLocks noGrp="1"/>
          </p:cNvSpPr>
          <p:nvPr>
            <p:ph type="subTitle" idx="6"/>
          </p:nvPr>
        </p:nvSpPr>
        <p:spPr>
          <a:xfrm>
            <a:off x="3510600" y="4175467"/>
            <a:ext cx="21228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1" name="Google Shape;91;p17"/>
          <p:cNvSpPr txBox="1">
            <a:spLocks noGrp="1"/>
          </p:cNvSpPr>
          <p:nvPr>
            <p:ph type="ctrTitle" idx="7"/>
          </p:nvPr>
        </p:nvSpPr>
        <p:spPr>
          <a:xfrm>
            <a:off x="3989850" y="1658375"/>
            <a:ext cx="1164300" cy="364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92" name="Google Shape;92;p17"/>
          <p:cNvSpPr txBox="1">
            <a:spLocks noGrp="1"/>
          </p:cNvSpPr>
          <p:nvPr>
            <p:ph type="subTitle" idx="8"/>
          </p:nvPr>
        </p:nvSpPr>
        <p:spPr>
          <a:xfrm>
            <a:off x="3510600" y="2143374"/>
            <a:ext cx="21228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3" name="Google Shape;93;p17"/>
          <p:cNvSpPr txBox="1">
            <a:spLocks noGrp="1"/>
          </p:cNvSpPr>
          <p:nvPr>
            <p:ph type="ctrTitle" idx="9"/>
          </p:nvPr>
        </p:nvSpPr>
        <p:spPr>
          <a:xfrm>
            <a:off x="6698650" y="3535349"/>
            <a:ext cx="1164300" cy="364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94" name="Google Shape;94;p17"/>
          <p:cNvSpPr txBox="1">
            <a:spLocks noGrp="1"/>
          </p:cNvSpPr>
          <p:nvPr>
            <p:ph type="subTitle" idx="13"/>
          </p:nvPr>
        </p:nvSpPr>
        <p:spPr>
          <a:xfrm>
            <a:off x="6260238" y="4175467"/>
            <a:ext cx="21228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5" name="Google Shape;95;p17"/>
          <p:cNvSpPr txBox="1">
            <a:spLocks noGrp="1"/>
          </p:cNvSpPr>
          <p:nvPr>
            <p:ph type="ctrTitle" idx="14"/>
          </p:nvPr>
        </p:nvSpPr>
        <p:spPr>
          <a:xfrm>
            <a:off x="6698650" y="1658375"/>
            <a:ext cx="1164300" cy="364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96" name="Google Shape;96;p17"/>
          <p:cNvSpPr txBox="1">
            <a:spLocks noGrp="1"/>
          </p:cNvSpPr>
          <p:nvPr>
            <p:ph type="subTitle" idx="15"/>
          </p:nvPr>
        </p:nvSpPr>
        <p:spPr>
          <a:xfrm>
            <a:off x="6260238" y="2143374"/>
            <a:ext cx="21228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BLANK_1_1_1_1_2">
    <p:bg>
      <p:bgPr>
        <a:solidFill>
          <a:schemeClr val="accent2"/>
        </a:solidFill>
        <a:effectLst/>
      </p:bgPr>
    </p:bg>
    <p:spTree>
      <p:nvGrpSpPr>
        <p:cNvPr id="1" name="Shape 97"/>
        <p:cNvGrpSpPr/>
        <p:nvPr/>
      </p:nvGrpSpPr>
      <p:grpSpPr>
        <a:xfrm>
          <a:off x="0" y="0"/>
          <a:ext cx="0" cy="0"/>
          <a:chOff x="0" y="0"/>
          <a:chExt cx="0" cy="0"/>
        </a:xfrm>
      </p:grpSpPr>
      <p:sp>
        <p:nvSpPr>
          <p:cNvPr id="98" name="Google Shape;98;p18"/>
          <p:cNvSpPr/>
          <p:nvPr/>
        </p:nvSpPr>
        <p:spPr>
          <a:xfrm>
            <a:off x="2644048" y="1364152"/>
            <a:ext cx="3708159" cy="3245145"/>
          </a:xfrm>
          <a:custGeom>
            <a:avLst/>
            <a:gdLst/>
            <a:ahLst/>
            <a:cxnLst/>
            <a:rect l="l" t="t" r="r" b="b"/>
            <a:pathLst>
              <a:path w="89824" h="78613" extrusionOk="0">
                <a:moveTo>
                  <a:pt x="33875" y="0"/>
                </a:moveTo>
                <a:cubicBezTo>
                  <a:pt x="26186" y="0"/>
                  <a:pt x="16641" y="8485"/>
                  <a:pt x="16641" y="8485"/>
                </a:cubicBezTo>
                <a:cubicBezTo>
                  <a:pt x="16641" y="8485"/>
                  <a:pt x="7406" y="15780"/>
                  <a:pt x="5783" y="21000"/>
                </a:cubicBezTo>
                <a:cubicBezTo>
                  <a:pt x="3505" y="28309"/>
                  <a:pt x="7909" y="28816"/>
                  <a:pt x="11220" y="28816"/>
                </a:cubicBezTo>
                <a:cubicBezTo>
                  <a:pt x="11754" y="28816"/>
                  <a:pt x="12260" y="28803"/>
                  <a:pt x="12705" y="28803"/>
                </a:cubicBezTo>
                <a:cubicBezTo>
                  <a:pt x="13288" y="28803"/>
                  <a:pt x="13766" y="28826"/>
                  <a:pt x="14065" y="28931"/>
                </a:cubicBezTo>
                <a:cubicBezTo>
                  <a:pt x="16005" y="29617"/>
                  <a:pt x="0" y="49658"/>
                  <a:pt x="5391" y="59998"/>
                </a:cubicBezTo>
                <a:cubicBezTo>
                  <a:pt x="7832" y="64678"/>
                  <a:pt x="12158" y="66184"/>
                  <a:pt x="16614" y="66184"/>
                </a:cubicBezTo>
                <a:cubicBezTo>
                  <a:pt x="22001" y="66184"/>
                  <a:pt x="27578" y="63983"/>
                  <a:pt x="30244" y="62529"/>
                </a:cubicBezTo>
                <a:cubicBezTo>
                  <a:pt x="30625" y="62321"/>
                  <a:pt x="30930" y="62225"/>
                  <a:pt x="31174" y="62225"/>
                </a:cubicBezTo>
                <a:cubicBezTo>
                  <a:pt x="34046" y="62225"/>
                  <a:pt x="28323" y="75623"/>
                  <a:pt x="36338" y="78135"/>
                </a:cubicBezTo>
                <a:cubicBezTo>
                  <a:pt x="37390" y="78465"/>
                  <a:pt x="38463" y="78613"/>
                  <a:pt x="39541" y="78613"/>
                </a:cubicBezTo>
                <a:cubicBezTo>
                  <a:pt x="47372" y="78613"/>
                  <a:pt x="55453" y="70810"/>
                  <a:pt x="57655" y="68324"/>
                </a:cubicBezTo>
                <a:cubicBezTo>
                  <a:pt x="59027" y="66774"/>
                  <a:pt x="59953" y="66027"/>
                  <a:pt x="60717" y="66027"/>
                </a:cubicBezTo>
                <a:cubicBezTo>
                  <a:pt x="61857" y="66027"/>
                  <a:pt x="62635" y="67694"/>
                  <a:pt x="63998" y="70840"/>
                </a:cubicBezTo>
                <a:cubicBezTo>
                  <a:pt x="64575" y="72174"/>
                  <a:pt x="65617" y="72745"/>
                  <a:pt x="66946" y="72745"/>
                </a:cubicBezTo>
                <a:cubicBezTo>
                  <a:pt x="72967" y="72745"/>
                  <a:pt x="84897" y="61048"/>
                  <a:pt x="86399" y="55550"/>
                </a:cubicBezTo>
                <a:cubicBezTo>
                  <a:pt x="88236" y="48841"/>
                  <a:pt x="81751" y="49743"/>
                  <a:pt x="80582" y="49584"/>
                </a:cubicBezTo>
                <a:cubicBezTo>
                  <a:pt x="79409" y="49423"/>
                  <a:pt x="89369" y="41709"/>
                  <a:pt x="89685" y="30115"/>
                </a:cubicBezTo>
                <a:cubicBezTo>
                  <a:pt x="89823" y="25060"/>
                  <a:pt x="87261" y="23666"/>
                  <a:pt x="84010" y="23666"/>
                </a:cubicBezTo>
                <a:cubicBezTo>
                  <a:pt x="80008" y="23666"/>
                  <a:pt x="74965" y="25778"/>
                  <a:pt x="72632" y="25778"/>
                </a:cubicBezTo>
                <a:cubicBezTo>
                  <a:pt x="72513" y="25778"/>
                  <a:pt x="72402" y="25772"/>
                  <a:pt x="72298" y="25761"/>
                </a:cubicBezTo>
                <a:cubicBezTo>
                  <a:pt x="68478" y="25342"/>
                  <a:pt x="79604" y="16661"/>
                  <a:pt x="73872" y="7216"/>
                </a:cubicBezTo>
                <a:cubicBezTo>
                  <a:pt x="70807" y="2163"/>
                  <a:pt x="65705" y="58"/>
                  <a:pt x="60299" y="58"/>
                </a:cubicBezTo>
                <a:cubicBezTo>
                  <a:pt x="56154" y="58"/>
                  <a:pt x="51831" y="1295"/>
                  <a:pt x="48107" y="3389"/>
                </a:cubicBezTo>
                <a:cubicBezTo>
                  <a:pt x="44977" y="5150"/>
                  <a:pt x="43022" y="5807"/>
                  <a:pt x="41737" y="5807"/>
                </a:cubicBezTo>
                <a:cubicBezTo>
                  <a:pt x="38368" y="5807"/>
                  <a:pt x="39611" y="1288"/>
                  <a:pt x="36338" y="333"/>
                </a:cubicBezTo>
                <a:cubicBezTo>
                  <a:pt x="35550" y="104"/>
                  <a:pt x="34724" y="0"/>
                  <a:pt x="338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txBox="1">
            <a:spLocks noGrp="1"/>
          </p:cNvSpPr>
          <p:nvPr>
            <p:ph type="title"/>
          </p:nvPr>
        </p:nvSpPr>
        <p:spPr>
          <a:xfrm>
            <a:off x="2644050" y="623977"/>
            <a:ext cx="3855900" cy="103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60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 name="Google Shape;100;p18"/>
          <p:cNvSpPr txBox="1">
            <a:spLocks noGrp="1"/>
          </p:cNvSpPr>
          <p:nvPr>
            <p:ph type="subTitle" idx="1"/>
          </p:nvPr>
        </p:nvSpPr>
        <p:spPr>
          <a:xfrm>
            <a:off x="1021963" y="3556500"/>
            <a:ext cx="3091200" cy="7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1" name="Google Shape;101;p18"/>
          <p:cNvSpPr txBox="1">
            <a:spLocks noGrp="1"/>
          </p:cNvSpPr>
          <p:nvPr>
            <p:ph type="subTitle" idx="2"/>
          </p:nvPr>
        </p:nvSpPr>
        <p:spPr>
          <a:xfrm>
            <a:off x="5030825" y="3556500"/>
            <a:ext cx="3091200" cy="7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2" name="Google Shape;102;p18"/>
          <p:cNvSpPr txBox="1">
            <a:spLocks noGrp="1"/>
          </p:cNvSpPr>
          <p:nvPr>
            <p:ph type="subTitle" idx="3"/>
          </p:nvPr>
        </p:nvSpPr>
        <p:spPr>
          <a:xfrm>
            <a:off x="1110163" y="2421550"/>
            <a:ext cx="2914800" cy="722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4800">
                <a:latin typeface="Staatliches"/>
                <a:ea typeface="Staatliches"/>
                <a:cs typeface="Staatliches"/>
                <a:sym typeface="Staatliches"/>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3" name="Google Shape;103;p18"/>
          <p:cNvSpPr txBox="1">
            <a:spLocks noGrp="1"/>
          </p:cNvSpPr>
          <p:nvPr>
            <p:ph type="subTitle" idx="4"/>
          </p:nvPr>
        </p:nvSpPr>
        <p:spPr>
          <a:xfrm>
            <a:off x="5119038" y="2421550"/>
            <a:ext cx="2914800" cy="722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4800">
                <a:latin typeface="Staatliches"/>
                <a:ea typeface="Staatliches"/>
                <a:cs typeface="Staatliches"/>
                <a:sym typeface="Staatliches"/>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BLANK_1_1_1_1_1_1">
    <p:bg>
      <p:bgPr>
        <a:solidFill>
          <a:schemeClr val="accent2"/>
        </a:solidFill>
        <a:effectLst/>
      </p:bgPr>
    </p:bg>
    <p:spTree>
      <p:nvGrpSpPr>
        <p:cNvPr id="1" name="Shape 112"/>
        <p:cNvGrpSpPr/>
        <p:nvPr/>
      </p:nvGrpSpPr>
      <p:grpSpPr>
        <a:xfrm>
          <a:off x="0" y="0"/>
          <a:ext cx="0" cy="0"/>
          <a:chOff x="0" y="0"/>
          <a:chExt cx="0" cy="0"/>
        </a:xfrm>
      </p:grpSpPr>
      <p:sp>
        <p:nvSpPr>
          <p:cNvPr id="113" name="Google Shape;113;p20"/>
          <p:cNvSpPr/>
          <p:nvPr/>
        </p:nvSpPr>
        <p:spPr>
          <a:xfrm>
            <a:off x="3307025" y="1062229"/>
            <a:ext cx="7688127" cy="3421874"/>
          </a:xfrm>
          <a:custGeom>
            <a:avLst/>
            <a:gdLst/>
            <a:ahLst/>
            <a:cxnLst/>
            <a:rect l="l" t="t" r="r" b="b"/>
            <a:pathLst>
              <a:path w="93362" h="33294" extrusionOk="0">
                <a:moveTo>
                  <a:pt x="42641" y="0"/>
                </a:moveTo>
                <a:cubicBezTo>
                  <a:pt x="41535" y="0"/>
                  <a:pt x="40275" y="132"/>
                  <a:pt x="38822" y="442"/>
                </a:cubicBezTo>
                <a:cubicBezTo>
                  <a:pt x="31894" y="1925"/>
                  <a:pt x="29010" y="5923"/>
                  <a:pt x="26865" y="5923"/>
                </a:cubicBezTo>
                <a:cubicBezTo>
                  <a:pt x="26310" y="5923"/>
                  <a:pt x="25804" y="5656"/>
                  <a:pt x="25291" y="5008"/>
                </a:cubicBezTo>
                <a:cubicBezTo>
                  <a:pt x="22377" y="1339"/>
                  <a:pt x="19407" y="180"/>
                  <a:pt x="16817" y="180"/>
                </a:cubicBezTo>
                <a:cubicBezTo>
                  <a:pt x="12371" y="180"/>
                  <a:pt x="9045" y="3594"/>
                  <a:pt x="9045" y="3594"/>
                </a:cubicBezTo>
                <a:cubicBezTo>
                  <a:pt x="640" y="9738"/>
                  <a:pt x="0" y="18912"/>
                  <a:pt x="3664" y="24598"/>
                </a:cubicBezTo>
                <a:cubicBezTo>
                  <a:pt x="5227" y="27025"/>
                  <a:pt x="6787" y="27753"/>
                  <a:pt x="8263" y="27753"/>
                </a:cubicBezTo>
                <a:cubicBezTo>
                  <a:pt x="10247" y="27753"/>
                  <a:pt x="12079" y="26437"/>
                  <a:pt x="13560" y="26161"/>
                </a:cubicBezTo>
                <a:cubicBezTo>
                  <a:pt x="13683" y="26139"/>
                  <a:pt x="13790" y="26128"/>
                  <a:pt x="13884" y="26128"/>
                </a:cubicBezTo>
                <a:cubicBezTo>
                  <a:pt x="15780" y="26128"/>
                  <a:pt x="12414" y="30553"/>
                  <a:pt x="19005" y="32818"/>
                </a:cubicBezTo>
                <a:cubicBezTo>
                  <a:pt x="19974" y="33151"/>
                  <a:pt x="20965" y="33294"/>
                  <a:pt x="21961" y="33294"/>
                </a:cubicBezTo>
                <a:cubicBezTo>
                  <a:pt x="28027" y="33294"/>
                  <a:pt x="34299" y="27994"/>
                  <a:pt x="37200" y="27994"/>
                </a:cubicBezTo>
                <a:cubicBezTo>
                  <a:pt x="37224" y="27994"/>
                  <a:pt x="37249" y="27994"/>
                  <a:pt x="37273" y="27995"/>
                </a:cubicBezTo>
                <a:cubicBezTo>
                  <a:pt x="40609" y="28102"/>
                  <a:pt x="39405" y="30753"/>
                  <a:pt x="47471" y="32285"/>
                </a:cubicBezTo>
                <a:cubicBezTo>
                  <a:pt x="49051" y="32585"/>
                  <a:pt x="50463" y="32724"/>
                  <a:pt x="51784" y="32724"/>
                </a:cubicBezTo>
                <a:cubicBezTo>
                  <a:pt x="56262" y="32724"/>
                  <a:pt x="59702" y="31129"/>
                  <a:pt x="65160" y="28816"/>
                </a:cubicBezTo>
                <a:cubicBezTo>
                  <a:pt x="68935" y="27216"/>
                  <a:pt x="70884" y="26634"/>
                  <a:pt x="72312" y="26634"/>
                </a:cubicBezTo>
                <a:cubicBezTo>
                  <a:pt x="74642" y="26634"/>
                  <a:pt x="75586" y="28182"/>
                  <a:pt x="80802" y="29385"/>
                </a:cubicBezTo>
                <a:cubicBezTo>
                  <a:pt x="81265" y="29492"/>
                  <a:pt x="81736" y="29543"/>
                  <a:pt x="82210" y="29543"/>
                </a:cubicBezTo>
                <a:cubicBezTo>
                  <a:pt x="87589" y="29543"/>
                  <a:pt x="93362" y="22944"/>
                  <a:pt x="92333" y="15896"/>
                </a:cubicBezTo>
                <a:cubicBezTo>
                  <a:pt x="91075" y="7265"/>
                  <a:pt x="88641" y="1697"/>
                  <a:pt x="83016" y="549"/>
                </a:cubicBezTo>
                <a:cubicBezTo>
                  <a:pt x="82001" y="341"/>
                  <a:pt x="81093" y="250"/>
                  <a:pt x="80276" y="250"/>
                </a:cubicBezTo>
                <a:cubicBezTo>
                  <a:pt x="74209" y="250"/>
                  <a:pt x="73152" y="5292"/>
                  <a:pt x="70454" y="5292"/>
                </a:cubicBezTo>
                <a:cubicBezTo>
                  <a:pt x="69706" y="5292"/>
                  <a:pt x="68832" y="4904"/>
                  <a:pt x="67690" y="3914"/>
                </a:cubicBezTo>
                <a:cubicBezTo>
                  <a:pt x="65485" y="2002"/>
                  <a:pt x="63540" y="1358"/>
                  <a:pt x="61794" y="1358"/>
                </a:cubicBezTo>
                <a:cubicBezTo>
                  <a:pt x="58186" y="1358"/>
                  <a:pt x="55424" y="4109"/>
                  <a:pt x="52954" y="4109"/>
                </a:cubicBezTo>
                <a:cubicBezTo>
                  <a:pt x="52598" y="4109"/>
                  <a:pt x="52248" y="4052"/>
                  <a:pt x="51902" y="3921"/>
                </a:cubicBezTo>
                <a:cubicBezTo>
                  <a:pt x="49699" y="3085"/>
                  <a:pt x="47992" y="0"/>
                  <a:pt x="42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0"/>
          <p:cNvSpPr txBox="1">
            <a:spLocks noGrp="1"/>
          </p:cNvSpPr>
          <p:nvPr>
            <p:ph type="ctrTitle"/>
          </p:nvPr>
        </p:nvSpPr>
        <p:spPr>
          <a:xfrm flipH="1">
            <a:off x="714475" y="632747"/>
            <a:ext cx="2894400" cy="981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4800"/>
            </a:lvl1pPr>
            <a:lvl2pPr lvl="1" algn="ctr" rtl="0">
              <a:spcBef>
                <a:spcPts val="0"/>
              </a:spcBef>
              <a:spcAft>
                <a:spcPts val="0"/>
              </a:spcAft>
              <a:buSzPts val="5200"/>
              <a:buFont typeface="Staatliches"/>
              <a:buNone/>
              <a:defRPr sz="5200">
                <a:latin typeface="Staatliches"/>
                <a:ea typeface="Staatliches"/>
                <a:cs typeface="Staatliches"/>
                <a:sym typeface="Staatliches"/>
              </a:defRPr>
            </a:lvl2pPr>
            <a:lvl3pPr lvl="2" algn="ctr" rtl="0">
              <a:spcBef>
                <a:spcPts val="0"/>
              </a:spcBef>
              <a:spcAft>
                <a:spcPts val="0"/>
              </a:spcAft>
              <a:buSzPts val="5200"/>
              <a:buFont typeface="Staatliches"/>
              <a:buNone/>
              <a:defRPr sz="5200">
                <a:latin typeface="Staatliches"/>
                <a:ea typeface="Staatliches"/>
                <a:cs typeface="Staatliches"/>
                <a:sym typeface="Staatliches"/>
              </a:defRPr>
            </a:lvl3pPr>
            <a:lvl4pPr lvl="3" algn="ctr" rtl="0">
              <a:spcBef>
                <a:spcPts val="0"/>
              </a:spcBef>
              <a:spcAft>
                <a:spcPts val="0"/>
              </a:spcAft>
              <a:buSzPts val="5200"/>
              <a:buFont typeface="Staatliches"/>
              <a:buNone/>
              <a:defRPr sz="5200">
                <a:latin typeface="Staatliches"/>
                <a:ea typeface="Staatliches"/>
                <a:cs typeface="Staatliches"/>
                <a:sym typeface="Staatliches"/>
              </a:defRPr>
            </a:lvl4pPr>
            <a:lvl5pPr lvl="4" algn="ctr" rtl="0">
              <a:spcBef>
                <a:spcPts val="0"/>
              </a:spcBef>
              <a:spcAft>
                <a:spcPts val="0"/>
              </a:spcAft>
              <a:buSzPts val="5200"/>
              <a:buFont typeface="Staatliches"/>
              <a:buNone/>
              <a:defRPr sz="5200">
                <a:latin typeface="Staatliches"/>
                <a:ea typeface="Staatliches"/>
                <a:cs typeface="Staatliches"/>
                <a:sym typeface="Staatliches"/>
              </a:defRPr>
            </a:lvl5pPr>
            <a:lvl6pPr lvl="5" algn="ctr" rtl="0">
              <a:spcBef>
                <a:spcPts val="0"/>
              </a:spcBef>
              <a:spcAft>
                <a:spcPts val="0"/>
              </a:spcAft>
              <a:buSzPts val="5200"/>
              <a:buFont typeface="Staatliches"/>
              <a:buNone/>
              <a:defRPr sz="5200">
                <a:latin typeface="Staatliches"/>
                <a:ea typeface="Staatliches"/>
                <a:cs typeface="Staatliches"/>
                <a:sym typeface="Staatliches"/>
              </a:defRPr>
            </a:lvl6pPr>
            <a:lvl7pPr lvl="6" algn="ctr" rtl="0">
              <a:spcBef>
                <a:spcPts val="0"/>
              </a:spcBef>
              <a:spcAft>
                <a:spcPts val="0"/>
              </a:spcAft>
              <a:buSzPts val="5200"/>
              <a:buFont typeface="Staatliches"/>
              <a:buNone/>
              <a:defRPr sz="5200">
                <a:latin typeface="Staatliches"/>
                <a:ea typeface="Staatliches"/>
                <a:cs typeface="Staatliches"/>
                <a:sym typeface="Staatliches"/>
              </a:defRPr>
            </a:lvl7pPr>
            <a:lvl8pPr lvl="7" algn="ctr" rtl="0">
              <a:spcBef>
                <a:spcPts val="0"/>
              </a:spcBef>
              <a:spcAft>
                <a:spcPts val="0"/>
              </a:spcAft>
              <a:buSzPts val="5200"/>
              <a:buFont typeface="Staatliches"/>
              <a:buNone/>
              <a:defRPr sz="5200">
                <a:latin typeface="Staatliches"/>
                <a:ea typeface="Staatliches"/>
                <a:cs typeface="Staatliches"/>
                <a:sym typeface="Staatliches"/>
              </a:defRPr>
            </a:lvl8pPr>
            <a:lvl9pPr lvl="8" algn="ctr" rtl="0">
              <a:spcBef>
                <a:spcPts val="0"/>
              </a:spcBef>
              <a:spcAft>
                <a:spcPts val="0"/>
              </a:spcAft>
              <a:buSzPts val="5200"/>
              <a:buFont typeface="Staatliches"/>
              <a:buNone/>
              <a:defRPr sz="5200">
                <a:latin typeface="Staatliches"/>
                <a:ea typeface="Staatliches"/>
                <a:cs typeface="Staatliches"/>
                <a:sym typeface="Staatliches"/>
              </a:defRPr>
            </a:lvl9pPr>
          </a:lstStyle>
          <a:p>
            <a:endParaRPr/>
          </a:p>
        </p:txBody>
      </p:sp>
      <p:sp>
        <p:nvSpPr>
          <p:cNvPr id="115" name="Google Shape;115;p20"/>
          <p:cNvSpPr txBox="1">
            <a:spLocks noGrp="1"/>
          </p:cNvSpPr>
          <p:nvPr>
            <p:ph type="subTitle" idx="1"/>
          </p:nvPr>
        </p:nvSpPr>
        <p:spPr>
          <a:xfrm flipH="1">
            <a:off x="714475" y="1748075"/>
            <a:ext cx="2846100" cy="133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2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20"/>
          <p:cNvSpPr txBox="1"/>
          <p:nvPr/>
        </p:nvSpPr>
        <p:spPr>
          <a:xfrm>
            <a:off x="714475" y="3023650"/>
            <a:ext cx="2995500" cy="93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sz="900">
                <a:solidFill>
                  <a:schemeClr val="dk1"/>
                </a:solidFill>
                <a:latin typeface="Catamaran ExtraLight"/>
                <a:ea typeface="Catamaran ExtraLight"/>
                <a:cs typeface="Catamaran ExtraLight"/>
                <a:sym typeface="Catamaran ExtraLight"/>
              </a:rPr>
              <a:t>CREDITS: This presentation template was created by </a:t>
            </a:r>
            <a:r>
              <a:rPr lang="en" sz="900" b="1">
                <a:solidFill>
                  <a:schemeClr val="dk1"/>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sz="900">
                <a:solidFill>
                  <a:schemeClr val="dk1"/>
                </a:solidFill>
                <a:latin typeface="Catamaran ExtraLight"/>
                <a:ea typeface="Catamaran ExtraLight"/>
                <a:cs typeface="Catamaran ExtraLight"/>
                <a:sym typeface="Catamaran ExtraLight"/>
              </a:rPr>
              <a:t>, including icons by </a:t>
            </a:r>
            <a:r>
              <a:rPr lang="en" sz="900" b="1">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sz="900">
                <a:solidFill>
                  <a:schemeClr val="dk1"/>
                </a:solidFill>
                <a:latin typeface="Catamaran ExtraLight"/>
                <a:ea typeface="Catamaran ExtraLight"/>
                <a:cs typeface="Catamaran ExtraLight"/>
                <a:sym typeface="Catamaran ExtraLight"/>
              </a:rPr>
              <a:t>, and infographics &amp; images by </a:t>
            </a:r>
            <a:r>
              <a:rPr lang="en" sz="900" b="1">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endParaRPr sz="900" b="1">
              <a:solidFill>
                <a:schemeClr val="dk1"/>
              </a:solidFill>
              <a:latin typeface="Catamaran"/>
              <a:ea typeface="Catamaran"/>
              <a:cs typeface="Catamaran"/>
              <a:sym typeface="Catamaran"/>
            </a:endParaRPr>
          </a:p>
          <a:p>
            <a:pPr marL="0" lvl="0" indent="0" algn="l" rtl="0">
              <a:spcBef>
                <a:spcPts val="0"/>
              </a:spcBef>
              <a:spcAft>
                <a:spcPts val="0"/>
              </a:spcAft>
              <a:buNone/>
            </a:pPr>
            <a:endParaRPr sz="900">
              <a:solidFill>
                <a:schemeClr val="dk1"/>
              </a:solidFill>
              <a:latin typeface="Catamaran ExtraLight"/>
              <a:ea typeface="Catamaran ExtraLight"/>
              <a:cs typeface="Catamaran ExtraLight"/>
              <a:sym typeface="Catamaran ExtraLight"/>
            </a:endParaRPr>
          </a:p>
          <a:p>
            <a:pPr marL="0" lvl="0" indent="0" algn="l" rtl="0">
              <a:lnSpc>
                <a:spcPct val="115000"/>
              </a:lnSpc>
              <a:spcBef>
                <a:spcPts val="300"/>
              </a:spcBef>
              <a:spcAft>
                <a:spcPts val="0"/>
              </a:spcAft>
              <a:buNone/>
            </a:pPr>
            <a:endParaRPr sz="900">
              <a:solidFill>
                <a:schemeClr val="dk1"/>
              </a:solidFill>
              <a:latin typeface="Catamaran ExtraLight"/>
              <a:ea typeface="Catamaran ExtraLight"/>
              <a:cs typeface="Catamaran ExtraLight"/>
              <a:sym typeface="Catamaran Extra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grpSp>
        <p:nvGrpSpPr>
          <p:cNvPr id="13" name="Google Shape;13;p3"/>
          <p:cNvGrpSpPr/>
          <p:nvPr/>
        </p:nvGrpSpPr>
        <p:grpSpPr>
          <a:xfrm>
            <a:off x="-1474600" y="308700"/>
            <a:ext cx="9394084" cy="4714422"/>
            <a:chOff x="-1474600" y="308700"/>
            <a:chExt cx="9394084" cy="4714422"/>
          </a:xfrm>
        </p:grpSpPr>
        <p:sp>
          <p:nvSpPr>
            <p:cNvPr id="14" name="Google Shape;14;p3"/>
            <p:cNvSpPr/>
            <p:nvPr/>
          </p:nvSpPr>
          <p:spPr>
            <a:xfrm flipH="1">
              <a:off x="-1474600" y="1029300"/>
              <a:ext cx="9394084" cy="3421874"/>
            </a:xfrm>
            <a:custGeom>
              <a:avLst/>
              <a:gdLst/>
              <a:ahLst/>
              <a:cxnLst/>
              <a:rect l="l" t="t" r="r" b="b"/>
              <a:pathLst>
                <a:path w="93362" h="33294" extrusionOk="0">
                  <a:moveTo>
                    <a:pt x="42641" y="0"/>
                  </a:moveTo>
                  <a:cubicBezTo>
                    <a:pt x="41535" y="0"/>
                    <a:pt x="40275" y="132"/>
                    <a:pt x="38822" y="442"/>
                  </a:cubicBezTo>
                  <a:cubicBezTo>
                    <a:pt x="31894" y="1925"/>
                    <a:pt x="29010" y="5923"/>
                    <a:pt x="26865" y="5923"/>
                  </a:cubicBezTo>
                  <a:cubicBezTo>
                    <a:pt x="26310" y="5923"/>
                    <a:pt x="25804" y="5656"/>
                    <a:pt x="25291" y="5008"/>
                  </a:cubicBezTo>
                  <a:cubicBezTo>
                    <a:pt x="22377" y="1339"/>
                    <a:pt x="19407" y="180"/>
                    <a:pt x="16817" y="180"/>
                  </a:cubicBezTo>
                  <a:cubicBezTo>
                    <a:pt x="12371" y="180"/>
                    <a:pt x="9045" y="3594"/>
                    <a:pt x="9045" y="3594"/>
                  </a:cubicBezTo>
                  <a:cubicBezTo>
                    <a:pt x="640" y="9738"/>
                    <a:pt x="0" y="18912"/>
                    <a:pt x="3664" y="24598"/>
                  </a:cubicBezTo>
                  <a:cubicBezTo>
                    <a:pt x="5227" y="27025"/>
                    <a:pt x="6787" y="27753"/>
                    <a:pt x="8263" y="27753"/>
                  </a:cubicBezTo>
                  <a:cubicBezTo>
                    <a:pt x="10247" y="27753"/>
                    <a:pt x="12079" y="26437"/>
                    <a:pt x="13560" y="26161"/>
                  </a:cubicBezTo>
                  <a:cubicBezTo>
                    <a:pt x="13683" y="26139"/>
                    <a:pt x="13790" y="26128"/>
                    <a:pt x="13884" y="26128"/>
                  </a:cubicBezTo>
                  <a:cubicBezTo>
                    <a:pt x="15780" y="26128"/>
                    <a:pt x="12414" y="30553"/>
                    <a:pt x="19005" y="32818"/>
                  </a:cubicBezTo>
                  <a:cubicBezTo>
                    <a:pt x="19974" y="33151"/>
                    <a:pt x="20965" y="33294"/>
                    <a:pt x="21961" y="33294"/>
                  </a:cubicBezTo>
                  <a:cubicBezTo>
                    <a:pt x="28027" y="33294"/>
                    <a:pt x="34299" y="27994"/>
                    <a:pt x="37200" y="27994"/>
                  </a:cubicBezTo>
                  <a:cubicBezTo>
                    <a:pt x="37224" y="27994"/>
                    <a:pt x="37249" y="27994"/>
                    <a:pt x="37273" y="27995"/>
                  </a:cubicBezTo>
                  <a:cubicBezTo>
                    <a:pt x="40609" y="28102"/>
                    <a:pt x="39405" y="30753"/>
                    <a:pt x="47471" y="32285"/>
                  </a:cubicBezTo>
                  <a:cubicBezTo>
                    <a:pt x="49051" y="32585"/>
                    <a:pt x="50463" y="32724"/>
                    <a:pt x="51784" y="32724"/>
                  </a:cubicBezTo>
                  <a:cubicBezTo>
                    <a:pt x="56262" y="32724"/>
                    <a:pt x="59702" y="31129"/>
                    <a:pt x="65160" y="28816"/>
                  </a:cubicBezTo>
                  <a:cubicBezTo>
                    <a:pt x="68935" y="27216"/>
                    <a:pt x="70884" y="26634"/>
                    <a:pt x="72312" y="26634"/>
                  </a:cubicBezTo>
                  <a:cubicBezTo>
                    <a:pt x="74642" y="26634"/>
                    <a:pt x="75586" y="28182"/>
                    <a:pt x="80802" y="29385"/>
                  </a:cubicBezTo>
                  <a:cubicBezTo>
                    <a:pt x="81265" y="29492"/>
                    <a:pt x="81736" y="29543"/>
                    <a:pt x="82210" y="29543"/>
                  </a:cubicBezTo>
                  <a:cubicBezTo>
                    <a:pt x="87589" y="29543"/>
                    <a:pt x="93362" y="22944"/>
                    <a:pt x="92333" y="15896"/>
                  </a:cubicBezTo>
                  <a:cubicBezTo>
                    <a:pt x="91075" y="7265"/>
                    <a:pt x="88641" y="1697"/>
                    <a:pt x="83016" y="549"/>
                  </a:cubicBezTo>
                  <a:cubicBezTo>
                    <a:pt x="82001" y="341"/>
                    <a:pt x="81093" y="250"/>
                    <a:pt x="80276" y="250"/>
                  </a:cubicBezTo>
                  <a:cubicBezTo>
                    <a:pt x="74209" y="250"/>
                    <a:pt x="73152" y="5292"/>
                    <a:pt x="70454" y="5292"/>
                  </a:cubicBezTo>
                  <a:cubicBezTo>
                    <a:pt x="69706" y="5292"/>
                    <a:pt x="68832" y="4904"/>
                    <a:pt x="67690" y="3914"/>
                  </a:cubicBezTo>
                  <a:cubicBezTo>
                    <a:pt x="65485" y="2002"/>
                    <a:pt x="63540" y="1358"/>
                    <a:pt x="61794" y="1358"/>
                  </a:cubicBezTo>
                  <a:cubicBezTo>
                    <a:pt x="58186" y="1358"/>
                    <a:pt x="55424" y="4109"/>
                    <a:pt x="52954" y="4109"/>
                  </a:cubicBezTo>
                  <a:cubicBezTo>
                    <a:pt x="52598" y="4109"/>
                    <a:pt x="52248" y="4052"/>
                    <a:pt x="51902" y="3921"/>
                  </a:cubicBezTo>
                  <a:cubicBezTo>
                    <a:pt x="49699" y="3085"/>
                    <a:pt x="47992" y="0"/>
                    <a:pt x="42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858525" y="308700"/>
              <a:ext cx="5387419" cy="4714422"/>
            </a:xfrm>
            <a:custGeom>
              <a:avLst/>
              <a:gdLst/>
              <a:ahLst/>
              <a:cxnLst/>
              <a:rect l="l" t="t" r="r" b="b"/>
              <a:pathLst>
                <a:path w="89824" h="78613" extrusionOk="0">
                  <a:moveTo>
                    <a:pt x="33875" y="0"/>
                  </a:moveTo>
                  <a:cubicBezTo>
                    <a:pt x="26186" y="0"/>
                    <a:pt x="16641" y="8485"/>
                    <a:pt x="16641" y="8485"/>
                  </a:cubicBezTo>
                  <a:cubicBezTo>
                    <a:pt x="16641" y="8485"/>
                    <a:pt x="7406" y="15780"/>
                    <a:pt x="5783" y="21000"/>
                  </a:cubicBezTo>
                  <a:cubicBezTo>
                    <a:pt x="3505" y="28309"/>
                    <a:pt x="7909" y="28816"/>
                    <a:pt x="11220" y="28816"/>
                  </a:cubicBezTo>
                  <a:cubicBezTo>
                    <a:pt x="11754" y="28816"/>
                    <a:pt x="12260" y="28803"/>
                    <a:pt x="12705" y="28803"/>
                  </a:cubicBezTo>
                  <a:cubicBezTo>
                    <a:pt x="13288" y="28803"/>
                    <a:pt x="13766" y="28826"/>
                    <a:pt x="14065" y="28931"/>
                  </a:cubicBezTo>
                  <a:cubicBezTo>
                    <a:pt x="16005" y="29617"/>
                    <a:pt x="0" y="49658"/>
                    <a:pt x="5391" y="59998"/>
                  </a:cubicBezTo>
                  <a:cubicBezTo>
                    <a:pt x="7832" y="64678"/>
                    <a:pt x="12158" y="66184"/>
                    <a:pt x="16614" y="66184"/>
                  </a:cubicBezTo>
                  <a:cubicBezTo>
                    <a:pt x="22001" y="66184"/>
                    <a:pt x="27578" y="63983"/>
                    <a:pt x="30244" y="62529"/>
                  </a:cubicBezTo>
                  <a:cubicBezTo>
                    <a:pt x="30625" y="62321"/>
                    <a:pt x="30930" y="62225"/>
                    <a:pt x="31174" y="62225"/>
                  </a:cubicBezTo>
                  <a:cubicBezTo>
                    <a:pt x="34046" y="62225"/>
                    <a:pt x="28323" y="75623"/>
                    <a:pt x="36338" y="78135"/>
                  </a:cubicBezTo>
                  <a:cubicBezTo>
                    <a:pt x="37390" y="78465"/>
                    <a:pt x="38463" y="78613"/>
                    <a:pt x="39541" y="78613"/>
                  </a:cubicBezTo>
                  <a:cubicBezTo>
                    <a:pt x="47372" y="78613"/>
                    <a:pt x="55453" y="70810"/>
                    <a:pt x="57655" y="68324"/>
                  </a:cubicBezTo>
                  <a:cubicBezTo>
                    <a:pt x="59027" y="66774"/>
                    <a:pt x="59953" y="66027"/>
                    <a:pt x="60717" y="66027"/>
                  </a:cubicBezTo>
                  <a:cubicBezTo>
                    <a:pt x="61857" y="66027"/>
                    <a:pt x="62635" y="67694"/>
                    <a:pt x="63998" y="70840"/>
                  </a:cubicBezTo>
                  <a:cubicBezTo>
                    <a:pt x="64575" y="72174"/>
                    <a:pt x="65617" y="72745"/>
                    <a:pt x="66946" y="72745"/>
                  </a:cubicBezTo>
                  <a:cubicBezTo>
                    <a:pt x="72967" y="72745"/>
                    <a:pt x="84897" y="61048"/>
                    <a:pt x="86399" y="55550"/>
                  </a:cubicBezTo>
                  <a:cubicBezTo>
                    <a:pt x="88236" y="48841"/>
                    <a:pt x="81751" y="49743"/>
                    <a:pt x="80582" y="49584"/>
                  </a:cubicBezTo>
                  <a:cubicBezTo>
                    <a:pt x="79409" y="49423"/>
                    <a:pt x="89369" y="41709"/>
                    <a:pt x="89685" y="30115"/>
                  </a:cubicBezTo>
                  <a:cubicBezTo>
                    <a:pt x="89823" y="25060"/>
                    <a:pt x="87261" y="23666"/>
                    <a:pt x="84010" y="23666"/>
                  </a:cubicBezTo>
                  <a:cubicBezTo>
                    <a:pt x="80008" y="23666"/>
                    <a:pt x="74965" y="25778"/>
                    <a:pt x="72632" y="25778"/>
                  </a:cubicBezTo>
                  <a:cubicBezTo>
                    <a:pt x="72513" y="25778"/>
                    <a:pt x="72402" y="25772"/>
                    <a:pt x="72298" y="25761"/>
                  </a:cubicBezTo>
                  <a:cubicBezTo>
                    <a:pt x="68478" y="25342"/>
                    <a:pt x="79604" y="16661"/>
                    <a:pt x="73872" y="7216"/>
                  </a:cubicBezTo>
                  <a:cubicBezTo>
                    <a:pt x="70807" y="2163"/>
                    <a:pt x="65705" y="58"/>
                    <a:pt x="60299" y="58"/>
                  </a:cubicBezTo>
                  <a:cubicBezTo>
                    <a:pt x="56154" y="58"/>
                    <a:pt x="51831" y="1295"/>
                    <a:pt x="48107" y="3389"/>
                  </a:cubicBezTo>
                  <a:cubicBezTo>
                    <a:pt x="44977" y="5150"/>
                    <a:pt x="43022" y="5807"/>
                    <a:pt x="41737" y="5807"/>
                  </a:cubicBezTo>
                  <a:cubicBezTo>
                    <a:pt x="38368" y="5807"/>
                    <a:pt x="39611" y="1288"/>
                    <a:pt x="36338" y="333"/>
                  </a:cubicBezTo>
                  <a:cubicBezTo>
                    <a:pt x="35550" y="104"/>
                    <a:pt x="34724" y="0"/>
                    <a:pt x="338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3"/>
          <p:cNvSpPr txBox="1">
            <a:spLocks noGrp="1"/>
          </p:cNvSpPr>
          <p:nvPr>
            <p:ph type="title"/>
          </p:nvPr>
        </p:nvSpPr>
        <p:spPr>
          <a:xfrm>
            <a:off x="3559775" y="1206375"/>
            <a:ext cx="4892700" cy="23772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9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720100" y="1082001"/>
            <a:ext cx="7785900" cy="34164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SzPts val="1000"/>
              <a:buFont typeface="Roboto Condensed"/>
              <a:buAutoNum type="arabicPeriod"/>
              <a:defRPr sz="1200"/>
            </a:lvl1pPr>
            <a:lvl2pPr marL="914400" lvl="1" indent="-317500">
              <a:spcBef>
                <a:spcPts val="1600"/>
              </a:spcBef>
              <a:spcAft>
                <a:spcPts val="0"/>
              </a:spcAft>
              <a:buSzPts val="1400"/>
              <a:buFont typeface="Josefin Slab SemiBold"/>
              <a:buAutoNum type="alphaLcPeriod"/>
              <a:defRPr/>
            </a:lvl2pPr>
            <a:lvl3pPr marL="1371600" lvl="2" indent="-317500">
              <a:spcBef>
                <a:spcPts val="1600"/>
              </a:spcBef>
              <a:spcAft>
                <a:spcPts val="0"/>
              </a:spcAft>
              <a:buSzPts val="1400"/>
              <a:buFont typeface="Josefin Slab SemiBold"/>
              <a:buAutoNum type="romanLcPeriod"/>
              <a:defRPr/>
            </a:lvl3pPr>
            <a:lvl4pPr marL="1828800" lvl="3" indent="-317500">
              <a:spcBef>
                <a:spcPts val="1600"/>
              </a:spcBef>
              <a:spcAft>
                <a:spcPts val="0"/>
              </a:spcAft>
              <a:buSzPts val="1400"/>
              <a:buFont typeface="Josefin Slab SemiBold"/>
              <a:buAutoNum type="arabicPeriod"/>
              <a:defRPr/>
            </a:lvl4pPr>
            <a:lvl5pPr marL="2286000" lvl="4" indent="-317500">
              <a:spcBef>
                <a:spcPts val="1600"/>
              </a:spcBef>
              <a:spcAft>
                <a:spcPts val="0"/>
              </a:spcAft>
              <a:buSzPts val="1400"/>
              <a:buFont typeface="Josefin Slab SemiBold"/>
              <a:buAutoNum type="alphaLcPeriod"/>
              <a:defRPr/>
            </a:lvl5pPr>
            <a:lvl6pPr marL="2743200" lvl="5" indent="-317500">
              <a:spcBef>
                <a:spcPts val="1600"/>
              </a:spcBef>
              <a:spcAft>
                <a:spcPts val="0"/>
              </a:spcAft>
              <a:buSzPts val="1400"/>
              <a:buFont typeface="Josefin Slab SemiBold"/>
              <a:buAutoNum type="romanLcPeriod"/>
              <a:defRPr/>
            </a:lvl6pPr>
            <a:lvl7pPr marL="3200400" lvl="6" indent="-317500">
              <a:spcBef>
                <a:spcPts val="1600"/>
              </a:spcBef>
              <a:spcAft>
                <a:spcPts val="0"/>
              </a:spcAft>
              <a:buSzPts val="1400"/>
              <a:buFont typeface="Josefin Slab SemiBold"/>
              <a:buAutoNum type="arabicPeriod"/>
              <a:defRPr/>
            </a:lvl7pPr>
            <a:lvl8pPr marL="3657600" lvl="7" indent="-317500">
              <a:spcBef>
                <a:spcPts val="1600"/>
              </a:spcBef>
              <a:spcAft>
                <a:spcPts val="0"/>
              </a:spcAft>
              <a:buSzPts val="1400"/>
              <a:buFont typeface="Josefin Slab SemiBold"/>
              <a:buAutoNum type="alphaLcPeriod"/>
              <a:defRPr/>
            </a:lvl8pPr>
            <a:lvl9pPr marL="4114800" lvl="8" indent="-317500">
              <a:spcBef>
                <a:spcPts val="1600"/>
              </a:spcBef>
              <a:spcAft>
                <a:spcPts val="1600"/>
              </a:spcAft>
              <a:buSzPts val="1400"/>
              <a:buFont typeface="Josefin Slab SemiBold"/>
              <a:buAutoNum type="romanLcPeriod"/>
              <a:defRPr/>
            </a:lvl9pPr>
          </a:lstStyle>
          <a:p>
            <a:endParaRPr/>
          </a:p>
        </p:txBody>
      </p:sp>
      <p:sp>
        <p:nvSpPr>
          <p:cNvPr id="19" name="Google Shape;19;p4"/>
          <p:cNvSpPr txBox="1">
            <a:spLocks noGrp="1"/>
          </p:cNvSpPr>
          <p:nvPr>
            <p:ph type="title"/>
          </p:nvPr>
        </p:nvSpPr>
        <p:spPr>
          <a:xfrm>
            <a:off x="3461635" y="395375"/>
            <a:ext cx="4838700" cy="40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1800">
                <a:solidFill>
                  <a:schemeClr val="dk1"/>
                </a:solidFill>
              </a:defRPr>
            </a:lvl1pPr>
            <a:lvl2pPr lvl="1" rtl="0">
              <a:spcBef>
                <a:spcPts val="0"/>
              </a:spcBef>
              <a:spcAft>
                <a:spcPts val="0"/>
              </a:spcAft>
              <a:buSzPts val="2800"/>
              <a:buFont typeface="Staatliches"/>
              <a:buNone/>
              <a:defRPr>
                <a:latin typeface="Staatliches"/>
                <a:ea typeface="Staatliches"/>
                <a:cs typeface="Staatliches"/>
                <a:sym typeface="Staatliches"/>
              </a:defRPr>
            </a:lvl2pPr>
            <a:lvl3pPr lvl="2" rtl="0">
              <a:spcBef>
                <a:spcPts val="0"/>
              </a:spcBef>
              <a:spcAft>
                <a:spcPts val="0"/>
              </a:spcAft>
              <a:buSzPts val="2800"/>
              <a:buFont typeface="Staatliches"/>
              <a:buNone/>
              <a:defRPr>
                <a:latin typeface="Staatliches"/>
                <a:ea typeface="Staatliches"/>
                <a:cs typeface="Staatliches"/>
                <a:sym typeface="Staatliches"/>
              </a:defRPr>
            </a:lvl3pPr>
            <a:lvl4pPr lvl="3" rtl="0">
              <a:spcBef>
                <a:spcPts val="0"/>
              </a:spcBef>
              <a:spcAft>
                <a:spcPts val="0"/>
              </a:spcAft>
              <a:buSzPts val="2800"/>
              <a:buFont typeface="Staatliches"/>
              <a:buNone/>
              <a:defRPr>
                <a:latin typeface="Staatliches"/>
                <a:ea typeface="Staatliches"/>
                <a:cs typeface="Staatliches"/>
                <a:sym typeface="Staatliches"/>
              </a:defRPr>
            </a:lvl4pPr>
            <a:lvl5pPr lvl="4" rtl="0">
              <a:spcBef>
                <a:spcPts val="0"/>
              </a:spcBef>
              <a:spcAft>
                <a:spcPts val="0"/>
              </a:spcAft>
              <a:buSzPts val="2800"/>
              <a:buFont typeface="Staatliches"/>
              <a:buNone/>
              <a:defRPr>
                <a:latin typeface="Staatliches"/>
                <a:ea typeface="Staatliches"/>
                <a:cs typeface="Staatliches"/>
                <a:sym typeface="Staatliches"/>
              </a:defRPr>
            </a:lvl5pPr>
            <a:lvl6pPr lvl="5" rtl="0">
              <a:spcBef>
                <a:spcPts val="0"/>
              </a:spcBef>
              <a:spcAft>
                <a:spcPts val="0"/>
              </a:spcAft>
              <a:buSzPts val="2800"/>
              <a:buFont typeface="Staatliches"/>
              <a:buNone/>
              <a:defRPr>
                <a:latin typeface="Staatliches"/>
                <a:ea typeface="Staatliches"/>
                <a:cs typeface="Staatliches"/>
                <a:sym typeface="Staatliches"/>
              </a:defRPr>
            </a:lvl6pPr>
            <a:lvl7pPr lvl="6" rtl="0">
              <a:spcBef>
                <a:spcPts val="0"/>
              </a:spcBef>
              <a:spcAft>
                <a:spcPts val="0"/>
              </a:spcAft>
              <a:buSzPts val="2800"/>
              <a:buFont typeface="Staatliches"/>
              <a:buNone/>
              <a:defRPr>
                <a:latin typeface="Staatliches"/>
                <a:ea typeface="Staatliches"/>
                <a:cs typeface="Staatliches"/>
                <a:sym typeface="Staatliches"/>
              </a:defRPr>
            </a:lvl7pPr>
            <a:lvl8pPr lvl="7" rtl="0">
              <a:spcBef>
                <a:spcPts val="0"/>
              </a:spcBef>
              <a:spcAft>
                <a:spcPts val="0"/>
              </a:spcAft>
              <a:buSzPts val="2800"/>
              <a:buFont typeface="Staatliches"/>
              <a:buNone/>
              <a:defRPr>
                <a:latin typeface="Staatliches"/>
                <a:ea typeface="Staatliches"/>
                <a:cs typeface="Staatliches"/>
                <a:sym typeface="Staatliches"/>
              </a:defRPr>
            </a:lvl8pPr>
            <a:lvl9pPr lvl="8" rtl="0">
              <a:spcBef>
                <a:spcPts val="0"/>
              </a:spcBef>
              <a:spcAft>
                <a:spcPts val="0"/>
              </a:spcAft>
              <a:buSzPts val="2800"/>
              <a:buFont typeface="Staatliches"/>
              <a:buNone/>
              <a:defRPr>
                <a:latin typeface="Staatliches"/>
                <a:ea typeface="Staatliches"/>
                <a:cs typeface="Staatliches"/>
                <a:sym typeface="Staatliche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486275" y="395374"/>
            <a:ext cx="3855900" cy="4083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800"/>
              <a:buNone/>
              <a:defRPr sz="18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22" name="Google Shape;22;p5"/>
          <p:cNvSpPr txBox="1">
            <a:spLocks noGrp="1"/>
          </p:cNvSpPr>
          <p:nvPr>
            <p:ph type="ctrTitle" idx="2"/>
          </p:nvPr>
        </p:nvSpPr>
        <p:spPr>
          <a:xfrm>
            <a:off x="1347175" y="2459825"/>
            <a:ext cx="22257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400"/>
              <a:buNone/>
              <a:defRPr sz="3600">
                <a:solidFill>
                  <a:schemeClr val="dk2"/>
                </a:solidFill>
              </a:defRPr>
            </a:lvl1pPr>
            <a:lvl2pPr lvl="1" algn="ctr" rtl="0">
              <a:spcBef>
                <a:spcPts val="0"/>
              </a:spcBef>
              <a:spcAft>
                <a:spcPts val="0"/>
              </a:spcAft>
              <a:buClr>
                <a:schemeClr val="dk2"/>
              </a:buClr>
              <a:buSzPts val="1400"/>
              <a:buNone/>
              <a:defRPr sz="1400" b="0">
                <a:solidFill>
                  <a:schemeClr val="dk2"/>
                </a:solidFill>
              </a:defRPr>
            </a:lvl2pPr>
            <a:lvl3pPr lvl="2" algn="ctr" rtl="0">
              <a:spcBef>
                <a:spcPts val="0"/>
              </a:spcBef>
              <a:spcAft>
                <a:spcPts val="0"/>
              </a:spcAft>
              <a:buClr>
                <a:schemeClr val="dk2"/>
              </a:buClr>
              <a:buSzPts val="1400"/>
              <a:buNone/>
              <a:defRPr sz="1400" b="0">
                <a:solidFill>
                  <a:schemeClr val="dk2"/>
                </a:solidFill>
              </a:defRPr>
            </a:lvl3pPr>
            <a:lvl4pPr lvl="3" algn="ctr" rtl="0">
              <a:spcBef>
                <a:spcPts val="0"/>
              </a:spcBef>
              <a:spcAft>
                <a:spcPts val="0"/>
              </a:spcAft>
              <a:buClr>
                <a:schemeClr val="dk2"/>
              </a:buClr>
              <a:buSzPts val="1400"/>
              <a:buNone/>
              <a:defRPr sz="1400" b="0">
                <a:solidFill>
                  <a:schemeClr val="dk2"/>
                </a:solidFill>
              </a:defRPr>
            </a:lvl4pPr>
            <a:lvl5pPr lvl="4" algn="ctr" rtl="0">
              <a:spcBef>
                <a:spcPts val="0"/>
              </a:spcBef>
              <a:spcAft>
                <a:spcPts val="0"/>
              </a:spcAft>
              <a:buClr>
                <a:schemeClr val="dk2"/>
              </a:buClr>
              <a:buSzPts val="1400"/>
              <a:buNone/>
              <a:defRPr sz="1400" b="0">
                <a:solidFill>
                  <a:schemeClr val="dk2"/>
                </a:solidFill>
              </a:defRPr>
            </a:lvl5pPr>
            <a:lvl6pPr lvl="5" algn="ctr" rtl="0">
              <a:spcBef>
                <a:spcPts val="0"/>
              </a:spcBef>
              <a:spcAft>
                <a:spcPts val="0"/>
              </a:spcAft>
              <a:buClr>
                <a:schemeClr val="dk2"/>
              </a:buClr>
              <a:buSzPts val="1400"/>
              <a:buNone/>
              <a:defRPr sz="1400" b="0">
                <a:solidFill>
                  <a:schemeClr val="dk2"/>
                </a:solidFill>
              </a:defRPr>
            </a:lvl6pPr>
            <a:lvl7pPr lvl="6" algn="ctr" rtl="0">
              <a:spcBef>
                <a:spcPts val="0"/>
              </a:spcBef>
              <a:spcAft>
                <a:spcPts val="0"/>
              </a:spcAft>
              <a:buClr>
                <a:schemeClr val="dk2"/>
              </a:buClr>
              <a:buSzPts val="1400"/>
              <a:buNone/>
              <a:defRPr sz="1400" b="0">
                <a:solidFill>
                  <a:schemeClr val="dk2"/>
                </a:solidFill>
              </a:defRPr>
            </a:lvl7pPr>
            <a:lvl8pPr lvl="7" algn="ctr" rtl="0">
              <a:spcBef>
                <a:spcPts val="0"/>
              </a:spcBef>
              <a:spcAft>
                <a:spcPts val="0"/>
              </a:spcAft>
              <a:buClr>
                <a:schemeClr val="dk2"/>
              </a:buClr>
              <a:buSzPts val="1400"/>
              <a:buNone/>
              <a:defRPr sz="1400" b="0">
                <a:solidFill>
                  <a:schemeClr val="dk2"/>
                </a:solidFill>
              </a:defRPr>
            </a:lvl8pPr>
            <a:lvl9pPr lvl="8" algn="ctr" rtl="0">
              <a:spcBef>
                <a:spcPts val="0"/>
              </a:spcBef>
              <a:spcAft>
                <a:spcPts val="0"/>
              </a:spcAft>
              <a:buClr>
                <a:schemeClr val="dk2"/>
              </a:buClr>
              <a:buSzPts val="1400"/>
              <a:buNone/>
              <a:defRPr sz="1400" b="0">
                <a:solidFill>
                  <a:schemeClr val="dk2"/>
                </a:solidFill>
              </a:defRPr>
            </a:lvl9pPr>
          </a:lstStyle>
          <a:p>
            <a:endParaRPr/>
          </a:p>
        </p:txBody>
      </p:sp>
      <p:sp>
        <p:nvSpPr>
          <p:cNvPr id="23" name="Google Shape;23;p5"/>
          <p:cNvSpPr txBox="1">
            <a:spLocks noGrp="1"/>
          </p:cNvSpPr>
          <p:nvPr>
            <p:ph type="subTitle" idx="1"/>
          </p:nvPr>
        </p:nvSpPr>
        <p:spPr>
          <a:xfrm>
            <a:off x="760975" y="3502475"/>
            <a:ext cx="33981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4" name="Google Shape;24;p5"/>
          <p:cNvSpPr txBox="1">
            <a:spLocks noGrp="1"/>
          </p:cNvSpPr>
          <p:nvPr>
            <p:ph type="ctrTitle" idx="3"/>
          </p:nvPr>
        </p:nvSpPr>
        <p:spPr>
          <a:xfrm>
            <a:off x="5571150" y="2459820"/>
            <a:ext cx="22257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1400"/>
              <a:buNone/>
              <a:defRPr sz="3600">
                <a:solidFill>
                  <a:schemeClr val="dk2"/>
                </a:solidFill>
              </a:defRPr>
            </a:lvl1pPr>
            <a:lvl2pPr lvl="1" algn="ctr" rtl="0">
              <a:spcBef>
                <a:spcPts val="0"/>
              </a:spcBef>
              <a:spcAft>
                <a:spcPts val="0"/>
              </a:spcAft>
              <a:buClr>
                <a:schemeClr val="dk2"/>
              </a:buClr>
              <a:buSzPts val="1400"/>
              <a:buNone/>
              <a:defRPr sz="1400" b="0">
                <a:solidFill>
                  <a:schemeClr val="dk2"/>
                </a:solidFill>
              </a:defRPr>
            </a:lvl2pPr>
            <a:lvl3pPr lvl="2" algn="ctr" rtl="0">
              <a:spcBef>
                <a:spcPts val="0"/>
              </a:spcBef>
              <a:spcAft>
                <a:spcPts val="0"/>
              </a:spcAft>
              <a:buClr>
                <a:schemeClr val="dk2"/>
              </a:buClr>
              <a:buSzPts val="1400"/>
              <a:buNone/>
              <a:defRPr sz="1400" b="0">
                <a:solidFill>
                  <a:schemeClr val="dk2"/>
                </a:solidFill>
              </a:defRPr>
            </a:lvl3pPr>
            <a:lvl4pPr lvl="3" algn="ctr" rtl="0">
              <a:spcBef>
                <a:spcPts val="0"/>
              </a:spcBef>
              <a:spcAft>
                <a:spcPts val="0"/>
              </a:spcAft>
              <a:buClr>
                <a:schemeClr val="dk2"/>
              </a:buClr>
              <a:buSzPts val="1400"/>
              <a:buNone/>
              <a:defRPr sz="1400" b="0">
                <a:solidFill>
                  <a:schemeClr val="dk2"/>
                </a:solidFill>
              </a:defRPr>
            </a:lvl4pPr>
            <a:lvl5pPr lvl="4" algn="ctr" rtl="0">
              <a:spcBef>
                <a:spcPts val="0"/>
              </a:spcBef>
              <a:spcAft>
                <a:spcPts val="0"/>
              </a:spcAft>
              <a:buClr>
                <a:schemeClr val="dk2"/>
              </a:buClr>
              <a:buSzPts val="1400"/>
              <a:buNone/>
              <a:defRPr sz="1400" b="0">
                <a:solidFill>
                  <a:schemeClr val="dk2"/>
                </a:solidFill>
              </a:defRPr>
            </a:lvl5pPr>
            <a:lvl6pPr lvl="5" algn="ctr" rtl="0">
              <a:spcBef>
                <a:spcPts val="0"/>
              </a:spcBef>
              <a:spcAft>
                <a:spcPts val="0"/>
              </a:spcAft>
              <a:buClr>
                <a:schemeClr val="dk2"/>
              </a:buClr>
              <a:buSzPts val="1400"/>
              <a:buNone/>
              <a:defRPr sz="1400" b="0">
                <a:solidFill>
                  <a:schemeClr val="dk2"/>
                </a:solidFill>
              </a:defRPr>
            </a:lvl6pPr>
            <a:lvl7pPr lvl="6" algn="ctr" rtl="0">
              <a:spcBef>
                <a:spcPts val="0"/>
              </a:spcBef>
              <a:spcAft>
                <a:spcPts val="0"/>
              </a:spcAft>
              <a:buClr>
                <a:schemeClr val="dk2"/>
              </a:buClr>
              <a:buSzPts val="1400"/>
              <a:buNone/>
              <a:defRPr sz="1400" b="0">
                <a:solidFill>
                  <a:schemeClr val="dk2"/>
                </a:solidFill>
              </a:defRPr>
            </a:lvl7pPr>
            <a:lvl8pPr lvl="7" algn="ctr" rtl="0">
              <a:spcBef>
                <a:spcPts val="0"/>
              </a:spcBef>
              <a:spcAft>
                <a:spcPts val="0"/>
              </a:spcAft>
              <a:buClr>
                <a:schemeClr val="dk2"/>
              </a:buClr>
              <a:buSzPts val="1400"/>
              <a:buNone/>
              <a:defRPr sz="1400" b="0">
                <a:solidFill>
                  <a:schemeClr val="dk2"/>
                </a:solidFill>
              </a:defRPr>
            </a:lvl8pPr>
            <a:lvl9pPr lvl="8" algn="ctr" rtl="0">
              <a:spcBef>
                <a:spcPts val="0"/>
              </a:spcBef>
              <a:spcAft>
                <a:spcPts val="0"/>
              </a:spcAft>
              <a:buClr>
                <a:schemeClr val="dk2"/>
              </a:buClr>
              <a:buSzPts val="1400"/>
              <a:buNone/>
              <a:defRPr sz="1400" b="0">
                <a:solidFill>
                  <a:schemeClr val="dk2"/>
                </a:solidFill>
              </a:defRPr>
            </a:lvl9pPr>
          </a:lstStyle>
          <a:p>
            <a:endParaRPr/>
          </a:p>
        </p:txBody>
      </p:sp>
      <p:sp>
        <p:nvSpPr>
          <p:cNvPr id="25" name="Google Shape;25;p5"/>
          <p:cNvSpPr txBox="1">
            <a:spLocks noGrp="1"/>
          </p:cNvSpPr>
          <p:nvPr>
            <p:ph type="subTitle" idx="4"/>
          </p:nvPr>
        </p:nvSpPr>
        <p:spPr>
          <a:xfrm>
            <a:off x="4984950" y="3502475"/>
            <a:ext cx="33981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título"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486275" y="395374"/>
            <a:ext cx="3855900" cy="4083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800"/>
              <a:buNone/>
              <a:defRPr sz="18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p:nvPr/>
        </p:nvSpPr>
        <p:spPr>
          <a:xfrm flipH="1">
            <a:off x="5115098" y="1059352"/>
            <a:ext cx="3708159" cy="3245145"/>
          </a:xfrm>
          <a:custGeom>
            <a:avLst/>
            <a:gdLst/>
            <a:ahLst/>
            <a:cxnLst/>
            <a:rect l="l" t="t" r="r" b="b"/>
            <a:pathLst>
              <a:path w="89824" h="78613" extrusionOk="0">
                <a:moveTo>
                  <a:pt x="33875" y="0"/>
                </a:moveTo>
                <a:cubicBezTo>
                  <a:pt x="26186" y="0"/>
                  <a:pt x="16641" y="8485"/>
                  <a:pt x="16641" y="8485"/>
                </a:cubicBezTo>
                <a:cubicBezTo>
                  <a:pt x="16641" y="8485"/>
                  <a:pt x="7406" y="15780"/>
                  <a:pt x="5783" y="21000"/>
                </a:cubicBezTo>
                <a:cubicBezTo>
                  <a:pt x="3505" y="28309"/>
                  <a:pt x="7909" y="28816"/>
                  <a:pt x="11220" y="28816"/>
                </a:cubicBezTo>
                <a:cubicBezTo>
                  <a:pt x="11754" y="28816"/>
                  <a:pt x="12260" y="28803"/>
                  <a:pt x="12705" y="28803"/>
                </a:cubicBezTo>
                <a:cubicBezTo>
                  <a:pt x="13288" y="28803"/>
                  <a:pt x="13766" y="28826"/>
                  <a:pt x="14065" y="28931"/>
                </a:cubicBezTo>
                <a:cubicBezTo>
                  <a:pt x="16005" y="29617"/>
                  <a:pt x="0" y="49658"/>
                  <a:pt x="5391" y="59998"/>
                </a:cubicBezTo>
                <a:cubicBezTo>
                  <a:pt x="7832" y="64678"/>
                  <a:pt x="12158" y="66184"/>
                  <a:pt x="16614" y="66184"/>
                </a:cubicBezTo>
                <a:cubicBezTo>
                  <a:pt x="22001" y="66184"/>
                  <a:pt x="27578" y="63983"/>
                  <a:pt x="30244" y="62529"/>
                </a:cubicBezTo>
                <a:cubicBezTo>
                  <a:pt x="30625" y="62321"/>
                  <a:pt x="30930" y="62225"/>
                  <a:pt x="31174" y="62225"/>
                </a:cubicBezTo>
                <a:cubicBezTo>
                  <a:pt x="34046" y="62225"/>
                  <a:pt x="28323" y="75623"/>
                  <a:pt x="36338" y="78135"/>
                </a:cubicBezTo>
                <a:cubicBezTo>
                  <a:pt x="37390" y="78465"/>
                  <a:pt x="38463" y="78613"/>
                  <a:pt x="39541" y="78613"/>
                </a:cubicBezTo>
                <a:cubicBezTo>
                  <a:pt x="47372" y="78613"/>
                  <a:pt x="55453" y="70810"/>
                  <a:pt x="57655" y="68324"/>
                </a:cubicBezTo>
                <a:cubicBezTo>
                  <a:pt x="59027" y="66774"/>
                  <a:pt x="59953" y="66027"/>
                  <a:pt x="60717" y="66027"/>
                </a:cubicBezTo>
                <a:cubicBezTo>
                  <a:pt x="61857" y="66027"/>
                  <a:pt x="62635" y="67694"/>
                  <a:pt x="63998" y="70840"/>
                </a:cubicBezTo>
                <a:cubicBezTo>
                  <a:pt x="64575" y="72174"/>
                  <a:pt x="65617" y="72745"/>
                  <a:pt x="66946" y="72745"/>
                </a:cubicBezTo>
                <a:cubicBezTo>
                  <a:pt x="72967" y="72745"/>
                  <a:pt x="84897" y="61048"/>
                  <a:pt x="86399" y="55550"/>
                </a:cubicBezTo>
                <a:cubicBezTo>
                  <a:pt x="88236" y="48841"/>
                  <a:pt x="81751" y="49743"/>
                  <a:pt x="80582" y="49584"/>
                </a:cubicBezTo>
                <a:cubicBezTo>
                  <a:pt x="79409" y="49423"/>
                  <a:pt x="89369" y="41709"/>
                  <a:pt x="89685" y="30115"/>
                </a:cubicBezTo>
                <a:cubicBezTo>
                  <a:pt x="89823" y="25060"/>
                  <a:pt x="87261" y="23666"/>
                  <a:pt x="84010" y="23666"/>
                </a:cubicBezTo>
                <a:cubicBezTo>
                  <a:pt x="80008" y="23666"/>
                  <a:pt x="74965" y="25778"/>
                  <a:pt x="72632" y="25778"/>
                </a:cubicBezTo>
                <a:cubicBezTo>
                  <a:pt x="72513" y="25778"/>
                  <a:pt x="72402" y="25772"/>
                  <a:pt x="72298" y="25761"/>
                </a:cubicBezTo>
                <a:cubicBezTo>
                  <a:pt x="68478" y="25342"/>
                  <a:pt x="79604" y="16661"/>
                  <a:pt x="73872" y="7216"/>
                </a:cubicBezTo>
                <a:cubicBezTo>
                  <a:pt x="70807" y="2163"/>
                  <a:pt x="65705" y="58"/>
                  <a:pt x="60299" y="58"/>
                </a:cubicBezTo>
                <a:cubicBezTo>
                  <a:pt x="56154" y="58"/>
                  <a:pt x="51831" y="1295"/>
                  <a:pt x="48107" y="3389"/>
                </a:cubicBezTo>
                <a:cubicBezTo>
                  <a:pt x="44977" y="5150"/>
                  <a:pt x="43022" y="5807"/>
                  <a:pt x="41737" y="5807"/>
                </a:cubicBezTo>
                <a:cubicBezTo>
                  <a:pt x="38368" y="5807"/>
                  <a:pt x="39611" y="1288"/>
                  <a:pt x="36338" y="333"/>
                </a:cubicBezTo>
                <a:cubicBezTo>
                  <a:pt x="35550" y="104"/>
                  <a:pt x="34724" y="0"/>
                  <a:pt x="338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7"/>
          <p:cNvSpPr txBox="1">
            <a:spLocks noGrp="1"/>
          </p:cNvSpPr>
          <p:nvPr>
            <p:ph type="body" idx="1"/>
          </p:nvPr>
        </p:nvSpPr>
        <p:spPr>
          <a:xfrm>
            <a:off x="720100" y="2745975"/>
            <a:ext cx="3892200" cy="19833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title"/>
          </p:nvPr>
        </p:nvSpPr>
        <p:spPr>
          <a:xfrm>
            <a:off x="720100" y="657250"/>
            <a:ext cx="3892200" cy="19833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3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 name="Google Shape;3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p:cSld name="BLANK_1">
    <p:bg>
      <p:bgPr>
        <a:solidFill>
          <a:schemeClr val="accent2"/>
        </a:solidFill>
        <a:effectLst/>
      </p:bgPr>
    </p:bg>
    <p:spTree>
      <p:nvGrpSpPr>
        <p:cNvPr id="1" name="Shape 45"/>
        <p:cNvGrpSpPr/>
        <p:nvPr/>
      </p:nvGrpSpPr>
      <p:grpSpPr>
        <a:xfrm>
          <a:off x="0" y="0"/>
          <a:ext cx="0" cy="0"/>
          <a:chOff x="0" y="0"/>
          <a:chExt cx="0" cy="0"/>
        </a:xfrm>
      </p:grpSpPr>
      <p:sp>
        <p:nvSpPr>
          <p:cNvPr id="46" name="Google Shape;46;p13"/>
          <p:cNvSpPr/>
          <p:nvPr/>
        </p:nvSpPr>
        <p:spPr>
          <a:xfrm>
            <a:off x="728451" y="1505101"/>
            <a:ext cx="7891423" cy="2814175"/>
          </a:xfrm>
          <a:custGeom>
            <a:avLst/>
            <a:gdLst/>
            <a:ahLst/>
            <a:cxnLst/>
            <a:rect l="l" t="t" r="r" b="b"/>
            <a:pathLst>
              <a:path w="93362" h="33294" extrusionOk="0">
                <a:moveTo>
                  <a:pt x="42641" y="0"/>
                </a:moveTo>
                <a:cubicBezTo>
                  <a:pt x="41535" y="0"/>
                  <a:pt x="40275" y="132"/>
                  <a:pt x="38822" y="442"/>
                </a:cubicBezTo>
                <a:cubicBezTo>
                  <a:pt x="31894" y="1925"/>
                  <a:pt x="29010" y="5923"/>
                  <a:pt x="26865" y="5923"/>
                </a:cubicBezTo>
                <a:cubicBezTo>
                  <a:pt x="26310" y="5923"/>
                  <a:pt x="25804" y="5656"/>
                  <a:pt x="25291" y="5008"/>
                </a:cubicBezTo>
                <a:cubicBezTo>
                  <a:pt x="22377" y="1339"/>
                  <a:pt x="19407" y="180"/>
                  <a:pt x="16817" y="180"/>
                </a:cubicBezTo>
                <a:cubicBezTo>
                  <a:pt x="12371" y="180"/>
                  <a:pt x="9045" y="3594"/>
                  <a:pt x="9045" y="3594"/>
                </a:cubicBezTo>
                <a:cubicBezTo>
                  <a:pt x="640" y="9738"/>
                  <a:pt x="0" y="18912"/>
                  <a:pt x="3664" y="24598"/>
                </a:cubicBezTo>
                <a:cubicBezTo>
                  <a:pt x="5227" y="27025"/>
                  <a:pt x="6787" y="27753"/>
                  <a:pt x="8263" y="27753"/>
                </a:cubicBezTo>
                <a:cubicBezTo>
                  <a:pt x="10247" y="27753"/>
                  <a:pt x="12079" y="26437"/>
                  <a:pt x="13560" y="26161"/>
                </a:cubicBezTo>
                <a:cubicBezTo>
                  <a:pt x="13683" y="26139"/>
                  <a:pt x="13790" y="26128"/>
                  <a:pt x="13884" y="26128"/>
                </a:cubicBezTo>
                <a:cubicBezTo>
                  <a:pt x="15780" y="26128"/>
                  <a:pt x="12414" y="30553"/>
                  <a:pt x="19005" y="32818"/>
                </a:cubicBezTo>
                <a:cubicBezTo>
                  <a:pt x="19974" y="33151"/>
                  <a:pt x="20965" y="33294"/>
                  <a:pt x="21961" y="33294"/>
                </a:cubicBezTo>
                <a:cubicBezTo>
                  <a:pt x="28027" y="33294"/>
                  <a:pt x="34299" y="27994"/>
                  <a:pt x="37200" y="27994"/>
                </a:cubicBezTo>
                <a:cubicBezTo>
                  <a:pt x="37224" y="27994"/>
                  <a:pt x="37249" y="27994"/>
                  <a:pt x="37273" y="27995"/>
                </a:cubicBezTo>
                <a:cubicBezTo>
                  <a:pt x="40609" y="28102"/>
                  <a:pt x="39405" y="30753"/>
                  <a:pt x="47471" y="32285"/>
                </a:cubicBezTo>
                <a:cubicBezTo>
                  <a:pt x="49051" y="32585"/>
                  <a:pt x="50463" y="32724"/>
                  <a:pt x="51784" y="32724"/>
                </a:cubicBezTo>
                <a:cubicBezTo>
                  <a:pt x="56262" y="32724"/>
                  <a:pt x="59702" y="31129"/>
                  <a:pt x="65160" y="28816"/>
                </a:cubicBezTo>
                <a:cubicBezTo>
                  <a:pt x="68935" y="27216"/>
                  <a:pt x="70884" y="26634"/>
                  <a:pt x="72312" y="26634"/>
                </a:cubicBezTo>
                <a:cubicBezTo>
                  <a:pt x="74642" y="26634"/>
                  <a:pt x="75586" y="28182"/>
                  <a:pt x="80802" y="29385"/>
                </a:cubicBezTo>
                <a:cubicBezTo>
                  <a:pt x="81265" y="29492"/>
                  <a:pt x="81736" y="29543"/>
                  <a:pt x="82210" y="29543"/>
                </a:cubicBezTo>
                <a:cubicBezTo>
                  <a:pt x="87589" y="29543"/>
                  <a:pt x="93362" y="22944"/>
                  <a:pt x="92333" y="15896"/>
                </a:cubicBezTo>
                <a:cubicBezTo>
                  <a:pt x="91075" y="7265"/>
                  <a:pt x="88641" y="1697"/>
                  <a:pt x="83016" y="549"/>
                </a:cubicBezTo>
                <a:cubicBezTo>
                  <a:pt x="82001" y="341"/>
                  <a:pt x="81093" y="250"/>
                  <a:pt x="80276" y="250"/>
                </a:cubicBezTo>
                <a:cubicBezTo>
                  <a:pt x="74209" y="250"/>
                  <a:pt x="73152" y="5292"/>
                  <a:pt x="70454" y="5292"/>
                </a:cubicBezTo>
                <a:cubicBezTo>
                  <a:pt x="69706" y="5292"/>
                  <a:pt x="68832" y="4904"/>
                  <a:pt x="67690" y="3914"/>
                </a:cubicBezTo>
                <a:cubicBezTo>
                  <a:pt x="65485" y="2002"/>
                  <a:pt x="63540" y="1358"/>
                  <a:pt x="61794" y="1358"/>
                </a:cubicBezTo>
                <a:cubicBezTo>
                  <a:pt x="58186" y="1358"/>
                  <a:pt x="55424" y="4109"/>
                  <a:pt x="52954" y="4109"/>
                </a:cubicBezTo>
                <a:cubicBezTo>
                  <a:pt x="52598" y="4109"/>
                  <a:pt x="52248" y="4052"/>
                  <a:pt x="51902" y="3921"/>
                </a:cubicBezTo>
                <a:cubicBezTo>
                  <a:pt x="49699" y="3085"/>
                  <a:pt x="47992" y="0"/>
                  <a:pt x="42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3"/>
          <p:cNvSpPr txBox="1">
            <a:spLocks noGrp="1"/>
          </p:cNvSpPr>
          <p:nvPr>
            <p:ph type="ctrTitle"/>
          </p:nvPr>
        </p:nvSpPr>
        <p:spPr>
          <a:xfrm>
            <a:off x="728438" y="904150"/>
            <a:ext cx="1737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48" name="Google Shape;48;p13"/>
          <p:cNvSpPr txBox="1">
            <a:spLocks noGrp="1"/>
          </p:cNvSpPr>
          <p:nvPr>
            <p:ph type="subTitle" idx="1"/>
          </p:nvPr>
        </p:nvSpPr>
        <p:spPr>
          <a:xfrm>
            <a:off x="728438" y="1619625"/>
            <a:ext cx="17379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9" name="Google Shape;49;p13"/>
          <p:cNvSpPr txBox="1">
            <a:spLocks noGrp="1"/>
          </p:cNvSpPr>
          <p:nvPr>
            <p:ph type="ctrTitle" idx="2"/>
          </p:nvPr>
        </p:nvSpPr>
        <p:spPr>
          <a:xfrm flipH="1">
            <a:off x="2466338" y="3523850"/>
            <a:ext cx="1737900" cy="7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50" name="Google Shape;50;p13"/>
          <p:cNvSpPr txBox="1">
            <a:spLocks noGrp="1"/>
          </p:cNvSpPr>
          <p:nvPr>
            <p:ph type="subTitle" idx="3"/>
          </p:nvPr>
        </p:nvSpPr>
        <p:spPr>
          <a:xfrm flipH="1">
            <a:off x="2466338" y="2951425"/>
            <a:ext cx="17379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1" name="Google Shape;51;p13"/>
          <p:cNvSpPr txBox="1">
            <a:spLocks noGrp="1"/>
          </p:cNvSpPr>
          <p:nvPr>
            <p:ph type="ctrTitle" idx="4"/>
          </p:nvPr>
        </p:nvSpPr>
        <p:spPr>
          <a:xfrm>
            <a:off x="4691600" y="904150"/>
            <a:ext cx="15414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52" name="Google Shape;52;p13"/>
          <p:cNvSpPr txBox="1">
            <a:spLocks noGrp="1"/>
          </p:cNvSpPr>
          <p:nvPr>
            <p:ph type="subTitle" idx="5"/>
          </p:nvPr>
        </p:nvSpPr>
        <p:spPr>
          <a:xfrm>
            <a:off x="4593379" y="1619675"/>
            <a:ext cx="17379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3" name="Google Shape;53;p13"/>
          <p:cNvSpPr txBox="1">
            <a:spLocks noGrp="1"/>
          </p:cNvSpPr>
          <p:nvPr>
            <p:ph type="ctrTitle" idx="6"/>
          </p:nvPr>
        </p:nvSpPr>
        <p:spPr>
          <a:xfrm flipH="1">
            <a:off x="6859500" y="3523850"/>
            <a:ext cx="1390800" cy="7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54" name="Google Shape;54;p13"/>
          <p:cNvSpPr txBox="1">
            <a:spLocks noGrp="1"/>
          </p:cNvSpPr>
          <p:nvPr>
            <p:ph type="subTitle" idx="7"/>
          </p:nvPr>
        </p:nvSpPr>
        <p:spPr>
          <a:xfrm flipH="1">
            <a:off x="6686000" y="2951425"/>
            <a:ext cx="17379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F2E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5987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Staatliches"/>
              <a:buNone/>
              <a:defRPr sz="2800">
                <a:solidFill>
                  <a:schemeClr val="dk1"/>
                </a:solidFill>
                <a:latin typeface="Staatliches"/>
                <a:ea typeface="Staatliches"/>
                <a:cs typeface="Staatliches"/>
                <a:sym typeface="Staatliches"/>
              </a:defRPr>
            </a:lvl1pPr>
            <a:lvl2pPr lvl="1">
              <a:spcBef>
                <a:spcPts val="0"/>
              </a:spcBef>
              <a:spcAft>
                <a:spcPts val="0"/>
              </a:spcAft>
              <a:buClr>
                <a:schemeClr val="dk1"/>
              </a:buClr>
              <a:buSzPts val="2800"/>
              <a:buFont typeface="Roboto Condensed"/>
              <a:buNone/>
              <a:defRPr sz="2800" b="1">
                <a:solidFill>
                  <a:schemeClr val="dk1"/>
                </a:solidFill>
                <a:latin typeface="Roboto Condensed"/>
                <a:ea typeface="Roboto Condensed"/>
                <a:cs typeface="Roboto Condensed"/>
                <a:sym typeface="Roboto Condensed"/>
              </a:defRPr>
            </a:lvl2pPr>
            <a:lvl3pPr lvl="2">
              <a:spcBef>
                <a:spcPts val="0"/>
              </a:spcBef>
              <a:spcAft>
                <a:spcPts val="0"/>
              </a:spcAft>
              <a:buClr>
                <a:schemeClr val="dk1"/>
              </a:buClr>
              <a:buSzPts val="2800"/>
              <a:buFont typeface="Roboto Condensed"/>
              <a:buNone/>
              <a:defRPr sz="2800" b="1">
                <a:solidFill>
                  <a:schemeClr val="dk1"/>
                </a:solidFill>
                <a:latin typeface="Roboto Condensed"/>
                <a:ea typeface="Roboto Condensed"/>
                <a:cs typeface="Roboto Condensed"/>
                <a:sym typeface="Roboto Condensed"/>
              </a:defRPr>
            </a:lvl3pPr>
            <a:lvl4pPr lvl="3">
              <a:spcBef>
                <a:spcPts val="0"/>
              </a:spcBef>
              <a:spcAft>
                <a:spcPts val="0"/>
              </a:spcAft>
              <a:buClr>
                <a:schemeClr val="dk1"/>
              </a:buClr>
              <a:buSzPts val="2800"/>
              <a:buFont typeface="Roboto Condensed"/>
              <a:buNone/>
              <a:defRPr sz="2800" b="1">
                <a:solidFill>
                  <a:schemeClr val="dk1"/>
                </a:solidFill>
                <a:latin typeface="Roboto Condensed"/>
                <a:ea typeface="Roboto Condensed"/>
                <a:cs typeface="Roboto Condensed"/>
                <a:sym typeface="Roboto Condensed"/>
              </a:defRPr>
            </a:lvl4pPr>
            <a:lvl5pPr lvl="4">
              <a:spcBef>
                <a:spcPts val="0"/>
              </a:spcBef>
              <a:spcAft>
                <a:spcPts val="0"/>
              </a:spcAft>
              <a:buClr>
                <a:schemeClr val="dk1"/>
              </a:buClr>
              <a:buSzPts val="2800"/>
              <a:buFont typeface="Roboto Condensed"/>
              <a:buNone/>
              <a:defRPr sz="2800" b="1">
                <a:solidFill>
                  <a:schemeClr val="dk1"/>
                </a:solidFill>
                <a:latin typeface="Roboto Condensed"/>
                <a:ea typeface="Roboto Condensed"/>
                <a:cs typeface="Roboto Condensed"/>
                <a:sym typeface="Roboto Condensed"/>
              </a:defRPr>
            </a:lvl5pPr>
            <a:lvl6pPr lvl="5">
              <a:spcBef>
                <a:spcPts val="0"/>
              </a:spcBef>
              <a:spcAft>
                <a:spcPts val="0"/>
              </a:spcAft>
              <a:buClr>
                <a:schemeClr val="dk1"/>
              </a:buClr>
              <a:buSzPts val="2800"/>
              <a:buFont typeface="Roboto Condensed"/>
              <a:buNone/>
              <a:defRPr sz="2800" b="1">
                <a:solidFill>
                  <a:schemeClr val="dk1"/>
                </a:solidFill>
                <a:latin typeface="Roboto Condensed"/>
                <a:ea typeface="Roboto Condensed"/>
                <a:cs typeface="Roboto Condensed"/>
                <a:sym typeface="Roboto Condensed"/>
              </a:defRPr>
            </a:lvl6pPr>
            <a:lvl7pPr lvl="6">
              <a:spcBef>
                <a:spcPts val="0"/>
              </a:spcBef>
              <a:spcAft>
                <a:spcPts val="0"/>
              </a:spcAft>
              <a:buClr>
                <a:schemeClr val="dk1"/>
              </a:buClr>
              <a:buSzPts val="2800"/>
              <a:buFont typeface="Roboto Condensed"/>
              <a:buNone/>
              <a:defRPr sz="2800" b="1">
                <a:solidFill>
                  <a:schemeClr val="dk1"/>
                </a:solidFill>
                <a:latin typeface="Roboto Condensed"/>
                <a:ea typeface="Roboto Condensed"/>
                <a:cs typeface="Roboto Condensed"/>
                <a:sym typeface="Roboto Condensed"/>
              </a:defRPr>
            </a:lvl7pPr>
            <a:lvl8pPr lvl="7">
              <a:spcBef>
                <a:spcPts val="0"/>
              </a:spcBef>
              <a:spcAft>
                <a:spcPts val="0"/>
              </a:spcAft>
              <a:buClr>
                <a:schemeClr val="dk1"/>
              </a:buClr>
              <a:buSzPts val="2800"/>
              <a:buFont typeface="Roboto Condensed"/>
              <a:buNone/>
              <a:defRPr sz="2800" b="1">
                <a:solidFill>
                  <a:schemeClr val="dk1"/>
                </a:solidFill>
                <a:latin typeface="Roboto Condensed"/>
                <a:ea typeface="Roboto Condensed"/>
                <a:cs typeface="Roboto Condensed"/>
                <a:sym typeface="Roboto Condensed"/>
              </a:defRPr>
            </a:lvl8pPr>
            <a:lvl9pPr lvl="8">
              <a:spcBef>
                <a:spcPts val="0"/>
              </a:spcBef>
              <a:spcAft>
                <a:spcPts val="0"/>
              </a:spcAft>
              <a:buClr>
                <a:schemeClr val="dk1"/>
              </a:buClr>
              <a:buSzPts val="2800"/>
              <a:buFont typeface="Roboto Condensed"/>
              <a:buNone/>
              <a:defRPr sz="2800" b="1">
                <a:solidFill>
                  <a:schemeClr val="dk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311700" y="116732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atamaran ExtraLight"/>
              <a:buChar char="●"/>
              <a:defRPr>
                <a:solidFill>
                  <a:schemeClr val="dk1"/>
                </a:solidFill>
                <a:latin typeface="Catamaran ExtraLight"/>
                <a:ea typeface="Catamaran ExtraLight"/>
                <a:cs typeface="Catamaran ExtraLight"/>
                <a:sym typeface="Catamaran ExtraLight"/>
              </a:defRPr>
            </a:lvl1pPr>
            <a:lvl2pPr marL="914400" lvl="1" indent="-317500">
              <a:lnSpc>
                <a:spcPct val="115000"/>
              </a:lnSpc>
              <a:spcBef>
                <a:spcPts val="1600"/>
              </a:spcBef>
              <a:spcAft>
                <a:spcPts val="0"/>
              </a:spcAft>
              <a:buClr>
                <a:schemeClr val="dk1"/>
              </a:buClr>
              <a:buSzPts val="1400"/>
              <a:buFont typeface="Catamaran ExtraLight"/>
              <a:buChar char="○"/>
              <a:defRPr>
                <a:solidFill>
                  <a:schemeClr val="dk1"/>
                </a:solidFill>
                <a:latin typeface="Catamaran ExtraLight"/>
                <a:ea typeface="Catamaran ExtraLight"/>
                <a:cs typeface="Catamaran ExtraLight"/>
                <a:sym typeface="Catamaran ExtraLight"/>
              </a:defRPr>
            </a:lvl2pPr>
            <a:lvl3pPr marL="1371600" lvl="2" indent="-317500">
              <a:lnSpc>
                <a:spcPct val="115000"/>
              </a:lnSpc>
              <a:spcBef>
                <a:spcPts val="1600"/>
              </a:spcBef>
              <a:spcAft>
                <a:spcPts val="0"/>
              </a:spcAft>
              <a:buClr>
                <a:schemeClr val="dk1"/>
              </a:buClr>
              <a:buSzPts val="1400"/>
              <a:buFont typeface="Catamaran ExtraLight"/>
              <a:buChar char="■"/>
              <a:defRPr>
                <a:solidFill>
                  <a:schemeClr val="dk1"/>
                </a:solidFill>
                <a:latin typeface="Catamaran ExtraLight"/>
                <a:ea typeface="Catamaran ExtraLight"/>
                <a:cs typeface="Catamaran ExtraLight"/>
                <a:sym typeface="Catamaran ExtraLight"/>
              </a:defRPr>
            </a:lvl3pPr>
            <a:lvl4pPr marL="1828800" lvl="3" indent="-317500">
              <a:lnSpc>
                <a:spcPct val="115000"/>
              </a:lnSpc>
              <a:spcBef>
                <a:spcPts val="1600"/>
              </a:spcBef>
              <a:spcAft>
                <a:spcPts val="0"/>
              </a:spcAft>
              <a:buClr>
                <a:schemeClr val="dk1"/>
              </a:buClr>
              <a:buSzPts val="1400"/>
              <a:buFont typeface="Catamaran ExtraLight"/>
              <a:buChar char="●"/>
              <a:defRPr>
                <a:solidFill>
                  <a:schemeClr val="dk1"/>
                </a:solidFill>
                <a:latin typeface="Catamaran ExtraLight"/>
                <a:ea typeface="Catamaran ExtraLight"/>
                <a:cs typeface="Catamaran ExtraLight"/>
                <a:sym typeface="Catamaran ExtraLight"/>
              </a:defRPr>
            </a:lvl4pPr>
            <a:lvl5pPr marL="2286000" lvl="4" indent="-317500">
              <a:lnSpc>
                <a:spcPct val="115000"/>
              </a:lnSpc>
              <a:spcBef>
                <a:spcPts val="1600"/>
              </a:spcBef>
              <a:spcAft>
                <a:spcPts val="0"/>
              </a:spcAft>
              <a:buClr>
                <a:schemeClr val="dk1"/>
              </a:buClr>
              <a:buSzPts val="1400"/>
              <a:buFont typeface="Catamaran ExtraLight"/>
              <a:buChar char="○"/>
              <a:defRPr>
                <a:solidFill>
                  <a:schemeClr val="dk1"/>
                </a:solidFill>
                <a:latin typeface="Catamaran ExtraLight"/>
                <a:ea typeface="Catamaran ExtraLight"/>
                <a:cs typeface="Catamaran ExtraLight"/>
                <a:sym typeface="Catamaran ExtraLight"/>
              </a:defRPr>
            </a:lvl5pPr>
            <a:lvl6pPr marL="2743200" lvl="5" indent="-317500">
              <a:lnSpc>
                <a:spcPct val="115000"/>
              </a:lnSpc>
              <a:spcBef>
                <a:spcPts val="1600"/>
              </a:spcBef>
              <a:spcAft>
                <a:spcPts val="0"/>
              </a:spcAft>
              <a:buClr>
                <a:schemeClr val="dk1"/>
              </a:buClr>
              <a:buSzPts val="1400"/>
              <a:buFont typeface="Catamaran ExtraLight"/>
              <a:buChar char="■"/>
              <a:defRPr>
                <a:solidFill>
                  <a:schemeClr val="dk1"/>
                </a:solidFill>
                <a:latin typeface="Catamaran ExtraLight"/>
                <a:ea typeface="Catamaran ExtraLight"/>
                <a:cs typeface="Catamaran ExtraLight"/>
                <a:sym typeface="Catamaran ExtraLight"/>
              </a:defRPr>
            </a:lvl6pPr>
            <a:lvl7pPr marL="3200400" lvl="6" indent="-317500">
              <a:lnSpc>
                <a:spcPct val="115000"/>
              </a:lnSpc>
              <a:spcBef>
                <a:spcPts val="1600"/>
              </a:spcBef>
              <a:spcAft>
                <a:spcPts val="0"/>
              </a:spcAft>
              <a:buClr>
                <a:schemeClr val="dk1"/>
              </a:buClr>
              <a:buSzPts val="1400"/>
              <a:buFont typeface="Catamaran ExtraLight"/>
              <a:buChar char="●"/>
              <a:defRPr>
                <a:solidFill>
                  <a:schemeClr val="dk1"/>
                </a:solidFill>
                <a:latin typeface="Catamaran ExtraLight"/>
                <a:ea typeface="Catamaran ExtraLight"/>
                <a:cs typeface="Catamaran ExtraLight"/>
                <a:sym typeface="Catamaran ExtraLight"/>
              </a:defRPr>
            </a:lvl7pPr>
            <a:lvl8pPr marL="3657600" lvl="7" indent="-317500">
              <a:lnSpc>
                <a:spcPct val="115000"/>
              </a:lnSpc>
              <a:spcBef>
                <a:spcPts val="1600"/>
              </a:spcBef>
              <a:spcAft>
                <a:spcPts val="0"/>
              </a:spcAft>
              <a:buClr>
                <a:schemeClr val="dk1"/>
              </a:buClr>
              <a:buSzPts val="1400"/>
              <a:buFont typeface="Catamaran ExtraLight"/>
              <a:buChar char="○"/>
              <a:defRPr>
                <a:solidFill>
                  <a:schemeClr val="dk1"/>
                </a:solidFill>
                <a:latin typeface="Catamaran ExtraLight"/>
                <a:ea typeface="Catamaran ExtraLight"/>
                <a:cs typeface="Catamaran ExtraLight"/>
                <a:sym typeface="Catamaran ExtraLight"/>
              </a:defRPr>
            </a:lvl8pPr>
            <a:lvl9pPr marL="4114800" lvl="8" indent="-317500">
              <a:lnSpc>
                <a:spcPct val="115000"/>
              </a:lnSpc>
              <a:spcBef>
                <a:spcPts val="1600"/>
              </a:spcBef>
              <a:spcAft>
                <a:spcPts val="1600"/>
              </a:spcAft>
              <a:buClr>
                <a:schemeClr val="dk1"/>
              </a:buClr>
              <a:buSzPts val="1400"/>
              <a:buFont typeface="Catamaran ExtraLight"/>
              <a:buChar char="■"/>
              <a:defRPr>
                <a:solidFill>
                  <a:schemeClr val="dk1"/>
                </a:solidFill>
                <a:latin typeface="Catamaran ExtraLight"/>
                <a:ea typeface="Catamaran ExtraLight"/>
                <a:cs typeface="Catamaran ExtraLight"/>
                <a:sym typeface="Catamaran Extra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8" r:id="rId8"/>
    <p:sldLayoutId id="2147483659" r:id="rId9"/>
    <p:sldLayoutId id="2147483660" r:id="rId10"/>
    <p:sldLayoutId id="2147483662" r:id="rId11"/>
    <p:sldLayoutId id="2147483663" r:id="rId12"/>
    <p:sldLayoutId id="2147483664" r:id="rId13"/>
    <p:sldLayoutId id="214748366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jpeg"/><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notesSlide" Target="../notesSlides/notesSlide1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3.xml"/><Relationship Id="rId5" Type="http://schemas.microsoft.com/office/2007/relationships/media" Target="../media/media4.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16.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57"/>
        <p:cNvGrpSpPr/>
        <p:nvPr/>
      </p:nvGrpSpPr>
      <p:grpSpPr>
        <a:xfrm>
          <a:off x="0" y="0"/>
          <a:ext cx="0" cy="0"/>
          <a:chOff x="0" y="0"/>
          <a:chExt cx="0" cy="0"/>
        </a:xfrm>
      </p:grpSpPr>
      <p:sp>
        <p:nvSpPr>
          <p:cNvPr id="358" name="Google Shape;358;p28"/>
          <p:cNvSpPr txBox="1">
            <a:spLocks noGrp="1"/>
          </p:cNvSpPr>
          <p:nvPr>
            <p:ph type="title"/>
          </p:nvPr>
        </p:nvSpPr>
        <p:spPr>
          <a:xfrm>
            <a:off x="1306550" y="1805719"/>
            <a:ext cx="6530900" cy="12164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800" dirty="0">
                <a:solidFill>
                  <a:schemeClr val="dk2"/>
                </a:solidFill>
                <a:latin typeface="Staatliches"/>
                <a:ea typeface="Staatliches"/>
                <a:cs typeface="Staatliches"/>
                <a:sym typeface="Staatliches"/>
              </a:rPr>
              <a:t>GUESSING GAME </a:t>
            </a:r>
            <a:endParaRPr sz="8800" dirty="0">
              <a:solidFill>
                <a:schemeClr val="dk2"/>
              </a:solidFill>
              <a:latin typeface="Staatliches"/>
              <a:ea typeface="Staatliches"/>
              <a:cs typeface="Staatliches"/>
              <a:sym typeface="Staatliches"/>
            </a:endParaRPr>
          </a:p>
        </p:txBody>
      </p:sp>
      <p:sp>
        <p:nvSpPr>
          <p:cNvPr id="14" name="TextBox 13">
            <a:extLst>
              <a:ext uri="{FF2B5EF4-FFF2-40B4-BE49-F238E27FC236}">
                <a16:creationId xmlns:a16="http://schemas.microsoft.com/office/drawing/2014/main" id="{F0BFB5A0-BE00-09B9-0940-EF205B3A3D4E}"/>
              </a:ext>
            </a:extLst>
          </p:cNvPr>
          <p:cNvSpPr txBox="1"/>
          <p:nvPr/>
        </p:nvSpPr>
        <p:spPr>
          <a:xfrm>
            <a:off x="2595337" y="3107410"/>
            <a:ext cx="3953326" cy="584775"/>
          </a:xfrm>
          <a:prstGeom prst="rect">
            <a:avLst/>
          </a:prstGeom>
          <a:noFill/>
        </p:spPr>
        <p:txBody>
          <a:bodyPr wrap="none" rtlCol="0">
            <a:spAutoFit/>
          </a:bodyPr>
          <a:lstStyle/>
          <a:p>
            <a:r>
              <a:rPr lang="en-US" sz="3200" dirty="0">
                <a:latin typeface="Patrick hand "/>
              </a:rPr>
              <a:t>Look and guess the places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92"/>
        <p:cNvGrpSpPr/>
        <p:nvPr/>
      </p:nvGrpSpPr>
      <p:grpSpPr>
        <a:xfrm>
          <a:off x="0" y="0"/>
          <a:ext cx="0" cy="0"/>
          <a:chOff x="0" y="0"/>
          <a:chExt cx="0" cy="0"/>
        </a:xfrm>
      </p:grpSpPr>
      <p:sp>
        <p:nvSpPr>
          <p:cNvPr id="16" name="TextBox 15">
            <a:extLst>
              <a:ext uri="{FF2B5EF4-FFF2-40B4-BE49-F238E27FC236}">
                <a16:creationId xmlns:a16="http://schemas.microsoft.com/office/drawing/2014/main" id="{91F66149-313B-0BC7-29B7-97729276F0FD}"/>
              </a:ext>
            </a:extLst>
          </p:cNvPr>
          <p:cNvSpPr txBox="1"/>
          <p:nvPr/>
        </p:nvSpPr>
        <p:spPr>
          <a:xfrm>
            <a:off x="0" y="7749"/>
            <a:ext cx="9144000" cy="430887"/>
          </a:xfrm>
          <a:prstGeom prst="rect">
            <a:avLst/>
          </a:prstGeom>
          <a:solidFill>
            <a:schemeClr val="tx1">
              <a:lumMod val="20000"/>
              <a:lumOff val="80000"/>
            </a:schemeClr>
          </a:solidFill>
        </p:spPr>
        <p:txBody>
          <a:bodyPr wrap="square">
            <a:spAutoFit/>
          </a:bodyPr>
          <a:lstStyle/>
          <a:p>
            <a:r>
              <a:rPr lang="en-US" sz="2200" b="1" dirty="0">
                <a:solidFill>
                  <a:schemeClr val="tx1"/>
                </a:solidFill>
                <a:latin typeface="Patrick hand "/>
              </a:rPr>
              <a:t>Ex 1. Read the list below and tick the most common reason(s) why you go shopping?</a:t>
            </a:r>
          </a:p>
        </p:txBody>
      </p:sp>
      <p:sp>
        <p:nvSpPr>
          <p:cNvPr id="17" name="Content Placeholder 5">
            <a:extLst>
              <a:ext uri="{FF2B5EF4-FFF2-40B4-BE49-F238E27FC236}">
                <a16:creationId xmlns:a16="http://schemas.microsoft.com/office/drawing/2014/main" id="{7CC0C8AF-08CB-D033-47AB-ACEEB85202D1}"/>
              </a:ext>
            </a:extLst>
          </p:cNvPr>
          <p:cNvSpPr txBox="1">
            <a:spLocks/>
          </p:cNvSpPr>
          <p:nvPr/>
        </p:nvSpPr>
        <p:spPr>
          <a:xfrm>
            <a:off x="557879" y="559164"/>
            <a:ext cx="3711279" cy="30562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000"/>
              <a:buFont typeface="Catamaran ExtraLight"/>
              <a:buNone/>
              <a:defRPr sz="1400" b="0" i="0" u="none" strike="noStrike" cap="none">
                <a:solidFill>
                  <a:schemeClr val="dk1"/>
                </a:solidFill>
                <a:latin typeface="Catamaran ExtraLight"/>
                <a:ea typeface="Catamaran ExtraLight"/>
                <a:cs typeface="Catamaran ExtraLight"/>
                <a:sym typeface="Catamaran ExtraLight"/>
              </a:defRPr>
            </a:lvl1pPr>
            <a:lvl2pPr marL="914400" marR="0" lvl="1"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2pPr>
            <a:lvl3pPr marL="1371600" marR="0" lvl="2"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3pPr>
            <a:lvl4pPr marL="1828800" marR="0" lvl="3"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4pPr>
            <a:lvl5pPr marL="2286000" marR="0" lvl="4"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5pPr>
            <a:lvl6pPr marL="2743200" marR="0" lvl="5"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6pPr>
            <a:lvl7pPr marL="3200400" marR="0" lvl="6"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7pPr>
            <a:lvl8pPr marL="3657600" marR="0" lvl="7"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8pPr>
            <a:lvl9pPr marL="4114800" marR="0" lvl="8"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9pPr>
          </a:lstStyle>
          <a:p>
            <a:pPr marL="139700" indent="0" algn="just">
              <a:lnSpc>
                <a:spcPct val="150000"/>
              </a:lnSpc>
            </a:pPr>
            <a:r>
              <a:rPr lang="en-US" sz="2800" dirty="0">
                <a:solidFill>
                  <a:schemeClr val="accent1">
                    <a:lumMod val="10000"/>
                  </a:schemeClr>
                </a:solidFill>
                <a:latin typeface="Patrick Hand" panose="00000500000000000000" pitchFamily="2" charset="0"/>
              </a:rPr>
              <a:t>- hanging out with friends</a:t>
            </a:r>
          </a:p>
          <a:p>
            <a:pPr marL="139700" indent="0" algn="just">
              <a:lnSpc>
                <a:spcPct val="150000"/>
              </a:lnSpc>
            </a:pPr>
            <a:r>
              <a:rPr lang="en-US" sz="2800" dirty="0">
                <a:solidFill>
                  <a:schemeClr val="accent1">
                    <a:lumMod val="10000"/>
                  </a:schemeClr>
                </a:solidFill>
                <a:latin typeface="Patrick Hand" panose="00000500000000000000" pitchFamily="2" charset="0"/>
              </a:rPr>
              <a:t>- reducing stress</a:t>
            </a:r>
          </a:p>
          <a:p>
            <a:pPr marL="139700" indent="0" algn="just">
              <a:lnSpc>
                <a:spcPct val="150000"/>
              </a:lnSpc>
            </a:pPr>
            <a:r>
              <a:rPr lang="en-US" sz="2800" dirty="0">
                <a:solidFill>
                  <a:schemeClr val="accent1">
                    <a:lumMod val="10000"/>
                  </a:schemeClr>
                </a:solidFill>
                <a:latin typeface="Patrick Hand" panose="00000500000000000000" pitchFamily="2" charset="0"/>
              </a:rPr>
              <a:t>- buying goods</a:t>
            </a:r>
          </a:p>
          <a:p>
            <a:pPr marL="139700" indent="0" algn="just">
              <a:lnSpc>
                <a:spcPct val="150000"/>
              </a:lnSpc>
            </a:pPr>
            <a:r>
              <a:rPr lang="en-US" sz="2800" dirty="0">
                <a:solidFill>
                  <a:schemeClr val="accent1">
                    <a:lumMod val="10000"/>
                  </a:schemeClr>
                </a:solidFill>
                <a:latin typeface="Patrick Hand" panose="00000500000000000000" pitchFamily="2" charset="0"/>
              </a:rPr>
              <a:t>- exercising </a:t>
            </a:r>
          </a:p>
          <a:p>
            <a:pPr marL="139700" indent="0" algn="just">
              <a:lnSpc>
                <a:spcPct val="150000"/>
              </a:lnSpc>
            </a:pPr>
            <a:r>
              <a:rPr lang="en-US" sz="2800" dirty="0">
                <a:solidFill>
                  <a:schemeClr val="accent1">
                    <a:lumMod val="10000"/>
                  </a:schemeClr>
                </a:solidFill>
                <a:latin typeface="Patrick Hand" panose="00000500000000000000" pitchFamily="2" charset="0"/>
              </a:rPr>
              <a:t>- browsing</a:t>
            </a:r>
          </a:p>
        </p:txBody>
      </p:sp>
      <p:sp>
        <p:nvSpPr>
          <p:cNvPr id="18" name="Rectangle: Rounded Corners 17">
            <a:extLst>
              <a:ext uri="{FF2B5EF4-FFF2-40B4-BE49-F238E27FC236}">
                <a16:creationId xmlns:a16="http://schemas.microsoft.com/office/drawing/2014/main" id="{51372236-0A64-2DC7-EF80-F9911E354C99}"/>
              </a:ext>
            </a:extLst>
          </p:cNvPr>
          <p:cNvSpPr/>
          <p:nvPr/>
        </p:nvSpPr>
        <p:spPr>
          <a:xfrm>
            <a:off x="4625619" y="743611"/>
            <a:ext cx="480447" cy="4804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41FE89A-81FA-E481-5CF0-8690343799E3}"/>
              </a:ext>
            </a:extLst>
          </p:cNvPr>
          <p:cNvSpPr/>
          <p:nvPr/>
        </p:nvSpPr>
        <p:spPr>
          <a:xfrm>
            <a:off x="4625619" y="1438452"/>
            <a:ext cx="480447" cy="4804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1B87FEB-2C09-7129-B9F8-6D023D469A0A}"/>
              </a:ext>
            </a:extLst>
          </p:cNvPr>
          <p:cNvSpPr/>
          <p:nvPr/>
        </p:nvSpPr>
        <p:spPr>
          <a:xfrm>
            <a:off x="4625617" y="2083446"/>
            <a:ext cx="480447" cy="4804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F75528D3-786B-9AA6-8D40-D0CAC997ECC6}"/>
              </a:ext>
            </a:extLst>
          </p:cNvPr>
          <p:cNvSpPr/>
          <p:nvPr/>
        </p:nvSpPr>
        <p:spPr>
          <a:xfrm>
            <a:off x="4625617" y="2728440"/>
            <a:ext cx="480447" cy="4804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8A20A14E-986D-5A2C-CA35-C867EAE85D4A}"/>
              </a:ext>
            </a:extLst>
          </p:cNvPr>
          <p:cNvSpPr/>
          <p:nvPr/>
        </p:nvSpPr>
        <p:spPr>
          <a:xfrm>
            <a:off x="4625616" y="3373434"/>
            <a:ext cx="480447" cy="4804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8" name="Google Shape;746;p35">
            <a:extLst>
              <a:ext uri="{FF2B5EF4-FFF2-40B4-BE49-F238E27FC236}">
                <a16:creationId xmlns:a16="http://schemas.microsoft.com/office/drawing/2014/main" id="{AA6116B2-4725-C6F3-224C-A6F163A053B5}"/>
              </a:ext>
            </a:extLst>
          </p:cNvPr>
          <p:cNvGrpSpPr/>
          <p:nvPr/>
        </p:nvGrpSpPr>
        <p:grpSpPr>
          <a:xfrm>
            <a:off x="5573329" y="1418664"/>
            <a:ext cx="3570671" cy="3603043"/>
            <a:chOff x="419986" y="715559"/>
            <a:chExt cx="2135682" cy="2080851"/>
          </a:xfrm>
        </p:grpSpPr>
        <p:grpSp>
          <p:nvGrpSpPr>
            <p:cNvPr id="759" name="Google Shape;747;p35">
              <a:extLst>
                <a:ext uri="{FF2B5EF4-FFF2-40B4-BE49-F238E27FC236}">
                  <a16:creationId xmlns:a16="http://schemas.microsoft.com/office/drawing/2014/main" id="{9448BCD7-9B35-5D6E-4881-9E4559927388}"/>
                </a:ext>
              </a:extLst>
            </p:cNvPr>
            <p:cNvGrpSpPr/>
            <p:nvPr/>
          </p:nvGrpSpPr>
          <p:grpSpPr>
            <a:xfrm rot="-1732588">
              <a:off x="1927313" y="846702"/>
              <a:ext cx="417293" cy="383390"/>
              <a:chOff x="3959725" y="1826250"/>
              <a:chExt cx="1060075" cy="973950"/>
            </a:xfrm>
          </p:grpSpPr>
          <p:sp>
            <p:nvSpPr>
              <p:cNvPr id="796" name="Google Shape;748;p35">
                <a:extLst>
                  <a:ext uri="{FF2B5EF4-FFF2-40B4-BE49-F238E27FC236}">
                    <a16:creationId xmlns:a16="http://schemas.microsoft.com/office/drawing/2014/main" id="{DE986A6D-E572-31BE-E836-488375868D5D}"/>
                  </a:ext>
                </a:extLst>
              </p:cNvPr>
              <p:cNvSpPr/>
              <p:nvPr/>
            </p:nvSpPr>
            <p:spPr>
              <a:xfrm flipH="1">
                <a:off x="3960650" y="1826250"/>
                <a:ext cx="1059150" cy="969575"/>
              </a:xfrm>
              <a:custGeom>
                <a:avLst/>
                <a:gdLst/>
                <a:ahLst/>
                <a:cxnLst/>
                <a:rect l="l" t="t" r="r" b="b"/>
                <a:pathLst>
                  <a:path w="42366" h="38783" extrusionOk="0">
                    <a:moveTo>
                      <a:pt x="1651" y="0"/>
                    </a:moveTo>
                    <a:lnTo>
                      <a:pt x="1" y="37552"/>
                    </a:lnTo>
                    <a:lnTo>
                      <a:pt x="40702" y="38783"/>
                    </a:lnTo>
                    <a:lnTo>
                      <a:pt x="42366" y="1755"/>
                    </a:lnTo>
                    <a:lnTo>
                      <a:pt x="16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49;p35">
                <a:extLst>
                  <a:ext uri="{FF2B5EF4-FFF2-40B4-BE49-F238E27FC236}">
                    <a16:creationId xmlns:a16="http://schemas.microsoft.com/office/drawing/2014/main" id="{253798A8-2506-82BC-33C9-4333D45927C1}"/>
                  </a:ext>
                </a:extLst>
              </p:cNvPr>
              <p:cNvSpPr/>
              <p:nvPr/>
            </p:nvSpPr>
            <p:spPr>
              <a:xfrm flipH="1">
                <a:off x="3959725" y="2062700"/>
                <a:ext cx="1041975" cy="73150"/>
              </a:xfrm>
              <a:custGeom>
                <a:avLst/>
                <a:gdLst/>
                <a:ahLst/>
                <a:cxnLst/>
                <a:rect l="l" t="t" r="r" b="b"/>
                <a:pathLst>
                  <a:path w="41679" h="2926" extrusionOk="0">
                    <a:moveTo>
                      <a:pt x="495" y="1"/>
                    </a:moveTo>
                    <a:cubicBezTo>
                      <a:pt x="239" y="1"/>
                      <a:pt x="26" y="200"/>
                      <a:pt x="11" y="457"/>
                    </a:cubicBezTo>
                    <a:cubicBezTo>
                      <a:pt x="0" y="711"/>
                      <a:pt x="185" y="924"/>
                      <a:pt x="431" y="957"/>
                    </a:cubicBezTo>
                    <a:cubicBezTo>
                      <a:pt x="442" y="957"/>
                      <a:pt x="456" y="961"/>
                      <a:pt x="467" y="961"/>
                    </a:cubicBezTo>
                    <a:lnTo>
                      <a:pt x="41161" y="2925"/>
                    </a:lnTo>
                    <a:cubicBezTo>
                      <a:pt x="41168" y="2926"/>
                      <a:pt x="41175" y="2926"/>
                      <a:pt x="41182" y="2926"/>
                    </a:cubicBezTo>
                    <a:cubicBezTo>
                      <a:pt x="41440" y="2926"/>
                      <a:pt x="41653" y="2727"/>
                      <a:pt x="41663" y="2470"/>
                    </a:cubicBezTo>
                    <a:cubicBezTo>
                      <a:pt x="41678" y="2205"/>
                      <a:pt x="41464" y="1985"/>
                      <a:pt x="41211" y="1967"/>
                    </a:cubicBezTo>
                    <a:lnTo>
                      <a:pt x="514" y="1"/>
                    </a:lnTo>
                    <a:cubicBezTo>
                      <a:pt x="508" y="1"/>
                      <a:pt x="501" y="1"/>
                      <a:pt x="495"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50;p35">
                <a:extLst>
                  <a:ext uri="{FF2B5EF4-FFF2-40B4-BE49-F238E27FC236}">
                    <a16:creationId xmlns:a16="http://schemas.microsoft.com/office/drawing/2014/main" id="{8D8233A4-CF4B-733C-E2FE-7D40A2CEF49E}"/>
                  </a:ext>
                </a:extLst>
              </p:cNvPr>
              <p:cNvSpPr/>
              <p:nvPr/>
            </p:nvSpPr>
            <p:spPr>
              <a:xfrm flipH="1">
                <a:off x="4238575" y="1870250"/>
                <a:ext cx="487650" cy="425475"/>
              </a:xfrm>
              <a:custGeom>
                <a:avLst/>
                <a:gdLst/>
                <a:ahLst/>
                <a:cxnLst/>
                <a:rect l="l" t="t" r="r" b="b"/>
                <a:pathLst>
                  <a:path w="19506" h="17019" extrusionOk="0">
                    <a:moveTo>
                      <a:pt x="7213" y="958"/>
                    </a:moveTo>
                    <a:cubicBezTo>
                      <a:pt x="7236" y="958"/>
                      <a:pt x="7259" y="959"/>
                      <a:pt x="7281" y="961"/>
                    </a:cubicBezTo>
                    <a:cubicBezTo>
                      <a:pt x="8490" y="1117"/>
                      <a:pt x="9413" y="4968"/>
                      <a:pt x="9685" y="7652"/>
                    </a:cubicBezTo>
                    <a:cubicBezTo>
                      <a:pt x="9703" y="7841"/>
                      <a:pt x="9830" y="8000"/>
                      <a:pt x="10010" y="8058"/>
                    </a:cubicBezTo>
                    <a:cubicBezTo>
                      <a:pt x="10062" y="8075"/>
                      <a:pt x="10114" y="8083"/>
                      <a:pt x="10165" y="8083"/>
                    </a:cubicBezTo>
                    <a:cubicBezTo>
                      <a:pt x="10300" y="8083"/>
                      <a:pt x="10428" y="8025"/>
                      <a:pt x="10517" y="7921"/>
                    </a:cubicBezTo>
                    <a:cubicBezTo>
                      <a:pt x="12636" y="5542"/>
                      <a:pt x="15381" y="3032"/>
                      <a:pt x="16220" y="3032"/>
                    </a:cubicBezTo>
                    <a:cubicBezTo>
                      <a:pt x="16236" y="3032"/>
                      <a:pt x="16252" y="3033"/>
                      <a:pt x="16267" y="3035"/>
                    </a:cubicBezTo>
                    <a:cubicBezTo>
                      <a:pt x="16271" y="3042"/>
                      <a:pt x="16289" y="3079"/>
                      <a:pt x="16304" y="3158"/>
                    </a:cubicBezTo>
                    <a:cubicBezTo>
                      <a:pt x="16556" y="4707"/>
                      <a:pt x="12822" y="7392"/>
                      <a:pt x="10412" y="8720"/>
                    </a:cubicBezTo>
                    <a:cubicBezTo>
                      <a:pt x="10296" y="8781"/>
                      <a:pt x="10216" y="8886"/>
                      <a:pt x="10181" y="9010"/>
                    </a:cubicBezTo>
                    <a:cubicBezTo>
                      <a:pt x="10177" y="9006"/>
                      <a:pt x="10173" y="9002"/>
                      <a:pt x="10169" y="9002"/>
                    </a:cubicBezTo>
                    <a:cubicBezTo>
                      <a:pt x="8602" y="6578"/>
                      <a:pt x="6348" y="2391"/>
                      <a:pt x="6819" y="1178"/>
                    </a:cubicBezTo>
                    <a:cubicBezTo>
                      <a:pt x="6862" y="1066"/>
                      <a:pt x="6927" y="1008"/>
                      <a:pt x="7046" y="979"/>
                    </a:cubicBezTo>
                    <a:cubicBezTo>
                      <a:pt x="7104" y="964"/>
                      <a:pt x="7159" y="958"/>
                      <a:pt x="7213" y="958"/>
                    </a:cubicBezTo>
                    <a:close/>
                    <a:moveTo>
                      <a:pt x="2367" y="4641"/>
                    </a:moveTo>
                    <a:cubicBezTo>
                      <a:pt x="2420" y="4641"/>
                      <a:pt x="2479" y="4644"/>
                      <a:pt x="2545" y="4652"/>
                    </a:cubicBezTo>
                    <a:cubicBezTo>
                      <a:pt x="4108" y="4855"/>
                      <a:pt x="6981" y="7294"/>
                      <a:pt x="8649" y="8868"/>
                    </a:cubicBezTo>
                    <a:cubicBezTo>
                      <a:pt x="8505" y="8930"/>
                      <a:pt x="8342" y="8995"/>
                      <a:pt x="8172" y="9067"/>
                    </a:cubicBezTo>
                    <a:cubicBezTo>
                      <a:pt x="8175" y="8861"/>
                      <a:pt x="8045" y="8673"/>
                      <a:pt x="7846" y="8604"/>
                    </a:cubicBezTo>
                    <a:cubicBezTo>
                      <a:pt x="5519" y="7829"/>
                      <a:pt x="2107" y="6263"/>
                      <a:pt x="1803" y="5199"/>
                    </a:cubicBezTo>
                    <a:cubicBezTo>
                      <a:pt x="1778" y="5098"/>
                      <a:pt x="1766" y="4982"/>
                      <a:pt x="1900" y="4823"/>
                    </a:cubicBezTo>
                    <a:cubicBezTo>
                      <a:pt x="1970" y="4740"/>
                      <a:pt x="2089" y="4641"/>
                      <a:pt x="2367" y="4641"/>
                    </a:cubicBezTo>
                    <a:close/>
                    <a:moveTo>
                      <a:pt x="6718" y="9513"/>
                    </a:moveTo>
                    <a:cubicBezTo>
                      <a:pt x="6832" y="9513"/>
                      <a:pt x="6944" y="9514"/>
                      <a:pt x="7054" y="9516"/>
                    </a:cubicBezTo>
                    <a:cubicBezTo>
                      <a:pt x="5105" y="10279"/>
                      <a:pt x="2533" y="11172"/>
                      <a:pt x="1356" y="11172"/>
                    </a:cubicBezTo>
                    <a:cubicBezTo>
                      <a:pt x="1276" y="11172"/>
                      <a:pt x="1203" y="11168"/>
                      <a:pt x="1137" y="11159"/>
                    </a:cubicBezTo>
                    <a:cubicBezTo>
                      <a:pt x="1021" y="11145"/>
                      <a:pt x="985" y="11119"/>
                      <a:pt x="981" y="11119"/>
                    </a:cubicBezTo>
                    <a:cubicBezTo>
                      <a:pt x="1422" y="9909"/>
                      <a:pt x="4417" y="9513"/>
                      <a:pt x="6718" y="9513"/>
                    </a:cubicBezTo>
                    <a:close/>
                    <a:moveTo>
                      <a:pt x="11168" y="9610"/>
                    </a:moveTo>
                    <a:cubicBezTo>
                      <a:pt x="11946" y="9610"/>
                      <a:pt x="13491" y="9636"/>
                      <a:pt x="14971" y="9827"/>
                    </a:cubicBezTo>
                    <a:cubicBezTo>
                      <a:pt x="17690" y="10174"/>
                      <a:pt x="18258" y="10815"/>
                      <a:pt x="18377" y="11076"/>
                    </a:cubicBezTo>
                    <a:cubicBezTo>
                      <a:pt x="18413" y="11152"/>
                      <a:pt x="18518" y="11383"/>
                      <a:pt x="18199" y="11868"/>
                    </a:cubicBezTo>
                    <a:cubicBezTo>
                      <a:pt x="18073" y="12064"/>
                      <a:pt x="17808" y="12163"/>
                      <a:pt x="17412" y="12163"/>
                    </a:cubicBezTo>
                    <a:cubicBezTo>
                      <a:pt x="17287" y="12163"/>
                      <a:pt x="17149" y="12153"/>
                      <a:pt x="16998" y="12133"/>
                    </a:cubicBezTo>
                    <a:cubicBezTo>
                      <a:pt x="15272" y="11912"/>
                      <a:pt x="12638" y="10478"/>
                      <a:pt x="11168" y="9610"/>
                    </a:cubicBezTo>
                    <a:close/>
                    <a:moveTo>
                      <a:pt x="10398" y="10642"/>
                    </a:moveTo>
                    <a:lnTo>
                      <a:pt x="10398" y="10642"/>
                    </a:lnTo>
                    <a:cubicBezTo>
                      <a:pt x="12182" y="12589"/>
                      <a:pt x="13695" y="14706"/>
                      <a:pt x="13463" y="15292"/>
                    </a:cubicBezTo>
                    <a:cubicBezTo>
                      <a:pt x="13437" y="15353"/>
                      <a:pt x="13285" y="15397"/>
                      <a:pt x="13075" y="15400"/>
                    </a:cubicBezTo>
                    <a:cubicBezTo>
                      <a:pt x="13059" y="15401"/>
                      <a:pt x="13043" y="15401"/>
                      <a:pt x="13028" y="15401"/>
                    </a:cubicBezTo>
                    <a:cubicBezTo>
                      <a:pt x="11258" y="15401"/>
                      <a:pt x="10623" y="12615"/>
                      <a:pt x="10398" y="10642"/>
                    </a:cubicBezTo>
                    <a:close/>
                    <a:moveTo>
                      <a:pt x="9217" y="9748"/>
                    </a:moveTo>
                    <a:lnTo>
                      <a:pt x="9217" y="9748"/>
                    </a:lnTo>
                    <a:cubicBezTo>
                      <a:pt x="8455" y="12415"/>
                      <a:pt x="6888" y="16063"/>
                      <a:pt x="5389" y="16063"/>
                    </a:cubicBezTo>
                    <a:cubicBezTo>
                      <a:pt x="5350" y="16063"/>
                      <a:pt x="5312" y="16060"/>
                      <a:pt x="5273" y="16055"/>
                    </a:cubicBezTo>
                    <a:cubicBezTo>
                      <a:pt x="5067" y="16030"/>
                      <a:pt x="4846" y="15925"/>
                      <a:pt x="4626" y="15748"/>
                    </a:cubicBezTo>
                    <a:cubicBezTo>
                      <a:pt x="4604" y="15730"/>
                      <a:pt x="4564" y="15701"/>
                      <a:pt x="4560" y="15585"/>
                    </a:cubicBezTo>
                    <a:cubicBezTo>
                      <a:pt x="4524" y="14445"/>
                      <a:pt x="7307" y="11492"/>
                      <a:pt x="9217" y="9748"/>
                    </a:cubicBezTo>
                    <a:close/>
                    <a:moveTo>
                      <a:pt x="7203" y="0"/>
                    </a:moveTo>
                    <a:cubicBezTo>
                      <a:pt x="7072" y="0"/>
                      <a:pt x="6940" y="17"/>
                      <a:pt x="6807" y="53"/>
                    </a:cubicBezTo>
                    <a:cubicBezTo>
                      <a:pt x="6388" y="158"/>
                      <a:pt x="6084" y="430"/>
                      <a:pt x="5925" y="831"/>
                    </a:cubicBezTo>
                    <a:cubicBezTo>
                      <a:pt x="5439" y="2076"/>
                      <a:pt x="6587" y="4667"/>
                      <a:pt x="7712" y="6740"/>
                    </a:cubicBezTo>
                    <a:cubicBezTo>
                      <a:pt x="6117" y="5384"/>
                      <a:pt x="4076" y="3886"/>
                      <a:pt x="2664" y="3704"/>
                    </a:cubicBezTo>
                    <a:cubicBezTo>
                      <a:pt x="2559" y="3690"/>
                      <a:pt x="2459" y="3684"/>
                      <a:pt x="2364" y="3684"/>
                    </a:cubicBezTo>
                    <a:cubicBezTo>
                      <a:pt x="1745" y="3684"/>
                      <a:pt x="1374" y="3959"/>
                      <a:pt x="1166" y="4208"/>
                    </a:cubicBezTo>
                    <a:cubicBezTo>
                      <a:pt x="854" y="4584"/>
                      <a:pt x="757" y="5015"/>
                      <a:pt x="884" y="5459"/>
                    </a:cubicBezTo>
                    <a:cubicBezTo>
                      <a:pt x="1231" y="6679"/>
                      <a:pt x="3377" y="7837"/>
                      <a:pt x="5175" y="8611"/>
                    </a:cubicBezTo>
                    <a:cubicBezTo>
                      <a:pt x="3164" y="8756"/>
                      <a:pt x="637" y="9256"/>
                      <a:pt x="131" y="10819"/>
                    </a:cubicBezTo>
                    <a:cubicBezTo>
                      <a:pt x="1" y="11221"/>
                      <a:pt x="98" y="11499"/>
                      <a:pt x="200" y="11662"/>
                    </a:cubicBezTo>
                    <a:cubicBezTo>
                      <a:pt x="355" y="11908"/>
                      <a:pt x="630" y="12060"/>
                      <a:pt x="1018" y="12107"/>
                    </a:cubicBezTo>
                    <a:cubicBezTo>
                      <a:pt x="1112" y="12119"/>
                      <a:pt x="1216" y="12125"/>
                      <a:pt x="1328" y="12125"/>
                    </a:cubicBezTo>
                    <a:cubicBezTo>
                      <a:pt x="2659" y="12125"/>
                      <a:pt x="5125" y="11287"/>
                      <a:pt x="6977" y="10577"/>
                    </a:cubicBezTo>
                    <a:lnTo>
                      <a:pt x="6977" y="10577"/>
                    </a:lnTo>
                    <a:cubicBezTo>
                      <a:pt x="5436" y="12143"/>
                      <a:pt x="3565" y="14322"/>
                      <a:pt x="3602" y="15614"/>
                    </a:cubicBezTo>
                    <a:cubicBezTo>
                      <a:pt x="3612" y="15980"/>
                      <a:pt x="3760" y="16287"/>
                      <a:pt x="4032" y="16501"/>
                    </a:cubicBezTo>
                    <a:cubicBezTo>
                      <a:pt x="4390" y="16787"/>
                      <a:pt x="4766" y="16957"/>
                      <a:pt x="5154" y="17004"/>
                    </a:cubicBezTo>
                    <a:cubicBezTo>
                      <a:pt x="5233" y="17014"/>
                      <a:pt x="5311" y="17019"/>
                      <a:pt x="5389" y="17019"/>
                    </a:cubicBezTo>
                    <a:cubicBezTo>
                      <a:pt x="7314" y="17019"/>
                      <a:pt x="8777" y="13949"/>
                      <a:pt x="9586" y="11706"/>
                    </a:cubicBezTo>
                    <a:cubicBezTo>
                      <a:pt x="9927" y="13638"/>
                      <a:pt x="10745" y="16088"/>
                      <a:pt x="12699" y="16341"/>
                    </a:cubicBezTo>
                    <a:cubicBezTo>
                      <a:pt x="12807" y="16353"/>
                      <a:pt x="12918" y="16360"/>
                      <a:pt x="13031" y="16360"/>
                    </a:cubicBezTo>
                    <a:cubicBezTo>
                      <a:pt x="13054" y="16360"/>
                      <a:pt x="13077" y="16360"/>
                      <a:pt x="13100" y="16359"/>
                    </a:cubicBezTo>
                    <a:cubicBezTo>
                      <a:pt x="13907" y="16337"/>
                      <a:pt x="14226" y="15958"/>
                      <a:pt x="14349" y="15646"/>
                    </a:cubicBezTo>
                    <a:cubicBezTo>
                      <a:pt x="14740" y="14673"/>
                      <a:pt x="13538" y="12863"/>
                      <a:pt x="12275" y="11333"/>
                    </a:cubicBezTo>
                    <a:lnTo>
                      <a:pt x="12275" y="11333"/>
                    </a:lnTo>
                    <a:cubicBezTo>
                      <a:pt x="13741" y="12107"/>
                      <a:pt x="15522" y="12910"/>
                      <a:pt x="16878" y="13084"/>
                    </a:cubicBezTo>
                    <a:cubicBezTo>
                      <a:pt x="17063" y="13108"/>
                      <a:pt x="17237" y="13119"/>
                      <a:pt x="17401" y="13119"/>
                    </a:cubicBezTo>
                    <a:cubicBezTo>
                      <a:pt x="18146" y="13119"/>
                      <a:pt x="18682" y="12877"/>
                      <a:pt x="18999" y="12394"/>
                    </a:cubicBezTo>
                    <a:cubicBezTo>
                      <a:pt x="19506" y="11629"/>
                      <a:pt x="19415" y="11036"/>
                      <a:pt x="19249" y="10674"/>
                    </a:cubicBezTo>
                    <a:cubicBezTo>
                      <a:pt x="18833" y="9770"/>
                      <a:pt x="17476" y="9183"/>
                      <a:pt x="15095" y="8876"/>
                    </a:cubicBezTo>
                    <a:cubicBezTo>
                      <a:pt x="14124" y="8753"/>
                      <a:pt x="13147" y="8695"/>
                      <a:pt x="12355" y="8669"/>
                    </a:cubicBezTo>
                    <a:cubicBezTo>
                      <a:pt x="14363" y="7388"/>
                      <a:pt x="17573" y="4996"/>
                      <a:pt x="17248" y="3002"/>
                    </a:cubicBezTo>
                    <a:cubicBezTo>
                      <a:pt x="17125" y="2257"/>
                      <a:pt x="16608" y="2112"/>
                      <a:pt x="16390" y="2083"/>
                    </a:cubicBezTo>
                    <a:cubicBezTo>
                      <a:pt x="16350" y="2078"/>
                      <a:pt x="16309" y="2076"/>
                      <a:pt x="16266" y="2076"/>
                    </a:cubicBezTo>
                    <a:cubicBezTo>
                      <a:pt x="14841" y="2076"/>
                      <a:pt x="12024" y="4879"/>
                      <a:pt x="10506" y="6509"/>
                    </a:cubicBezTo>
                    <a:cubicBezTo>
                      <a:pt x="10202" y="4381"/>
                      <a:pt x="9362" y="263"/>
                      <a:pt x="7401" y="13"/>
                    </a:cubicBezTo>
                    <a:cubicBezTo>
                      <a:pt x="7336" y="4"/>
                      <a:pt x="7270" y="0"/>
                      <a:pt x="7203"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51;p35">
                <a:extLst>
                  <a:ext uri="{FF2B5EF4-FFF2-40B4-BE49-F238E27FC236}">
                    <a16:creationId xmlns:a16="http://schemas.microsoft.com/office/drawing/2014/main" id="{4E42534B-3F68-F8D8-499E-848D91E025EC}"/>
                  </a:ext>
                </a:extLst>
              </p:cNvPr>
              <p:cNvSpPr/>
              <p:nvPr/>
            </p:nvSpPr>
            <p:spPr>
              <a:xfrm flipH="1">
                <a:off x="4454875" y="1836350"/>
                <a:ext cx="74050" cy="963850"/>
              </a:xfrm>
              <a:custGeom>
                <a:avLst/>
                <a:gdLst/>
                <a:ahLst/>
                <a:cxnLst/>
                <a:rect l="l" t="t" r="r" b="b"/>
                <a:pathLst>
                  <a:path w="2962" h="38554" extrusionOk="0">
                    <a:moveTo>
                      <a:pt x="2469" y="0"/>
                    </a:moveTo>
                    <a:cubicBezTo>
                      <a:pt x="2219" y="0"/>
                      <a:pt x="2006" y="198"/>
                      <a:pt x="1992" y="453"/>
                    </a:cubicBezTo>
                    <a:lnTo>
                      <a:pt x="12" y="38050"/>
                    </a:lnTo>
                    <a:cubicBezTo>
                      <a:pt x="1" y="38303"/>
                      <a:pt x="186" y="38520"/>
                      <a:pt x="432" y="38553"/>
                    </a:cubicBezTo>
                    <a:lnTo>
                      <a:pt x="468" y="38553"/>
                    </a:lnTo>
                    <a:cubicBezTo>
                      <a:pt x="477" y="38553"/>
                      <a:pt x="486" y="38553"/>
                      <a:pt x="495" y="38553"/>
                    </a:cubicBezTo>
                    <a:cubicBezTo>
                      <a:pt x="747" y="38553"/>
                      <a:pt x="957" y="38355"/>
                      <a:pt x="971" y="38100"/>
                    </a:cubicBezTo>
                    <a:lnTo>
                      <a:pt x="2950" y="505"/>
                    </a:lnTo>
                    <a:cubicBezTo>
                      <a:pt x="2962" y="240"/>
                      <a:pt x="2784" y="12"/>
                      <a:pt x="2494" y="1"/>
                    </a:cubicBezTo>
                    <a:cubicBezTo>
                      <a:pt x="2486" y="0"/>
                      <a:pt x="2477" y="0"/>
                      <a:pt x="2469"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0" name="Google Shape;752;p35">
              <a:extLst>
                <a:ext uri="{FF2B5EF4-FFF2-40B4-BE49-F238E27FC236}">
                  <a16:creationId xmlns:a16="http://schemas.microsoft.com/office/drawing/2014/main" id="{FE225F91-FC6E-DF12-22A9-3D7F2D005023}"/>
                </a:ext>
              </a:extLst>
            </p:cNvPr>
            <p:cNvGrpSpPr/>
            <p:nvPr/>
          </p:nvGrpSpPr>
          <p:grpSpPr>
            <a:xfrm>
              <a:off x="720100" y="715559"/>
              <a:ext cx="1835568" cy="2044937"/>
              <a:chOff x="2429900" y="3391909"/>
              <a:chExt cx="1835568" cy="2044937"/>
            </a:xfrm>
          </p:grpSpPr>
          <p:sp>
            <p:nvSpPr>
              <p:cNvPr id="770" name="Google Shape;753;p35">
                <a:extLst>
                  <a:ext uri="{FF2B5EF4-FFF2-40B4-BE49-F238E27FC236}">
                    <a16:creationId xmlns:a16="http://schemas.microsoft.com/office/drawing/2014/main" id="{4623548B-BE60-F29F-0F84-6F62A31D723B}"/>
                  </a:ext>
                </a:extLst>
              </p:cNvPr>
              <p:cNvSpPr/>
              <p:nvPr/>
            </p:nvSpPr>
            <p:spPr>
              <a:xfrm>
                <a:off x="3085575" y="4030250"/>
                <a:ext cx="581299" cy="216455"/>
              </a:xfrm>
              <a:custGeom>
                <a:avLst/>
                <a:gdLst/>
                <a:ahLst/>
                <a:cxnLst/>
                <a:rect l="l" t="t" r="r" b="b"/>
                <a:pathLst>
                  <a:path w="13280" h="4945" extrusionOk="0">
                    <a:moveTo>
                      <a:pt x="7820" y="0"/>
                    </a:moveTo>
                    <a:cubicBezTo>
                      <a:pt x="7539" y="0"/>
                      <a:pt x="7253" y="14"/>
                      <a:pt x="6962" y="42"/>
                    </a:cubicBezTo>
                    <a:cubicBezTo>
                      <a:pt x="3473" y="383"/>
                      <a:pt x="991" y="1942"/>
                      <a:pt x="991" y="1942"/>
                    </a:cubicBezTo>
                    <a:cubicBezTo>
                      <a:pt x="1" y="2462"/>
                      <a:pt x="3269" y="4795"/>
                      <a:pt x="5992" y="4938"/>
                    </a:cubicBezTo>
                    <a:cubicBezTo>
                      <a:pt x="6078" y="4943"/>
                      <a:pt x="6165" y="4945"/>
                      <a:pt x="6253" y="4945"/>
                    </a:cubicBezTo>
                    <a:cubicBezTo>
                      <a:pt x="8941" y="4945"/>
                      <a:pt x="12403" y="2837"/>
                      <a:pt x="12852" y="2208"/>
                    </a:cubicBezTo>
                    <a:cubicBezTo>
                      <a:pt x="13279" y="1611"/>
                      <a:pt x="10904" y="0"/>
                      <a:pt x="78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54;p35">
                <a:extLst>
                  <a:ext uri="{FF2B5EF4-FFF2-40B4-BE49-F238E27FC236}">
                    <a16:creationId xmlns:a16="http://schemas.microsoft.com/office/drawing/2014/main" id="{6B650A93-1BE3-1B63-4C51-EC082C02ECEE}"/>
                  </a:ext>
                </a:extLst>
              </p:cNvPr>
              <p:cNvSpPr/>
              <p:nvPr/>
            </p:nvSpPr>
            <p:spPr>
              <a:xfrm>
                <a:off x="3016151" y="3391909"/>
                <a:ext cx="696377" cy="640217"/>
              </a:xfrm>
              <a:custGeom>
                <a:avLst/>
                <a:gdLst/>
                <a:ahLst/>
                <a:cxnLst/>
                <a:rect l="l" t="t" r="r" b="b"/>
                <a:pathLst>
                  <a:path w="15909" h="14626" extrusionOk="0">
                    <a:moveTo>
                      <a:pt x="11121" y="1"/>
                    </a:moveTo>
                    <a:cubicBezTo>
                      <a:pt x="9698" y="1"/>
                      <a:pt x="8323" y="1104"/>
                      <a:pt x="8323" y="1104"/>
                    </a:cubicBezTo>
                    <a:cubicBezTo>
                      <a:pt x="7161" y="514"/>
                      <a:pt x="6110" y="294"/>
                      <a:pt x="5210" y="294"/>
                    </a:cubicBezTo>
                    <a:cubicBezTo>
                      <a:pt x="3029" y="294"/>
                      <a:pt x="1736" y="1592"/>
                      <a:pt x="1910" y="2081"/>
                    </a:cubicBezTo>
                    <a:cubicBezTo>
                      <a:pt x="2007" y="2354"/>
                      <a:pt x="2381" y="2437"/>
                      <a:pt x="2795" y="2437"/>
                    </a:cubicBezTo>
                    <a:cubicBezTo>
                      <a:pt x="2907" y="2437"/>
                      <a:pt x="3021" y="2431"/>
                      <a:pt x="3133" y="2421"/>
                    </a:cubicBezTo>
                    <a:lnTo>
                      <a:pt x="3133" y="2421"/>
                    </a:lnTo>
                    <a:cubicBezTo>
                      <a:pt x="1819" y="2871"/>
                      <a:pt x="402" y="4083"/>
                      <a:pt x="729" y="4821"/>
                    </a:cubicBezTo>
                    <a:cubicBezTo>
                      <a:pt x="767" y="4908"/>
                      <a:pt x="848" y="4943"/>
                      <a:pt x="955" y="4943"/>
                    </a:cubicBezTo>
                    <a:cubicBezTo>
                      <a:pt x="1421" y="4943"/>
                      <a:pt x="2376" y="4273"/>
                      <a:pt x="2376" y="4273"/>
                    </a:cubicBezTo>
                    <a:lnTo>
                      <a:pt x="2376" y="4273"/>
                    </a:lnTo>
                    <a:cubicBezTo>
                      <a:pt x="1985" y="4705"/>
                      <a:pt x="0" y="6843"/>
                      <a:pt x="902" y="7599"/>
                    </a:cubicBezTo>
                    <a:cubicBezTo>
                      <a:pt x="966" y="7653"/>
                      <a:pt x="1033" y="7677"/>
                      <a:pt x="1102" y="7677"/>
                    </a:cubicBezTo>
                    <a:cubicBezTo>
                      <a:pt x="1585" y="7677"/>
                      <a:pt x="2163" y="6512"/>
                      <a:pt x="2329" y="6154"/>
                    </a:cubicBezTo>
                    <a:lnTo>
                      <a:pt x="2329" y="6154"/>
                    </a:lnTo>
                    <a:cubicBezTo>
                      <a:pt x="2082" y="6707"/>
                      <a:pt x="955" y="9298"/>
                      <a:pt x="1392" y="9717"/>
                    </a:cubicBezTo>
                    <a:cubicBezTo>
                      <a:pt x="1454" y="9775"/>
                      <a:pt x="1530" y="9801"/>
                      <a:pt x="1616" y="9801"/>
                    </a:cubicBezTo>
                    <a:cubicBezTo>
                      <a:pt x="2210" y="9801"/>
                      <a:pt x="3262" y="8563"/>
                      <a:pt x="3262" y="8562"/>
                    </a:cubicBezTo>
                    <a:lnTo>
                      <a:pt x="3262" y="8562"/>
                    </a:lnTo>
                    <a:cubicBezTo>
                      <a:pt x="3262" y="8563"/>
                      <a:pt x="1888" y="11994"/>
                      <a:pt x="2816" y="11994"/>
                    </a:cubicBezTo>
                    <a:cubicBezTo>
                      <a:pt x="2817" y="11994"/>
                      <a:pt x="2818" y="11994"/>
                      <a:pt x="2819" y="11994"/>
                    </a:cubicBezTo>
                    <a:cubicBezTo>
                      <a:pt x="3755" y="11987"/>
                      <a:pt x="4146" y="10530"/>
                      <a:pt x="4146" y="10530"/>
                    </a:cubicBezTo>
                    <a:lnTo>
                      <a:pt x="4146" y="10530"/>
                    </a:lnTo>
                    <a:cubicBezTo>
                      <a:pt x="4146" y="10530"/>
                      <a:pt x="3656" y="13822"/>
                      <a:pt x="4640" y="14030"/>
                    </a:cubicBezTo>
                    <a:cubicBezTo>
                      <a:pt x="4675" y="14037"/>
                      <a:pt x="4708" y="14041"/>
                      <a:pt x="4741" y="14041"/>
                    </a:cubicBezTo>
                    <a:cubicBezTo>
                      <a:pt x="5194" y="14041"/>
                      <a:pt x="5413" y="13348"/>
                      <a:pt x="5520" y="12673"/>
                    </a:cubicBezTo>
                    <a:lnTo>
                      <a:pt x="5520" y="12673"/>
                    </a:lnTo>
                    <a:cubicBezTo>
                      <a:pt x="5513" y="13574"/>
                      <a:pt x="5667" y="14626"/>
                      <a:pt x="6425" y="14626"/>
                    </a:cubicBezTo>
                    <a:cubicBezTo>
                      <a:pt x="6510" y="14626"/>
                      <a:pt x="6602" y="14613"/>
                      <a:pt x="6703" y="14585"/>
                    </a:cubicBezTo>
                    <a:cubicBezTo>
                      <a:pt x="8371" y="14115"/>
                      <a:pt x="8562" y="11388"/>
                      <a:pt x="8562" y="11388"/>
                    </a:cubicBezTo>
                    <a:cubicBezTo>
                      <a:pt x="8562" y="11388"/>
                      <a:pt x="9455" y="14237"/>
                      <a:pt x="10375" y="14237"/>
                    </a:cubicBezTo>
                    <a:cubicBezTo>
                      <a:pt x="10425" y="14237"/>
                      <a:pt x="10475" y="14228"/>
                      <a:pt x="10526" y="14210"/>
                    </a:cubicBezTo>
                    <a:cubicBezTo>
                      <a:pt x="11125" y="13996"/>
                      <a:pt x="11136" y="12971"/>
                      <a:pt x="11057" y="12218"/>
                    </a:cubicBezTo>
                    <a:lnTo>
                      <a:pt x="11057" y="12218"/>
                    </a:lnTo>
                    <a:cubicBezTo>
                      <a:pt x="11191" y="12834"/>
                      <a:pt x="11441" y="13567"/>
                      <a:pt x="11874" y="13567"/>
                    </a:cubicBezTo>
                    <a:cubicBezTo>
                      <a:pt x="11963" y="13567"/>
                      <a:pt x="12059" y="13536"/>
                      <a:pt x="12163" y="13468"/>
                    </a:cubicBezTo>
                    <a:cubicBezTo>
                      <a:pt x="13068" y="12873"/>
                      <a:pt x="12226" y="10689"/>
                      <a:pt x="12084" y="10342"/>
                    </a:cubicBezTo>
                    <a:lnTo>
                      <a:pt x="12084" y="10342"/>
                    </a:lnTo>
                    <a:cubicBezTo>
                      <a:pt x="12200" y="10617"/>
                      <a:pt x="12824" y="12014"/>
                      <a:pt x="13486" y="12014"/>
                    </a:cubicBezTo>
                    <a:cubicBezTo>
                      <a:pt x="13648" y="12014"/>
                      <a:pt x="13812" y="11931"/>
                      <a:pt x="13971" y="11728"/>
                    </a:cubicBezTo>
                    <a:cubicBezTo>
                      <a:pt x="14678" y="10828"/>
                      <a:pt x="13509" y="9144"/>
                      <a:pt x="13011" y="8505"/>
                    </a:cubicBezTo>
                    <a:lnTo>
                      <a:pt x="13011" y="8505"/>
                    </a:lnTo>
                    <a:cubicBezTo>
                      <a:pt x="13291" y="8819"/>
                      <a:pt x="13819" y="9312"/>
                      <a:pt x="14377" y="9312"/>
                    </a:cubicBezTo>
                    <a:cubicBezTo>
                      <a:pt x="14484" y="9312"/>
                      <a:pt x="14592" y="9294"/>
                      <a:pt x="14700" y="9254"/>
                    </a:cubicBezTo>
                    <a:cubicBezTo>
                      <a:pt x="15635" y="8900"/>
                      <a:pt x="13457" y="5849"/>
                      <a:pt x="13457" y="5849"/>
                    </a:cubicBezTo>
                    <a:lnTo>
                      <a:pt x="13457" y="5849"/>
                    </a:lnTo>
                    <a:cubicBezTo>
                      <a:pt x="13457" y="5849"/>
                      <a:pt x="14103" y="6291"/>
                      <a:pt x="14667" y="6291"/>
                    </a:cubicBezTo>
                    <a:cubicBezTo>
                      <a:pt x="14949" y="6291"/>
                      <a:pt x="15210" y="6181"/>
                      <a:pt x="15360" y="5849"/>
                    </a:cubicBezTo>
                    <a:cubicBezTo>
                      <a:pt x="15908" y="4647"/>
                      <a:pt x="12725" y="2854"/>
                      <a:pt x="12725" y="2854"/>
                    </a:cubicBezTo>
                    <a:lnTo>
                      <a:pt x="12725" y="2854"/>
                    </a:lnTo>
                    <a:cubicBezTo>
                      <a:pt x="12725" y="2854"/>
                      <a:pt x="13474" y="3034"/>
                      <a:pt x="14022" y="3034"/>
                    </a:cubicBezTo>
                    <a:cubicBezTo>
                      <a:pt x="14281" y="3034"/>
                      <a:pt x="14496" y="2994"/>
                      <a:pt x="14563" y="2874"/>
                    </a:cubicBezTo>
                    <a:cubicBezTo>
                      <a:pt x="14873" y="2326"/>
                      <a:pt x="13899" y="774"/>
                      <a:pt x="11864" y="113"/>
                    </a:cubicBezTo>
                    <a:cubicBezTo>
                      <a:pt x="11620" y="34"/>
                      <a:pt x="11370" y="1"/>
                      <a:pt x="1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55;p35">
                <a:extLst>
                  <a:ext uri="{FF2B5EF4-FFF2-40B4-BE49-F238E27FC236}">
                    <a16:creationId xmlns:a16="http://schemas.microsoft.com/office/drawing/2014/main" id="{965C242D-A608-272B-BC72-2DAABC879D20}"/>
                  </a:ext>
                </a:extLst>
              </p:cNvPr>
              <p:cNvSpPr/>
              <p:nvPr/>
            </p:nvSpPr>
            <p:spPr>
              <a:xfrm>
                <a:off x="2900941" y="3746426"/>
                <a:ext cx="948944" cy="1483275"/>
              </a:xfrm>
              <a:custGeom>
                <a:avLst/>
                <a:gdLst/>
                <a:ahLst/>
                <a:cxnLst/>
                <a:rect l="l" t="t" r="r" b="b"/>
                <a:pathLst>
                  <a:path w="21679" h="33886" extrusionOk="0">
                    <a:moveTo>
                      <a:pt x="9223" y="0"/>
                    </a:moveTo>
                    <a:cubicBezTo>
                      <a:pt x="8929" y="0"/>
                      <a:pt x="8719" y="61"/>
                      <a:pt x="8675" y="222"/>
                    </a:cubicBezTo>
                    <a:cubicBezTo>
                      <a:pt x="8675" y="222"/>
                      <a:pt x="9924" y="6720"/>
                      <a:pt x="9253" y="8184"/>
                    </a:cubicBezTo>
                    <a:cubicBezTo>
                      <a:pt x="8586" y="9645"/>
                      <a:pt x="2632" y="8971"/>
                      <a:pt x="1318" y="11820"/>
                    </a:cubicBezTo>
                    <a:cubicBezTo>
                      <a:pt x="1" y="14670"/>
                      <a:pt x="2013" y="33886"/>
                      <a:pt x="2013" y="33886"/>
                    </a:cubicBezTo>
                    <a:lnTo>
                      <a:pt x="19939" y="33886"/>
                    </a:lnTo>
                    <a:cubicBezTo>
                      <a:pt x="19939" y="33886"/>
                      <a:pt x="21678" y="9648"/>
                      <a:pt x="17587" y="9062"/>
                    </a:cubicBezTo>
                    <a:cubicBezTo>
                      <a:pt x="13492" y="8477"/>
                      <a:pt x="13230" y="9212"/>
                      <a:pt x="12859" y="7224"/>
                    </a:cubicBezTo>
                    <a:cubicBezTo>
                      <a:pt x="12487" y="5240"/>
                      <a:pt x="11861" y="589"/>
                      <a:pt x="11861" y="589"/>
                    </a:cubicBezTo>
                    <a:cubicBezTo>
                      <a:pt x="11861" y="589"/>
                      <a:pt x="10139" y="0"/>
                      <a:pt x="9223" y="0"/>
                    </a:cubicBezTo>
                    <a:close/>
                  </a:path>
                </a:pathLst>
              </a:custGeom>
              <a:solidFill>
                <a:srgbClr val="C24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56;p35">
                <a:extLst>
                  <a:ext uri="{FF2B5EF4-FFF2-40B4-BE49-F238E27FC236}">
                    <a16:creationId xmlns:a16="http://schemas.microsoft.com/office/drawing/2014/main" id="{B600A8D4-113D-191B-2E41-0AE9B8EF9232}"/>
                  </a:ext>
                </a:extLst>
              </p:cNvPr>
              <p:cNvSpPr/>
              <p:nvPr/>
            </p:nvSpPr>
            <p:spPr>
              <a:xfrm>
                <a:off x="3181307" y="3533996"/>
                <a:ext cx="370841" cy="363662"/>
              </a:xfrm>
              <a:custGeom>
                <a:avLst/>
                <a:gdLst/>
                <a:ahLst/>
                <a:cxnLst/>
                <a:rect l="l" t="t" r="r" b="b"/>
                <a:pathLst>
                  <a:path w="8472" h="8308" extrusionOk="0">
                    <a:moveTo>
                      <a:pt x="5487" y="1"/>
                    </a:moveTo>
                    <a:cubicBezTo>
                      <a:pt x="4859" y="1"/>
                      <a:pt x="4184" y="184"/>
                      <a:pt x="3580" y="482"/>
                    </a:cubicBezTo>
                    <a:cubicBezTo>
                      <a:pt x="1" y="2246"/>
                      <a:pt x="3124" y="8308"/>
                      <a:pt x="5207" y="8308"/>
                    </a:cubicBezTo>
                    <a:cubicBezTo>
                      <a:pt x="5308" y="8308"/>
                      <a:pt x="5406" y="8294"/>
                      <a:pt x="5500" y="8264"/>
                    </a:cubicBezTo>
                    <a:cubicBezTo>
                      <a:pt x="8472" y="7349"/>
                      <a:pt x="7757" y="2672"/>
                      <a:pt x="7757" y="2672"/>
                    </a:cubicBezTo>
                    <a:cubicBezTo>
                      <a:pt x="7787" y="716"/>
                      <a:pt x="6728" y="1"/>
                      <a:pt x="5487" y="1"/>
                    </a:cubicBezTo>
                    <a:close/>
                  </a:path>
                </a:pathLst>
              </a:custGeom>
              <a:solidFill>
                <a:srgbClr val="C24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57;p35">
                <a:extLst>
                  <a:ext uri="{FF2B5EF4-FFF2-40B4-BE49-F238E27FC236}">
                    <a16:creationId xmlns:a16="http://schemas.microsoft.com/office/drawing/2014/main" id="{F40AE80D-D3AE-C88E-78C9-0B2CAEF1A29B}"/>
                  </a:ext>
                </a:extLst>
              </p:cNvPr>
              <p:cNvSpPr/>
              <p:nvPr/>
            </p:nvSpPr>
            <p:spPr>
              <a:xfrm>
                <a:off x="3277957" y="3746426"/>
                <a:ext cx="175571" cy="247446"/>
              </a:xfrm>
              <a:custGeom>
                <a:avLst/>
                <a:gdLst/>
                <a:ahLst/>
                <a:cxnLst/>
                <a:rect l="l" t="t" r="r" b="b"/>
                <a:pathLst>
                  <a:path w="4011" h="5653" extrusionOk="0">
                    <a:moveTo>
                      <a:pt x="0" y="0"/>
                    </a:moveTo>
                    <a:cubicBezTo>
                      <a:pt x="1" y="1"/>
                      <a:pt x="508" y="2727"/>
                      <a:pt x="521" y="3112"/>
                    </a:cubicBezTo>
                    <a:cubicBezTo>
                      <a:pt x="521" y="3112"/>
                      <a:pt x="2357" y="5652"/>
                      <a:pt x="3164" y="5652"/>
                    </a:cubicBezTo>
                    <a:cubicBezTo>
                      <a:pt x="3224" y="5652"/>
                      <a:pt x="3279" y="5638"/>
                      <a:pt x="3327" y="5607"/>
                    </a:cubicBezTo>
                    <a:cubicBezTo>
                      <a:pt x="4010" y="5168"/>
                      <a:pt x="3633" y="3738"/>
                      <a:pt x="3633" y="3738"/>
                    </a:cubicBezTo>
                    <a:cubicBezTo>
                      <a:pt x="3633" y="3738"/>
                      <a:pt x="3551" y="3088"/>
                      <a:pt x="3465" y="2468"/>
                    </a:cubicBezTo>
                    <a:cubicBezTo>
                      <a:pt x="3465" y="2468"/>
                      <a:pt x="1127" y="2036"/>
                      <a:pt x="0" y="0"/>
                    </a:cubicBezTo>
                    <a:close/>
                  </a:path>
                </a:pathLst>
              </a:custGeom>
              <a:solidFill>
                <a:srgbClr val="9F3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58;p35">
                <a:extLst>
                  <a:ext uri="{FF2B5EF4-FFF2-40B4-BE49-F238E27FC236}">
                    <a16:creationId xmlns:a16="http://schemas.microsoft.com/office/drawing/2014/main" id="{A69FBDB9-98A1-E98C-35F4-9FBFC37AF743}"/>
                  </a:ext>
                </a:extLst>
              </p:cNvPr>
              <p:cNvSpPr/>
              <p:nvPr/>
            </p:nvSpPr>
            <p:spPr>
              <a:xfrm>
                <a:off x="3239656" y="3485539"/>
                <a:ext cx="297872" cy="444947"/>
              </a:xfrm>
              <a:custGeom>
                <a:avLst/>
                <a:gdLst/>
                <a:ahLst/>
                <a:cxnLst/>
                <a:rect l="l" t="t" r="r" b="b"/>
                <a:pathLst>
                  <a:path w="6805" h="10165" extrusionOk="0">
                    <a:moveTo>
                      <a:pt x="2942" y="0"/>
                    </a:moveTo>
                    <a:cubicBezTo>
                      <a:pt x="1416" y="0"/>
                      <a:pt x="1" y="1707"/>
                      <a:pt x="290" y="3792"/>
                    </a:cubicBezTo>
                    <a:cubicBezTo>
                      <a:pt x="623" y="6178"/>
                      <a:pt x="1730" y="9848"/>
                      <a:pt x="4480" y="10158"/>
                    </a:cubicBezTo>
                    <a:cubicBezTo>
                      <a:pt x="4516" y="10162"/>
                      <a:pt x="4552" y="10164"/>
                      <a:pt x="4587" y="10164"/>
                    </a:cubicBezTo>
                    <a:cubicBezTo>
                      <a:pt x="6018" y="10164"/>
                      <a:pt x="6804" y="6882"/>
                      <a:pt x="6758" y="6441"/>
                    </a:cubicBezTo>
                    <a:cubicBezTo>
                      <a:pt x="6746" y="6334"/>
                      <a:pt x="6715" y="6289"/>
                      <a:pt x="6668" y="6289"/>
                    </a:cubicBezTo>
                    <a:cubicBezTo>
                      <a:pt x="6515" y="6289"/>
                      <a:pt x="6196" y="6777"/>
                      <a:pt x="5852" y="7179"/>
                    </a:cubicBezTo>
                    <a:cubicBezTo>
                      <a:pt x="5793" y="7248"/>
                      <a:pt x="5752" y="7278"/>
                      <a:pt x="5723" y="7278"/>
                    </a:cubicBezTo>
                    <a:cubicBezTo>
                      <a:pt x="5534" y="7278"/>
                      <a:pt x="5791" y="6084"/>
                      <a:pt x="4814" y="6084"/>
                    </a:cubicBezTo>
                    <a:cubicBezTo>
                      <a:pt x="4773" y="6084"/>
                      <a:pt x="4730" y="6086"/>
                      <a:pt x="4684" y="6090"/>
                    </a:cubicBezTo>
                    <a:cubicBezTo>
                      <a:pt x="3521" y="6200"/>
                      <a:pt x="3788" y="7631"/>
                      <a:pt x="3019" y="7631"/>
                    </a:cubicBezTo>
                    <a:cubicBezTo>
                      <a:pt x="2931" y="7631"/>
                      <a:pt x="2829" y="7612"/>
                      <a:pt x="2710" y="7571"/>
                    </a:cubicBezTo>
                    <a:cubicBezTo>
                      <a:pt x="1553" y="7169"/>
                      <a:pt x="736" y="2849"/>
                      <a:pt x="1628" y="2253"/>
                    </a:cubicBezTo>
                    <a:cubicBezTo>
                      <a:pt x="1811" y="2130"/>
                      <a:pt x="1993" y="2083"/>
                      <a:pt x="2177" y="2083"/>
                    </a:cubicBezTo>
                    <a:cubicBezTo>
                      <a:pt x="2776" y="2083"/>
                      <a:pt x="3388" y="2585"/>
                      <a:pt x="4104" y="2585"/>
                    </a:cubicBezTo>
                    <a:cubicBezTo>
                      <a:pt x="4235" y="2585"/>
                      <a:pt x="4369" y="2569"/>
                      <a:pt x="4508" y="2529"/>
                    </a:cubicBezTo>
                    <a:cubicBezTo>
                      <a:pt x="5638" y="2206"/>
                      <a:pt x="5215" y="973"/>
                      <a:pt x="5215" y="973"/>
                    </a:cubicBezTo>
                    <a:cubicBezTo>
                      <a:pt x="5144" y="588"/>
                      <a:pt x="5345" y="701"/>
                      <a:pt x="3599" y="109"/>
                    </a:cubicBezTo>
                    <a:cubicBezTo>
                      <a:pt x="3381" y="35"/>
                      <a:pt x="3160" y="0"/>
                      <a:pt x="2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59;p35">
                <a:extLst>
                  <a:ext uri="{FF2B5EF4-FFF2-40B4-BE49-F238E27FC236}">
                    <a16:creationId xmlns:a16="http://schemas.microsoft.com/office/drawing/2014/main" id="{6E5C0BAC-492B-8394-5176-39BC28BD4515}"/>
                  </a:ext>
                </a:extLst>
              </p:cNvPr>
              <p:cNvSpPr/>
              <p:nvPr/>
            </p:nvSpPr>
            <p:spPr>
              <a:xfrm>
                <a:off x="3225780" y="3670655"/>
                <a:ext cx="64827" cy="83299"/>
              </a:xfrm>
              <a:custGeom>
                <a:avLst/>
                <a:gdLst/>
                <a:ahLst/>
                <a:cxnLst/>
                <a:rect l="l" t="t" r="r" b="b"/>
                <a:pathLst>
                  <a:path w="1481" h="1903" extrusionOk="0">
                    <a:moveTo>
                      <a:pt x="778" y="0"/>
                    </a:moveTo>
                    <a:cubicBezTo>
                      <a:pt x="693" y="0"/>
                      <a:pt x="601" y="35"/>
                      <a:pt x="505" y="122"/>
                    </a:cubicBezTo>
                    <a:cubicBezTo>
                      <a:pt x="0" y="574"/>
                      <a:pt x="157" y="1364"/>
                      <a:pt x="801" y="1813"/>
                    </a:cubicBezTo>
                    <a:cubicBezTo>
                      <a:pt x="889" y="1875"/>
                      <a:pt x="965" y="1902"/>
                      <a:pt x="1032" y="1902"/>
                    </a:cubicBezTo>
                    <a:cubicBezTo>
                      <a:pt x="1453" y="1902"/>
                      <a:pt x="1481" y="823"/>
                      <a:pt x="1386" y="632"/>
                    </a:cubicBezTo>
                    <a:cubicBezTo>
                      <a:pt x="1386" y="632"/>
                      <a:pt x="1141" y="0"/>
                      <a:pt x="778" y="0"/>
                    </a:cubicBezTo>
                    <a:close/>
                  </a:path>
                </a:pathLst>
              </a:custGeom>
              <a:solidFill>
                <a:srgbClr val="C24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60;p35">
                <a:extLst>
                  <a:ext uri="{FF2B5EF4-FFF2-40B4-BE49-F238E27FC236}">
                    <a16:creationId xmlns:a16="http://schemas.microsoft.com/office/drawing/2014/main" id="{CEA1568B-2E2A-98CA-22FF-86326633CE94}"/>
                  </a:ext>
                </a:extLst>
              </p:cNvPr>
              <p:cNvSpPr/>
              <p:nvPr/>
            </p:nvSpPr>
            <p:spPr>
              <a:xfrm>
                <a:off x="2922565" y="4123136"/>
                <a:ext cx="898124" cy="1313700"/>
              </a:xfrm>
              <a:custGeom>
                <a:avLst/>
                <a:gdLst/>
                <a:ahLst/>
                <a:cxnLst/>
                <a:rect l="l" t="t" r="r" b="b"/>
                <a:pathLst>
                  <a:path w="20518" h="30012" extrusionOk="0">
                    <a:moveTo>
                      <a:pt x="14117" y="1"/>
                    </a:moveTo>
                    <a:cubicBezTo>
                      <a:pt x="13523" y="1"/>
                      <a:pt x="13120" y="51"/>
                      <a:pt x="13120" y="51"/>
                    </a:cubicBezTo>
                    <a:cubicBezTo>
                      <a:pt x="13120" y="51"/>
                      <a:pt x="14475" y="4412"/>
                      <a:pt x="12766" y="4626"/>
                    </a:cubicBezTo>
                    <a:cubicBezTo>
                      <a:pt x="12555" y="4653"/>
                      <a:pt x="12352" y="4666"/>
                      <a:pt x="12158" y="4666"/>
                    </a:cubicBezTo>
                    <a:cubicBezTo>
                      <a:pt x="8547" y="4666"/>
                      <a:pt x="7860" y="266"/>
                      <a:pt x="7860" y="266"/>
                    </a:cubicBezTo>
                    <a:cubicBezTo>
                      <a:pt x="7860" y="266"/>
                      <a:pt x="7050" y="125"/>
                      <a:pt x="5983" y="125"/>
                    </a:cubicBezTo>
                    <a:cubicBezTo>
                      <a:pt x="4485" y="125"/>
                      <a:pt x="2481" y="404"/>
                      <a:pt x="1519" y="1747"/>
                    </a:cubicBezTo>
                    <a:cubicBezTo>
                      <a:pt x="0" y="3864"/>
                      <a:pt x="480" y="30012"/>
                      <a:pt x="480" y="30012"/>
                    </a:cubicBezTo>
                    <a:lnTo>
                      <a:pt x="20518" y="30012"/>
                    </a:lnTo>
                    <a:cubicBezTo>
                      <a:pt x="20518" y="30012"/>
                      <a:pt x="19946" y="4372"/>
                      <a:pt x="18672" y="1944"/>
                    </a:cubicBezTo>
                    <a:cubicBezTo>
                      <a:pt x="17787" y="259"/>
                      <a:pt x="15461" y="1"/>
                      <a:pt x="14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61;p35">
                <a:extLst>
                  <a:ext uri="{FF2B5EF4-FFF2-40B4-BE49-F238E27FC236}">
                    <a16:creationId xmlns:a16="http://schemas.microsoft.com/office/drawing/2014/main" id="{38E78649-A1E1-7185-206C-A65EA66D93E4}"/>
                  </a:ext>
                </a:extLst>
              </p:cNvPr>
              <p:cNvSpPr/>
              <p:nvPr/>
            </p:nvSpPr>
            <p:spPr>
              <a:xfrm>
                <a:off x="3842409" y="3767350"/>
                <a:ext cx="229674" cy="326193"/>
              </a:xfrm>
              <a:custGeom>
                <a:avLst/>
                <a:gdLst/>
                <a:ahLst/>
                <a:cxnLst/>
                <a:rect l="l" t="t" r="r" b="b"/>
                <a:pathLst>
                  <a:path w="5247" h="7452" extrusionOk="0">
                    <a:moveTo>
                      <a:pt x="4400" y="0"/>
                    </a:moveTo>
                    <a:cubicBezTo>
                      <a:pt x="4026" y="0"/>
                      <a:pt x="3898" y="1643"/>
                      <a:pt x="3227" y="1970"/>
                    </a:cubicBezTo>
                    <a:cubicBezTo>
                      <a:pt x="3227" y="1970"/>
                      <a:pt x="3769" y="1071"/>
                      <a:pt x="3602" y="639"/>
                    </a:cubicBezTo>
                    <a:cubicBezTo>
                      <a:pt x="3582" y="587"/>
                      <a:pt x="3560" y="563"/>
                      <a:pt x="3536" y="563"/>
                    </a:cubicBezTo>
                    <a:cubicBezTo>
                      <a:pt x="3359" y="563"/>
                      <a:pt x="3044" y="1786"/>
                      <a:pt x="2288" y="2300"/>
                    </a:cubicBezTo>
                    <a:cubicBezTo>
                      <a:pt x="1427" y="2886"/>
                      <a:pt x="0" y="3775"/>
                      <a:pt x="695" y="6767"/>
                    </a:cubicBezTo>
                    <a:lnTo>
                      <a:pt x="2989" y="7451"/>
                    </a:lnTo>
                    <a:cubicBezTo>
                      <a:pt x="2475" y="6627"/>
                      <a:pt x="2305" y="5180"/>
                      <a:pt x="2696" y="4227"/>
                    </a:cubicBezTo>
                    <a:cubicBezTo>
                      <a:pt x="3088" y="3271"/>
                      <a:pt x="5246" y="1637"/>
                      <a:pt x="5052" y="622"/>
                    </a:cubicBezTo>
                    <a:cubicBezTo>
                      <a:pt x="5009" y="392"/>
                      <a:pt x="4964" y="303"/>
                      <a:pt x="4917" y="303"/>
                    </a:cubicBezTo>
                    <a:cubicBezTo>
                      <a:pt x="4757" y="303"/>
                      <a:pt x="4573" y="1347"/>
                      <a:pt x="4354" y="1347"/>
                    </a:cubicBezTo>
                    <a:cubicBezTo>
                      <a:pt x="4354" y="1347"/>
                      <a:pt x="4926" y="292"/>
                      <a:pt x="4484" y="26"/>
                    </a:cubicBezTo>
                    <a:cubicBezTo>
                      <a:pt x="4455" y="9"/>
                      <a:pt x="4427" y="0"/>
                      <a:pt x="4400" y="0"/>
                    </a:cubicBezTo>
                    <a:close/>
                  </a:path>
                </a:pathLst>
              </a:custGeom>
              <a:solidFill>
                <a:srgbClr val="C24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62;p35">
                <a:extLst>
                  <a:ext uri="{FF2B5EF4-FFF2-40B4-BE49-F238E27FC236}">
                    <a16:creationId xmlns:a16="http://schemas.microsoft.com/office/drawing/2014/main" id="{924D613F-5646-412F-4BAB-939454E54D42}"/>
                  </a:ext>
                </a:extLst>
              </p:cNvPr>
              <p:cNvSpPr/>
              <p:nvPr/>
            </p:nvSpPr>
            <p:spPr>
              <a:xfrm>
                <a:off x="3634926" y="4060322"/>
                <a:ext cx="630543" cy="776393"/>
              </a:xfrm>
              <a:custGeom>
                <a:avLst/>
                <a:gdLst/>
                <a:ahLst/>
                <a:cxnLst/>
                <a:rect l="l" t="t" r="r" b="b"/>
                <a:pathLst>
                  <a:path w="14405" h="17737" extrusionOk="0">
                    <a:moveTo>
                      <a:pt x="8469" y="0"/>
                    </a:moveTo>
                    <a:cubicBezTo>
                      <a:pt x="7302" y="0"/>
                      <a:pt x="4869" y="1616"/>
                      <a:pt x="4869" y="1616"/>
                    </a:cubicBezTo>
                    <a:cubicBezTo>
                      <a:pt x="4332" y="2511"/>
                      <a:pt x="7539" y="7576"/>
                      <a:pt x="7917" y="9425"/>
                    </a:cubicBezTo>
                    <a:cubicBezTo>
                      <a:pt x="7959" y="9632"/>
                      <a:pt x="7941" y="9725"/>
                      <a:pt x="7872" y="9725"/>
                    </a:cubicBezTo>
                    <a:cubicBezTo>
                      <a:pt x="7263" y="9725"/>
                      <a:pt x="2685" y="2334"/>
                      <a:pt x="1636" y="2303"/>
                    </a:cubicBezTo>
                    <a:cubicBezTo>
                      <a:pt x="1633" y="2303"/>
                      <a:pt x="1630" y="2303"/>
                      <a:pt x="1628" y="2303"/>
                    </a:cubicBezTo>
                    <a:cubicBezTo>
                      <a:pt x="463" y="2303"/>
                      <a:pt x="0" y="9663"/>
                      <a:pt x="900" y="12465"/>
                    </a:cubicBezTo>
                    <a:cubicBezTo>
                      <a:pt x="1572" y="14554"/>
                      <a:pt x="6619" y="17737"/>
                      <a:pt x="9940" y="17737"/>
                    </a:cubicBezTo>
                    <a:cubicBezTo>
                      <a:pt x="11079" y="17737"/>
                      <a:pt x="12015" y="17362"/>
                      <a:pt x="12502" y="16441"/>
                    </a:cubicBezTo>
                    <a:cubicBezTo>
                      <a:pt x="14405" y="12833"/>
                      <a:pt x="9513" y="1405"/>
                      <a:pt x="9026" y="292"/>
                    </a:cubicBezTo>
                    <a:cubicBezTo>
                      <a:pt x="8936" y="85"/>
                      <a:pt x="8735" y="0"/>
                      <a:pt x="8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63;p35">
                <a:extLst>
                  <a:ext uri="{FF2B5EF4-FFF2-40B4-BE49-F238E27FC236}">
                    <a16:creationId xmlns:a16="http://schemas.microsoft.com/office/drawing/2014/main" id="{1284E04A-332E-F3F8-597F-005CC67C438F}"/>
                  </a:ext>
                </a:extLst>
              </p:cNvPr>
              <p:cNvSpPr/>
              <p:nvPr/>
            </p:nvSpPr>
            <p:spPr>
              <a:xfrm>
                <a:off x="2650910" y="3767350"/>
                <a:ext cx="229674" cy="326193"/>
              </a:xfrm>
              <a:custGeom>
                <a:avLst/>
                <a:gdLst/>
                <a:ahLst/>
                <a:cxnLst/>
                <a:rect l="l" t="t" r="r" b="b"/>
                <a:pathLst>
                  <a:path w="5247" h="7452" extrusionOk="0">
                    <a:moveTo>
                      <a:pt x="843" y="0"/>
                    </a:moveTo>
                    <a:cubicBezTo>
                      <a:pt x="817" y="0"/>
                      <a:pt x="789" y="9"/>
                      <a:pt x="760" y="26"/>
                    </a:cubicBezTo>
                    <a:cubicBezTo>
                      <a:pt x="317" y="292"/>
                      <a:pt x="889" y="1347"/>
                      <a:pt x="889" y="1347"/>
                    </a:cubicBezTo>
                    <a:cubicBezTo>
                      <a:pt x="670" y="1347"/>
                      <a:pt x="488" y="303"/>
                      <a:pt x="327" y="303"/>
                    </a:cubicBezTo>
                    <a:cubicBezTo>
                      <a:pt x="280" y="303"/>
                      <a:pt x="235" y="392"/>
                      <a:pt x="191" y="622"/>
                    </a:cubicBezTo>
                    <a:cubicBezTo>
                      <a:pt x="0" y="1637"/>
                      <a:pt x="2159" y="3271"/>
                      <a:pt x="2550" y="4227"/>
                    </a:cubicBezTo>
                    <a:cubicBezTo>
                      <a:pt x="2941" y="5180"/>
                      <a:pt x="2771" y="6627"/>
                      <a:pt x="2254" y="7451"/>
                    </a:cubicBezTo>
                    <a:lnTo>
                      <a:pt x="4552" y="6767"/>
                    </a:lnTo>
                    <a:cubicBezTo>
                      <a:pt x="5246" y="3775"/>
                      <a:pt x="3820" y="2886"/>
                      <a:pt x="2958" y="2300"/>
                    </a:cubicBezTo>
                    <a:cubicBezTo>
                      <a:pt x="2202" y="1786"/>
                      <a:pt x="1885" y="563"/>
                      <a:pt x="1708" y="563"/>
                    </a:cubicBezTo>
                    <a:cubicBezTo>
                      <a:pt x="1683" y="563"/>
                      <a:pt x="1661" y="587"/>
                      <a:pt x="1641" y="639"/>
                    </a:cubicBezTo>
                    <a:cubicBezTo>
                      <a:pt x="1478" y="1071"/>
                      <a:pt x="2019" y="1970"/>
                      <a:pt x="2019" y="1970"/>
                    </a:cubicBezTo>
                    <a:cubicBezTo>
                      <a:pt x="1345" y="1643"/>
                      <a:pt x="1217" y="0"/>
                      <a:pt x="843" y="0"/>
                    </a:cubicBezTo>
                    <a:close/>
                  </a:path>
                </a:pathLst>
              </a:custGeom>
              <a:solidFill>
                <a:srgbClr val="C24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64;p35">
                <a:extLst>
                  <a:ext uri="{FF2B5EF4-FFF2-40B4-BE49-F238E27FC236}">
                    <a16:creationId xmlns:a16="http://schemas.microsoft.com/office/drawing/2014/main" id="{BB76BA11-040C-DD5E-9F07-F2B79411ECCE}"/>
                  </a:ext>
                </a:extLst>
              </p:cNvPr>
              <p:cNvSpPr/>
              <p:nvPr/>
            </p:nvSpPr>
            <p:spPr>
              <a:xfrm>
                <a:off x="2429900" y="4060322"/>
                <a:ext cx="658120" cy="781295"/>
              </a:xfrm>
              <a:custGeom>
                <a:avLst/>
                <a:gdLst/>
                <a:ahLst/>
                <a:cxnLst/>
                <a:rect l="l" t="t" r="r" b="b"/>
                <a:pathLst>
                  <a:path w="15035" h="17849" extrusionOk="0">
                    <a:moveTo>
                      <a:pt x="5826" y="0"/>
                    </a:moveTo>
                    <a:cubicBezTo>
                      <a:pt x="5538" y="0"/>
                      <a:pt x="5323" y="85"/>
                      <a:pt x="5233" y="292"/>
                    </a:cubicBezTo>
                    <a:cubicBezTo>
                      <a:pt x="4747" y="1405"/>
                      <a:pt x="1" y="12965"/>
                      <a:pt x="1904" y="16574"/>
                    </a:cubicBezTo>
                    <a:cubicBezTo>
                      <a:pt x="2382" y="17480"/>
                      <a:pt x="3333" y="17849"/>
                      <a:pt x="4505" y="17849"/>
                    </a:cubicBezTo>
                    <a:cubicBezTo>
                      <a:pt x="8002" y="17849"/>
                      <a:pt x="13457" y="14566"/>
                      <a:pt x="14135" y="12465"/>
                    </a:cubicBezTo>
                    <a:cubicBezTo>
                      <a:pt x="15035" y="9663"/>
                      <a:pt x="14573" y="2303"/>
                      <a:pt x="13408" y="2303"/>
                    </a:cubicBezTo>
                    <a:cubicBezTo>
                      <a:pt x="13405" y="2303"/>
                      <a:pt x="13402" y="2303"/>
                      <a:pt x="13400" y="2303"/>
                    </a:cubicBezTo>
                    <a:cubicBezTo>
                      <a:pt x="12348" y="2334"/>
                      <a:pt x="8360" y="9731"/>
                      <a:pt x="7340" y="9731"/>
                    </a:cubicBezTo>
                    <a:cubicBezTo>
                      <a:pt x="7224" y="9731"/>
                      <a:pt x="7147" y="9636"/>
                      <a:pt x="7116" y="9425"/>
                    </a:cubicBezTo>
                    <a:cubicBezTo>
                      <a:pt x="6816" y="7352"/>
                      <a:pt x="10326" y="2511"/>
                      <a:pt x="9784" y="1616"/>
                    </a:cubicBezTo>
                    <a:cubicBezTo>
                      <a:pt x="9784" y="1616"/>
                      <a:pt x="7091" y="0"/>
                      <a:pt x="5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65;p35">
                <a:extLst>
                  <a:ext uri="{FF2B5EF4-FFF2-40B4-BE49-F238E27FC236}">
                    <a16:creationId xmlns:a16="http://schemas.microsoft.com/office/drawing/2014/main" id="{2E1E74A8-09DF-940E-BBE7-0F69EBAE1F4B}"/>
                  </a:ext>
                </a:extLst>
              </p:cNvPr>
              <p:cNvSpPr/>
              <p:nvPr/>
            </p:nvSpPr>
            <p:spPr>
              <a:xfrm>
                <a:off x="2875640" y="4118102"/>
                <a:ext cx="354382" cy="1318734"/>
              </a:xfrm>
              <a:custGeom>
                <a:avLst/>
                <a:gdLst/>
                <a:ahLst/>
                <a:cxnLst/>
                <a:rect l="l" t="t" r="r" b="b"/>
                <a:pathLst>
                  <a:path w="8096" h="30127" extrusionOk="0">
                    <a:moveTo>
                      <a:pt x="5431" y="0"/>
                    </a:moveTo>
                    <a:cubicBezTo>
                      <a:pt x="3910" y="0"/>
                      <a:pt x="3018" y="617"/>
                      <a:pt x="1713" y="2498"/>
                    </a:cubicBezTo>
                    <a:cubicBezTo>
                      <a:pt x="0" y="4969"/>
                      <a:pt x="766" y="30127"/>
                      <a:pt x="766" y="30127"/>
                    </a:cubicBezTo>
                    <a:lnTo>
                      <a:pt x="7751" y="30127"/>
                    </a:lnTo>
                    <a:cubicBezTo>
                      <a:pt x="7751" y="30127"/>
                      <a:pt x="8095" y="326"/>
                      <a:pt x="7084" y="163"/>
                    </a:cubicBezTo>
                    <a:cubicBezTo>
                      <a:pt x="6450" y="61"/>
                      <a:pt x="5909" y="0"/>
                      <a:pt x="5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66;p35">
                <a:extLst>
                  <a:ext uri="{FF2B5EF4-FFF2-40B4-BE49-F238E27FC236}">
                    <a16:creationId xmlns:a16="http://schemas.microsoft.com/office/drawing/2014/main" id="{B8511713-F994-4D3F-A6C7-21921A945785}"/>
                  </a:ext>
                </a:extLst>
              </p:cNvPr>
              <p:cNvSpPr/>
              <p:nvPr/>
            </p:nvSpPr>
            <p:spPr>
              <a:xfrm>
                <a:off x="3583711" y="4123092"/>
                <a:ext cx="280932" cy="1313744"/>
              </a:xfrm>
              <a:custGeom>
                <a:avLst/>
                <a:gdLst/>
                <a:ahLst/>
                <a:cxnLst/>
                <a:rect l="l" t="t" r="r" b="b"/>
                <a:pathLst>
                  <a:path w="6418" h="30013" extrusionOk="0">
                    <a:moveTo>
                      <a:pt x="644" y="1"/>
                    </a:moveTo>
                    <a:cubicBezTo>
                      <a:pt x="431" y="1"/>
                      <a:pt x="216" y="17"/>
                      <a:pt x="1" y="49"/>
                    </a:cubicBezTo>
                    <a:cubicBezTo>
                      <a:pt x="1" y="49"/>
                      <a:pt x="1505" y="3191"/>
                      <a:pt x="1604" y="8505"/>
                    </a:cubicBezTo>
                    <a:cubicBezTo>
                      <a:pt x="1628" y="9839"/>
                      <a:pt x="1597" y="30013"/>
                      <a:pt x="1597" y="30013"/>
                    </a:cubicBezTo>
                    <a:lnTo>
                      <a:pt x="6418" y="30013"/>
                    </a:lnTo>
                    <a:cubicBezTo>
                      <a:pt x="6418" y="30013"/>
                      <a:pt x="6006" y="6578"/>
                      <a:pt x="5414" y="4488"/>
                    </a:cubicBezTo>
                    <a:cubicBezTo>
                      <a:pt x="4548" y="1454"/>
                      <a:pt x="2668" y="1"/>
                      <a:pt x="6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67;p35">
                <a:extLst>
                  <a:ext uri="{FF2B5EF4-FFF2-40B4-BE49-F238E27FC236}">
                    <a16:creationId xmlns:a16="http://schemas.microsoft.com/office/drawing/2014/main" id="{5BE6F2AA-994D-231A-0028-74E6555B05FA}"/>
                  </a:ext>
                </a:extLst>
              </p:cNvPr>
              <p:cNvSpPr/>
              <p:nvPr/>
            </p:nvSpPr>
            <p:spPr>
              <a:xfrm>
                <a:off x="2846400" y="4289561"/>
                <a:ext cx="107330" cy="392683"/>
              </a:xfrm>
              <a:custGeom>
                <a:avLst/>
                <a:gdLst/>
                <a:ahLst/>
                <a:cxnLst/>
                <a:rect l="l" t="t" r="r" b="b"/>
                <a:pathLst>
                  <a:path w="2452" h="8971" extrusionOk="0">
                    <a:moveTo>
                      <a:pt x="2305" y="1"/>
                    </a:moveTo>
                    <a:cubicBezTo>
                      <a:pt x="2258" y="307"/>
                      <a:pt x="1176" y="7463"/>
                      <a:pt x="1189" y="8688"/>
                    </a:cubicBezTo>
                    <a:cubicBezTo>
                      <a:pt x="899" y="7970"/>
                      <a:pt x="195" y="4831"/>
                      <a:pt x="763" y="3225"/>
                    </a:cubicBezTo>
                    <a:lnTo>
                      <a:pt x="624" y="3177"/>
                    </a:lnTo>
                    <a:lnTo>
                      <a:pt x="624" y="3177"/>
                    </a:lnTo>
                    <a:cubicBezTo>
                      <a:pt x="1" y="4937"/>
                      <a:pt x="893" y="8691"/>
                      <a:pt x="1165" y="8941"/>
                    </a:cubicBezTo>
                    <a:cubicBezTo>
                      <a:pt x="1185" y="8961"/>
                      <a:pt x="1209" y="8971"/>
                      <a:pt x="1233" y="8971"/>
                    </a:cubicBezTo>
                    <a:cubicBezTo>
                      <a:pt x="1247" y="8971"/>
                      <a:pt x="1257" y="8968"/>
                      <a:pt x="1270" y="8961"/>
                    </a:cubicBezTo>
                    <a:cubicBezTo>
                      <a:pt x="1332" y="8933"/>
                      <a:pt x="1342" y="8848"/>
                      <a:pt x="1339" y="8716"/>
                    </a:cubicBezTo>
                    <a:cubicBezTo>
                      <a:pt x="1301" y="7599"/>
                      <a:pt x="2438" y="100"/>
                      <a:pt x="2452" y="25"/>
                    </a:cubicBezTo>
                    <a:lnTo>
                      <a:pt x="23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68;p35">
                <a:extLst>
                  <a:ext uri="{FF2B5EF4-FFF2-40B4-BE49-F238E27FC236}">
                    <a16:creationId xmlns:a16="http://schemas.microsoft.com/office/drawing/2014/main" id="{E736A8E7-44CC-01D5-583E-6A44E193B0F9}"/>
                  </a:ext>
                </a:extLst>
              </p:cNvPr>
              <p:cNvSpPr/>
              <p:nvPr/>
            </p:nvSpPr>
            <p:spPr>
              <a:xfrm>
                <a:off x="2588752" y="4490479"/>
                <a:ext cx="142523" cy="197020"/>
              </a:xfrm>
              <a:custGeom>
                <a:avLst/>
                <a:gdLst/>
                <a:ahLst/>
                <a:cxnLst/>
                <a:rect l="l" t="t" r="r" b="b"/>
                <a:pathLst>
                  <a:path w="3256" h="4501" extrusionOk="0">
                    <a:moveTo>
                      <a:pt x="3133" y="0"/>
                    </a:moveTo>
                    <a:cubicBezTo>
                      <a:pt x="3126" y="0"/>
                      <a:pt x="3115" y="13"/>
                      <a:pt x="3099" y="34"/>
                    </a:cubicBezTo>
                    <a:lnTo>
                      <a:pt x="3099" y="30"/>
                    </a:lnTo>
                    <a:cubicBezTo>
                      <a:pt x="3095" y="34"/>
                      <a:pt x="3095" y="37"/>
                      <a:pt x="3092" y="44"/>
                    </a:cubicBezTo>
                    <a:cubicBezTo>
                      <a:pt x="3068" y="68"/>
                      <a:pt x="3041" y="105"/>
                      <a:pt x="3010" y="150"/>
                    </a:cubicBezTo>
                    <a:cubicBezTo>
                      <a:pt x="2482" y="745"/>
                      <a:pt x="28" y="2533"/>
                      <a:pt x="1" y="2549"/>
                    </a:cubicBezTo>
                    <a:lnTo>
                      <a:pt x="89" y="2668"/>
                    </a:lnTo>
                    <a:cubicBezTo>
                      <a:pt x="174" y="2607"/>
                      <a:pt x="1706" y="1491"/>
                      <a:pt x="2601" y="728"/>
                    </a:cubicBezTo>
                    <a:lnTo>
                      <a:pt x="2601" y="728"/>
                    </a:lnTo>
                    <a:cubicBezTo>
                      <a:pt x="2356" y="1089"/>
                      <a:pt x="2070" y="1525"/>
                      <a:pt x="1842" y="1892"/>
                    </a:cubicBezTo>
                    <a:cubicBezTo>
                      <a:pt x="1019" y="3217"/>
                      <a:pt x="631" y="4095"/>
                      <a:pt x="689" y="4500"/>
                    </a:cubicBezTo>
                    <a:lnTo>
                      <a:pt x="835" y="4480"/>
                    </a:lnTo>
                    <a:cubicBezTo>
                      <a:pt x="722" y="3690"/>
                      <a:pt x="2639" y="902"/>
                      <a:pt x="3115" y="248"/>
                    </a:cubicBezTo>
                    <a:cubicBezTo>
                      <a:pt x="3146" y="214"/>
                      <a:pt x="3173" y="184"/>
                      <a:pt x="3194" y="153"/>
                    </a:cubicBezTo>
                    <a:cubicBezTo>
                      <a:pt x="3231" y="98"/>
                      <a:pt x="3255" y="65"/>
                      <a:pt x="3218" y="20"/>
                    </a:cubicBezTo>
                    <a:lnTo>
                      <a:pt x="31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69;p35">
                <a:extLst>
                  <a:ext uri="{FF2B5EF4-FFF2-40B4-BE49-F238E27FC236}">
                    <a16:creationId xmlns:a16="http://schemas.microsoft.com/office/drawing/2014/main" id="{2F07B43D-3308-46F0-C43E-2869ADD7DC17}"/>
                  </a:ext>
                </a:extLst>
              </p:cNvPr>
              <p:cNvSpPr/>
              <p:nvPr/>
            </p:nvSpPr>
            <p:spPr>
              <a:xfrm>
                <a:off x="3097394" y="4106021"/>
                <a:ext cx="186340" cy="484518"/>
              </a:xfrm>
              <a:custGeom>
                <a:avLst/>
                <a:gdLst/>
                <a:ahLst/>
                <a:cxnLst/>
                <a:rect l="l" t="t" r="r" b="b"/>
                <a:pathLst>
                  <a:path w="4257" h="11069" extrusionOk="0">
                    <a:moveTo>
                      <a:pt x="3141" y="0"/>
                    </a:moveTo>
                    <a:cubicBezTo>
                      <a:pt x="3140" y="0"/>
                      <a:pt x="3139" y="0"/>
                      <a:pt x="3138" y="0"/>
                    </a:cubicBezTo>
                    <a:lnTo>
                      <a:pt x="2018" y="21"/>
                    </a:lnTo>
                    <a:cubicBezTo>
                      <a:pt x="2018" y="21"/>
                      <a:pt x="1887" y="1"/>
                      <a:pt x="1693" y="1"/>
                    </a:cubicBezTo>
                    <a:cubicBezTo>
                      <a:pt x="1121" y="1"/>
                      <a:pt x="0" y="173"/>
                      <a:pt x="54" y="1535"/>
                    </a:cubicBezTo>
                    <a:cubicBezTo>
                      <a:pt x="128" y="3333"/>
                      <a:pt x="1646" y="11068"/>
                      <a:pt x="2694" y="11068"/>
                    </a:cubicBezTo>
                    <a:cubicBezTo>
                      <a:pt x="2709" y="11068"/>
                      <a:pt x="2725" y="11067"/>
                      <a:pt x="2740" y="11063"/>
                    </a:cubicBezTo>
                    <a:cubicBezTo>
                      <a:pt x="3787" y="10829"/>
                      <a:pt x="4257"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70;p35">
                <a:extLst>
                  <a:ext uri="{FF2B5EF4-FFF2-40B4-BE49-F238E27FC236}">
                    <a16:creationId xmlns:a16="http://schemas.microsoft.com/office/drawing/2014/main" id="{A4EFEC39-40FA-7F6E-4FC5-081E5FA810A4}"/>
                  </a:ext>
                </a:extLst>
              </p:cNvPr>
              <p:cNvSpPr/>
              <p:nvPr/>
            </p:nvSpPr>
            <p:spPr>
              <a:xfrm>
                <a:off x="3535430" y="4102519"/>
                <a:ext cx="174390" cy="447049"/>
              </a:xfrm>
              <a:custGeom>
                <a:avLst/>
                <a:gdLst/>
                <a:ahLst/>
                <a:cxnLst/>
                <a:rect l="l" t="t" r="r" b="b"/>
                <a:pathLst>
                  <a:path w="3984" h="10213" extrusionOk="0">
                    <a:moveTo>
                      <a:pt x="1808" y="0"/>
                    </a:moveTo>
                    <a:cubicBezTo>
                      <a:pt x="919" y="0"/>
                      <a:pt x="1" y="356"/>
                      <a:pt x="1" y="356"/>
                    </a:cubicBezTo>
                    <a:cubicBezTo>
                      <a:pt x="1" y="356"/>
                      <a:pt x="2015" y="10212"/>
                      <a:pt x="2875" y="10212"/>
                    </a:cubicBezTo>
                    <a:cubicBezTo>
                      <a:pt x="2880" y="10212"/>
                      <a:pt x="2886" y="10212"/>
                      <a:pt x="2891" y="10211"/>
                    </a:cubicBezTo>
                    <a:cubicBezTo>
                      <a:pt x="3834" y="10078"/>
                      <a:pt x="3984" y="1462"/>
                      <a:pt x="3119" y="472"/>
                    </a:cubicBezTo>
                    <a:cubicBezTo>
                      <a:pt x="2806" y="114"/>
                      <a:pt x="2312" y="0"/>
                      <a:pt x="18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71;p35">
                <a:extLst>
                  <a:ext uri="{FF2B5EF4-FFF2-40B4-BE49-F238E27FC236}">
                    <a16:creationId xmlns:a16="http://schemas.microsoft.com/office/drawing/2014/main" id="{7C268E20-D46E-D09D-0106-7D97C7F0932B}"/>
                  </a:ext>
                </a:extLst>
              </p:cNvPr>
              <p:cNvSpPr/>
              <p:nvPr/>
            </p:nvSpPr>
            <p:spPr>
              <a:xfrm>
                <a:off x="2705144" y="3969143"/>
                <a:ext cx="196451" cy="158544"/>
              </a:xfrm>
              <a:custGeom>
                <a:avLst/>
                <a:gdLst/>
                <a:ahLst/>
                <a:cxnLst/>
                <a:rect l="l" t="t" r="r" b="b"/>
                <a:pathLst>
                  <a:path w="4488" h="3622" extrusionOk="0">
                    <a:moveTo>
                      <a:pt x="1097" y="1"/>
                    </a:moveTo>
                    <a:cubicBezTo>
                      <a:pt x="982" y="1"/>
                      <a:pt x="884" y="19"/>
                      <a:pt x="808" y="59"/>
                    </a:cubicBezTo>
                    <a:cubicBezTo>
                      <a:pt x="184" y="390"/>
                      <a:pt x="0" y="2184"/>
                      <a:pt x="0" y="2184"/>
                    </a:cubicBezTo>
                    <a:cubicBezTo>
                      <a:pt x="0" y="2184"/>
                      <a:pt x="2332" y="3621"/>
                      <a:pt x="2905" y="3621"/>
                    </a:cubicBezTo>
                    <a:cubicBezTo>
                      <a:pt x="2944" y="3621"/>
                      <a:pt x="2975" y="3615"/>
                      <a:pt x="2996" y="3600"/>
                    </a:cubicBezTo>
                    <a:cubicBezTo>
                      <a:pt x="3327" y="3376"/>
                      <a:pt x="4487" y="1401"/>
                      <a:pt x="3987" y="1146"/>
                    </a:cubicBezTo>
                    <a:cubicBezTo>
                      <a:pt x="3551" y="922"/>
                      <a:pt x="1913" y="1"/>
                      <a:pt x="1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72;p35">
                <a:extLst>
                  <a:ext uri="{FF2B5EF4-FFF2-40B4-BE49-F238E27FC236}">
                    <a16:creationId xmlns:a16="http://schemas.microsoft.com/office/drawing/2014/main" id="{3E9FF614-792C-3F82-780A-851149A864AA}"/>
                  </a:ext>
                </a:extLst>
              </p:cNvPr>
              <p:cNvSpPr/>
              <p:nvPr/>
            </p:nvSpPr>
            <p:spPr>
              <a:xfrm>
                <a:off x="3820961" y="3987396"/>
                <a:ext cx="188134" cy="139503"/>
              </a:xfrm>
              <a:custGeom>
                <a:avLst/>
                <a:gdLst/>
                <a:ahLst/>
                <a:cxnLst/>
                <a:rect l="l" t="t" r="r" b="b"/>
                <a:pathLst>
                  <a:path w="4298" h="3187" extrusionOk="0">
                    <a:moveTo>
                      <a:pt x="3555" y="1"/>
                    </a:moveTo>
                    <a:cubicBezTo>
                      <a:pt x="3545" y="1"/>
                      <a:pt x="3534" y="2"/>
                      <a:pt x="3524" y="3"/>
                    </a:cubicBezTo>
                    <a:cubicBezTo>
                      <a:pt x="2968" y="88"/>
                      <a:pt x="619" y="361"/>
                      <a:pt x="310" y="995"/>
                    </a:cubicBezTo>
                    <a:cubicBezTo>
                      <a:pt x="0" y="1624"/>
                      <a:pt x="905" y="3187"/>
                      <a:pt x="905" y="3187"/>
                    </a:cubicBezTo>
                    <a:cubicBezTo>
                      <a:pt x="905" y="3187"/>
                      <a:pt x="4024" y="2948"/>
                      <a:pt x="4160" y="2571"/>
                    </a:cubicBezTo>
                    <a:cubicBezTo>
                      <a:pt x="4297" y="2199"/>
                      <a:pt x="4084" y="1"/>
                      <a:pt x="3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73;p35">
                <a:extLst>
                  <a:ext uri="{FF2B5EF4-FFF2-40B4-BE49-F238E27FC236}">
                    <a16:creationId xmlns:a16="http://schemas.microsoft.com/office/drawing/2014/main" id="{1EA6130D-8497-114C-37C8-0616034AC99D}"/>
                  </a:ext>
                </a:extLst>
              </p:cNvPr>
              <p:cNvSpPr/>
              <p:nvPr/>
            </p:nvSpPr>
            <p:spPr>
              <a:xfrm>
                <a:off x="3286143" y="4271395"/>
                <a:ext cx="252480" cy="109431"/>
              </a:xfrm>
              <a:custGeom>
                <a:avLst/>
                <a:gdLst/>
                <a:ahLst/>
                <a:cxnLst/>
                <a:rect l="l" t="t" r="r" b="b"/>
                <a:pathLst>
                  <a:path w="5768" h="2500" extrusionOk="0">
                    <a:moveTo>
                      <a:pt x="5621" y="1"/>
                    </a:moveTo>
                    <a:cubicBezTo>
                      <a:pt x="5621" y="17"/>
                      <a:pt x="5515" y="1607"/>
                      <a:pt x="4664" y="2162"/>
                    </a:cubicBezTo>
                    <a:cubicBezTo>
                      <a:pt x="4470" y="2288"/>
                      <a:pt x="4249" y="2352"/>
                      <a:pt x="4004" y="2352"/>
                    </a:cubicBezTo>
                    <a:cubicBezTo>
                      <a:pt x="3807" y="2352"/>
                      <a:pt x="3594" y="2311"/>
                      <a:pt x="3367" y="2227"/>
                    </a:cubicBezTo>
                    <a:cubicBezTo>
                      <a:pt x="1240" y="1444"/>
                      <a:pt x="113" y="385"/>
                      <a:pt x="103" y="375"/>
                    </a:cubicBezTo>
                    <a:lnTo>
                      <a:pt x="1" y="480"/>
                    </a:lnTo>
                    <a:cubicBezTo>
                      <a:pt x="10" y="491"/>
                      <a:pt x="1158" y="1570"/>
                      <a:pt x="3316" y="2363"/>
                    </a:cubicBezTo>
                    <a:cubicBezTo>
                      <a:pt x="3561" y="2455"/>
                      <a:pt x="3793" y="2499"/>
                      <a:pt x="4010" y="2499"/>
                    </a:cubicBezTo>
                    <a:cubicBezTo>
                      <a:pt x="4279" y="2499"/>
                      <a:pt x="4528" y="2427"/>
                      <a:pt x="4746" y="2284"/>
                    </a:cubicBezTo>
                    <a:cubicBezTo>
                      <a:pt x="5655" y="1689"/>
                      <a:pt x="5764" y="78"/>
                      <a:pt x="5767" y="7"/>
                    </a:cubicBezTo>
                    <a:lnTo>
                      <a:pt x="56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74;p35">
                <a:extLst>
                  <a:ext uri="{FF2B5EF4-FFF2-40B4-BE49-F238E27FC236}">
                    <a16:creationId xmlns:a16="http://schemas.microsoft.com/office/drawing/2014/main" id="{794DB363-F272-60F4-BDBF-C5BD270A3CD7}"/>
                  </a:ext>
                </a:extLst>
              </p:cNvPr>
              <p:cNvSpPr/>
              <p:nvPr/>
            </p:nvSpPr>
            <p:spPr>
              <a:xfrm>
                <a:off x="3803670" y="4377194"/>
                <a:ext cx="64083" cy="345890"/>
              </a:xfrm>
              <a:custGeom>
                <a:avLst/>
                <a:gdLst/>
                <a:ahLst/>
                <a:cxnLst/>
                <a:rect l="l" t="t" r="r" b="b"/>
                <a:pathLst>
                  <a:path w="1464" h="7902" extrusionOk="0">
                    <a:moveTo>
                      <a:pt x="147" y="1"/>
                    </a:moveTo>
                    <a:lnTo>
                      <a:pt x="0" y="18"/>
                    </a:lnTo>
                    <a:cubicBezTo>
                      <a:pt x="10" y="92"/>
                      <a:pt x="882" y="7404"/>
                      <a:pt x="899" y="7806"/>
                    </a:cubicBezTo>
                    <a:lnTo>
                      <a:pt x="899" y="7823"/>
                    </a:lnTo>
                    <a:cubicBezTo>
                      <a:pt x="906" y="7874"/>
                      <a:pt x="929" y="7902"/>
                      <a:pt x="970" y="7902"/>
                    </a:cubicBezTo>
                    <a:lnTo>
                      <a:pt x="974" y="7902"/>
                    </a:lnTo>
                    <a:cubicBezTo>
                      <a:pt x="1025" y="7902"/>
                      <a:pt x="1042" y="7878"/>
                      <a:pt x="1045" y="7820"/>
                    </a:cubicBezTo>
                    <a:lnTo>
                      <a:pt x="1045" y="7810"/>
                    </a:lnTo>
                    <a:lnTo>
                      <a:pt x="1045" y="7731"/>
                    </a:lnTo>
                    <a:cubicBezTo>
                      <a:pt x="1032" y="6339"/>
                      <a:pt x="1045" y="2956"/>
                      <a:pt x="1464" y="1652"/>
                    </a:cubicBezTo>
                    <a:lnTo>
                      <a:pt x="1325" y="1608"/>
                    </a:lnTo>
                    <a:cubicBezTo>
                      <a:pt x="1001" y="2608"/>
                      <a:pt x="916" y="4790"/>
                      <a:pt x="899" y="6403"/>
                    </a:cubicBezTo>
                    <a:cubicBezTo>
                      <a:pt x="651" y="4211"/>
                      <a:pt x="174" y="225"/>
                      <a:pt x="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75;p35">
                <a:extLst>
                  <a:ext uri="{FF2B5EF4-FFF2-40B4-BE49-F238E27FC236}">
                    <a16:creationId xmlns:a16="http://schemas.microsoft.com/office/drawing/2014/main" id="{95BC821A-7696-1AE4-3D24-7FFB70937D98}"/>
                  </a:ext>
                </a:extLst>
              </p:cNvPr>
              <p:cNvSpPr/>
              <p:nvPr/>
            </p:nvSpPr>
            <p:spPr>
              <a:xfrm>
                <a:off x="3059486" y="5091832"/>
                <a:ext cx="157712" cy="345015"/>
              </a:xfrm>
              <a:custGeom>
                <a:avLst/>
                <a:gdLst/>
                <a:ahLst/>
                <a:cxnLst/>
                <a:rect l="l" t="t" r="r" b="b"/>
                <a:pathLst>
                  <a:path w="3603" h="7882" extrusionOk="0">
                    <a:moveTo>
                      <a:pt x="3603" y="1"/>
                    </a:moveTo>
                    <a:lnTo>
                      <a:pt x="3603" y="1"/>
                    </a:lnTo>
                    <a:cubicBezTo>
                      <a:pt x="3602" y="1"/>
                      <a:pt x="388" y="3014"/>
                      <a:pt x="225" y="3950"/>
                    </a:cubicBezTo>
                    <a:cubicBezTo>
                      <a:pt x="58" y="4882"/>
                      <a:pt x="0" y="7882"/>
                      <a:pt x="0" y="7882"/>
                    </a:cubicBezTo>
                    <a:lnTo>
                      <a:pt x="3551" y="7882"/>
                    </a:lnTo>
                    <a:cubicBezTo>
                      <a:pt x="3551" y="7882"/>
                      <a:pt x="3599" y="862"/>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76;p35">
                <a:extLst>
                  <a:ext uri="{FF2B5EF4-FFF2-40B4-BE49-F238E27FC236}">
                    <a16:creationId xmlns:a16="http://schemas.microsoft.com/office/drawing/2014/main" id="{5DA9E185-1216-83F0-1F09-7E0DD4281B9D}"/>
                  </a:ext>
                </a:extLst>
              </p:cNvPr>
              <p:cNvSpPr/>
              <p:nvPr/>
            </p:nvSpPr>
            <p:spPr>
              <a:xfrm>
                <a:off x="3653617" y="5091832"/>
                <a:ext cx="136220" cy="345015"/>
              </a:xfrm>
              <a:custGeom>
                <a:avLst/>
                <a:gdLst/>
                <a:ahLst/>
                <a:cxnLst/>
                <a:rect l="l" t="t" r="r" b="b"/>
                <a:pathLst>
                  <a:path w="3112" h="7882" extrusionOk="0">
                    <a:moveTo>
                      <a:pt x="0" y="1"/>
                    </a:moveTo>
                    <a:lnTo>
                      <a:pt x="0" y="7882"/>
                    </a:lnTo>
                    <a:lnTo>
                      <a:pt x="3111" y="7882"/>
                    </a:lnTo>
                    <a:cubicBezTo>
                      <a:pt x="3111" y="7882"/>
                      <a:pt x="2744" y="3150"/>
                      <a:pt x="2714" y="2728"/>
                    </a:cubicBezTo>
                    <a:cubicBezTo>
                      <a:pt x="2679" y="2306"/>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77;p35">
                <a:extLst>
                  <a:ext uri="{FF2B5EF4-FFF2-40B4-BE49-F238E27FC236}">
                    <a16:creationId xmlns:a16="http://schemas.microsoft.com/office/drawing/2014/main" id="{84DBEF7C-56C8-BDDB-C4C0-2854CD960494}"/>
                  </a:ext>
                </a:extLst>
              </p:cNvPr>
              <p:cNvSpPr/>
              <p:nvPr/>
            </p:nvSpPr>
            <p:spPr>
              <a:xfrm>
                <a:off x="3993951" y="4503654"/>
                <a:ext cx="132674" cy="217637"/>
              </a:xfrm>
              <a:custGeom>
                <a:avLst/>
                <a:gdLst/>
                <a:ahLst/>
                <a:cxnLst/>
                <a:rect l="l" t="t" r="r" b="b"/>
                <a:pathLst>
                  <a:path w="3031" h="4972" extrusionOk="0">
                    <a:moveTo>
                      <a:pt x="300" y="1"/>
                    </a:moveTo>
                    <a:cubicBezTo>
                      <a:pt x="297" y="1"/>
                      <a:pt x="293" y="1"/>
                      <a:pt x="290" y="1"/>
                    </a:cubicBezTo>
                    <a:cubicBezTo>
                      <a:pt x="252" y="5"/>
                      <a:pt x="205" y="29"/>
                      <a:pt x="177" y="114"/>
                    </a:cubicBezTo>
                    <a:cubicBezTo>
                      <a:pt x="1" y="693"/>
                      <a:pt x="1978" y="4536"/>
                      <a:pt x="2207" y="4972"/>
                    </a:cubicBezTo>
                    <a:lnTo>
                      <a:pt x="2336" y="4903"/>
                    </a:lnTo>
                    <a:cubicBezTo>
                      <a:pt x="1471" y="3233"/>
                      <a:pt x="229" y="618"/>
                      <a:pt x="314" y="172"/>
                    </a:cubicBezTo>
                    <a:lnTo>
                      <a:pt x="314" y="172"/>
                    </a:lnTo>
                    <a:cubicBezTo>
                      <a:pt x="385" y="254"/>
                      <a:pt x="515" y="505"/>
                      <a:pt x="627" y="727"/>
                    </a:cubicBezTo>
                    <a:cubicBezTo>
                      <a:pt x="1077" y="1608"/>
                      <a:pt x="1818" y="3052"/>
                      <a:pt x="2870" y="3052"/>
                    </a:cubicBezTo>
                    <a:cubicBezTo>
                      <a:pt x="2923" y="3052"/>
                      <a:pt x="2976" y="3049"/>
                      <a:pt x="3030" y="3041"/>
                    </a:cubicBezTo>
                    <a:lnTo>
                      <a:pt x="3010" y="2895"/>
                    </a:lnTo>
                    <a:cubicBezTo>
                      <a:pt x="2963" y="2902"/>
                      <a:pt x="2917" y="2905"/>
                      <a:pt x="2871" y="2905"/>
                    </a:cubicBezTo>
                    <a:cubicBezTo>
                      <a:pt x="1910" y="2905"/>
                      <a:pt x="1195" y="1510"/>
                      <a:pt x="760" y="659"/>
                    </a:cubicBezTo>
                    <a:cubicBezTo>
                      <a:pt x="505" y="166"/>
                      <a:pt x="418"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78;p35">
                <a:extLst>
                  <a:ext uri="{FF2B5EF4-FFF2-40B4-BE49-F238E27FC236}">
                    <a16:creationId xmlns:a16="http://schemas.microsoft.com/office/drawing/2014/main" id="{60295589-56FA-4A5E-5E00-019A78E64EB3}"/>
                  </a:ext>
                </a:extLst>
              </p:cNvPr>
              <p:cNvSpPr/>
              <p:nvPr/>
            </p:nvSpPr>
            <p:spPr>
              <a:xfrm>
                <a:off x="3902159" y="4128039"/>
                <a:ext cx="103610" cy="33880"/>
              </a:xfrm>
              <a:custGeom>
                <a:avLst/>
                <a:gdLst/>
                <a:ahLst/>
                <a:cxnLst/>
                <a:rect l="l" t="t" r="r" b="b"/>
                <a:pathLst>
                  <a:path w="2367" h="774" extrusionOk="0">
                    <a:moveTo>
                      <a:pt x="2305" y="0"/>
                    </a:moveTo>
                    <a:cubicBezTo>
                      <a:pt x="1366" y="433"/>
                      <a:pt x="14" y="624"/>
                      <a:pt x="1" y="627"/>
                    </a:cubicBezTo>
                    <a:lnTo>
                      <a:pt x="21" y="773"/>
                    </a:lnTo>
                    <a:cubicBezTo>
                      <a:pt x="35" y="770"/>
                      <a:pt x="1407" y="576"/>
                      <a:pt x="2367" y="137"/>
                    </a:cubicBezTo>
                    <a:lnTo>
                      <a:pt x="23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1" name="Google Shape;779;p35">
              <a:extLst>
                <a:ext uri="{FF2B5EF4-FFF2-40B4-BE49-F238E27FC236}">
                  <a16:creationId xmlns:a16="http://schemas.microsoft.com/office/drawing/2014/main" id="{4005FF67-E1AA-0E07-C2D6-BCD3CB04E093}"/>
                </a:ext>
              </a:extLst>
            </p:cNvPr>
            <p:cNvSpPr/>
            <p:nvPr/>
          </p:nvSpPr>
          <p:spPr>
            <a:xfrm flipH="1">
              <a:off x="811418" y="1083926"/>
              <a:ext cx="178226" cy="91515"/>
            </a:xfrm>
            <a:custGeom>
              <a:avLst/>
              <a:gdLst/>
              <a:ahLst/>
              <a:cxnLst/>
              <a:rect l="l" t="t" r="r" b="b"/>
              <a:pathLst>
                <a:path w="5060" h="2598" extrusionOk="0">
                  <a:moveTo>
                    <a:pt x="5060" y="1"/>
                  </a:moveTo>
                  <a:lnTo>
                    <a:pt x="0" y="246"/>
                  </a:lnTo>
                  <a:cubicBezTo>
                    <a:pt x="321" y="1610"/>
                    <a:pt x="1353" y="2597"/>
                    <a:pt x="2545" y="2597"/>
                  </a:cubicBezTo>
                  <a:cubicBezTo>
                    <a:pt x="2580" y="2597"/>
                    <a:pt x="2615" y="2597"/>
                    <a:pt x="2651" y="2595"/>
                  </a:cubicBezTo>
                  <a:cubicBezTo>
                    <a:pt x="3884" y="2534"/>
                    <a:pt x="4865" y="1429"/>
                    <a:pt x="5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80;p35">
              <a:extLst>
                <a:ext uri="{FF2B5EF4-FFF2-40B4-BE49-F238E27FC236}">
                  <a16:creationId xmlns:a16="http://schemas.microsoft.com/office/drawing/2014/main" id="{67C9B53B-F599-D1D6-FFB7-0E467707A320}"/>
                </a:ext>
              </a:extLst>
            </p:cNvPr>
            <p:cNvSpPr/>
            <p:nvPr/>
          </p:nvSpPr>
          <p:spPr>
            <a:xfrm flipH="1">
              <a:off x="899406" y="1097664"/>
              <a:ext cx="127048" cy="63018"/>
            </a:xfrm>
            <a:custGeom>
              <a:avLst/>
              <a:gdLst/>
              <a:ahLst/>
              <a:cxnLst/>
              <a:rect l="l" t="t" r="r" b="b"/>
              <a:pathLst>
                <a:path w="3607" h="1789" extrusionOk="0">
                  <a:moveTo>
                    <a:pt x="848" y="508"/>
                  </a:moveTo>
                  <a:cubicBezTo>
                    <a:pt x="859" y="508"/>
                    <a:pt x="870" y="508"/>
                    <a:pt x="881" y="509"/>
                  </a:cubicBezTo>
                  <a:lnTo>
                    <a:pt x="2793" y="655"/>
                  </a:lnTo>
                  <a:cubicBezTo>
                    <a:pt x="2874" y="659"/>
                    <a:pt x="2953" y="698"/>
                    <a:pt x="3007" y="762"/>
                  </a:cubicBezTo>
                  <a:cubicBezTo>
                    <a:pt x="3059" y="826"/>
                    <a:pt x="3088" y="904"/>
                    <a:pt x="3081" y="990"/>
                  </a:cubicBezTo>
                  <a:cubicBezTo>
                    <a:pt x="3074" y="1071"/>
                    <a:pt x="3035" y="1146"/>
                    <a:pt x="2974" y="1203"/>
                  </a:cubicBezTo>
                  <a:cubicBezTo>
                    <a:pt x="2917" y="1250"/>
                    <a:pt x="2846" y="1278"/>
                    <a:pt x="2773" y="1278"/>
                  </a:cubicBezTo>
                  <a:cubicBezTo>
                    <a:pt x="2764" y="1278"/>
                    <a:pt x="2755" y="1278"/>
                    <a:pt x="2746" y="1277"/>
                  </a:cubicBezTo>
                  <a:lnTo>
                    <a:pt x="835" y="1132"/>
                  </a:lnTo>
                  <a:cubicBezTo>
                    <a:pt x="661" y="1121"/>
                    <a:pt x="533" y="968"/>
                    <a:pt x="544" y="798"/>
                  </a:cubicBezTo>
                  <a:cubicBezTo>
                    <a:pt x="550" y="716"/>
                    <a:pt x="590" y="637"/>
                    <a:pt x="654" y="584"/>
                  </a:cubicBezTo>
                  <a:cubicBezTo>
                    <a:pt x="707" y="538"/>
                    <a:pt x="773" y="508"/>
                    <a:pt x="848" y="508"/>
                  </a:cubicBezTo>
                  <a:close/>
                  <a:moveTo>
                    <a:pt x="859" y="0"/>
                  </a:moveTo>
                  <a:cubicBezTo>
                    <a:pt x="662" y="0"/>
                    <a:pt x="472" y="68"/>
                    <a:pt x="320" y="197"/>
                  </a:cubicBezTo>
                  <a:cubicBezTo>
                    <a:pt x="153" y="339"/>
                    <a:pt x="50" y="542"/>
                    <a:pt x="35" y="758"/>
                  </a:cubicBezTo>
                  <a:cubicBezTo>
                    <a:pt x="0" y="1213"/>
                    <a:pt x="342" y="1608"/>
                    <a:pt x="796" y="1644"/>
                  </a:cubicBezTo>
                  <a:lnTo>
                    <a:pt x="2708" y="1785"/>
                  </a:lnTo>
                  <a:cubicBezTo>
                    <a:pt x="2729" y="1789"/>
                    <a:pt x="2751" y="1789"/>
                    <a:pt x="2772" y="1789"/>
                  </a:cubicBezTo>
                  <a:cubicBezTo>
                    <a:pt x="2967" y="1789"/>
                    <a:pt x="3156" y="1718"/>
                    <a:pt x="3308" y="1590"/>
                  </a:cubicBezTo>
                  <a:cubicBezTo>
                    <a:pt x="3471" y="1444"/>
                    <a:pt x="3575" y="1245"/>
                    <a:pt x="3589" y="1025"/>
                  </a:cubicBezTo>
                  <a:cubicBezTo>
                    <a:pt x="3607" y="808"/>
                    <a:pt x="3535" y="595"/>
                    <a:pt x="3394" y="428"/>
                  </a:cubicBezTo>
                  <a:cubicBezTo>
                    <a:pt x="3251" y="261"/>
                    <a:pt x="3049" y="161"/>
                    <a:pt x="2832" y="144"/>
                  </a:cubicBezTo>
                  <a:lnTo>
                    <a:pt x="917" y="2"/>
                  </a:lnTo>
                  <a:cubicBezTo>
                    <a:pt x="898" y="1"/>
                    <a:pt x="879" y="0"/>
                    <a:pt x="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81;p35">
              <a:extLst>
                <a:ext uri="{FF2B5EF4-FFF2-40B4-BE49-F238E27FC236}">
                  <a16:creationId xmlns:a16="http://schemas.microsoft.com/office/drawing/2014/main" id="{CA00410A-CAB1-A1A9-71FE-E70C09AEFBCB}"/>
                </a:ext>
              </a:extLst>
            </p:cNvPr>
            <p:cNvGrpSpPr/>
            <p:nvPr/>
          </p:nvGrpSpPr>
          <p:grpSpPr>
            <a:xfrm>
              <a:off x="419986" y="1803351"/>
              <a:ext cx="716293" cy="993059"/>
              <a:chOff x="5029611" y="946751"/>
              <a:chExt cx="716293" cy="993059"/>
            </a:xfrm>
          </p:grpSpPr>
          <p:sp>
            <p:nvSpPr>
              <p:cNvPr id="764" name="Google Shape;782;p35">
                <a:extLst>
                  <a:ext uri="{FF2B5EF4-FFF2-40B4-BE49-F238E27FC236}">
                    <a16:creationId xmlns:a16="http://schemas.microsoft.com/office/drawing/2014/main" id="{1B304653-B9A5-DBB9-ED96-3396FD9F35E2}"/>
                  </a:ext>
                </a:extLst>
              </p:cNvPr>
              <p:cNvSpPr/>
              <p:nvPr/>
            </p:nvSpPr>
            <p:spPr>
              <a:xfrm>
                <a:off x="5029611" y="1209427"/>
                <a:ext cx="716293" cy="730383"/>
              </a:xfrm>
              <a:custGeom>
                <a:avLst/>
                <a:gdLst/>
                <a:ahLst/>
                <a:cxnLst/>
                <a:rect l="l" t="t" r="r" b="b"/>
                <a:pathLst>
                  <a:path w="8388" h="8553" extrusionOk="0">
                    <a:moveTo>
                      <a:pt x="2534" y="1"/>
                    </a:moveTo>
                    <a:lnTo>
                      <a:pt x="1" y="6557"/>
                    </a:lnTo>
                    <a:lnTo>
                      <a:pt x="6298" y="8553"/>
                    </a:lnTo>
                    <a:lnTo>
                      <a:pt x="8388" y="2049"/>
                    </a:lnTo>
                    <a:lnTo>
                      <a:pt x="25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83;p35">
                <a:extLst>
                  <a:ext uri="{FF2B5EF4-FFF2-40B4-BE49-F238E27FC236}">
                    <a16:creationId xmlns:a16="http://schemas.microsoft.com/office/drawing/2014/main" id="{638D0A60-ADF7-BFCA-6026-527FC64E9EEB}"/>
                  </a:ext>
                </a:extLst>
              </p:cNvPr>
              <p:cNvSpPr/>
              <p:nvPr/>
            </p:nvSpPr>
            <p:spPr>
              <a:xfrm>
                <a:off x="5308938" y="946751"/>
                <a:ext cx="361733" cy="334492"/>
              </a:xfrm>
              <a:custGeom>
                <a:avLst/>
                <a:gdLst/>
                <a:ahLst/>
                <a:cxnLst/>
                <a:rect l="l" t="t" r="r" b="b"/>
                <a:pathLst>
                  <a:path w="4236" h="3917" extrusionOk="0">
                    <a:moveTo>
                      <a:pt x="3760" y="1"/>
                    </a:moveTo>
                    <a:cubicBezTo>
                      <a:pt x="3472" y="1"/>
                      <a:pt x="3055" y="51"/>
                      <a:pt x="2587" y="261"/>
                    </a:cubicBezTo>
                    <a:cubicBezTo>
                      <a:pt x="1797" y="619"/>
                      <a:pt x="713" y="1526"/>
                      <a:pt x="16" y="3818"/>
                    </a:cubicBezTo>
                    <a:cubicBezTo>
                      <a:pt x="1" y="3860"/>
                      <a:pt x="27" y="3902"/>
                      <a:pt x="69" y="3916"/>
                    </a:cubicBezTo>
                    <a:lnTo>
                      <a:pt x="91" y="3916"/>
                    </a:lnTo>
                    <a:cubicBezTo>
                      <a:pt x="125" y="3916"/>
                      <a:pt x="155" y="3897"/>
                      <a:pt x="166" y="3864"/>
                    </a:cubicBezTo>
                    <a:cubicBezTo>
                      <a:pt x="1174" y="543"/>
                      <a:pt x="2954" y="154"/>
                      <a:pt x="3741" y="154"/>
                    </a:cubicBezTo>
                    <a:cubicBezTo>
                      <a:pt x="3963" y="154"/>
                      <a:pt x="4106" y="185"/>
                      <a:pt x="4130" y="190"/>
                    </a:cubicBezTo>
                    <a:cubicBezTo>
                      <a:pt x="4137" y="192"/>
                      <a:pt x="4144" y="192"/>
                      <a:pt x="4150" y="192"/>
                    </a:cubicBezTo>
                    <a:cubicBezTo>
                      <a:pt x="4184" y="192"/>
                      <a:pt x="4215" y="168"/>
                      <a:pt x="4224" y="134"/>
                    </a:cubicBezTo>
                    <a:cubicBezTo>
                      <a:pt x="4236" y="92"/>
                      <a:pt x="4209" y="51"/>
                      <a:pt x="4168" y="40"/>
                    </a:cubicBezTo>
                    <a:cubicBezTo>
                      <a:pt x="4154" y="36"/>
                      <a:pt x="4003" y="1"/>
                      <a:pt x="3760"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84;p35">
                <a:extLst>
                  <a:ext uri="{FF2B5EF4-FFF2-40B4-BE49-F238E27FC236}">
                    <a16:creationId xmlns:a16="http://schemas.microsoft.com/office/drawing/2014/main" id="{60E77536-B059-D487-E927-F0028CCC1DAE}"/>
                  </a:ext>
                </a:extLst>
              </p:cNvPr>
              <p:cNvSpPr/>
              <p:nvPr/>
            </p:nvSpPr>
            <p:spPr>
              <a:xfrm>
                <a:off x="5655812" y="1256479"/>
                <a:ext cx="56275" cy="155248"/>
              </a:xfrm>
              <a:custGeom>
                <a:avLst/>
                <a:gdLst/>
                <a:ahLst/>
                <a:cxnLst/>
                <a:rect l="l" t="t" r="r" b="b"/>
                <a:pathLst>
                  <a:path w="659" h="1818" extrusionOk="0">
                    <a:moveTo>
                      <a:pt x="572" y="0"/>
                    </a:moveTo>
                    <a:cubicBezTo>
                      <a:pt x="541" y="0"/>
                      <a:pt x="510" y="19"/>
                      <a:pt x="497" y="52"/>
                    </a:cubicBezTo>
                    <a:cubicBezTo>
                      <a:pt x="494" y="60"/>
                      <a:pt x="271" y="730"/>
                      <a:pt x="11" y="1720"/>
                    </a:cubicBezTo>
                    <a:cubicBezTo>
                      <a:pt x="0" y="1761"/>
                      <a:pt x="23" y="1802"/>
                      <a:pt x="68" y="1814"/>
                    </a:cubicBezTo>
                    <a:cubicBezTo>
                      <a:pt x="72" y="1818"/>
                      <a:pt x="79" y="1818"/>
                      <a:pt x="87" y="1818"/>
                    </a:cubicBezTo>
                    <a:cubicBezTo>
                      <a:pt x="120" y="1818"/>
                      <a:pt x="151" y="1795"/>
                      <a:pt x="162" y="1757"/>
                    </a:cubicBezTo>
                    <a:cubicBezTo>
                      <a:pt x="422" y="775"/>
                      <a:pt x="644" y="108"/>
                      <a:pt x="644" y="105"/>
                    </a:cubicBezTo>
                    <a:cubicBezTo>
                      <a:pt x="659" y="63"/>
                      <a:pt x="636" y="18"/>
                      <a:pt x="595" y="4"/>
                    </a:cubicBezTo>
                    <a:cubicBezTo>
                      <a:pt x="587" y="1"/>
                      <a:pt x="580" y="0"/>
                      <a:pt x="572"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85;p35">
                <a:extLst>
                  <a:ext uri="{FF2B5EF4-FFF2-40B4-BE49-F238E27FC236}">
                    <a16:creationId xmlns:a16="http://schemas.microsoft.com/office/drawing/2014/main" id="{B9FBB5C6-F3A6-F02C-5441-86FB25DD290B}"/>
                  </a:ext>
                </a:extLst>
              </p:cNvPr>
              <p:cNvSpPr/>
              <p:nvPr/>
            </p:nvSpPr>
            <p:spPr>
              <a:xfrm>
                <a:off x="5642319" y="1384060"/>
                <a:ext cx="41844" cy="41758"/>
              </a:xfrm>
              <a:custGeom>
                <a:avLst/>
                <a:gdLst/>
                <a:ahLst/>
                <a:cxnLst/>
                <a:rect l="l" t="t" r="r" b="b"/>
                <a:pathLst>
                  <a:path w="490" h="489" extrusionOk="0">
                    <a:moveTo>
                      <a:pt x="245" y="0"/>
                    </a:moveTo>
                    <a:cubicBezTo>
                      <a:pt x="110" y="0"/>
                      <a:pt x="0" y="109"/>
                      <a:pt x="0" y="244"/>
                    </a:cubicBezTo>
                    <a:cubicBezTo>
                      <a:pt x="0" y="380"/>
                      <a:pt x="110" y="489"/>
                      <a:pt x="245" y="489"/>
                    </a:cubicBezTo>
                    <a:cubicBezTo>
                      <a:pt x="381" y="489"/>
                      <a:pt x="490" y="380"/>
                      <a:pt x="490" y="244"/>
                    </a:cubicBezTo>
                    <a:cubicBezTo>
                      <a:pt x="490" y="109"/>
                      <a:pt x="381" y="0"/>
                      <a:pt x="245"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86;p35">
                <a:extLst>
                  <a:ext uri="{FF2B5EF4-FFF2-40B4-BE49-F238E27FC236}">
                    <a16:creationId xmlns:a16="http://schemas.microsoft.com/office/drawing/2014/main" id="{B1B5724D-2A40-5023-5977-69F073A4FD28}"/>
                  </a:ext>
                </a:extLst>
              </p:cNvPr>
              <p:cNvSpPr/>
              <p:nvPr/>
            </p:nvSpPr>
            <p:spPr>
              <a:xfrm>
                <a:off x="5295787" y="1265360"/>
                <a:ext cx="41844" cy="41929"/>
              </a:xfrm>
              <a:custGeom>
                <a:avLst/>
                <a:gdLst/>
                <a:ahLst/>
                <a:cxnLst/>
                <a:rect l="l" t="t" r="r" b="b"/>
                <a:pathLst>
                  <a:path w="490" h="491" extrusionOk="0">
                    <a:moveTo>
                      <a:pt x="245" y="1"/>
                    </a:moveTo>
                    <a:cubicBezTo>
                      <a:pt x="110" y="1"/>
                      <a:pt x="0" y="110"/>
                      <a:pt x="0" y="246"/>
                    </a:cubicBezTo>
                    <a:cubicBezTo>
                      <a:pt x="0" y="381"/>
                      <a:pt x="110" y="490"/>
                      <a:pt x="245" y="490"/>
                    </a:cubicBezTo>
                    <a:cubicBezTo>
                      <a:pt x="381" y="490"/>
                      <a:pt x="490" y="381"/>
                      <a:pt x="490" y="246"/>
                    </a:cubicBezTo>
                    <a:cubicBezTo>
                      <a:pt x="490" y="110"/>
                      <a:pt x="381" y="1"/>
                      <a:pt x="245"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87;p35">
                <a:extLst>
                  <a:ext uri="{FF2B5EF4-FFF2-40B4-BE49-F238E27FC236}">
                    <a16:creationId xmlns:a16="http://schemas.microsoft.com/office/drawing/2014/main" id="{97B811EA-4816-12E1-B6E3-C26615FFF88E}"/>
                  </a:ext>
                </a:extLst>
              </p:cNvPr>
              <p:cNvSpPr/>
              <p:nvPr/>
            </p:nvSpPr>
            <p:spPr>
              <a:xfrm>
                <a:off x="5106808" y="1420267"/>
                <a:ext cx="442688" cy="453020"/>
              </a:xfrm>
              <a:custGeom>
                <a:avLst/>
                <a:gdLst/>
                <a:ahLst/>
                <a:cxnLst/>
                <a:rect l="l" t="t" r="r" b="b"/>
                <a:pathLst>
                  <a:path w="5184" h="5305" extrusionOk="0">
                    <a:moveTo>
                      <a:pt x="1092" y="1"/>
                    </a:moveTo>
                    <a:lnTo>
                      <a:pt x="0" y="3920"/>
                    </a:lnTo>
                    <a:lnTo>
                      <a:pt x="5184" y="5304"/>
                    </a:lnTo>
                    <a:lnTo>
                      <a:pt x="2458" y="2436"/>
                    </a:lnTo>
                    <a:lnTo>
                      <a:pt x="10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 calcmode="lin" valueType="num">
                                      <p:cBhvr additive="base">
                                        <p:cTn id="16"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 calcmode="lin" valueType="num">
                                      <p:cBhvr additive="base">
                                        <p:cTn id="2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7">
                                            <p:txEl>
                                              <p:pRg st="3" end="3"/>
                                            </p:txEl>
                                          </p:spTgt>
                                        </p:tgtEl>
                                        <p:attrNameLst>
                                          <p:attrName>style.visibility</p:attrName>
                                        </p:attrNameLst>
                                      </p:cBhvr>
                                      <p:to>
                                        <p:strVal val="visible"/>
                                      </p:to>
                                    </p:set>
                                    <p:anim calcmode="lin" valueType="num">
                                      <p:cBhvr additive="base">
                                        <p:cTn id="34"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anim calcmode="lin" valueType="num">
                                      <p:cBhvr additive="base">
                                        <p:cTn id="43"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
                                            <p:txEl>
                                              <p:pRg st="4" end="4"/>
                                            </p:txEl>
                                          </p:spTgt>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18" grpId="0" animBg="1"/>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88"/>
        <p:cNvGrpSpPr/>
        <p:nvPr/>
      </p:nvGrpSpPr>
      <p:grpSpPr>
        <a:xfrm>
          <a:off x="0" y="0"/>
          <a:ext cx="0" cy="0"/>
          <a:chOff x="0" y="0"/>
          <a:chExt cx="0" cy="0"/>
        </a:xfrm>
      </p:grpSpPr>
      <p:sp>
        <p:nvSpPr>
          <p:cNvPr id="290" name="Google Shape;290;p26"/>
          <p:cNvSpPr txBox="1">
            <a:spLocks noGrp="1"/>
          </p:cNvSpPr>
          <p:nvPr>
            <p:ph type="title"/>
          </p:nvPr>
        </p:nvSpPr>
        <p:spPr>
          <a:xfrm>
            <a:off x="649855" y="1068640"/>
            <a:ext cx="4735806" cy="198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600" dirty="0"/>
              <a:t>01.  New WORDS</a:t>
            </a:r>
            <a:endParaRPr sz="6600" dirty="0"/>
          </a:p>
        </p:txBody>
      </p:sp>
      <p:grpSp>
        <p:nvGrpSpPr>
          <p:cNvPr id="291" name="Google Shape;291;p26"/>
          <p:cNvGrpSpPr/>
          <p:nvPr/>
        </p:nvGrpSpPr>
        <p:grpSpPr>
          <a:xfrm>
            <a:off x="5659668" y="822232"/>
            <a:ext cx="2473870" cy="4029703"/>
            <a:chOff x="5659668" y="822232"/>
            <a:chExt cx="2473870" cy="4029703"/>
          </a:xfrm>
        </p:grpSpPr>
        <p:grpSp>
          <p:nvGrpSpPr>
            <p:cNvPr id="292" name="Google Shape;292;p26"/>
            <p:cNvGrpSpPr/>
            <p:nvPr/>
          </p:nvGrpSpPr>
          <p:grpSpPr>
            <a:xfrm flipH="1">
              <a:off x="5659668" y="1499095"/>
              <a:ext cx="2473870" cy="3352839"/>
              <a:chOff x="724982" y="715556"/>
              <a:chExt cx="3051900" cy="4136244"/>
            </a:xfrm>
          </p:grpSpPr>
          <p:sp>
            <p:nvSpPr>
              <p:cNvPr id="293" name="Google Shape;293;p26"/>
              <p:cNvSpPr/>
              <p:nvPr/>
            </p:nvSpPr>
            <p:spPr>
              <a:xfrm>
                <a:off x="724982" y="4572500"/>
                <a:ext cx="3051900" cy="279300"/>
              </a:xfrm>
              <a:prstGeom prst="ellipse">
                <a:avLst/>
              </a:prstGeom>
              <a:solidFill>
                <a:srgbClr val="FDE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26"/>
              <p:cNvGrpSpPr/>
              <p:nvPr/>
            </p:nvGrpSpPr>
            <p:grpSpPr>
              <a:xfrm>
                <a:off x="1247845" y="715556"/>
                <a:ext cx="1857946" cy="3973440"/>
                <a:chOff x="1247845" y="715556"/>
                <a:chExt cx="1857946" cy="3973440"/>
              </a:xfrm>
            </p:grpSpPr>
            <p:sp>
              <p:nvSpPr>
                <p:cNvPr id="295" name="Google Shape;295;p26"/>
                <p:cNvSpPr/>
                <p:nvPr/>
              </p:nvSpPr>
              <p:spPr>
                <a:xfrm rot="1547002">
                  <a:off x="1739056" y="4287981"/>
                  <a:ext cx="215564" cy="260590"/>
                </a:xfrm>
                <a:prstGeom prst="flowChartManualOperation">
                  <a:avLst/>
                </a:pr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6"/>
                <p:cNvSpPr/>
                <p:nvPr/>
              </p:nvSpPr>
              <p:spPr>
                <a:xfrm rot="660902">
                  <a:off x="2566850" y="4159950"/>
                  <a:ext cx="215550" cy="391900"/>
                </a:xfrm>
                <a:prstGeom prst="flowChartManualOperation">
                  <a:avLst/>
                </a:pr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26"/>
                <p:cNvGrpSpPr/>
                <p:nvPr/>
              </p:nvGrpSpPr>
              <p:grpSpPr>
                <a:xfrm>
                  <a:off x="1247845" y="715556"/>
                  <a:ext cx="1857946" cy="3973440"/>
                  <a:chOff x="2722200" y="238125"/>
                  <a:chExt cx="2449500" cy="5238550"/>
                </a:xfrm>
              </p:grpSpPr>
              <p:sp>
                <p:nvSpPr>
                  <p:cNvPr id="298" name="Google Shape;298;p26"/>
                  <p:cNvSpPr/>
                  <p:nvPr/>
                </p:nvSpPr>
                <p:spPr>
                  <a:xfrm flipH="1">
                    <a:off x="4427825" y="5216800"/>
                    <a:ext cx="561650" cy="259875"/>
                  </a:xfrm>
                  <a:custGeom>
                    <a:avLst/>
                    <a:gdLst/>
                    <a:ahLst/>
                    <a:cxnLst/>
                    <a:rect l="l" t="t" r="r" b="b"/>
                    <a:pathLst>
                      <a:path w="22466" h="10395" extrusionOk="0">
                        <a:moveTo>
                          <a:pt x="20920" y="1"/>
                        </a:moveTo>
                        <a:cubicBezTo>
                          <a:pt x="20920" y="1"/>
                          <a:pt x="13277" y="345"/>
                          <a:pt x="13313" y="1210"/>
                        </a:cubicBezTo>
                        <a:cubicBezTo>
                          <a:pt x="13549" y="6500"/>
                          <a:pt x="0" y="9442"/>
                          <a:pt x="2377" y="10079"/>
                        </a:cubicBezTo>
                        <a:cubicBezTo>
                          <a:pt x="3185" y="10295"/>
                          <a:pt x="5545" y="10394"/>
                          <a:pt x="8345" y="10394"/>
                        </a:cubicBezTo>
                        <a:cubicBezTo>
                          <a:pt x="13783" y="10394"/>
                          <a:pt x="20882" y="10021"/>
                          <a:pt x="21510" y="9409"/>
                        </a:cubicBezTo>
                        <a:cubicBezTo>
                          <a:pt x="22466" y="8479"/>
                          <a:pt x="20920" y="1"/>
                          <a:pt x="20920" y="1"/>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6"/>
                  <p:cNvSpPr/>
                  <p:nvPr/>
                </p:nvSpPr>
                <p:spPr>
                  <a:xfrm flipH="1">
                    <a:off x="4597100" y="5286025"/>
                    <a:ext cx="100800" cy="48125"/>
                  </a:xfrm>
                  <a:custGeom>
                    <a:avLst/>
                    <a:gdLst/>
                    <a:ahLst/>
                    <a:cxnLst/>
                    <a:rect l="l" t="t" r="r" b="b"/>
                    <a:pathLst>
                      <a:path w="4032" h="1925" extrusionOk="0">
                        <a:moveTo>
                          <a:pt x="633" y="1"/>
                        </a:moveTo>
                        <a:cubicBezTo>
                          <a:pt x="388" y="1"/>
                          <a:pt x="159" y="160"/>
                          <a:pt x="87" y="409"/>
                        </a:cubicBezTo>
                        <a:cubicBezTo>
                          <a:pt x="0" y="709"/>
                          <a:pt x="174" y="1025"/>
                          <a:pt x="474" y="1107"/>
                        </a:cubicBezTo>
                        <a:lnTo>
                          <a:pt x="3247" y="1904"/>
                        </a:lnTo>
                        <a:cubicBezTo>
                          <a:pt x="3300" y="1918"/>
                          <a:pt x="3353" y="1925"/>
                          <a:pt x="3405" y="1925"/>
                        </a:cubicBezTo>
                        <a:cubicBezTo>
                          <a:pt x="3484" y="1925"/>
                          <a:pt x="3561" y="1909"/>
                          <a:pt x="3633" y="1878"/>
                        </a:cubicBezTo>
                        <a:cubicBezTo>
                          <a:pt x="3778" y="1810"/>
                          <a:pt x="3898" y="1683"/>
                          <a:pt x="3945" y="1516"/>
                        </a:cubicBezTo>
                        <a:cubicBezTo>
                          <a:pt x="4032" y="1216"/>
                          <a:pt x="3858" y="905"/>
                          <a:pt x="3558" y="818"/>
                        </a:cubicBezTo>
                        <a:lnTo>
                          <a:pt x="785" y="21"/>
                        </a:lnTo>
                        <a:cubicBezTo>
                          <a:pt x="735" y="7"/>
                          <a:pt x="684" y="1"/>
                          <a:pt x="633"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6"/>
                  <p:cNvSpPr/>
                  <p:nvPr/>
                </p:nvSpPr>
                <p:spPr>
                  <a:xfrm flipH="1">
                    <a:off x="4623425" y="5318300"/>
                    <a:ext cx="102250" cy="79975"/>
                  </a:xfrm>
                  <a:custGeom>
                    <a:avLst/>
                    <a:gdLst/>
                    <a:ahLst/>
                    <a:cxnLst/>
                    <a:rect l="l" t="t" r="r" b="b"/>
                    <a:pathLst>
                      <a:path w="4090" h="3199" extrusionOk="0">
                        <a:moveTo>
                          <a:pt x="639" y="1"/>
                        </a:moveTo>
                        <a:cubicBezTo>
                          <a:pt x="464" y="1"/>
                          <a:pt x="292" y="81"/>
                          <a:pt x="185" y="229"/>
                        </a:cubicBezTo>
                        <a:cubicBezTo>
                          <a:pt x="0" y="482"/>
                          <a:pt x="51" y="833"/>
                          <a:pt x="304" y="1018"/>
                        </a:cubicBezTo>
                        <a:lnTo>
                          <a:pt x="3116" y="3088"/>
                        </a:lnTo>
                        <a:cubicBezTo>
                          <a:pt x="3217" y="3163"/>
                          <a:pt x="3334" y="3199"/>
                          <a:pt x="3450" y="3199"/>
                        </a:cubicBezTo>
                        <a:cubicBezTo>
                          <a:pt x="3530" y="3199"/>
                          <a:pt x="3608" y="3182"/>
                          <a:pt x="3680" y="3149"/>
                        </a:cubicBezTo>
                        <a:cubicBezTo>
                          <a:pt x="3767" y="3110"/>
                          <a:pt x="3847" y="3048"/>
                          <a:pt x="3905" y="2969"/>
                        </a:cubicBezTo>
                        <a:cubicBezTo>
                          <a:pt x="4089" y="2715"/>
                          <a:pt x="4036" y="2364"/>
                          <a:pt x="3785" y="2179"/>
                        </a:cubicBezTo>
                        <a:lnTo>
                          <a:pt x="974" y="110"/>
                        </a:lnTo>
                        <a:cubicBezTo>
                          <a:pt x="873" y="36"/>
                          <a:pt x="755" y="1"/>
                          <a:pt x="639"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6"/>
                  <p:cNvSpPr/>
                  <p:nvPr/>
                </p:nvSpPr>
                <p:spPr>
                  <a:xfrm flipH="1">
                    <a:off x="4688475" y="5340375"/>
                    <a:ext cx="81350" cy="97725"/>
                  </a:xfrm>
                  <a:custGeom>
                    <a:avLst/>
                    <a:gdLst/>
                    <a:ahLst/>
                    <a:cxnLst/>
                    <a:rect l="l" t="t" r="r" b="b"/>
                    <a:pathLst>
                      <a:path w="3254" h="3909" extrusionOk="0">
                        <a:moveTo>
                          <a:pt x="643" y="0"/>
                        </a:moveTo>
                        <a:cubicBezTo>
                          <a:pt x="530" y="0"/>
                          <a:pt x="416" y="34"/>
                          <a:pt x="315" y="106"/>
                        </a:cubicBezTo>
                        <a:cubicBezTo>
                          <a:pt x="62" y="287"/>
                          <a:pt x="1" y="638"/>
                          <a:pt x="181" y="895"/>
                        </a:cubicBezTo>
                        <a:lnTo>
                          <a:pt x="2154" y="3671"/>
                        </a:lnTo>
                        <a:cubicBezTo>
                          <a:pt x="2264" y="3826"/>
                          <a:pt x="2436" y="3908"/>
                          <a:pt x="2612" y="3908"/>
                        </a:cubicBezTo>
                        <a:cubicBezTo>
                          <a:pt x="2691" y="3908"/>
                          <a:pt x="2770" y="3892"/>
                          <a:pt x="2845" y="3858"/>
                        </a:cubicBezTo>
                        <a:cubicBezTo>
                          <a:pt x="2877" y="3845"/>
                          <a:pt x="2910" y="3826"/>
                          <a:pt x="2939" y="3805"/>
                        </a:cubicBezTo>
                        <a:cubicBezTo>
                          <a:pt x="3196" y="3623"/>
                          <a:pt x="3253" y="3272"/>
                          <a:pt x="3073" y="3019"/>
                        </a:cubicBezTo>
                        <a:lnTo>
                          <a:pt x="1104" y="240"/>
                        </a:lnTo>
                        <a:cubicBezTo>
                          <a:pt x="993" y="85"/>
                          <a:pt x="820" y="0"/>
                          <a:pt x="643"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6"/>
                  <p:cNvSpPr/>
                  <p:nvPr/>
                </p:nvSpPr>
                <p:spPr>
                  <a:xfrm flipH="1">
                    <a:off x="3320643" y="5216800"/>
                    <a:ext cx="561675" cy="259875"/>
                  </a:xfrm>
                  <a:custGeom>
                    <a:avLst/>
                    <a:gdLst/>
                    <a:ahLst/>
                    <a:cxnLst/>
                    <a:rect l="l" t="t" r="r" b="b"/>
                    <a:pathLst>
                      <a:path w="22467" h="10395" extrusionOk="0">
                        <a:moveTo>
                          <a:pt x="20921" y="1"/>
                        </a:moveTo>
                        <a:cubicBezTo>
                          <a:pt x="20921" y="1"/>
                          <a:pt x="13278" y="345"/>
                          <a:pt x="13314" y="1210"/>
                        </a:cubicBezTo>
                        <a:cubicBezTo>
                          <a:pt x="13549" y="6500"/>
                          <a:pt x="0" y="9442"/>
                          <a:pt x="2378" y="10079"/>
                        </a:cubicBezTo>
                        <a:cubicBezTo>
                          <a:pt x="3186" y="10295"/>
                          <a:pt x="5546" y="10394"/>
                          <a:pt x="8347" y="10394"/>
                        </a:cubicBezTo>
                        <a:cubicBezTo>
                          <a:pt x="13785" y="10394"/>
                          <a:pt x="20886" y="10021"/>
                          <a:pt x="21514" y="9409"/>
                        </a:cubicBezTo>
                        <a:cubicBezTo>
                          <a:pt x="22466" y="8479"/>
                          <a:pt x="20921" y="1"/>
                          <a:pt x="20921" y="1"/>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6"/>
                  <p:cNvSpPr/>
                  <p:nvPr/>
                </p:nvSpPr>
                <p:spPr>
                  <a:xfrm flipH="1">
                    <a:off x="3489918" y="5286025"/>
                    <a:ext cx="100700" cy="48125"/>
                  </a:xfrm>
                  <a:custGeom>
                    <a:avLst/>
                    <a:gdLst/>
                    <a:ahLst/>
                    <a:cxnLst/>
                    <a:rect l="l" t="t" r="r" b="b"/>
                    <a:pathLst>
                      <a:path w="4028" h="1925" extrusionOk="0">
                        <a:moveTo>
                          <a:pt x="629" y="1"/>
                        </a:moveTo>
                        <a:cubicBezTo>
                          <a:pt x="384" y="1"/>
                          <a:pt x="155" y="160"/>
                          <a:pt x="83" y="409"/>
                        </a:cubicBezTo>
                        <a:cubicBezTo>
                          <a:pt x="0" y="709"/>
                          <a:pt x="169" y="1025"/>
                          <a:pt x="470" y="1107"/>
                        </a:cubicBezTo>
                        <a:lnTo>
                          <a:pt x="3242" y="1904"/>
                        </a:lnTo>
                        <a:cubicBezTo>
                          <a:pt x="3295" y="1918"/>
                          <a:pt x="3348" y="1925"/>
                          <a:pt x="3400" y="1925"/>
                        </a:cubicBezTo>
                        <a:cubicBezTo>
                          <a:pt x="3480" y="1925"/>
                          <a:pt x="3557" y="1909"/>
                          <a:pt x="3630" y="1878"/>
                        </a:cubicBezTo>
                        <a:cubicBezTo>
                          <a:pt x="3774" y="1810"/>
                          <a:pt x="3894" y="1683"/>
                          <a:pt x="3940" y="1516"/>
                        </a:cubicBezTo>
                        <a:cubicBezTo>
                          <a:pt x="4027" y="1216"/>
                          <a:pt x="3854" y="905"/>
                          <a:pt x="3553" y="818"/>
                        </a:cubicBezTo>
                        <a:lnTo>
                          <a:pt x="782" y="21"/>
                        </a:lnTo>
                        <a:cubicBezTo>
                          <a:pt x="731" y="7"/>
                          <a:pt x="680" y="1"/>
                          <a:pt x="629"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6"/>
                  <p:cNvSpPr/>
                  <p:nvPr/>
                </p:nvSpPr>
                <p:spPr>
                  <a:xfrm flipH="1">
                    <a:off x="3516243" y="5318300"/>
                    <a:ext cx="102275" cy="79975"/>
                  </a:xfrm>
                  <a:custGeom>
                    <a:avLst/>
                    <a:gdLst/>
                    <a:ahLst/>
                    <a:cxnLst/>
                    <a:rect l="l" t="t" r="r" b="b"/>
                    <a:pathLst>
                      <a:path w="4091" h="3199" extrusionOk="0">
                        <a:moveTo>
                          <a:pt x="640" y="1"/>
                        </a:moveTo>
                        <a:cubicBezTo>
                          <a:pt x="464" y="1"/>
                          <a:pt x="292" y="81"/>
                          <a:pt x="186" y="229"/>
                        </a:cubicBezTo>
                        <a:cubicBezTo>
                          <a:pt x="1" y="482"/>
                          <a:pt x="52" y="833"/>
                          <a:pt x="305" y="1018"/>
                        </a:cubicBezTo>
                        <a:lnTo>
                          <a:pt x="3117" y="3088"/>
                        </a:lnTo>
                        <a:cubicBezTo>
                          <a:pt x="3218" y="3163"/>
                          <a:pt x="3336" y="3199"/>
                          <a:pt x="3451" y="3199"/>
                        </a:cubicBezTo>
                        <a:cubicBezTo>
                          <a:pt x="3531" y="3199"/>
                          <a:pt x="3610" y="3182"/>
                          <a:pt x="3682" y="3149"/>
                        </a:cubicBezTo>
                        <a:cubicBezTo>
                          <a:pt x="3768" y="3110"/>
                          <a:pt x="3848" y="3048"/>
                          <a:pt x="3906" y="2969"/>
                        </a:cubicBezTo>
                        <a:cubicBezTo>
                          <a:pt x="4091" y="2715"/>
                          <a:pt x="4036" y="2364"/>
                          <a:pt x="3787" y="2179"/>
                        </a:cubicBezTo>
                        <a:lnTo>
                          <a:pt x="974" y="110"/>
                        </a:lnTo>
                        <a:cubicBezTo>
                          <a:pt x="873" y="36"/>
                          <a:pt x="756" y="1"/>
                          <a:pt x="640"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6"/>
                  <p:cNvSpPr/>
                  <p:nvPr/>
                </p:nvSpPr>
                <p:spPr>
                  <a:xfrm flipH="1">
                    <a:off x="3581293" y="5340375"/>
                    <a:ext cx="81350" cy="97725"/>
                  </a:xfrm>
                  <a:custGeom>
                    <a:avLst/>
                    <a:gdLst/>
                    <a:ahLst/>
                    <a:cxnLst/>
                    <a:rect l="l" t="t" r="r" b="b"/>
                    <a:pathLst>
                      <a:path w="3254" h="3909" extrusionOk="0">
                        <a:moveTo>
                          <a:pt x="642" y="0"/>
                        </a:moveTo>
                        <a:cubicBezTo>
                          <a:pt x="530" y="0"/>
                          <a:pt x="416" y="34"/>
                          <a:pt x="315" y="106"/>
                        </a:cubicBezTo>
                        <a:cubicBezTo>
                          <a:pt x="62" y="287"/>
                          <a:pt x="0" y="638"/>
                          <a:pt x="181" y="895"/>
                        </a:cubicBezTo>
                        <a:lnTo>
                          <a:pt x="2153" y="3671"/>
                        </a:lnTo>
                        <a:cubicBezTo>
                          <a:pt x="2263" y="3826"/>
                          <a:pt x="2436" y="3908"/>
                          <a:pt x="2612" y="3908"/>
                        </a:cubicBezTo>
                        <a:cubicBezTo>
                          <a:pt x="2691" y="3908"/>
                          <a:pt x="2770" y="3892"/>
                          <a:pt x="2845" y="3858"/>
                        </a:cubicBezTo>
                        <a:cubicBezTo>
                          <a:pt x="2877" y="3845"/>
                          <a:pt x="2910" y="3826"/>
                          <a:pt x="2942" y="3805"/>
                        </a:cubicBezTo>
                        <a:cubicBezTo>
                          <a:pt x="3195" y="3623"/>
                          <a:pt x="3254" y="3272"/>
                          <a:pt x="3076" y="3019"/>
                        </a:cubicBezTo>
                        <a:lnTo>
                          <a:pt x="1104" y="240"/>
                        </a:lnTo>
                        <a:cubicBezTo>
                          <a:pt x="993" y="85"/>
                          <a:pt x="820" y="0"/>
                          <a:pt x="642"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6"/>
                  <p:cNvSpPr/>
                  <p:nvPr/>
                </p:nvSpPr>
                <p:spPr>
                  <a:xfrm flipH="1">
                    <a:off x="3373313" y="3376767"/>
                    <a:ext cx="1706550" cy="1768175"/>
                  </a:xfrm>
                  <a:custGeom>
                    <a:avLst/>
                    <a:gdLst/>
                    <a:ahLst/>
                    <a:cxnLst/>
                    <a:rect l="l" t="t" r="r" b="b"/>
                    <a:pathLst>
                      <a:path w="68262" h="70727" extrusionOk="0">
                        <a:moveTo>
                          <a:pt x="24351" y="1"/>
                        </a:moveTo>
                        <a:cubicBezTo>
                          <a:pt x="24351" y="1"/>
                          <a:pt x="8476" y="14943"/>
                          <a:pt x="4238" y="28427"/>
                        </a:cubicBezTo>
                        <a:cubicBezTo>
                          <a:pt x="1" y="41914"/>
                          <a:pt x="11537" y="65766"/>
                          <a:pt x="12865" y="68849"/>
                        </a:cubicBezTo>
                        <a:cubicBezTo>
                          <a:pt x="13275" y="69798"/>
                          <a:pt x="14525" y="70132"/>
                          <a:pt x="16058" y="70132"/>
                        </a:cubicBezTo>
                        <a:cubicBezTo>
                          <a:pt x="19505" y="70132"/>
                          <a:pt x="24381" y="68445"/>
                          <a:pt x="24351" y="68278"/>
                        </a:cubicBezTo>
                        <a:cubicBezTo>
                          <a:pt x="24308" y="68031"/>
                          <a:pt x="21460" y="46963"/>
                          <a:pt x="21652" y="44867"/>
                        </a:cubicBezTo>
                        <a:cubicBezTo>
                          <a:pt x="22459" y="36019"/>
                          <a:pt x="37226" y="22837"/>
                          <a:pt x="37227" y="22836"/>
                        </a:cubicBezTo>
                        <a:lnTo>
                          <a:pt x="37227" y="22836"/>
                        </a:lnTo>
                        <a:cubicBezTo>
                          <a:pt x="37227" y="22837"/>
                          <a:pt x="32066" y="33207"/>
                          <a:pt x="33912" y="41506"/>
                        </a:cubicBezTo>
                        <a:cubicBezTo>
                          <a:pt x="35400" y="48193"/>
                          <a:pt x="54051" y="67836"/>
                          <a:pt x="56874" y="70134"/>
                        </a:cubicBezTo>
                        <a:cubicBezTo>
                          <a:pt x="57386" y="70550"/>
                          <a:pt x="58034" y="70727"/>
                          <a:pt x="58757" y="70727"/>
                        </a:cubicBezTo>
                        <a:cubicBezTo>
                          <a:pt x="62016" y="70727"/>
                          <a:pt x="66794" y="67152"/>
                          <a:pt x="67455" y="65914"/>
                        </a:cubicBezTo>
                        <a:cubicBezTo>
                          <a:pt x="68262" y="64402"/>
                          <a:pt x="55082" y="43065"/>
                          <a:pt x="55730" y="37973"/>
                        </a:cubicBezTo>
                        <a:cubicBezTo>
                          <a:pt x="57116" y="27059"/>
                          <a:pt x="61596" y="15342"/>
                          <a:pt x="61596" y="15342"/>
                        </a:cubicBezTo>
                        <a:cubicBezTo>
                          <a:pt x="61596" y="15342"/>
                          <a:pt x="29639" y="3967"/>
                          <a:pt x="24351"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6"/>
                  <p:cNvSpPr/>
                  <p:nvPr/>
                </p:nvSpPr>
                <p:spPr>
                  <a:xfrm flipH="1">
                    <a:off x="3768650" y="1488725"/>
                    <a:ext cx="1383775" cy="782350"/>
                  </a:xfrm>
                  <a:custGeom>
                    <a:avLst/>
                    <a:gdLst/>
                    <a:ahLst/>
                    <a:cxnLst/>
                    <a:rect l="l" t="t" r="r" b="b"/>
                    <a:pathLst>
                      <a:path w="55351" h="31294" extrusionOk="0">
                        <a:moveTo>
                          <a:pt x="3189" y="0"/>
                        </a:moveTo>
                        <a:cubicBezTo>
                          <a:pt x="3004" y="0"/>
                          <a:pt x="2861" y="23"/>
                          <a:pt x="2765" y="71"/>
                        </a:cubicBezTo>
                        <a:cubicBezTo>
                          <a:pt x="1" y="1454"/>
                          <a:pt x="7054" y="21991"/>
                          <a:pt x="16448" y="28537"/>
                        </a:cubicBezTo>
                        <a:cubicBezTo>
                          <a:pt x="19161" y="30428"/>
                          <a:pt x="23836" y="31294"/>
                          <a:pt x="28829" y="31294"/>
                        </a:cubicBezTo>
                        <a:cubicBezTo>
                          <a:pt x="41125" y="31294"/>
                          <a:pt x="55350" y="26042"/>
                          <a:pt x="46965" y="17912"/>
                        </a:cubicBezTo>
                        <a:cubicBezTo>
                          <a:pt x="46965" y="17912"/>
                          <a:pt x="8355" y="0"/>
                          <a:pt x="3189"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flipH="1">
                    <a:off x="2722200" y="2041750"/>
                    <a:ext cx="1758575" cy="1821450"/>
                  </a:xfrm>
                  <a:custGeom>
                    <a:avLst/>
                    <a:gdLst/>
                    <a:ahLst/>
                    <a:cxnLst/>
                    <a:rect l="l" t="t" r="r" b="b"/>
                    <a:pathLst>
                      <a:path w="70343" h="72858" extrusionOk="0">
                        <a:moveTo>
                          <a:pt x="34377" y="0"/>
                        </a:moveTo>
                        <a:cubicBezTo>
                          <a:pt x="26977" y="0"/>
                          <a:pt x="20374" y="1140"/>
                          <a:pt x="20374" y="1140"/>
                        </a:cubicBezTo>
                        <a:cubicBezTo>
                          <a:pt x="10842" y="45481"/>
                          <a:pt x="0" y="53660"/>
                          <a:pt x="0" y="53660"/>
                        </a:cubicBezTo>
                        <a:lnTo>
                          <a:pt x="36456" y="72858"/>
                        </a:lnTo>
                        <a:cubicBezTo>
                          <a:pt x="36456" y="72858"/>
                          <a:pt x="70343" y="39239"/>
                          <a:pt x="53696" y="6586"/>
                        </a:cubicBezTo>
                        <a:cubicBezTo>
                          <a:pt x="50993" y="1285"/>
                          <a:pt x="42235" y="0"/>
                          <a:pt x="343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flipH="1">
                    <a:off x="3216275" y="1697700"/>
                    <a:ext cx="475500" cy="484275"/>
                  </a:xfrm>
                  <a:custGeom>
                    <a:avLst/>
                    <a:gdLst/>
                    <a:ahLst/>
                    <a:cxnLst/>
                    <a:rect l="l" t="t" r="r" b="b"/>
                    <a:pathLst>
                      <a:path w="19020" h="19371" extrusionOk="0">
                        <a:moveTo>
                          <a:pt x="13009" y="0"/>
                        </a:moveTo>
                        <a:cubicBezTo>
                          <a:pt x="12691" y="0"/>
                          <a:pt x="12421" y="48"/>
                          <a:pt x="12232" y="148"/>
                        </a:cubicBezTo>
                        <a:cubicBezTo>
                          <a:pt x="10835" y="886"/>
                          <a:pt x="9369" y="13335"/>
                          <a:pt x="1509" y="13335"/>
                        </a:cubicBezTo>
                        <a:cubicBezTo>
                          <a:pt x="722" y="13335"/>
                          <a:pt x="1" y="19371"/>
                          <a:pt x="5307" y="19371"/>
                        </a:cubicBezTo>
                        <a:cubicBezTo>
                          <a:pt x="7387" y="19371"/>
                          <a:pt x="10393" y="18443"/>
                          <a:pt x="14685" y="15861"/>
                        </a:cubicBezTo>
                        <a:cubicBezTo>
                          <a:pt x="14685" y="15861"/>
                          <a:pt x="13784" y="8052"/>
                          <a:pt x="16592" y="4780"/>
                        </a:cubicBezTo>
                        <a:cubicBezTo>
                          <a:pt x="19020" y="1952"/>
                          <a:pt x="15038" y="0"/>
                          <a:pt x="13009"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6"/>
                  <p:cNvSpPr/>
                  <p:nvPr/>
                </p:nvSpPr>
                <p:spPr>
                  <a:xfrm flipH="1">
                    <a:off x="3181700" y="1621050"/>
                    <a:ext cx="394025" cy="270250"/>
                  </a:xfrm>
                  <a:custGeom>
                    <a:avLst/>
                    <a:gdLst/>
                    <a:ahLst/>
                    <a:cxnLst/>
                    <a:rect l="l" t="t" r="r" b="b"/>
                    <a:pathLst>
                      <a:path w="15761" h="10810" extrusionOk="0">
                        <a:moveTo>
                          <a:pt x="9756" y="0"/>
                        </a:moveTo>
                        <a:cubicBezTo>
                          <a:pt x="8086" y="0"/>
                          <a:pt x="6180" y="699"/>
                          <a:pt x="5046" y="2505"/>
                        </a:cubicBezTo>
                        <a:cubicBezTo>
                          <a:pt x="5046" y="2505"/>
                          <a:pt x="1" y="10390"/>
                          <a:pt x="4304" y="10745"/>
                        </a:cubicBezTo>
                        <a:cubicBezTo>
                          <a:pt x="4829" y="10788"/>
                          <a:pt x="5326" y="10809"/>
                          <a:pt x="5797" y="10809"/>
                        </a:cubicBezTo>
                        <a:cubicBezTo>
                          <a:pt x="15760" y="10809"/>
                          <a:pt x="13769" y="1533"/>
                          <a:pt x="12138" y="572"/>
                        </a:cubicBezTo>
                        <a:cubicBezTo>
                          <a:pt x="11530" y="214"/>
                          <a:pt x="10679" y="0"/>
                          <a:pt x="9756"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p:nvPr/>
                </p:nvSpPr>
                <p:spPr>
                  <a:xfrm flipH="1">
                    <a:off x="3361100" y="1936525"/>
                    <a:ext cx="212175" cy="114375"/>
                  </a:xfrm>
                  <a:custGeom>
                    <a:avLst/>
                    <a:gdLst/>
                    <a:ahLst/>
                    <a:cxnLst/>
                    <a:rect l="l" t="t" r="r" b="b"/>
                    <a:pathLst>
                      <a:path w="8487" h="4575" extrusionOk="0">
                        <a:moveTo>
                          <a:pt x="8436" y="0"/>
                        </a:moveTo>
                        <a:cubicBezTo>
                          <a:pt x="8435" y="0"/>
                          <a:pt x="6586" y="851"/>
                          <a:pt x="4687" y="851"/>
                        </a:cubicBezTo>
                        <a:cubicBezTo>
                          <a:pt x="4285" y="851"/>
                          <a:pt x="3884" y="811"/>
                          <a:pt x="3496" y="720"/>
                        </a:cubicBezTo>
                        <a:cubicBezTo>
                          <a:pt x="3496" y="720"/>
                          <a:pt x="1828" y="3094"/>
                          <a:pt x="171" y="4173"/>
                        </a:cubicBezTo>
                        <a:cubicBezTo>
                          <a:pt x="1" y="4285"/>
                          <a:pt x="1137" y="4575"/>
                          <a:pt x="2621" y="4575"/>
                        </a:cubicBezTo>
                        <a:cubicBezTo>
                          <a:pt x="5078" y="4575"/>
                          <a:pt x="8487" y="3771"/>
                          <a:pt x="8436" y="0"/>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6"/>
                  <p:cNvSpPr/>
                  <p:nvPr/>
                </p:nvSpPr>
                <p:spPr>
                  <a:xfrm flipH="1">
                    <a:off x="3169025" y="1528225"/>
                    <a:ext cx="379100" cy="413825"/>
                  </a:xfrm>
                  <a:custGeom>
                    <a:avLst/>
                    <a:gdLst/>
                    <a:ahLst/>
                    <a:cxnLst/>
                    <a:rect l="l" t="t" r="r" b="b"/>
                    <a:pathLst>
                      <a:path w="15164" h="16553" extrusionOk="0">
                        <a:moveTo>
                          <a:pt x="8632" y="1"/>
                        </a:moveTo>
                        <a:cubicBezTo>
                          <a:pt x="8632" y="1"/>
                          <a:pt x="4585" y="981"/>
                          <a:pt x="5233" y="4810"/>
                        </a:cubicBezTo>
                        <a:cubicBezTo>
                          <a:pt x="5508" y="6442"/>
                          <a:pt x="10282" y="6775"/>
                          <a:pt x="10531" y="7575"/>
                        </a:cubicBezTo>
                        <a:cubicBezTo>
                          <a:pt x="10778" y="8374"/>
                          <a:pt x="10564" y="10231"/>
                          <a:pt x="8722" y="11983"/>
                        </a:cubicBezTo>
                        <a:cubicBezTo>
                          <a:pt x="8293" y="12391"/>
                          <a:pt x="7854" y="12554"/>
                          <a:pt x="7427" y="12554"/>
                        </a:cubicBezTo>
                        <a:cubicBezTo>
                          <a:pt x="6025" y="12554"/>
                          <a:pt x="4762" y="10793"/>
                          <a:pt x="4438" y="10224"/>
                        </a:cubicBezTo>
                        <a:cubicBezTo>
                          <a:pt x="4183" y="9782"/>
                          <a:pt x="3464" y="9533"/>
                          <a:pt x="2876" y="9533"/>
                        </a:cubicBezTo>
                        <a:cubicBezTo>
                          <a:pt x="2476" y="9533"/>
                          <a:pt x="2137" y="9649"/>
                          <a:pt x="2049" y="9898"/>
                        </a:cubicBezTo>
                        <a:cubicBezTo>
                          <a:pt x="1836" y="10510"/>
                          <a:pt x="0" y="13683"/>
                          <a:pt x="775" y="15598"/>
                        </a:cubicBezTo>
                        <a:cubicBezTo>
                          <a:pt x="1053" y="16287"/>
                          <a:pt x="1943" y="16553"/>
                          <a:pt x="3016" y="16553"/>
                        </a:cubicBezTo>
                        <a:cubicBezTo>
                          <a:pt x="4924" y="16553"/>
                          <a:pt x="7412" y="15714"/>
                          <a:pt x="8074" y="14925"/>
                        </a:cubicBezTo>
                        <a:cubicBezTo>
                          <a:pt x="9109" y="13690"/>
                          <a:pt x="9497" y="11896"/>
                          <a:pt x="10260" y="11317"/>
                        </a:cubicBezTo>
                        <a:cubicBezTo>
                          <a:pt x="10673" y="11003"/>
                          <a:pt x="10987" y="10848"/>
                          <a:pt x="11187" y="10848"/>
                        </a:cubicBezTo>
                        <a:cubicBezTo>
                          <a:pt x="11355" y="10848"/>
                          <a:pt x="11443" y="10957"/>
                          <a:pt x="11443" y="11175"/>
                        </a:cubicBezTo>
                        <a:cubicBezTo>
                          <a:pt x="11440" y="12547"/>
                          <a:pt x="9290" y="12830"/>
                          <a:pt x="9345" y="13550"/>
                        </a:cubicBezTo>
                        <a:cubicBezTo>
                          <a:pt x="9358" y="13720"/>
                          <a:pt x="9532" y="13803"/>
                          <a:pt x="9801" y="13803"/>
                        </a:cubicBezTo>
                        <a:cubicBezTo>
                          <a:pt x="10664" y="13803"/>
                          <a:pt x="12500" y="12955"/>
                          <a:pt x="13126" y="11425"/>
                        </a:cubicBezTo>
                        <a:cubicBezTo>
                          <a:pt x="13948" y="9425"/>
                          <a:pt x="15163" y="4994"/>
                          <a:pt x="12882" y="4994"/>
                        </a:cubicBezTo>
                        <a:cubicBezTo>
                          <a:pt x="12871" y="4994"/>
                          <a:pt x="12861" y="4995"/>
                          <a:pt x="12851" y="4995"/>
                        </a:cubicBezTo>
                        <a:cubicBezTo>
                          <a:pt x="12830" y="4995"/>
                          <a:pt x="12810" y="4995"/>
                          <a:pt x="12789" y="4995"/>
                        </a:cubicBezTo>
                        <a:cubicBezTo>
                          <a:pt x="9670" y="4995"/>
                          <a:pt x="11903" y="648"/>
                          <a:pt x="8632"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6"/>
                  <p:cNvSpPr/>
                  <p:nvPr/>
                </p:nvSpPr>
                <p:spPr>
                  <a:xfrm flipH="1">
                    <a:off x="3883925" y="238125"/>
                    <a:ext cx="941725" cy="1077150"/>
                  </a:xfrm>
                  <a:custGeom>
                    <a:avLst/>
                    <a:gdLst/>
                    <a:ahLst/>
                    <a:cxnLst/>
                    <a:rect l="l" t="t" r="r" b="b"/>
                    <a:pathLst>
                      <a:path w="37669" h="43086" extrusionOk="0">
                        <a:moveTo>
                          <a:pt x="33554" y="0"/>
                        </a:moveTo>
                        <a:lnTo>
                          <a:pt x="1" y="2504"/>
                        </a:lnTo>
                        <a:lnTo>
                          <a:pt x="1850" y="43085"/>
                        </a:lnTo>
                        <a:lnTo>
                          <a:pt x="37669" y="41577"/>
                        </a:lnTo>
                        <a:lnTo>
                          <a:pt x="335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6"/>
                  <p:cNvSpPr/>
                  <p:nvPr/>
                </p:nvSpPr>
                <p:spPr>
                  <a:xfrm flipH="1">
                    <a:off x="4150100" y="320675"/>
                    <a:ext cx="497050" cy="438050"/>
                  </a:xfrm>
                  <a:custGeom>
                    <a:avLst/>
                    <a:gdLst/>
                    <a:ahLst/>
                    <a:cxnLst/>
                    <a:rect l="l" t="t" r="r" b="b"/>
                    <a:pathLst>
                      <a:path w="19882" h="17522" extrusionOk="0">
                        <a:moveTo>
                          <a:pt x="14349" y="957"/>
                        </a:moveTo>
                        <a:cubicBezTo>
                          <a:pt x="14356" y="965"/>
                          <a:pt x="14385" y="994"/>
                          <a:pt x="14418" y="1066"/>
                        </a:cubicBezTo>
                        <a:cubicBezTo>
                          <a:pt x="15098" y="2481"/>
                          <a:pt x="12275" y="6111"/>
                          <a:pt x="10336" y="8065"/>
                        </a:cubicBezTo>
                        <a:cubicBezTo>
                          <a:pt x="10241" y="8159"/>
                          <a:pt x="10195" y="8282"/>
                          <a:pt x="10195" y="8405"/>
                        </a:cubicBezTo>
                        <a:cubicBezTo>
                          <a:pt x="10191" y="8405"/>
                          <a:pt x="10188" y="8405"/>
                          <a:pt x="10184" y="8401"/>
                        </a:cubicBezTo>
                        <a:cubicBezTo>
                          <a:pt x="7998" y="6524"/>
                          <a:pt x="4651" y="3140"/>
                          <a:pt x="4763" y="1844"/>
                        </a:cubicBezTo>
                        <a:cubicBezTo>
                          <a:pt x="4770" y="1725"/>
                          <a:pt x="4817" y="1652"/>
                          <a:pt x="4922" y="1587"/>
                        </a:cubicBezTo>
                        <a:cubicBezTo>
                          <a:pt x="4998" y="1543"/>
                          <a:pt x="5067" y="1518"/>
                          <a:pt x="5142" y="1508"/>
                        </a:cubicBezTo>
                        <a:cubicBezTo>
                          <a:pt x="5175" y="1503"/>
                          <a:pt x="5209" y="1500"/>
                          <a:pt x="5243" y="1500"/>
                        </a:cubicBezTo>
                        <a:cubicBezTo>
                          <a:pt x="6455" y="1500"/>
                          <a:pt x="8348" y="4815"/>
                          <a:pt x="9337" y="7247"/>
                        </a:cubicBezTo>
                        <a:cubicBezTo>
                          <a:pt x="9406" y="7421"/>
                          <a:pt x="9576" y="7540"/>
                          <a:pt x="9767" y="7544"/>
                        </a:cubicBezTo>
                        <a:cubicBezTo>
                          <a:pt x="9770" y="7544"/>
                          <a:pt x="9774" y="7544"/>
                          <a:pt x="9777" y="7544"/>
                        </a:cubicBezTo>
                        <a:cubicBezTo>
                          <a:pt x="9968" y="7544"/>
                          <a:pt x="10134" y="7440"/>
                          <a:pt x="10213" y="7269"/>
                        </a:cubicBezTo>
                        <a:cubicBezTo>
                          <a:pt x="11599" y="4331"/>
                          <a:pt x="13575" y="1081"/>
                          <a:pt x="14349" y="957"/>
                        </a:cubicBezTo>
                        <a:close/>
                        <a:moveTo>
                          <a:pt x="2013" y="6358"/>
                        </a:moveTo>
                        <a:cubicBezTo>
                          <a:pt x="3698" y="6358"/>
                          <a:pt x="6795" y="7743"/>
                          <a:pt x="8686" y="8705"/>
                        </a:cubicBezTo>
                        <a:cubicBezTo>
                          <a:pt x="8566" y="8803"/>
                          <a:pt x="8432" y="8915"/>
                          <a:pt x="8287" y="9031"/>
                        </a:cubicBezTo>
                        <a:cubicBezTo>
                          <a:pt x="8233" y="8832"/>
                          <a:pt x="8052" y="8687"/>
                          <a:pt x="7843" y="8680"/>
                        </a:cubicBezTo>
                        <a:cubicBezTo>
                          <a:pt x="5393" y="8593"/>
                          <a:pt x="1676" y="8054"/>
                          <a:pt x="1086" y="7117"/>
                        </a:cubicBezTo>
                        <a:cubicBezTo>
                          <a:pt x="1028" y="7026"/>
                          <a:pt x="988" y="6918"/>
                          <a:pt x="1072" y="6729"/>
                        </a:cubicBezTo>
                        <a:cubicBezTo>
                          <a:pt x="1122" y="6610"/>
                          <a:pt x="1234" y="6447"/>
                          <a:pt x="1640" y="6385"/>
                        </a:cubicBezTo>
                        <a:cubicBezTo>
                          <a:pt x="1754" y="6367"/>
                          <a:pt x="1879" y="6358"/>
                          <a:pt x="2013" y="6358"/>
                        </a:cubicBezTo>
                        <a:close/>
                        <a:moveTo>
                          <a:pt x="16977" y="7659"/>
                        </a:moveTo>
                        <a:cubicBezTo>
                          <a:pt x="18120" y="7659"/>
                          <a:pt x="18514" y="7924"/>
                          <a:pt x="18644" y="8076"/>
                        </a:cubicBezTo>
                        <a:cubicBezTo>
                          <a:pt x="18699" y="8137"/>
                          <a:pt x="18865" y="8333"/>
                          <a:pt x="18699" y="8886"/>
                        </a:cubicBezTo>
                        <a:cubicBezTo>
                          <a:pt x="18609" y="9179"/>
                          <a:pt x="18247" y="9382"/>
                          <a:pt x="17620" y="9480"/>
                        </a:cubicBezTo>
                        <a:cubicBezTo>
                          <a:pt x="17328" y="9526"/>
                          <a:pt x="17002" y="9547"/>
                          <a:pt x="16653" y="9547"/>
                        </a:cubicBezTo>
                        <a:cubicBezTo>
                          <a:pt x="14941" y="9547"/>
                          <a:pt x="12687" y="9054"/>
                          <a:pt x="11317" y="8705"/>
                        </a:cubicBezTo>
                        <a:cubicBezTo>
                          <a:pt x="12062" y="8485"/>
                          <a:pt x="13550" y="8076"/>
                          <a:pt x="15022" y="7840"/>
                        </a:cubicBezTo>
                        <a:cubicBezTo>
                          <a:pt x="15842" y="7709"/>
                          <a:pt x="16480" y="7659"/>
                          <a:pt x="16977" y="7659"/>
                        </a:cubicBezTo>
                        <a:close/>
                        <a:moveTo>
                          <a:pt x="7340" y="9776"/>
                        </a:moveTo>
                        <a:cubicBezTo>
                          <a:pt x="5573" y="11144"/>
                          <a:pt x="3167" y="12856"/>
                          <a:pt x="2129" y="13023"/>
                        </a:cubicBezTo>
                        <a:cubicBezTo>
                          <a:pt x="2084" y="13030"/>
                          <a:pt x="2050" y="13032"/>
                          <a:pt x="2026" y="13032"/>
                        </a:cubicBezTo>
                        <a:cubicBezTo>
                          <a:pt x="1985" y="13032"/>
                          <a:pt x="1969" y="13026"/>
                          <a:pt x="1969" y="13026"/>
                        </a:cubicBezTo>
                        <a:cubicBezTo>
                          <a:pt x="2056" y="11680"/>
                          <a:pt x="5089" y="10395"/>
                          <a:pt x="7340" y="9776"/>
                        </a:cubicBezTo>
                        <a:close/>
                        <a:moveTo>
                          <a:pt x="10864" y="9911"/>
                        </a:moveTo>
                        <a:lnTo>
                          <a:pt x="10864" y="9911"/>
                        </a:lnTo>
                        <a:cubicBezTo>
                          <a:pt x="13126" y="11279"/>
                          <a:pt x="15174" y="12878"/>
                          <a:pt x="15116" y="13507"/>
                        </a:cubicBezTo>
                        <a:cubicBezTo>
                          <a:pt x="15109" y="13572"/>
                          <a:pt x="14978" y="13659"/>
                          <a:pt x="14776" y="13724"/>
                        </a:cubicBezTo>
                        <a:cubicBezTo>
                          <a:pt x="14612" y="13777"/>
                          <a:pt x="14450" y="13802"/>
                          <a:pt x="14292" y="13802"/>
                        </a:cubicBezTo>
                        <a:cubicBezTo>
                          <a:pt x="12796" y="13802"/>
                          <a:pt x="11571" y="11583"/>
                          <a:pt x="10864" y="9911"/>
                        </a:cubicBezTo>
                        <a:close/>
                        <a:moveTo>
                          <a:pt x="9482" y="9385"/>
                        </a:moveTo>
                        <a:cubicBezTo>
                          <a:pt x="9503" y="12234"/>
                          <a:pt x="9004" y="16308"/>
                          <a:pt x="7480" y="16551"/>
                        </a:cubicBezTo>
                        <a:cubicBezTo>
                          <a:pt x="7430" y="16558"/>
                          <a:pt x="7379" y="16562"/>
                          <a:pt x="7326" y="16562"/>
                        </a:cubicBezTo>
                        <a:cubicBezTo>
                          <a:pt x="7155" y="16562"/>
                          <a:pt x="6969" y="16522"/>
                          <a:pt x="6767" y="16442"/>
                        </a:cubicBezTo>
                        <a:cubicBezTo>
                          <a:pt x="6742" y="16428"/>
                          <a:pt x="6695" y="16410"/>
                          <a:pt x="6659" y="16301"/>
                        </a:cubicBezTo>
                        <a:cubicBezTo>
                          <a:pt x="6308" y="15219"/>
                          <a:pt x="8143" y="11600"/>
                          <a:pt x="9482" y="9385"/>
                        </a:cubicBezTo>
                        <a:close/>
                        <a:moveTo>
                          <a:pt x="14359" y="0"/>
                        </a:moveTo>
                        <a:cubicBezTo>
                          <a:pt x="14296" y="0"/>
                          <a:pt x="14242" y="6"/>
                          <a:pt x="14201" y="13"/>
                        </a:cubicBezTo>
                        <a:cubicBezTo>
                          <a:pt x="12825" y="230"/>
                          <a:pt x="10831" y="3863"/>
                          <a:pt x="9804" y="5919"/>
                        </a:cubicBezTo>
                        <a:cubicBezTo>
                          <a:pt x="8946" y="4039"/>
                          <a:pt x="7099" y="541"/>
                          <a:pt x="5224" y="541"/>
                        </a:cubicBezTo>
                        <a:cubicBezTo>
                          <a:pt x="5146" y="541"/>
                          <a:pt x="5068" y="547"/>
                          <a:pt x="4990" y="559"/>
                        </a:cubicBezTo>
                        <a:cubicBezTo>
                          <a:pt x="4799" y="592"/>
                          <a:pt x="4611" y="661"/>
                          <a:pt x="4434" y="765"/>
                        </a:cubicBezTo>
                        <a:cubicBezTo>
                          <a:pt x="4061" y="990"/>
                          <a:pt x="3844" y="1334"/>
                          <a:pt x="3808" y="1764"/>
                        </a:cubicBezTo>
                        <a:cubicBezTo>
                          <a:pt x="3692" y="3096"/>
                          <a:pt x="5523" y="5256"/>
                          <a:pt x="7191" y="6928"/>
                        </a:cubicBezTo>
                        <a:cubicBezTo>
                          <a:pt x="5483" y="6168"/>
                          <a:pt x="3411" y="5402"/>
                          <a:pt x="1983" y="5402"/>
                        </a:cubicBezTo>
                        <a:cubicBezTo>
                          <a:pt x="1808" y="5402"/>
                          <a:pt x="1642" y="5413"/>
                          <a:pt x="1488" y="5438"/>
                        </a:cubicBezTo>
                        <a:cubicBezTo>
                          <a:pt x="688" y="5568"/>
                          <a:pt x="340" y="6002"/>
                          <a:pt x="192" y="6346"/>
                        </a:cubicBezTo>
                        <a:cubicBezTo>
                          <a:pt x="1" y="6795"/>
                          <a:pt x="29" y="7236"/>
                          <a:pt x="275" y="7627"/>
                        </a:cubicBezTo>
                        <a:cubicBezTo>
                          <a:pt x="952" y="8698"/>
                          <a:pt x="3340" y="9201"/>
                          <a:pt x="5284" y="9437"/>
                        </a:cubicBezTo>
                        <a:cubicBezTo>
                          <a:pt x="3392" y="10145"/>
                          <a:pt x="1108" y="11336"/>
                          <a:pt x="1068" y="12983"/>
                        </a:cubicBezTo>
                        <a:cubicBezTo>
                          <a:pt x="1057" y="13402"/>
                          <a:pt x="1227" y="13641"/>
                          <a:pt x="1372" y="13768"/>
                        </a:cubicBezTo>
                        <a:cubicBezTo>
                          <a:pt x="1538" y="13914"/>
                          <a:pt x="1755" y="13989"/>
                          <a:pt x="2020" y="13989"/>
                        </a:cubicBezTo>
                        <a:cubicBezTo>
                          <a:pt x="2102" y="13989"/>
                          <a:pt x="2189" y="13981"/>
                          <a:pt x="2281" y="13967"/>
                        </a:cubicBezTo>
                        <a:cubicBezTo>
                          <a:pt x="3500" y="13771"/>
                          <a:pt x="5859" y="12121"/>
                          <a:pt x="7567" y="10815"/>
                        </a:cubicBezTo>
                        <a:lnTo>
                          <a:pt x="7567" y="10815"/>
                        </a:lnTo>
                        <a:cubicBezTo>
                          <a:pt x="6529" y="12755"/>
                          <a:pt x="5349" y="15371"/>
                          <a:pt x="5750" y="16598"/>
                        </a:cubicBezTo>
                        <a:cubicBezTo>
                          <a:pt x="5863" y="16949"/>
                          <a:pt x="6091" y="17199"/>
                          <a:pt x="6413" y="17329"/>
                        </a:cubicBezTo>
                        <a:cubicBezTo>
                          <a:pt x="6728" y="17458"/>
                          <a:pt x="7037" y="17521"/>
                          <a:pt x="7331" y="17521"/>
                        </a:cubicBezTo>
                        <a:cubicBezTo>
                          <a:pt x="7432" y="17521"/>
                          <a:pt x="7532" y="17514"/>
                          <a:pt x="7629" y="17499"/>
                        </a:cubicBezTo>
                        <a:cubicBezTo>
                          <a:pt x="9663" y="17173"/>
                          <a:pt x="10238" y="13641"/>
                          <a:pt x="10390" y="11162"/>
                        </a:cubicBezTo>
                        <a:cubicBezTo>
                          <a:pt x="11204" y="12801"/>
                          <a:pt x="12541" y="14757"/>
                          <a:pt x="14299" y="14757"/>
                        </a:cubicBezTo>
                        <a:cubicBezTo>
                          <a:pt x="14425" y="14757"/>
                          <a:pt x="14552" y="14747"/>
                          <a:pt x="14682" y="14727"/>
                        </a:cubicBezTo>
                        <a:cubicBezTo>
                          <a:pt x="14809" y="14709"/>
                          <a:pt x="14939" y="14676"/>
                          <a:pt x="15073" y="14636"/>
                        </a:cubicBezTo>
                        <a:cubicBezTo>
                          <a:pt x="15840" y="14387"/>
                          <a:pt x="16039" y="13935"/>
                          <a:pt x="16068" y="13598"/>
                        </a:cubicBezTo>
                        <a:cubicBezTo>
                          <a:pt x="16169" y="12555"/>
                          <a:pt x="14505" y="11159"/>
                          <a:pt x="12865" y="10045"/>
                        </a:cubicBezTo>
                        <a:lnTo>
                          <a:pt x="12865" y="10045"/>
                        </a:lnTo>
                        <a:cubicBezTo>
                          <a:pt x="14081" y="10291"/>
                          <a:pt x="15470" y="10503"/>
                          <a:pt x="16657" y="10503"/>
                        </a:cubicBezTo>
                        <a:cubicBezTo>
                          <a:pt x="17056" y="10503"/>
                          <a:pt x="17433" y="10479"/>
                          <a:pt x="17772" y="10424"/>
                        </a:cubicBezTo>
                        <a:cubicBezTo>
                          <a:pt x="18789" y="10265"/>
                          <a:pt x="19408" y="9838"/>
                          <a:pt x="19614" y="9165"/>
                        </a:cubicBezTo>
                        <a:cubicBezTo>
                          <a:pt x="19882" y="8286"/>
                          <a:pt x="19625" y="7746"/>
                          <a:pt x="19369" y="7446"/>
                        </a:cubicBezTo>
                        <a:cubicBezTo>
                          <a:pt x="18935" y="6950"/>
                          <a:pt x="18144" y="6703"/>
                          <a:pt x="16972" y="6703"/>
                        </a:cubicBezTo>
                        <a:cubicBezTo>
                          <a:pt x="16373" y="6703"/>
                          <a:pt x="15675" y="6768"/>
                          <a:pt x="14874" y="6896"/>
                        </a:cubicBezTo>
                        <a:cubicBezTo>
                          <a:pt x="13907" y="7048"/>
                          <a:pt x="12956" y="7269"/>
                          <a:pt x="12189" y="7468"/>
                        </a:cubicBezTo>
                        <a:cubicBezTo>
                          <a:pt x="13752" y="5672"/>
                          <a:pt x="16159" y="2470"/>
                          <a:pt x="15282" y="650"/>
                        </a:cubicBezTo>
                        <a:cubicBezTo>
                          <a:pt x="15017" y="102"/>
                          <a:pt x="14616" y="0"/>
                          <a:pt x="14359" y="0"/>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6"/>
                  <p:cNvSpPr/>
                  <p:nvPr/>
                </p:nvSpPr>
                <p:spPr>
                  <a:xfrm flipH="1">
                    <a:off x="4294100" y="257325"/>
                    <a:ext cx="135375" cy="1049075"/>
                  </a:xfrm>
                  <a:custGeom>
                    <a:avLst/>
                    <a:gdLst/>
                    <a:ahLst/>
                    <a:cxnLst/>
                    <a:rect l="l" t="t" r="r" b="b"/>
                    <a:pathLst>
                      <a:path w="5415" h="41963" extrusionOk="0">
                        <a:moveTo>
                          <a:pt x="576" y="1"/>
                        </a:moveTo>
                        <a:cubicBezTo>
                          <a:pt x="558" y="1"/>
                          <a:pt x="540" y="1"/>
                          <a:pt x="522" y="3"/>
                        </a:cubicBezTo>
                        <a:cubicBezTo>
                          <a:pt x="228" y="50"/>
                          <a:pt x="1" y="307"/>
                          <a:pt x="33" y="603"/>
                        </a:cubicBezTo>
                        <a:lnTo>
                          <a:pt x="4300" y="41471"/>
                        </a:lnTo>
                        <a:cubicBezTo>
                          <a:pt x="4327" y="41753"/>
                          <a:pt x="4565" y="41962"/>
                          <a:pt x="4843" y="41962"/>
                        </a:cubicBezTo>
                        <a:cubicBezTo>
                          <a:pt x="4861" y="41962"/>
                          <a:pt x="4879" y="41961"/>
                          <a:pt x="4896" y="41960"/>
                        </a:cubicBezTo>
                        <a:cubicBezTo>
                          <a:pt x="4915" y="41956"/>
                          <a:pt x="4933" y="41953"/>
                          <a:pt x="4951" y="41953"/>
                        </a:cubicBezTo>
                        <a:cubicBezTo>
                          <a:pt x="5222" y="41894"/>
                          <a:pt x="5414" y="41641"/>
                          <a:pt x="5385" y="41359"/>
                        </a:cubicBezTo>
                        <a:lnTo>
                          <a:pt x="1118" y="491"/>
                        </a:lnTo>
                        <a:cubicBezTo>
                          <a:pt x="1092" y="209"/>
                          <a:pt x="853" y="1"/>
                          <a:pt x="576" y="1"/>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6"/>
                  <p:cNvSpPr/>
                  <p:nvPr/>
                </p:nvSpPr>
                <p:spPr>
                  <a:xfrm flipH="1">
                    <a:off x="3947075" y="483275"/>
                    <a:ext cx="882275" cy="76050"/>
                  </a:xfrm>
                  <a:custGeom>
                    <a:avLst/>
                    <a:gdLst/>
                    <a:ahLst/>
                    <a:cxnLst/>
                    <a:rect l="l" t="t" r="r" b="b"/>
                    <a:pathLst>
                      <a:path w="35291" h="3042" extrusionOk="0">
                        <a:moveTo>
                          <a:pt x="34731" y="1"/>
                        </a:moveTo>
                        <a:cubicBezTo>
                          <a:pt x="34722" y="1"/>
                          <a:pt x="34713" y="1"/>
                          <a:pt x="34704" y="1"/>
                        </a:cubicBezTo>
                        <a:lnTo>
                          <a:pt x="34697" y="1"/>
                        </a:lnTo>
                        <a:lnTo>
                          <a:pt x="532" y="1948"/>
                        </a:lnTo>
                        <a:cubicBezTo>
                          <a:pt x="228" y="1966"/>
                          <a:pt x="0" y="2223"/>
                          <a:pt x="15" y="2527"/>
                        </a:cubicBezTo>
                        <a:cubicBezTo>
                          <a:pt x="32" y="2815"/>
                          <a:pt x="272" y="3042"/>
                          <a:pt x="558" y="3042"/>
                        </a:cubicBezTo>
                        <a:cubicBezTo>
                          <a:pt x="566" y="3042"/>
                          <a:pt x="575" y="3042"/>
                          <a:pt x="583" y="3041"/>
                        </a:cubicBezTo>
                        <a:lnTo>
                          <a:pt x="593" y="3041"/>
                        </a:lnTo>
                        <a:lnTo>
                          <a:pt x="34759" y="1094"/>
                        </a:lnTo>
                        <a:cubicBezTo>
                          <a:pt x="35059" y="1076"/>
                          <a:pt x="35290" y="819"/>
                          <a:pt x="35272" y="515"/>
                        </a:cubicBezTo>
                        <a:cubicBezTo>
                          <a:pt x="35259" y="227"/>
                          <a:pt x="35017" y="1"/>
                          <a:pt x="34731" y="1"/>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flipH="1">
                    <a:off x="3654050" y="1891175"/>
                    <a:ext cx="522050" cy="500175"/>
                  </a:xfrm>
                  <a:custGeom>
                    <a:avLst/>
                    <a:gdLst/>
                    <a:ahLst/>
                    <a:cxnLst/>
                    <a:rect l="l" t="t" r="r" b="b"/>
                    <a:pathLst>
                      <a:path w="20882" h="20007" extrusionOk="0">
                        <a:moveTo>
                          <a:pt x="7689" y="1"/>
                        </a:moveTo>
                        <a:cubicBezTo>
                          <a:pt x="5935" y="1"/>
                          <a:pt x="1" y="13702"/>
                          <a:pt x="1315" y="15074"/>
                        </a:cubicBezTo>
                        <a:cubicBezTo>
                          <a:pt x="2539" y="16354"/>
                          <a:pt x="12824" y="20007"/>
                          <a:pt x="14921" y="20007"/>
                        </a:cubicBezTo>
                        <a:cubicBezTo>
                          <a:pt x="15093" y="20007"/>
                          <a:pt x="15209" y="19982"/>
                          <a:pt x="15262" y="19930"/>
                        </a:cubicBezTo>
                        <a:cubicBezTo>
                          <a:pt x="15957" y="19235"/>
                          <a:pt x="20882" y="5596"/>
                          <a:pt x="20882" y="5596"/>
                        </a:cubicBezTo>
                        <a:cubicBezTo>
                          <a:pt x="20882" y="5596"/>
                          <a:pt x="9429" y="294"/>
                          <a:pt x="7742" y="5"/>
                        </a:cubicBezTo>
                        <a:cubicBezTo>
                          <a:pt x="7725" y="2"/>
                          <a:pt x="7707" y="1"/>
                          <a:pt x="7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flipH="1">
                    <a:off x="3618750" y="1150875"/>
                    <a:ext cx="1552950" cy="785675"/>
                  </a:xfrm>
                  <a:custGeom>
                    <a:avLst/>
                    <a:gdLst/>
                    <a:ahLst/>
                    <a:cxnLst/>
                    <a:rect l="l" t="t" r="r" b="b"/>
                    <a:pathLst>
                      <a:path w="62118" h="31427" extrusionOk="0">
                        <a:moveTo>
                          <a:pt x="4734" y="1"/>
                        </a:moveTo>
                        <a:lnTo>
                          <a:pt x="0" y="21478"/>
                        </a:lnTo>
                        <a:lnTo>
                          <a:pt x="58140" y="31426"/>
                        </a:lnTo>
                        <a:lnTo>
                          <a:pt x="62117" y="11016"/>
                        </a:lnTo>
                        <a:lnTo>
                          <a:pt x="4734" y="1"/>
                        </a:ln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flipH="1">
                    <a:off x="4207975" y="1256525"/>
                    <a:ext cx="477625" cy="430800"/>
                  </a:xfrm>
                  <a:custGeom>
                    <a:avLst/>
                    <a:gdLst/>
                    <a:ahLst/>
                    <a:cxnLst/>
                    <a:rect l="l" t="t" r="r" b="b"/>
                    <a:pathLst>
                      <a:path w="19105" h="17232" extrusionOk="0">
                        <a:moveTo>
                          <a:pt x="3386" y="3663"/>
                        </a:moveTo>
                        <a:cubicBezTo>
                          <a:pt x="3476" y="3663"/>
                          <a:pt x="3587" y="3680"/>
                          <a:pt x="3724" y="3725"/>
                        </a:cubicBezTo>
                        <a:cubicBezTo>
                          <a:pt x="5226" y="4217"/>
                          <a:pt x="7592" y="7152"/>
                          <a:pt x="8935" y="9008"/>
                        </a:cubicBezTo>
                        <a:cubicBezTo>
                          <a:pt x="8780" y="9045"/>
                          <a:pt x="8609" y="9077"/>
                          <a:pt x="8429" y="9117"/>
                        </a:cubicBezTo>
                        <a:cubicBezTo>
                          <a:pt x="8472" y="8915"/>
                          <a:pt x="8378" y="8704"/>
                          <a:pt x="8193" y="8599"/>
                        </a:cubicBezTo>
                        <a:cubicBezTo>
                          <a:pt x="6055" y="7405"/>
                          <a:pt x="2997" y="5227"/>
                          <a:pt x="2895" y="4123"/>
                        </a:cubicBezTo>
                        <a:cubicBezTo>
                          <a:pt x="2889" y="4018"/>
                          <a:pt x="2899" y="3906"/>
                          <a:pt x="3062" y="3772"/>
                        </a:cubicBezTo>
                        <a:cubicBezTo>
                          <a:pt x="3125" y="3720"/>
                          <a:pt x="3221" y="3663"/>
                          <a:pt x="3386" y="3663"/>
                        </a:cubicBezTo>
                        <a:close/>
                        <a:moveTo>
                          <a:pt x="8887" y="958"/>
                        </a:moveTo>
                        <a:cubicBezTo>
                          <a:pt x="8951" y="958"/>
                          <a:pt x="9011" y="968"/>
                          <a:pt x="9069" y="986"/>
                        </a:cubicBezTo>
                        <a:cubicBezTo>
                          <a:pt x="10227" y="1365"/>
                          <a:pt x="10415" y="5321"/>
                          <a:pt x="10176" y="8010"/>
                        </a:cubicBezTo>
                        <a:cubicBezTo>
                          <a:pt x="10162" y="8198"/>
                          <a:pt x="10256" y="8379"/>
                          <a:pt x="10423" y="8469"/>
                        </a:cubicBezTo>
                        <a:cubicBezTo>
                          <a:pt x="10498" y="8510"/>
                          <a:pt x="10577" y="8530"/>
                          <a:pt x="10656" y="8530"/>
                        </a:cubicBezTo>
                        <a:cubicBezTo>
                          <a:pt x="10759" y="8530"/>
                          <a:pt x="10861" y="8495"/>
                          <a:pt x="10947" y="8429"/>
                        </a:cubicBezTo>
                        <a:cubicBezTo>
                          <a:pt x="13380" y="6560"/>
                          <a:pt x="16406" y="4686"/>
                          <a:pt x="17364" y="4686"/>
                        </a:cubicBezTo>
                        <a:cubicBezTo>
                          <a:pt x="17420" y="4686"/>
                          <a:pt x="17470" y="4692"/>
                          <a:pt x="17512" y="4706"/>
                        </a:cubicBezTo>
                        <a:cubicBezTo>
                          <a:pt x="17512" y="4713"/>
                          <a:pt x="17523" y="4753"/>
                          <a:pt x="17523" y="4833"/>
                        </a:cubicBezTo>
                        <a:cubicBezTo>
                          <a:pt x="17479" y="6403"/>
                          <a:pt x="13311" y="8339"/>
                          <a:pt x="10694" y="9193"/>
                        </a:cubicBezTo>
                        <a:cubicBezTo>
                          <a:pt x="10567" y="9232"/>
                          <a:pt x="10470" y="9324"/>
                          <a:pt x="10412" y="9432"/>
                        </a:cubicBezTo>
                        <a:cubicBezTo>
                          <a:pt x="10408" y="9432"/>
                          <a:pt x="10408" y="9428"/>
                          <a:pt x="10405" y="9424"/>
                        </a:cubicBezTo>
                        <a:cubicBezTo>
                          <a:pt x="9315" y="6754"/>
                          <a:pt x="7886" y="2216"/>
                          <a:pt x="8574" y="1116"/>
                        </a:cubicBezTo>
                        <a:cubicBezTo>
                          <a:pt x="8639" y="1011"/>
                          <a:pt x="8711" y="968"/>
                          <a:pt x="8838" y="960"/>
                        </a:cubicBezTo>
                        <a:cubicBezTo>
                          <a:pt x="8854" y="958"/>
                          <a:pt x="8871" y="958"/>
                          <a:pt x="8887" y="958"/>
                        </a:cubicBezTo>
                        <a:close/>
                        <a:moveTo>
                          <a:pt x="3733" y="8951"/>
                        </a:moveTo>
                        <a:cubicBezTo>
                          <a:pt x="4877" y="8951"/>
                          <a:pt x="6174" y="9124"/>
                          <a:pt x="7249" y="9349"/>
                        </a:cubicBezTo>
                        <a:cubicBezTo>
                          <a:pt x="5597" y="9656"/>
                          <a:pt x="3539" y="9971"/>
                          <a:pt x="2193" y="9971"/>
                        </a:cubicBezTo>
                        <a:cubicBezTo>
                          <a:pt x="1747" y="9971"/>
                          <a:pt x="1379" y="9936"/>
                          <a:pt x="1130" y="9855"/>
                        </a:cubicBezTo>
                        <a:cubicBezTo>
                          <a:pt x="1018" y="9819"/>
                          <a:pt x="985" y="9787"/>
                          <a:pt x="981" y="9787"/>
                        </a:cubicBezTo>
                        <a:cubicBezTo>
                          <a:pt x="1349" y="9171"/>
                          <a:pt x="2445" y="8951"/>
                          <a:pt x="3733" y="8951"/>
                        </a:cubicBezTo>
                        <a:close/>
                        <a:moveTo>
                          <a:pt x="11270" y="10214"/>
                        </a:moveTo>
                        <a:lnTo>
                          <a:pt x="11270" y="10214"/>
                        </a:lnTo>
                        <a:cubicBezTo>
                          <a:pt x="12037" y="10355"/>
                          <a:pt x="13549" y="10673"/>
                          <a:pt x="14964" y="11136"/>
                        </a:cubicBezTo>
                        <a:cubicBezTo>
                          <a:pt x="17570" y="11987"/>
                          <a:pt x="18011" y="12721"/>
                          <a:pt x="18080" y="12997"/>
                        </a:cubicBezTo>
                        <a:cubicBezTo>
                          <a:pt x="18098" y="13080"/>
                          <a:pt x="18160" y="13326"/>
                          <a:pt x="17754" y="13745"/>
                        </a:cubicBezTo>
                        <a:cubicBezTo>
                          <a:pt x="17641" y="13862"/>
                          <a:pt x="17473" y="13920"/>
                          <a:pt x="17251" y="13920"/>
                        </a:cubicBezTo>
                        <a:cubicBezTo>
                          <a:pt x="17052" y="13920"/>
                          <a:pt x="16811" y="13874"/>
                          <a:pt x="16528" y="13782"/>
                        </a:cubicBezTo>
                        <a:cubicBezTo>
                          <a:pt x="14870" y="13239"/>
                          <a:pt x="12551" y="11339"/>
                          <a:pt x="11270" y="10214"/>
                        </a:cubicBezTo>
                        <a:close/>
                        <a:moveTo>
                          <a:pt x="9329" y="9979"/>
                        </a:moveTo>
                        <a:lnTo>
                          <a:pt x="9329" y="9979"/>
                        </a:lnTo>
                        <a:cubicBezTo>
                          <a:pt x="8131" y="12358"/>
                          <a:pt x="6037" y="15485"/>
                          <a:pt x="4569" y="15485"/>
                        </a:cubicBezTo>
                        <a:cubicBezTo>
                          <a:pt x="4468" y="15485"/>
                          <a:pt x="4369" y="15470"/>
                          <a:pt x="4275" y="15439"/>
                        </a:cubicBezTo>
                        <a:cubicBezTo>
                          <a:pt x="4075" y="15374"/>
                          <a:pt x="3879" y="15230"/>
                          <a:pt x="3695" y="15016"/>
                        </a:cubicBezTo>
                        <a:cubicBezTo>
                          <a:pt x="3674" y="14994"/>
                          <a:pt x="3641" y="14954"/>
                          <a:pt x="3659" y="14842"/>
                        </a:cubicBezTo>
                        <a:cubicBezTo>
                          <a:pt x="3840" y="13717"/>
                          <a:pt x="7126" y="11335"/>
                          <a:pt x="9329" y="9979"/>
                        </a:cubicBezTo>
                        <a:close/>
                        <a:moveTo>
                          <a:pt x="10318" y="11078"/>
                        </a:moveTo>
                        <a:cubicBezTo>
                          <a:pt x="11707" y="13326"/>
                          <a:pt x="12800" y="15686"/>
                          <a:pt x="12460" y="16217"/>
                        </a:cubicBezTo>
                        <a:cubicBezTo>
                          <a:pt x="12437" y="16255"/>
                          <a:pt x="12362" y="16274"/>
                          <a:pt x="12255" y="16274"/>
                        </a:cubicBezTo>
                        <a:cubicBezTo>
                          <a:pt x="12198" y="16274"/>
                          <a:pt x="12131" y="16268"/>
                          <a:pt x="12058" y="16257"/>
                        </a:cubicBezTo>
                        <a:cubicBezTo>
                          <a:pt x="10278" y="15968"/>
                          <a:pt x="10169" y="13080"/>
                          <a:pt x="10318" y="11078"/>
                        </a:cubicBezTo>
                        <a:close/>
                        <a:moveTo>
                          <a:pt x="8886" y="1"/>
                        </a:moveTo>
                        <a:cubicBezTo>
                          <a:pt x="8850" y="1"/>
                          <a:pt x="8813" y="2"/>
                          <a:pt x="8776" y="4"/>
                        </a:cubicBezTo>
                        <a:cubicBezTo>
                          <a:pt x="8342" y="34"/>
                          <a:pt x="7991" y="240"/>
                          <a:pt x="7763" y="605"/>
                        </a:cubicBezTo>
                        <a:cubicBezTo>
                          <a:pt x="7054" y="1738"/>
                          <a:pt x="7694" y="4496"/>
                          <a:pt x="8414" y="6747"/>
                        </a:cubicBezTo>
                        <a:cubicBezTo>
                          <a:pt x="7101" y="5111"/>
                          <a:pt x="5374" y="3258"/>
                          <a:pt x="4021" y="2817"/>
                        </a:cubicBezTo>
                        <a:cubicBezTo>
                          <a:pt x="3783" y="2739"/>
                          <a:pt x="3571" y="2706"/>
                          <a:pt x="3382" y="2706"/>
                        </a:cubicBezTo>
                        <a:cubicBezTo>
                          <a:pt x="2958" y="2706"/>
                          <a:pt x="2654" y="2868"/>
                          <a:pt x="2454" y="3030"/>
                        </a:cubicBezTo>
                        <a:cubicBezTo>
                          <a:pt x="2077" y="3341"/>
                          <a:pt x="1904" y="3747"/>
                          <a:pt x="1944" y="4210"/>
                        </a:cubicBezTo>
                        <a:cubicBezTo>
                          <a:pt x="2056" y="5473"/>
                          <a:pt x="3949" y="7011"/>
                          <a:pt x="5570" y="8108"/>
                        </a:cubicBezTo>
                        <a:cubicBezTo>
                          <a:pt x="5006" y="8042"/>
                          <a:pt x="4397" y="7995"/>
                          <a:pt x="3795" y="7995"/>
                        </a:cubicBezTo>
                        <a:cubicBezTo>
                          <a:pt x="2259" y="7995"/>
                          <a:pt x="770" y="8297"/>
                          <a:pt x="203" y="9334"/>
                        </a:cubicBezTo>
                        <a:cubicBezTo>
                          <a:pt x="1" y="9703"/>
                          <a:pt x="41" y="9992"/>
                          <a:pt x="113" y="10174"/>
                        </a:cubicBezTo>
                        <a:cubicBezTo>
                          <a:pt x="221" y="10445"/>
                          <a:pt x="460" y="10644"/>
                          <a:pt x="829" y="10764"/>
                        </a:cubicBezTo>
                        <a:cubicBezTo>
                          <a:pt x="1171" y="10875"/>
                          <a:pt x="1653" y="10921"/>
                          <a:pt x="2218" y="10921"/>
                        </a:cubicBezTo>
                        <a:cubicBezTo>
                          <a:pt x="3599" y="10921"/>
                          <a:pt x="5471" y="10645"/>
                          <a:pt x="6974" y="10373"/>
                        </a:cubicBezTo>
                        <a:lnTo>
                          <a:pt x="6974" y="10373"/>
                        </a:lnTo>
                        <a:cubicBezTo>
                          <a:pt x="5165" y="11625"/>
                          <a:pt x="2917" y="13413"/>
                          <a:pt x="2715" y="14690"/>
                        </a:cubicBezTo>
                        <a:cubicBezTo>
                          <a:pt x="2657" y="15052"/>
                          <a:pt x="2743" y="15382"/>
                          <a:pt x="2972" y="15642"/>
                        </a:cubicBezTo>
                        <a:cubicBezTo>
                          <a:pt x="3272" y="15990"/>
                          <a:pt x="3608" y="16228"/>
                          <a:pt x="3978" y="16347"/>
                        </a:cubicBezTo>
                        <a:cubicBezTo>
                          <a:pt x="4167" y="16409"/>
                          <a:pt x="4358" y="16438"/>
                          <a:pt x="4549" y="16438"/>
                        </a:cubicBezTo>
                        <a:cubicBezTo>
                          <a:pt x="6338" y="16438"/>
                          <a:pt x="8182" y="13901"/>
                          <a:pt x="9326" y="11973"/>
                        </a:cubicBezTo>
                        <a:lnTo>
                          <a:pt x="9326" y="11973"/>
                        </a:lnTo>
                        <a:cubicBezTo>
                          <a:pt x="9297" y="13934"/>
                          <a:pt x="9641" y="16496"/>
                          <a:pt x="11515" y="17107"/>
                        </a:cubicBezTo>
                        <a:cubicBezTo>
                          <a:pt x="11639" y="17147"/>
                          <a:pt x="11769" y="17179"/>
                          <a:pt x="11903" y="17201"/>
                        </a:cubicBezTo>
                        <a:cubicBezTo>
                          <a:pt x="12032" y="17222"/>
                          <a:pt x="12150" y="17232"/>
                          <a:pt x="12258" y="17232"/>
                        </a:cubicBezTo>
                        <a:cubicBezTo>
                          <a:pt x="12821" y="17232"/>
                          <a:pt x="13115" y="16974"/>
                          <a:pt x="13267" y="16735"/>
                        </a:cubicBezTo>
                        <a:cubicBezTo>
                          <a:pt x="13832" y="15851"/>
                          <a:pt x="12988" y="13850"/>
                          <a:pt x="12037" y="12110"/>
                        </a:cubicBezTo>
                        <a:lnTo>
                          <a:pt x="12037" y="12110"/>
                        </a:lnTo>
                        <a:cubicBezTo>
                          <a:pt x="13332" y="13145"/>
                          <a:pt x="14931" y="14266"/>
                          <a:pt x="16231" y="14690"/>
                        </a:cubicBezTo>
                        <a:cubicBezTo>
                          <a:pt x="16609" y="14815"/>
                          <a:pt x="16953" y="14877"/>
                          <a:pt x="17261" y="14877"/>
                        </a:cubicBezTo>
                        <a:cubicBezTo>
                          <a:pt x="17747" y="14877"/>
                          <a:pt x="18143" y="14722"/>
                          <a:pt x="18442" y="14411"/>
                        </a:cubicBezTo>
                        <a:cubicBezTo>
                          <a:pt x="19083" y="13753"/>
                          <a:pt x="19104" y="13156"/>
                          <a:pt x="19010" y="12768"/>
                        </a:cubicBezTo>
                        <a:cubicBezTo>
                          <a:pt x="18771" y="11802"/>
                          <a:pt x="17545" y="10969"/>
                          <a:pt x="15265" y="10224"/>
                        </a:cubicBezTo>
                        <a:cubicBezTo>
                          <a:pt x="14335" y="9920"/>
                          <a:pt x="13386" y="9681"/>
                          <a:pt x="12612" y="9511"/>
                        </a:cubicBezTo>
                        <a:cubicBezTo>
                          <a:pt x="14827" y="8624"/>
                          <a:pt x="18427" y="6877"/>
                          <a:pt x="18478" y="4858"/>
                        </a:cubicBezTo>
                        <a:cubicBezTo>
                          <a:pt x="18500" y="4101"/>
                          <a:pt x="18019" y="3862"/>
                          <a:pt x="17809" y="3794"/>
                        </a:cubicBezTo>
                        <a:cubicBezTo>
                          <a:pt x="17699" y="3758"/>
                          <a:pt x="17574" y="3741"/>
                          <a:pt x="17438" y="3741"/>
                        </a:cubicBezTo>
                        <a:cubicBezTo>
                          <a:pt x="15925" y="3741"/>
                          <a:pt x="12897" y="5795"/>
                          <a:pt x="11201" y="7039"/>
                        </a:cubicBezTo>
                        <a:cubicBezTo>
                          <a:pt x="11298" y="4894"/>
                          <a:pt x="11244" y="692"/>
                          <a:pt x="9366" y="77"/>
                        </a:cubicBezTo>
                        <a:cubicBezTo>
                          <a:pt x="9215" y="27"/>
                          <a:pt x="9053" y="1"/>
                          <a:pt x="8886" y="1"/>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6"/>
                  <p:cNvSpPr/>
                  <p:nvPr/>
                </p:nvSpPr>
                <p:spPr>
                  <a:xfrm flipH="1">
                    <a:off x="3639200" y="1356525"/>
                    <a:ext cx="1506525" cy="300200"/>
                  </a:xfrm>
                  <a:custGeom>
                    <a:avLst/>
                    <a:gdLst/>
                    <a:ahLst/>
                    <a:cxnLst/>
                    <a:rect l="l" t="t" r="r" b="b"/>
                    <a:pathLst>
                      <a:path w="60261" h="12008" extrusionOk="0">
                        <a:moveTo>
                          <a:pt x="574" y="0"/>
                        </a:moveTo>
                        <a:cubicBezTo>
                          <a:pt x="320" y="0"/>
                          <a:pt x="102" y="195"/>
                          <a:pt x="55" y="452"/>
                        </a:cubicBezTo>
                        <a:cubicBezTo>
                          <a:pt x="0" y="749"/>
                          <a:pt x="196" y="1035"/>
                          <a:pt x="493" y="1090"/>
                        </a:cubicBezTo>
                        <a:lnTo>
                          <a:pt x="59570" y="11996"/>
                        </a:lnTo>
                        <a:cubicBezTo>
                          <a:pt x="59577" y="12000"/>
                          <a:pt x="59587" y="12000"/>
                          <a:pt x="59598" y="12003"/>
                        </a:cubicBezTo>
                        <a:cubicBezTo>
                          <a:pt x="59621" y="12006"/>
                          <a:pt x="59644" y="12008"/>
                          <a:pt x="59667" y="12008"/>
                        </a:cubicBezTo>
                        <a:cubicBezTo>
                          <a:pt x="59926" y="12008"/>
                          <a:pt x="60156" y="11821"/>
                          <a:pt x="60206" y="11559"/>
                        </a:cubicBezTo>
                        <a:cubicBezTo>
                          <a:pt x="60260" y="11262"/>
                          <a:pt x="60065" y="10976"/>
                          <a:pt x="59769" y="10921"/>
                        </a:cubicBezTo>
                        <a:lnTo>
                          <a:pt x="692" y="14"/>
                        </a:lnTo>
                        <a:cubicBezTo>
                          <a:pt x="652" y="5"/>
                          <a:pt x="612" y="0"/>
                          <a:pt x="574" y="0"/>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6"/>
                  <p:cNvSpPr/>
                  <p:nvPr/>
                </p:nvSpPr>
                <p:spPr>
                  <a:xfrm flipH="1">
                    <a:off x="4376450" y="1256550"/>
                    <a:ext cx="140700" cy="554700"/>
                  </a:xfrm>
                  <a:custGeom>
                    <a:avLst/>
                    <a:gdLst/>
                    <a:ahLst/>
                    <a:cxnLst/>
                    <a:rect l="l" t="t" r="r" b="b"/>
                    <a:pathLst>
                      <a:path w="5628" h="22188" extrusionOk="0">
                        <a:moveTo>
                          <a:pt x="5046" y="1"/>
                        </a:moveTo>
                        <a:cubicBezTo>
                          <a:pt x="4788" y="1"/>
                          <a:pt x="4552" y="198"/>
                          <a:pt x="4492" y="481"/>
                        </a:cubicBezTo>
                        <a:lnTo>
                          <a:pt x="66" y="21478"/>
                        </a:lnTo>
                        <a:cubicBezTo>
                          <a:pt x="1" y="21800"/>
                          <a:pt x="181" y="22112"/>
                          <a:pt x="478" y="22177"/>
                        </a:cubicBezTo>
                        <a:cubicBezTo>
                          <a:pt x="513" y="22184"/>
                          <a:pt x="547" y="22187"/>
                          <a:pt x="582" y="22187"/>
                        </a:cubicBezTo>
                        <a:cubicBezTo>
                          <a:pt x="840" y="22187"/>
                          <a:pt x="1076" y="21991"/>
                          <a:pt x="1137" y="21706"/>
                        </a:cubicBezTo>
                        <a:lnTo>
                          <a:pt x="5563" y="706"/>
                        </a:lnTo>
                        <a:cubicBezTo>
                          <a:pt x="5628" y="384"/>
                          <a:pt x="5447" y="73"/>
                          <a:pt x="5150" y="11"/>
                        </a:cubicBezTo>
                        <a:cubicBezTo>
                          <a:pt x="5115" y="4"/>
                          <a:pt x="5080" y="1"/>
                          <a:pt x="5046" y="1"/>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6"/>
                  <p:cNvSpPr/>
                  <p:nvPr/>
                </p:nvSpPr>
                <p:spPr>
                  <a:xfrm flipH="1">
                    <a:off x="5033800" y="1457400"/>
                    <a:ext cx="128350" cy="119800"/>
                  </a:xfrm>
                  <a:custGeom>
                    <a:avLst/>
                    <a:gdLst/>
                    <a:ahLst/>
                    <a:cxnLst/>
                    <a:rect l="l" t="t" r="r" b="b"/>
                    <a:pathLst>
                      <a:path w="5134" h="4792" extrusionOk="0">
                        <a:moveTo>
                          <a:pt x="1041" y="0"/>
                        </a:moveTo>
                        <a:cubicBezTo>
                          <a:pt x="1" y="0"/>
                          <a:pt x="189" y="3363"/>
                          <a:pt x="907" y="4162"/>
                        </a:cubicBezTo>
                        <a:cubicBezTo>
                          <a:pt x="1268" y="4565"/>
                          <a:pt x="1919" y="4792"/>
                          <a:pt x="2581" y="4792"/>
                        </a:cubicBezTo>
                        <a:cubicBezTo>
                          <a:pt x="3392" y="4792"/>
                          <a:pt x="4219" y="4450"/>
                          <a:pt x="4544" y="3673"/>
                        </a:cubicBezTo>
                        <a:cubicBezTo>
                          <a:pt x="5134" y="2258"/>
                          <a:pt x="1486" y="167"/>
                          <a:pt x="1486" y="167"/>
                        </a:cubicBezTo>
                        <a:cubicBezTo>
                          <a:pt x="1318" y="52"/>
                          <a:pt x="1170" y="0"/>
                          <a:pt x="1041"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flipH="1">
                    <a:off x="3960650" y="1826250"/>
                    <a:ext cx="1059150" cy="969575"/>
                  </a:xfrm>
                  <a:custGeom>
                    <a:avLst/>
                    <a:gdLst/>
                    <a:ahLst/>
                    <a:cxnLst/>
                    <a:rect l="l" t="t" r="r" b="b"/>
                    <a:pathLst>
                      <a:path w="42366" h="38783" extrusionOk="0">
                        <a:moveTo>
                          <a:pt x="1651" y="0"/>
                        </a:moveTo>
                        <a:lnTo>
                          <a:pt x="1" y="37552"/>
                        </a:lnTo>
                        <a:lnTo>
                          <a:pt x="40702" y="38783"/>
                        </a:lnTo>
                        <a:lnTo>
                          <a:pt x="42366" y="1755"/>
                        </a:lnTo>
                        <a:lnTo>
                          <a:pt x="1651" y="0"/>
                        </a:ln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flipH="1">
                    <a:off x="3959725" y="2062700"/>
                    <a:ext cx="1041975" cy="73150"/>
                  </a:xfrm>
                  <a:custGeom>
                    <a:avLst/>
                    <a:gdLst/>
                    <a:ahLst/>
                    <a:cxnLst/>
                    <a:rect l="l" t="t" r="r" b="b"/>
                    <a:pathLst>
                      <a:path w="41679" h="2926" extrusionOk="0">
                        <a:moveTo>
                          <a:pt x="495" y="1"/>
                        </a:moveTo>
                        <a:cubicBezTo>
                          <a:pt x="239" y="1"/>
                          <a:pt x="26" y="200"/>
                          <a:pt x="11" y="457"/>
                        </a:cubicBezTo>
                        <a:cubicBezTo>
                          <a:pt x="0" y="711"/>
                          <a:pt x="185" y="924"/>
                          <a:pt x="431" y="957"/>
                        </a:cubicBezTo>
                        <a:cubicBezTo>
                          <a:pt x="442" y="957"/>
                          <a:pt x="456" y="961"/>
                          <a:pt x="467" y="961"/>
                        </a:cubicBezTo>
                        <a:lnTo>
                          <a:pt x="41161" y="2925"/>
                        </a:lnTo>
                        <a:cubicBezTo>
                          <a:pt x="41168" y="2926"/>
                          <a:pt x="41175" y="2926"/>
                          <a:pt x="41182" y="2926"/>
                        </a:cubicBezTo>
                        <a:cubicBezTo>
                          <a:pt x="41440" y="2926"/>
                          <a:pt x="41653" y="2727"/>
                          <a:pt x="41663" y="2470"/>
                        </a:cubicBezTo>
                        <a:cubicBezTo>
                          <a:pt x="41678" y="2205"/>
                          <a:pt x="41464" y="1985"/>
                          <a:pt x="41211" y="1967"/>
                        </a:cubicBezTo>
                        <a:lnTo>
                          <a:pt x="514" y="1"/>
                        </a:lnTo>
                        <a:cubicBezTo>
                          <a:pt x="508" y="1"/>
                          <a:pt x="501" y="1"/>
                          <a:pt x="495"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6"/>
                  <p:cNvSpPr/>
                  <p:nvPr/>
                </p:nvSpPr>
                <p:spPr>
                  <a:xfrm flipH="1">
                    <a:off x="4238575" y="1870250"/>
                    <a:ext cx="487650" cy="425475"/>
                  </a:xfrm>
                  <a:custGeom>
                    <a:avLst/>
                    <a:gdLst/>
                    <a:ahLst/>
                    <a:cxnLst/>
                    <a:rect l="l" t="t" r="r" b="b"/>
                    <a:pathLst>
                      <a:path w="19506" h="17019" extrusionOk="0">
                        <a:moveTo>
                          <a:pt x="7213" y="958"/>
                        </a:moveTo>
                        <a:cubicBezTo>
                          <a:pt x="7236" y="958"/>
                          <a:pt x="7259" y="959"/>
                          <a:pt x="7281" y="961"/>
                        </a:cubicBezTo>
                        <a:cubicBezTo>
                          <a:pt x="8490" y="1117"/>
                          <a:pt x="9413" y="4968"/>
                          <a:pt x="9685" y="7652"/>
                        </a:cubicBezTo>
                        <a:cubicBezTo>
                          <a:pt x="9703" y="7841"/>
                          <a:pt x="9830" y="8000"/>
                          <a:pt x="10010" y="8058"/>
                        </a:cubicBezTo>
                        <a:cubicBezTo>
                          <a:pt x="10062" y="8075"/>
                          <a:pt x="10114" y="8083"/>
                          <a:pt x="10165" y="8083"/>
                        </a:cubicBezTo>
                        <a:cubicBezTo>
                          <a:pt x="10300" y="8083"/>
                          <a:pt x="10428" y="8025"/>
                          <a:pt x="10517" y="7921"/>
                        </a:cubicBezTo>
                        <a:cubicBezTo>
                          <a:pt x="12636" y="5542"/>
                          <a:pt x="15381" y="3032"/>
                          <a:pt x="16220" y="3032"/>
                        </a:cubicBezTo>
                        <a:cubicBezTo>
                          <a:pt x="16236" y="3032"/>
                          <a:pt x="16252" y="3033"/>
                          <a:pt x="16267" y="3035"/>
                        </a:cubicBezTo>
                        <a:cubicBezTo>
                          <a:pt x="16271" y="3042"/>
                          <a:pt x="16289" y="3079"/>
                          <a:pt x="16304" y="3158"/>
                        </a:cubicBezTo>
                        <a:cubicBezTo>
                          <a:pt x="16556" y="4707"/>
                          <a:pt x="12822" y="7392"/>
                          <a:pt x="10412" y="8720"/>
                        </a:cubicBezTo>
                        <a:cubicBezTo>
                          <a:pt x="10296" y="8781"/>
                          <a:pt x="10216" y="8886"/>
                          <a:pt x="10181" y="9010"/>
                        </a:cubicBezTo>
                        <a:cubicBezTo>
                          <a:pt x="10177" y="9006"/>
                          <a:pt x="10173" y="9002"/>
                          <a:pt x="10169" y="9002"/>
                        </a:cubicBezTo>
                        <a:cubicBezTo>
                          <a:pt x="8602" y="6578"/>
                          <a:pt x="6348" y="2391"/>
                          <a:pt x="6819" y="1178"/>
                        </a:cubicBezTo>
                        <a:cubicBezTo>
                          <a:pt x="6862" y="1066"/>
                          <a:pt x="6927" y="1008"/>
                          <a:pt x="7046" y="979"/>
                        </a:cubicBezTo>
                        <a:cubicBezTo>
                          <a:pt x="7104" y="964"/>
                          <a:pt x="7159" y="958"/>
                          <a:pt x="7213" y="958"/>
                        </a:cubicBezTo>
                        <a:close/>
                        <a:moveTo>
                          <a:pt x="2367" y="4641"/>
                        </a:moveTo>
                        <a:cubicBezTo>
                          <a:pt x="2420" y="4641"/>
                          <a:pt x="2479" y="4644"/>
                          <a:pt x="2545" y="4652"/>
                        </a:cubicBezTo>
                        <a:cubicBezTo>
                          <a:pt x="4108" y="4855"/>
                          <a:pt x="6981" y="7294"/>
                          <a:pt x="8649" y="8868"/>
                        </a:cubicBezTo>
                        <a:cubicBezTo>
                          <a:pt x="8505" y="8930"/>
                          <a:pt x="8342" y="8995"/>
                          <a:pt x="8172" y="9067"/>
                        </a:cubicBezTo>
                        <a:cubicBezTo>
                          <a:pt x="8175" y="8861"/>
                          <a:pt x="8045" y="8673"/>
                          <a:pt x="7846" y="8604"/>
                        </a:cubicBezTo>
                        <a:cubicBezTo>
                          <a:pt x="5519" y="7829"/>
                          <a:pt x="2107" y="6263"/>
                          <a:pt x="1803" y="5199"/>
                        </a:cubicBezTo>
                        <a:cubicBezTo>
                          <a:pt x="1778" y="5098"/>
                          <a:pt x="1766" y="4982"/>
                          <a:pt x="1900" y="4823"/>
                        </a:cubicBezTo>
                        <a:cubicBezTo>
                          <a:pt x="1970" y="4740"/>
                          <a:pt x="2089" y="4641"/>
                          <a:pt x="2367" y="4641"/>
                        </a:cubicBezTo>
                        <a:close/>
                        <a:moveTo>
                          <a:pt x="6718" y="9513"/>
                        </a:moveTo>
                        <a:cubicBezTo>
                          <a:pt x="6832" y="9513"/>
                          <a:pt x="6944" y="9514"/>
                          <a:pt x="7054" y="9516"/>
                        </a:cubicBezTo>
                        <a:cubicBezTo>
                          <a:pt x="5105" y="10279"/>
                          <a:pt x="2533" y="11172"/>
                          <a:pt x="1356" y="11172"/>
                        </a:cubicBezTo>
                        <a:cubicBezTo>
                          <a:pt x="1276" y="11172"/>
                          <a:pt x="1203" y="11168"/>
                          <a:pt x="1137" y="11159"/>
                        </a:cubicBezTo>
                        <a:cubicBezTo>
                          <a:pt x="1021" y="11145"/>
                          <a:pt x="985" y="11119"/>
                          <a:pt x="981" y="11119"/>
                        </a:cubicBezTo>
                        <a:cubicBezTo>
                          <a:pt x="1422" y="9909"/>
                          <a:pt x="4417" y="9513"/>
                          <a:pt x="6718" y="9513"/>
                        </a:cubicBezTo>
                        <a:close/>
                        <a:moveTo>
                          <a:pt x="11168" y="9610"/>
                        </a:moveTo>
                        <a:cubicBezTo>
                          <a:pt x="11946" y="9610"/>
                          <a:pt x="13491" y="9636"/>
                          <a:pt x="14971" y="9827"/>
                        </a:cubicBezTo>
                        <a:cubicBezTo>
                          <a:pt x="17690" y="10174"/>
                          <a:pt x="18258" y="10815"/>
                          <a:pt x="18377" y="11076"/>
                        </a:cubicBezTo>
                        <a:cubicBezTo>
                          <a:pt x="18413" y="11152"/>
                          <a:pt x="18518" y="11383"/>
                          <a:pt x="18199" y="11868"/>
                        </a:cubicBezTo>
                        <a:cubicBezTo>
                          <a:pt x="18073" y="12064"/>
                          <a:pt x="17808" y="12163"/>
                          <a:pt x="17412" y="12163"/>
                        </a:cubicBezTo>
                        <a:cubicBezTo>
                          <a:pt x="17287" y="12163"/>
                          <a:pt x="17149" y="12153"/>
                          <a:pt x="16998" y="12133"/>
                        </a:cubicBezTo>
                        <a:cubicBezTo>
                          <a:pt x="15272" y="11912"/>
                          <a:pt x="12638" y="10478"/>
                          <a:pt x="11168" y="9610"/>
                        </a:cubicBezTo>
                        <a:close/>
                        <a:moveTo>
                          <a:pt x="10398" y="10642"/>
                        </a:moveTo>
                        <a:lnTo>
                          <a:pt x="10398" y="10642"/>
                        </a:lnTo>
                        <a:cubicBezTo>
                          <a:pt x="12182" y="12589"/>
                          <a:pt x="13695" y="14706"/>
                          <a:pt x="13463" y="15292"/>
                        </a:cubicBezTo>
                        <a:cubicBezTo>
                          <a:pt x="13437" y="15353"/>
                          <a:pt x="13285" y="15397"/>
                          <a:pt x="13075" y="15400"/>
                        </a:cubicBezTo>
                        <a:cubicBezTo>
                          <a:pt x="13059" y="15401"/>
                          <a:pt x="13043" y="15401"/>
                          <a:pt x="13028" y="15401"/>
                        </a:cubicBezTo>
                        <a:cubicBezTo>
                          <a:pt x="11258" y="15401"/>
                          <a:pt x="10623" y="12615"/>
                          <a:pt x="10398" y="10642"/>
                        </a:cubicBezTo>
                        <a:close/>
                        <a:moveTo>
                          <a:pt x="9217" y="9748"/>
                        </a:moveTo>
                        <a:lnTo>
                          <a:pt x="9217" y="9748"/>
                        </a:lnTo>
                        <a:cubicBezTo>
                          <a:pt x="8455" y="12415"/>
                          <a:pt x="6888" y="16063"/>
                          <a:pt x="5389" y="16063"/>
                        </a:cubicBezTo>
                        <a:cubicBezTo>
                          <a:pt x="5350" y="16063"/>
                          <a:pt x="5312" y="16060"/>
                          <a:pt x="5273" y="16055"/>
                        </a:cubicBezTo>
                        <a:cubicBezTo>
                          <a:pt x="5067" y="16030"/>
                          <a:pt x="4846" y="15925"/>
                          <a:pt x="4626" y="15748"/>
                        </a:cubicBezTo>
                        <a:cubicBezTo>
                          <a:pt x="4604" y="15730"/>
                          <a:pt x="4564" y="15701"/>
                          <a:pt x="4560" y="15585"/>
                        </a:cubicBezTo>
                        <a:cubicBezTo>
                          <a:pt x="4524" y="14445"/>
                          <a:pt x="7307" y="11492"/>
                          <a:pt x="9217" y="9748"/>
                        </a:cubicBezTo>
                        <a:close/>
                        <a:moveTo>
                          <a:pt x="7203" y="0"/>
                        </a:moveTo>
                        <a:cubicBezTo>
                          <a:pt x="7072" y="0"/>
                          <a:pt x="6940" y="17"/>
                          <a:pt x="6807" y="53"/>
                        </a:cubicBezTo>
                        <a:cubicBezTo>
                          <a:pt x="6388" y="158"/>
                          <a:pt x="6084" y="430"/>
                          <a:pt x="5925" y="831"/>
                        </a:cubicBezTo>
                        <a:cubicBezTo>
                          <a:pt x="5439" y="2076"/>
                          <a:pt x="6587" y="4667"/>
                          <a:pt x="7712" y="6740"/>
                        </a:cubicBezTo>
                        <a:cubicBezTo>
                          <a:pt x="6117" y="5384"/>
                          <a:pt x="4076" y="3886"/>
                          <a:pt x="2664" y="3704"/>
                        </a:cubicBezTo>
                        <a:cubicBezTo>
                          <a:pt x="2559" y="3690"/>
                          <a:pt x="2459" y="3684"/>
                          <a:pt x="2364" y="3684"/>
                        </a:cubicBezTo>
                        <a:cubicBezTo>
                          <a:pt x="1745" y="3684"/>
                          <a:pt x="1374" y="3959"/>
                          <a:pt x="1166" y="4208"/>
                        </a:cubicBezTo>
                        <a:cubicBezTo>
                          <a:pt x="854" y="4584"/>
                          <a:pt x="757" y="5015"/>
                          <a:pt x="884" y="5459"/>
                        </a:cubicBezTo>
                        <a:cubicBezTo>
                          <a:pt x="1231" y="6679"/>
                          <a:pt x="3377" y="7837"/>
                          <a:pt x="5175" y="8611"/>
                        </a:cubicBezTo>
                        <a:cubicBezTo>
                          <a:pt x="3164" y="8756"/>
                          <a:pt x="637" y="9256"/>
                          <a:pt x="131" y="10819"/>
                        </a:cubicBezTo>
                        <a:cubicBezTo>
                          <a:pt x="1" y="11221"/>
                          <a:pt x="98" y="11499"/>
                          <a:pt x="200" y="11662"/>
                        </a:cubicBezTo>
                        <a:cubicBezTo>
                          <a:pt x="355" y="11908"/>
                          <a:pt x="630" y="12060"/>
                          <a:pt x="1018" y="12107"/>
                        </a:cubicBezTo>
                        <a:cubicBezTo>
                          <a:pt x="1112" y="12119"/>
                          <a:pt x="1216" y="12125"/>
                          <a:pt x="1328" y="12125"/>
                        </a:cubicBezTo>
                        <a:cubicBezTo>
                          <a:pt x="2659" y="12125"/>
                          <a:pt x="5125" y="11287"/>
                          <a:pt x="6977" y="10577"/>
                        </a:cubicBezTo>
                        <a:lnTo>
                          <a:pt x="6977" y="10577"/>
                        </a:lnTo>
                        <a:cubicBezTo>
                          <a:pt x="5436" y="12143"/>
                          <a:pt x="3565" y="14322"/>
                          <a:pt x="3602" y="15614"/>
                        </a:cubicBezTo>
                        <a:cubicBezTo>
                          <a:pt x="3612" y="15980"/>
                          <a:pt x="3760" y="16287"/>
                          <a:pt x="4032" y="16501"/>
                        </a:cubicBezTo>
                        <a:cubicBezTo>
                          <a:pt x="4390" y="16787"/>
                          <a:pt x="4766" y="16957"/>
                          <a:pt x="5154" y="17004"/>
                        </a:cubicBezTo>
                        <a:cubicBezTo>
                          <a:pt x="5233" y="17014"/>
                          <a:pt x="5311" y="17019"/>
                          <a:pt x="5389" y="17019"/>
                        </a:cubicBezTo>
                        <a:cubicBezTo>
                          <a:pt x="7314" y="17019"/>
                          <a:pt x="8777" y="13949"/>
                          <a:pt x="9586" y="11706"/>
                        </a:cubicBezTo>
                        <a:cubicBezTo>
                          <a:pt x="9927" y="13638"/>
                          <a:pt x="10745" y="16088"/>
                          <a:pt x="12699" y="16341"/>
                        </a:cubicBezTo>
                        <a:cubicBezTo>
                          <a:pt x="12807" y="16353"/>
                          <a:pt x="12918" y="16360"/>
                          <a:pt x="13031" y="16360"/>
                        </a:cubicBezTo>
                        <a:cubicBezTo>
                          <a:pt x="13054" y="16360"/>
                          <a:pt x="13077" y="16360"/>
                          <a:pt x="13100" y="16359"/>
                        </a:cubicBezTo>
                        <a:cubicBezTo>
                          <a:pt x="13907" y="16337"/>
                          <a:pt x="14226" y="15958"/>
                          <a:pt x="14349" y="15646"/>
                        </a:cubicBezTo>
                        <a:cubicBezTo>
                          <a:pt x="14740" y="14673"/>
                          <a:pt x="13538" y="12863"/>
                          <a:pt x="12275" y="11333"/>
                        </a:cubicBezTo>
                        <a:lnTo>
                          <a:pt x="12275" y="11333"/>
                        </a:lnTo>
                        <a:cubicBezTo>
                          <a:pt x="13741" y="12107"/>
                          <a:pt x="15522" y="12910"/>
                          <a:pt x="16878" y="13084"/>
                        </a:cubicBezTo>
                        <a:cubicBezTo>
                          <a:pt x="17063" y="13108"/>
                          <a:pt x="17237" y="13119"/>
                          <a:pt x="17401" y="13119"/>
                        </a:cubicBezTo>
                        <a:cubicBezTo>
                          <a:pt x="18146" y="13119"/>
                          <a:pt x="18682" y="12877"/>
                          <a:pt x="18999" y="12394"/>
                        </a:cubicBezTo>
                        <a:cubicBezTo>
                          <a:pt x="19506" y="11629"/>
                          <a:pt x="19415" y="11036"/>
                          <a:pt x="19249" y="10674"/>
                        </a:cubicBezTo>
                        <a:cubicBezTo>
                          <a:pt x="18833" y="9770"/>
                          <a:pt x="17476" y="9183"/>
                          <a:pt x="15095" y="8876"/>
                        </a:cubicBezTo>
                        <a:cubicBezTo>
                          <a:pt x="14124" y="8753"/>
                          <a:pt x="13147" y="8695"/>
                          <a:pt x="12355" y="8669"/>
                        </a:cubicBezTo>
                        <a:cubicBezTo>
                          <a:pt x="14363" y="7388"/>
                          <a:pt x="17573" y="4996"/>
                          <a:pt x="17248" y="3002"/>
                        </a:cubicBezTo>
                        <a:cubicBezTo>
                          <a:pt x="17125" y="2257"/>
                          <a:pt x="16608" y="2112"/>
                          <a:pt x="16390" y="2083"/>
                        </a:cubicBezTo>
                        <a:cubicBezTo>
                          <a:pt x="16350" y="2078"/>
                          <a:pt x="16309" y="2076"/>
                          <a:pt x="16266" y="2076"/>
                        </a:cubicBezTo>
                        <a:cubicBezTo>
                          <a:pt x="14841" y="2076"/>
                          <a:pt x="12024" y="4879"/>
                          <a:pt x="10506" y="6509"/>
                        </a:cubicBezTo>
                        <a:cubicBezTo>
                          <a:pt x="10202" y="4381"/>
                          <a:pt x="9362" y="263"/>
                          <a:pt x="7401" y="13"/>
                        </a:cubicBezTo>
                        <a:cubicBezTo>
                          <a:pt x="7336" y="4"/>
                          <a:pt x="7270" y="0"/>
                          <a:pt x="7203"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6"/>
                  <p:cNvSpPr/>
                  <p:nvPr/>
                </p:nvSpPr>
                <p:spPr>
                  <a:xfrm flipH="1">
                    <a:off x="4454875" y="1836350"/>
                    <a:ext cx="74050" cy="963850"/>
                  </a:xfrm>
                  <a:custGeom>
                    <a:avLst/>
                    <a:gdLst/>
                    <a:ahLst/>
                    <a:cxnLst/>
                    <a:rect l="l" t="t" r="r" b="b"/>
                    <a:pathLst>
                      <a:path w="2962" h="38554" extrusionOk="0">
                        <a:moveTo>
                          <a:pt x="2469" y="0"/>
                        </a:moveTo>
                        <a:cubicBezTo>
                          <a:pt x="2219" y="0"/>
                          <a:pt x="2006" y="198"/>
                          <a:pt x="1992" y="453"/>
                        </a:cubicBezTo>
                        <a:lnTo>
                          <a:pt x="12" y="38050"/>
                        </a:lnTo>
                        <a:cubicBezTo>
                          <a:pt x="1" y="38303"/>
                          <a:pt x="186" y="38520"/>
                          <a:pt x="432" y="38553"/>
                        </a:cubicBezTo>
                        <a:lnTo>
                          <a:pt x="468" y="38553"/>
                        </a:lnTo>
                        <a:cubicBezTo>
                          <a:pt x="477" y="38553"/>
                          <a:pt x="486" y="38553"/>
                          <a:pt x="495" y="38553"/>
                        </a:cubicBezTo>
                        <a:cubicBezTo>
                          <a:pt x="747" y="38553"/>
                          <a:pt x="957" y="38355"/>
                          <a:pt x="971" y="38100"/>
                        </a:cubicBezTo>
                        <a:lnTo>
                          <a:pt x="2950" y="505"/>
                        </a:lnTo>
                        <a:cubicBezTo>
                          <a:pt x="2962" y="240"/>
                          <a:pt x="2784" y="12"/>
                          <a:pt x="2494" y="1"/>
                        </a:cubicBezTo>
                        <a:cubicBezTo>
                          <a:pt x="2486" y="0"/>
                          <a:pt x="2477" y="0"/>
                          <a:pt x="2469"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6"/>
                  <p:cNvSpPr/>
                  <p:nvPr/>
                </p:nvSpPr>
                <p:spPr>
                  <a:xfrm flipH="1">
                    <a:off x="2985275" y="2360525"/>
                    <a:ext cx="2012000" cy="735375"/>
                  </a:xfrm>
                  <a:custGeom>
                    <a:avLst/>
                    <a:gdLst/>
                    <a:ahLst/>
                    <a:cxnLst/>
                    <a:rect l="l" t="t" r="r" b="b"/>
                    <a:pathLst>
                      <a:path w="80480" h="29415" extrusionOk="0">
                        <a:moveTo>
                          <a:pt x="71239" y="1"/>
                        </a:moveTo>
                        <a:cubicBezTo>
                          <a:pt x="64459" y="1"/>
                          <a:pt x="49855" y="14187"/>
                          <a:pt x="39801" y="15747"/>
                        </a:cubicBezTo>
                        <a:cubicBezTo>
                          <a:pt x="36986" y="16183"/>
                          <a:pt x="33770" y="16349"/>
                          <a:pt x="30484" y="16349"/>
                        </a:cubicBezTo>
                        <a:cubicBezTo>
                          <a:pt x="20823" y="16349"/>
                          <a:pt x="10550" y="14909"/>
                          <a:pt x="8063" y="14614"/>
                        </a:cubicBezTo>
                        <a:cubicBezTo>
                          <a:pt x="7682" y="14569"/>
                          <a:pt x="7308" y="14549"/>
                          <a:pt x="6945" y="14549"/>
                        </a:cubicBezTo>
                        <a:cubicBezTo>
                          <a:pt x="4131" y="14549"/>
                          <a:pt x="1966" y="15747"/>
                          <a:pt x="1966" y="15747"/>
                        </a:cubicBezTo>
                        <a:cubicBezTo>
                          <a:pt x="0" y="17279"/>
                          <a:pt x="243" y="17624"/>
                          <a:pt x="1689" y="17624"/>
                        </a:cubicBezTo>
                        <a:cubicBezTo>
                          <a:pt x="2842" y="17624"/>
                          <a:pt x="4761" y="17405"/>
                          <a:pt x="6934" y="17394"/>
                        </a:cubicBezTo>
                        <a:cubicBezTo>
                          <a:pt x="6940" y="17394"/>
                          <a:pt x="6947" y="17394"/>
                          <a:pt x="6953" y="17394"/>
                        </a:cubicBezTo>
                        <a:cubicBezTo>
                          <a:pt x="11855" y="17394"/>
                          <a:pt x="20222" y="27514"/>
                          <a:pt x="37003" y="29231"/>
                        </a:cubicBezTo>
                        <a:cubicBezTo>
                          <a:pt x="38216" y="29355"/>
                          <a:pt x="39521" y="29414"/>
                          <a:pt x="40892" y="29414"/>
                        </a:cubicBezTo>
                        <a:cubicBezTo>
                          <a:pt x="54425" y="29414"/>
                          <a:pt x="74441" y="23584"/>
                          <a:pt x="77312" y="15924"/>
                        </a:cubicBezTo>
                        <a:cubicBezTo>
                          <a:pt x="80479" y="7489"/>
                          <a:pt x="78627" y="3972"/>
                          <a:pt x="73057" y="472"/>
                        </a:cubicBezTo>
                        <a:cubicBezTo>
                          <a:pt x="72541" y="148"/>
                          <a:pt x="71931" y="1"/>
                          <a:pt x="71239"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6"/>
                  <p:cNvSpPr/>
                  <p:nvPr/>
                </p:nvSpPr>
                <p:spPr>
                  <a:xfrm flipH="1">
                    <a:off x="2996850" y="2101000"/>
                    <a:ext cx="707700" cy="931625"/>
                  </a:xfrm>
                  <a:custGeom>
                    <a:avLst/>
                    <a:gdLst/>
                    <a:ahLst/>
                    <a:cxnLst/>
                    <a:rect l="l" t="t" r="r" b="b"/>
                    <a:pathLst>
                      <a:path w="28308" h="37265" extrusionOk="0">
                        <a:moveTo>
                          <a:pt x="16173" y="0"/>
                        </a:moveTo>
                        <a:cubicBezTo>
                          <a:pt x="11728" y="0"/>
                          <a:pt x="7229" y="10954"/>
                          <a:pt x="1" y="19422"/>
                        </a:cubicBezTo>
                        <a:cubicBezTo>
                          <a:pt x="1" y="19422"/>
                          <a:pt x="8169" y="37265"/>
                          <a:pt x="11884" y="37265"/>
                        </a:cubicBezTo>
                        <a:cubicBezTo>
                          <a:pt x="11955" y="37265"/>
                          <a:pt x="12024" y="37258"/>
                          <a:pt x="12091" y="37245"/>
                        </a:cubicBezTo>
                        <a:cubicBezTo>
                          <a:pt x="19293" y="35837"/>
                          <a:pt x="28307" y="29758"/>
                          <a:pt x="28307" y="21290"/>
                        </a:cubicBezTo>
                        <a:cubicBezTo>
                          <a:pt x="28307" y="12826"/>
                          <a:pt x="25933" y="3239"/>
                          <a:pt x="17078" y="156"/>
                        </a:cubicBezTo>
                        <a:cubicBezTo>
                          <a:pt x="16776" y="51"/>
                          <a:pt x="16475" y="0"/>
                          <a:pt x="16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6"/>
                  <p:cNvSpPr/>
                  <p:nvPr/>
                </p:nvSpPr>
                <p:spPr>
                  <a:xfrm flipH="1">
                    <a:off x="3150025" y="2913775"/>
                    <a:ext cx="1204725" cy="449425"/>
                  </a:xfrm>
                  <a:custGeom>
                    <a:avLst/>
                    <a:gdLst/>
                    <a:ahLst/>
                    <a:cxnLst/>
                    <a:rect l="l" t="t" r="r" b="b"/>
                    <a:pathLst>
                      <a:path w="48189" h="17977" extrusionOk="0">
                        <a:moveTo>
                          <a:pt x="48189" y="1"/>
                        </a:moveTo>
                        <a:cubicBezTo>
                          <a:pt x="48188" y="1"/>
                          <a:pt x="28234" y="7879"/>
                          <a:pt x="21369" y="8711"/>
                        </a:cubicBezTo>
                        <a:cubicBezTo>
                          <a:pt x="20238" y="8848"/>
                          <a:pt x="19039" y="8905"/>
                          <a:pt x="17826" y="8905"/>
                        </a:cubicBezTo>
                        <a:cubicBezTo>
                          <a:pt x="11678" y="8905"/>
                          <a:pt x="5164" y="7438"/>
                          <a:pt x="5164" y="7438"/>
                        </a:cubicBezTo>
                        <a:cubicBezTo>
                          <a:pt x="4379" y="8646"/>
                          <a:pt x="0" y="14328"/>
                          <a:pt x="0" y="14328"/>
                        </a:cubicBezTo>
                        <a:cubicBezTo>
                          <a:pt x="0" y="14328"/>
                          <a:pt x="16720" y="17977"/>
                          <a:pt x="26933" y="17977"/>
                        </a:cubicBezTo>
                        <a:cubicBezTo>
                          <a:pt x="29391" y="17977"/>
                          <a:pt x="31472" y="17765"/>
                          <a:pt x="32852" y="17241"/>
                        </a:cubicBezTo>
                        <a:cubicBezTo>
                          <a:pt x="39963" y="14534"/>
                          <a:pt x="48188" y="1"/>
                          <a:pt x="48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6"/>
                  <p:cNvSpPr/>
                  <p:nvPr/>
                </p:nvSpPr>
                <p:spPr>
                  <a:xfrm flipH="1">
                    <a:off x="3551175" y="1939725"/>
                    <a:ext cx="423700" cy="776025"/>
                  </a:xfrm>
                  <a:custGeom>
                    <a:avLst/>
                    <a:gdLst/>
                    <a:ahLst/>
                    <a:cxnLst/>
                    <a:rect l="l" t="t" r="r" b="b"/>
                    <a:pathLst>
                      <a:path w="16948" h="31041" extrusionOk="0">
                        <a:moveTo>
                          <a:pt x="2691" y="0"/>
                        </a:moveTo>
                        <a:cubicBezTo>
                          <a:pt x="2236" y="0"/>
                          <a:pt x="1912" y="213"/>
                          <a:pt x="1821" y="748"/>
                        </a:cubicBezTo>
                        <a:cubicBezTo>
                          <a:pt x="1376" y="3346"/>
                          <a:pt x="1" y="31041"/>
                          <a:pt x="590" y="31041"/>
                        </a:cubicBezTo>
                        <a:cubicBezTo>
                          <a:pt x="1184" y="31041"/>
                          <a:pt x="16948" y="22736"/>
                          <a:pt x="16948" y="22736"/>
                        </a:cubicBezTo>
                        <a:lnTo>
                          <a:pt x="16948" y="22736"/>
                        </a:lnTo>
                        <a:cubicBezTo>
                          <a:pt x="16948" y="22736"/>
                          <a:pt x="13465" y="22920"/>
                          <a:pt x="10077" y="22920"/>
                        </a:cubicBezTo>
                        <a:cubicBezTo>
                          <a:pt x="6961" y="22920"/>
                          <a:pt x="3925" y="22764"/>
                          <a:pt x="3754" y="22168"/>
                        </a:cubicBezTo>
                        <a:cubicBezTo>
                          <a:pt x="1021" y="12607"/>
                          <a:pt x="8190" y="3173"/>
                          <a:pt x="8190" y="3173"/>
                        </a:cubicBezTo>
                        <a:cubicBezTo>
                          <a:pt x="8190" y="3173"/>
                          <a:pt x="4451" y="0"/>
                          <a:pt x="2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31" name="Google Shape;331;p26"/>
            <p:cNvGrpSpPr/>
            <p:nvPr/>
          </p:nvGrpSpPr>
          <p:grpSpPr>
            <a:xfrm rot="10649534" flipH="1">
              <a:off x="6282149" y="1129309"/>
              <a:ext cx="954736" cy="483024"/>
              <a:chOff x="3618750" y="1150875"/>
              <a:chExt cx="1552950" cy="785675"/>
            </a:xfrm>
          </p:grpSpPr>
          <p:sp>
            <p:nvSpPr>
              <p:cNvPr id="332" name="Google Shape;332;p26"/>
              <p:cNvSpPr/>
              <p:nvPr/>
            </p:nvSpPr>
            <p:spPr>
              <a:xfrm flipH="1">
                <a:off x="3618750" y="1150875"/>
                <a:ext cx="1552950" cy="785675"/>
              </a:xfrm>
              <a:custGeom>
                <a:avLst/>
                <a:gdLst/>
                <a:ahLst/>
                <a:cxnLst/>
                <a:rect l="l" t="t" r="r" b="b"/>
                <a:pathLst>
                  <a:path w="62118" h="31427" extrusionOk="0">
                    <a:moveTo>
                      <a:pt x="4734" y="1"/>
                    </a:moveTo>
                    <a:lnTo>
                      <a:pt x="0" y="21478"/>
                    </a:lnTo>
                    <a:lnTo>
                      <a:pt x="58140" y="31426"/>
                    </a:lnTo>
                    <a:lnTo>
                      <a:pt x="62117" y="11016"/>
                    </a:lnTo>
                    <a:lnTo>
                      <a:pt x="4734" y="1"/>
                    </a:ln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6"/>
              <p:cNvSpPr/>
              <p:nvPr/>
            </p:nvSpPr>
            <p:spPr>
              <a:xfrm flipH="1">
                <a:off x="4207975" y="1256525"/>
                <a:ext cx="477625" cy="430800"/>
              </a:xfrm>
              <a:custGeom>
                <a:avLst/>
                <a:gdLst/>
                <a:ahLst/>
                <a:cxnLst/>
                <a:rect l="l" t="t" r="r" b="b"/>
                <a:pathLst>
                  <a:path w="19105" h="17232" extrusionOk="0">
                    <a:moveTo>
                      <a:pt x="3386" y="3663"/>
                    </a:moveTo>
                    <a:cubicBezTo>
                      <a:pt x="3476" y="3663"/>
                      <a:pt x="3587" y="3680"/>
                      <a:pt x="3724" y="3725"/>
                    </a:cubicBezTo>
                    <a:cubicBezTo>
                      <a:pt x="5226" y="4217"/>
                      <a:pt x="7592" y="7152"/>
                      <a:pt x="8935" y="9008"/>
                    </a:cubicBezTo>
                    <a:cubicBezTo>
                      <a:pt x="8780" y="9045"/>
                      <a:pt x="8609" y="9077"/>
                      <a:pt x="8429" y="9117"/>
                    </a:cubicBezTo>
                    <a:cubicBezTo>
                      <a:pt x="8472" y="8915"/>
                      <a:pt x="8378" y="8704"/>
                      <a:pt x="8193" y="8599"/>
                    </a:cubicBezTo>
                    <a:cubicBezTo>
                      <a:pt x="6055" y="7405"/>
                      <a:pt x="2997" y="5227"/>
                      <a:pt x="2895" y="4123"/>
                    </a:cubicBezTo>
                    <a:cubicBezTo>
                      <a:pt x="2889" y="4018"/>
                      <a:pt x="2899" y="3906"/>
                      <a:pt x="3062" y="3772"/>
                    </a:cubicBezTo>
                    <a:cubicBezTo>
                      <a:pt x="3125" y="3720"/>
                      <a:pt x="3221" y="3663"/>
                      <a:pt x="3386" y="3663"/>
                    </a:cubicBezTo>
                    <a:close/>
                    <a:moveTo>
                      <a:pt x="8887" y="958"/>
                    </a:moveTo>
                    <a:cubicBezTo>
                      <a:pt x="8951" y="958"/>
                      <a:pt x="9011" y="968"/>
                      <a:pt x="9069" y="986"/>
                    </a:cubicBezTo>
                    <a:cubicBezTo>
                      <a:pt x="10227" y="1365"/>
                      <a:pt x="10415" y="5321"/>
                      <a:pt x="10176" y="8010"/>
                    </a:cubicBezTo>
                    <a:cubicBezTo>
                      <a:pt x="10162" y="8198"/>
                      <a:pt x="10256" y="8379"/>
                      <a:pt x="10423" y="8469"/>
                    </a:cubicBezTo>
                    <a:cubicBezTo>
                      <a:pt x="10498" y="8510"/>
                      <a:pt x="10577" y="8530"/>
                      <a:pt x="10656" y="8530"/>
                    </a:cubicBezTo>
                    <a:cubicBezTo>
                      <a:pt x="10759" y="8530"/>
                      <a:pt x="10861" y="8495"/>
                      <a:pt x="10947" y="8429"/>
                    </a:cubicBezTo>
                    <a:cubicBezTo>
                      <a:pt x="13380" y="6560"/>
                      <a:pt x="16406" y="4686"/>
                      <a:pt x="17364" y="4686"/>
                    </a:cubicBezTo>
                    <a:cubicBezTo>
                      <a:pt x="17420" y="4686"/>
                      <a:pt x="17470" y="4692"/>
                      <a:pt x="17512" y="4706"/>
                    </a:cubicBezTo>
                    <a:cubicBezTo>
                      <a:pt x="17512" y="4713"/>
                      <a:pt x="17523" y="4753"/>
                      <a:pt x="17523" y="4833"/>
                    </a:cubicBezTo>
                    <a:cubicBezTo>
                      <a:pt x="17479" y="6403"/>
                      <a:pt x="13311" y="8339"/>
                      <a:pt x="10694" y="9193"/>
                    </a:cubicBezTo>
                    <a:cubicBezTo>
                      <a:pt x="10567" y="9232"/>
                      <a:pt x="10470" y="9324"/>
                      <a:pt x="10412" y="9432"/>
                    </a:cubicBezTo>
                    <a:cubicBezTo>
                      <a:pt x="10408" y="9432"/>
                      <a:pt x="10408" y="9428"/>
                      <a:pt x="10405" y="9424"/>
                    </a:cubicBezTo>
                    <a:cubicBezTo>
                      <a:pt x="9315" y="6754"/>
                      <a:pt x="7886" y="2216"/>
                      <a:pt x="8574" y="1116"/>
                    </a:cubicBezTo>
                    <a:cubicBezTo>
                      <a:pt x="8639" y="1011"/>
                      <a:pt x="8711" y="968"/>
                      <a:pt x="8838" y="960"/>
                    </a:cubicBezTo>
                    <a:cubicBezTo>
                      <a:pt x="8854" y="958"/>
                      <a:pt x="8871" y="958"/>
                      <a:pt x="8887" y="958"/>
                    </a:cubicBezTo>
                    <a:close/>
                    <a:moveTo>
                      <a:pt x="3733" y="8951"/>
                    </a:moveTo>
                    <a:cubicBezTo>
                      <a:pt x="4877" y="8951"/>
                      <a:pt x="6174" y="9124"/>
                      <a:pt x="7249" y="9349"/>
                    </a:cubicBezTo>
                    <a:cubicBezTo>
                      <a:pt x="5597" y="9656"/>
                      <a:pt x="3539" y="9971"/>
                      <a:pt x="2193" y="9971"/>
                    </a:cubicBezTo>
                    <a:cubicBezTo>
                      <a:pt x="1747" y="9971"/>
                      <a:pt x="1379" y="9936"/>
                      <a:pt x="1130" y="9855"/>
                    </a:cubicBezTo>
                    <a:cubicBezTo>
                      <a:pt x="1018" y="9819"/>
                      <a:pt x="985" y="9787"/>
                      <a:pt x="981" y="9787"/>
                    </a:cubicBezTo>
                    <a:cubicBezTo>
                      <a:pt x="1349" y="9171"/>
                      <a:pt x="2445" y="8951"/>
                      <a:pt x="3733" y="8951"/>
                    </a:cubicBezTo>
                    <a:close/>
                    <a:moveTo>
                      <a:pt x="11270" y="10214"/>
                    </a:moveTo>
                    <a:lnTo>
                      <a:pt x="11270" y="10214"/>
                    </a:lnTo>
                    <a:cubicBezTo>
                      <a:pt x="12037" y="10355"/>
                      <a:pt x="13549" y="10673"/>
                      <a:pt x="14964" y="11136"/>
                    </a:cubicBezTo>
                    <a:cubicBezTo>
                      <a:pt x="17570" y="11987"/>
                      <a:pt x="18011" y="12721"/>
                      <a:pt x="18080" y="12997"/>
                    </a:cubicBezTo>
                    <a:cubicBezTo>
                      <a:pt x="18098" y="13080"/>
                      <a:pt x="18160" y="13326"/>
                      <a:pt x="17754" y="13745"/>
                    </a:cubicBezTo>
                    <a:cubicBezTo>
                      <a:pt x="17641" y="13862"/>
                      <a:pt x="17473" y="13920"/>
                      <a:pt x="17251" y="13920"/>
                    </a:cubicBezTo>
                    <a:cubicBezTo>
                      <a:pt x="17052" y="13920"/>
                      <a:pt x="16811" y="13874"/>
                      <a:pt x="16528" y="13782"/>
                    </a:cubicBezTo>
                    <a:cubicBezTo>
                      <a:pt x="14870" y="13239"/>
                      <a:pt x="12551" y="11339"/>
                      <a:pt x="11270" y="10214"/>
                    </a:cubicBezTo>
                    <a:close/>
                    <a:moveTo>
                      <a:pt x="9329" y="9979"/>
                    </a:moveTo>
                    <a:lnTo>
                      <a:pt x="9329" y="9979"/>
                    </a:lnTo>
                    <a:cubicBezTo>
                      <a:pt x="8131" y="12358"/>
                      <a:pt x="6037" y="15485"/>
                      <a:pt x="4569" y="15485"/>
                    </a:cubicBezTo>
                    <a:cubicBezTo>
                      <a:pt x="4468" y="15485"/>
                      <a:pt x="4369" y="15470"/>
                      <a:pt x="4275" y="15439"/>
                    </a:cubicBezTo>
                    <a:cubicBezTo>
                      <a:pt x="4075" y="15374"/>
                      <a:pt x="3879" y="15230"/>
                      <a:pt x="3695" y="15016"/>
                    </a:cubicBezTo>
                    <a:cubicBezTo>
                      <a:pt x="3674" y="14994"/>
                      <a:pt x="3641" y="14954"/>
                      <a:pt x="3659" y="14842"/>
                    </a:cubicBezTo>
                    <a:cubicBezTo>
                      <a:pt x="3840" y="13717"/>
                      <a:pt x="7126" y="11335"/>
                      <a:pt x="9329" y="9979"/>
                    </a:cubicBezTo>
                    <a:close/>
                    <a:moveTo>
                      <a:pt x="10318" y="11078"/>
                    </a:moveTo>
                    <a:cubicBezTo>
                      <a:pt x="11707" y="13326"/>
                      <a:pt x="12800" y="15686"/>
                      <a:pt x="12460" y="16217"/>
                    </a:cubicBezTo>
                    <a:cubicBezTo>
                      <a:pt x="12437" y="16255"/>
                      <a:pt x="12362" y="16274"/>
                      <a:pt x="12255" y="16274"/>
                    </a:cubicBezTo>
                    <a:cubicBezTo>
                      <a:pt x="12198" y="16274"/>
                      <a:pt x="12131" y="16268"/>
                      <a:pt x="12058" y="16257"/>
                    </a:cubicBezTo>
                    <a:cubicBezTo>
                      <a:pt x="10278" y="15968"/>
                      <a:pt x="10169" y="13080"/>
                      <a:pt x="10318" y="11078"/>
                    </a:cubicBezTo>
                    <a:close/>
                    <a:moveTo>
                      <a:pt x="8886" y="1"/>
                    </a:moveTo>
                    <a:cubicBezTo>
                      <a:pt x="8850" y="1"/>
                      <a:pt x="8813" y="2"/>
                      <a:pt x="8776" y="4"/>
                    </a:cubicBezTo>
                    <a:cubicBezTo>
                      <a:pt x="8342" y="34"/>
                      <a:pt x="7991" y="240"/>
                      <a:pt x="7763" y="605"/>
                    </a:cubicBezTo>
                    <a:cubicBezTo>
                      <a:pt x="7054" y="1738"/>
                      <a:pt x="7694" y="4496"/>
                      <a:pt x="8414" y="6747"/>
                    </a:cubicBezTo>
                    <a:cubicBezTo>
                      <a:pt x="7101" y="5111"/>
                      <a:pt x="5374" y="3258"/>
                      <a:pt x="4021" y="2817"/>
                    </a:cubicBezTo>
                    <a:cubicBezTo>
                      <a:pt x="3783" y="2739"/>
                      <a:pt x="3571" y="2706"/>
                      <a:pt x="3382" y="2706"/>
                    </a:cubicBezTo>
                    <a:cubicBezTo>
                      <a:pt x="2958" y="2706"/>
                      <a:pt x="2654" y="2868"/>
                      <a:pt x="2454" y="3030"/>
                    </a:cubicBezTo>
                    <a:cubicBezTo>
                      <a:pt x="2077" y="3341"/>
                      <a:pt x="1904" y="3747"/>
                      <a:pt x="1944" y="4210"/>
                    </a:cubicBezTo>
                    <a:cubicBezTo>
                      <a:pt x="2056" y="5473"/>
                      <a:pt x="3949" y="7011"/>
                      <a:pt x="5570" y="8108"/>
                    </a:cubicBezTo>
                    <a:cubicBezTo>
                      <a:pt x="5006" y="8042"/>
                      <a:pt x="4397" y="7995"/>
                      <a:pt x="3795" y="7995"/>
                    </a:cubicBezTo>
                    <a:cubicBezTo>
                      <a:pt x="2259" y="7995"/>
                      <a:pt x="770" y="8297"/>
                      <a:pt x="203" y="9334"/>
                    </a:cubicBezTo>
                    <a:cubicBezTo>
                      <a:pt x="1" y="9703"/>
                      <a:pt x="41" y="9992"/>
                      <a:pt x="113" y="10174"/>
                    </a:cubicBezTo>
                    <a:cubicBezTo>
                      <a:pt x="221" y="10445"/>
                      <a:pt x="460" y="10644"/>
                      <a:pt x="829" y="10764"/>
                    </a:cubicBezTo>
                    <a:cubicBezTo>
                      <a:pt x="1171" y="10875"/>
                      <a:pt x="1653" y="10921"/>
                      <a:pt x="2218" y="10921"/>
                    </a:cubicBezTo>
                    <a:cubicBezTo>
                      <a:pt x="3599" y="10921"/>
                      <a:pt x="5471" y="10645"/>
                      <a:pt x="6974" y="10373"/>
                    </a:cubicBezTo>
                    <a:lnTo>
                      <a:pt x="6974" y="10373"/>
                    </a:lnTo>
                    <a:cubicBezTo>
                      <a:pt x="5165" y="11625"/>
                      <a:pt x="2917" y="13413"/>
                      <a:pt x="2715" y="14690"/>
                    </a:cubicBezTo>
                    <a:cubicBezTo>
                      <a:pt x="2657" y="15052"/>
                      <a:pt x="2743" y="15382"/>
                      <a:pt x="2972" y="15642"/>
                    </a:cubicBezTo>
                    <a:cubicBezTo>
                      <a:pt x="3272" y="15990"/>
                      <a:pt x="3608" y="16228"/>
                      <a:pt x="3978" y="16347"/>
                    </a:cubicBezTo>
                    <a:cubicBezTo>
                      <a:pt x="4167" y="16409"/>
                      <a:pt x="4358" y="16438"/>
                      <a:pt x="4549" y="16438"/>
                    </a:cubicBezTo>
                    <a:cubicBezTo>
                      <a:pt x="6338" y="16438"/>
                      <a:pt x="8182" y="13901"/>
                      <a:pt x="9326" y="11973"/>
                    </a:cubicBezTo>
                    <a:lnTo>
                      <a:pt x="9326" y="11973"/>
                    </a:lnTo>
                    <a:cubicBezTo>
                      <a:pt x="9297" y="13934"/>
                      <a:pt x="9641" y="16496"/>
                      <a:pt x="11515" y="17107"/>
                    </a:cubicBezTo>
                    <a:cubicBezTo>
                      <a:pt x="11639" y="17147"/>
                      <a:pt x="11769" y="17179"/>
                      <a:pt x="11903" y="17201"/>
                    </a:cubicBezTo>
                    <a:cubicBezTo>
                      <a:pt x="12032" y="17222"/>
                      <a:pt x="12150" y="17232"/>
                      <a:pt x="12258" y="17232"/>
                    </a:cubicBezTo>
                    <a:cubicBezTo>
                      <a:pt x="12821" y="17232"/>
                      <a:pt x="13115" y="16974"/>
                      <a:pt x="13267" y="16735"/>
                    </a:cubicBezTo>
                    <a:cubicBezTo>
                      <a:pt x="13832" y="15851"/>
                      <a:pt x="12988" y="13850"/>
                      <a:pt x="12037" y="12110"/>
                    </a:cubicBezTo>
                    <a:lnTo>
                      <a:pt x="12037" y="12110"/>
                    </a:lnTo>
                    <a:cubicBezTo>
                      <a:pt x="13332" y="13145"/>
                      <a:pt x="14931" y="14266"/>
                      <a:pt x="16231" y="14690"/>
                    </a:cubicBezTo>
                    <a:cubicBezTo>
                      <a:pt x="16609" y="14815"/>
                      <a:pt x="16953" y="14877"/>
                      <a:pt x="17261" y="14877"/>
                    </a:cubicBezTo>
                    <a:cubicBezTo>
                      <a:pt x="17747" y="14877"/>
                      <a:pt x="18143" y="14722"/>
                      <a:pt x="18442" y="14411"/>
                    </a:cubicBezTo>
                    <a:cubicBezTo>
                      <a:pt x="19083" y="13753"/>
                      <a:pt x="19104" y="13156"/>
                      <a:pt x="19010" y="12768"/>
                    </a:cubicBezTo>
                    <a:cubicBezTo>
                      <a:pt x="18771" y="11802"/>
                      <a:pt x="17545" y="10969"/>
                      <a:pt x="15265" y="10224"/>
                    </a:cubicBezTo>
                    <a:cubicBezTo>
                      <a:pt x="14335" y="9920"/>
                      <a:pt x="13386" y="9681"/>
                      <a:pt x="12612" y="9511"/>
                    </a:cubicBezTo>
                    <a:cubicBezTo>
                      <a:pt x="14827" y="8624"/>
                      <a:pt x="18427" y="6877"/>
                      <a:pt x="18478" y="4858"/>
                    </a:cubicBezTo>
                    <a:cubicBezTo>
                      <a:pt x="18500" y="4101"/>
                      <a:pt x="18019" y="3862"/>
                      <a:pt x="17809" y="3794"/>
                    </a:cubicBezTo>
                    <a:cubicBezTo>
                      <a:pt x="17699" y="3758"/>
                      <a:pt x="17574" y="3741"/>
                      <a:pt x="17438" y="3741"/>
                    </a:cubicBezTo>
                    <a:cubicBezTo>
                      <a:pt x="15925" y="3741"/>
                      <a:pt x="12897" y="5795"/>
                      <a:pt x="11201" y="7039"/>
                    </a:cubicBezTo>
                    <a:cubicBezTo>
                      <a:pt x="11298" y="4894"/>
                      <a:pt x="11244" y="692"/>
                      <a:pt x="9366" y="77"/>
                    </a:cubicBezTo>
                    <a:cubicBezTo>
                      <a:pt x="9215" y="27"/>
                      <a:pt x="9053" y="1"/>
                      <a:pt x="8886" y="1"/>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6"/>
              <p:cNvSpPr/>
              <p:nvPr/>
            </p:nvSpPr>
            <p:spPr>
              <a:xfrm flipH="1">
                <a:off x="3639200" y="1356525"/>
                <a:ext cx="1506525" cy="300200"/>
              </a:xfrm>
              <a:custGeom>
                <a:avLst/>
                <a:gdLst/>
                <a:ahLst/>
                <a:cxnLst/>
                <a:rect l="l" t="t" r="r" b="b"/>
                <a:pathLst>
                  <a:path w="60261" h="12008" extrusionOk="0">
                    <a:moveTo>
                      <a:pt x="574" y="0"/>
                    </a:moveTo>
                    <a:cubicBezTo>
                      <a:pt x="320" y="0"/>
                      <a:pt x="102" y="195"/>
                      <a:pt x="55" y="452"/>
                    </a:cubicBezTo>
                    <a:cubicBezTo>
                      <a:pt x="0" y="749"/>
                      <a:pt x="196" y="1035"/>
                      <a:pt x="493" y="1090"/>
                    </a:cubicBezTo>
                    <a:lnTo>
                      <a:pt x="59570" y="11996"/>
                    </a:lnTo>
                    <a:cubicBezTo>
                      <a:pt x="59577" y="12000"/>
                      <a:pt x="59587" y="12000"/>
                      <a:pt x="59598" y="12003"/>
                    </a:cubicBezTo>
                    <a:cubicBezTo>
                      <a:pt x="59621" y="12006"/>
                      <a:pt x="59644" y="12008"/>
                      <a:pt x="59667" y="12008"/>
                    </a:cubicBezTo>
                    <a:cubicBezTo>
                      <a:pt x="59926" y="12008"/>
                      <a:pt x="60156" y="11821"/>
                      <a:pt x="60206" y="11559"/>
                    </a:cubicBezTo>
                    <a:cubicBezTo>
                      <a:pt x="60260" y="11262"/>
                      <a:pt x="60065" y="10976"/>
                      <a:pt x="59769" y="10921"/>
                    </a:cubicBezTo>
                    <a:lnTo>
                      <a:pt x="692" y="14"/>
                    </a:lnTo>
                    <a:cubicBezTo>
                      <a:pt x="652" y="5"/>
                      <a:pt x="612" y="0"/>
                      <a:pt x="574" y="0"/>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6"/>
              <p:cNvSpPr/>
              <p:nvPr/>
            </p:nvSpPr>
            <p:spPr>
              <a:xfrm flipH="1">
                <a:off x="4376450" y="1256550"/>
                <a:ext cx="140700" cy="554700"/>
              </a:xfrm>
              <a:custGeom>
                <a:avLst/>
                <a:gdLst/>
                <a:ahLst/>
                <a:cxnLst/>
                <a:rect l="l" t="t" r="r" b="b"/>
                <a:pathLst>
                  <a:path w="5628" h="22188" extrusionOk="0">
                    <a:moveTo>
                      <a:pt x="5046" y="1"/>
                    </a:moveTo>
                    <a:cubicBezTo>
                      <a:pt x="4788" y="1"/>
                      <a:pt x="4552" y="198"/>
                      <a:pt x="4492" y="481"/>
                    </a:cubicBezTo>
                    <a:lnTo>
                      <a:pt x="66" y="21478"/>
                    </a:lnTo>
                    <a:cubicBezTo>
                      <a:pt x="1" y="21800"/>
                      <a:pt x="181" y="22112"/>
                      <a:pt x="478" y="22177"/>
                    </a:cubicBezTo>
                    <a:cubicBezTo>
                      <a:pt x="513" y="22184"/>
                      <a:pt x="547" y="22187"/>
                      <a:pt x="582" y="22187"/>
                    </a:cubicBezTo>
                    <a:cubicBezTo>
                      <a:pt x="840" y="22187"/>
                      <a:pt x="1076" y="21991"/>
                      <a:pt x="1137" y="21706"/>
                    </a:cubicBezTo>
                    <a:lnTo>
                      <a:pt x="5563" y="706"/>
                    </a:lnTo>
                    <a:cubicBezTo>
                      <a:pt x="5628" y="384"/>
                      <a:pt x="5447" y="73"/>
                      <a:pt x="5150" y="11"/>
                    </a:cubicBezTo>
                    <a:cubicBezTo>
                      <a:pt x="5115" y="4"/>
                      <a:pt x="5080" y="1"/>
                      <a:pt x="5046" y="1"/>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26"/>
            <p:cNvGrpSpPr/>
            <p:nvPr/>
          </p:nvGrpSpPr>
          <p:grpSpPr>
            <a:xfrm flipH="1">
              <a:off x="6482900" y="822232"/>
              <a:ext cx="417246" cy="383347"/>
              <a:chOff x="3959725" y="1826250"/>
              <a:chExt cx="1060075" cy="973950"/>
            </a:xfrm>
          </p:grpSpPr>
          <p:sp>
            <p:nvSpPr>
              <p:cNvPr id="337" name="Google Shape;337;p26"/>
              <p:cNvSpPr/>
              <p:nvPr/>
            </p:nvSpPr>
            <p:spPr>
              <a:xfrm flipH="1">
                <a:off x="3960650" y="1826250"/>
                <a:ext cx="1059150" cy="969575"/>
              </a:xfrm>
              <a:custGeom>
                <a:avLst/>
                <a:gdLst/>
                <a:ahLst/>
                <a:cxnLst/>
                <a:rect l="l" t="t" r="r" b="b"/>
                <a:pathLst>
                  <a:path w="42366" h="38783" extrusionOk="0">
                    <a:moveTo>
                      <a:pt x="1651" y="0"/>
                    </a:moveTo>
                    <a:lnTo>
                      <a:pt x="1" y="37552"/>
                    </a:lnTo>
                    <a:lnTo>
                      <a:pt x="40702" y="38783"/>
                    </a:lnTo>
                    <a:lnTo>
                      <a:pt x="42366" y="1755"/>
                    </a:lnTo>
                    <a:lnTo>
                      <a:pt x="1651" y="0"/>
                    </a:ln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6"/>
              <p:cNvSpPr/>
              <p:nvPr/>
            </p:nvSpPr>
            <p:spPr>
              <a:xfrm flipH="1">
                <a:off x="3959725" y="2062700"/>
                <a:ext cx="1041975" cy="73150"/>
              </a:xfrm>
              <a:custGeom>
                <a:avLst/>
                <a:gdLst/>
                <a:ahLst/>
                <a:cxnLst/>
                <a:rect l="l" t="t" r="r" b="b"/>
                <a:pathLst>
                  <a:path w="41679" h="2926" extrusionOk="0">
                    <a:moveTo>
                      <a:pt x="495" y="1"/>
                    </a:moveTo>
                    <a:cubicBezTo>
                      <a:pt x="239" y="1"/>
                      <a:pt x="26" y="200"/>
                      <a:pt x="11" y="457"/>
                    </a:cubicBezTo>
                    <a:cubicBezTo>
                      <a:pt x="0" y="711"/>
                      <a:pt x="185" y="924"/>
                      <a:pt x="431" y="957"/>
                    </a:cubicBezTo>
                    <a:cubicBezTo>
                      <a:pt x="442" y="957"/>
                      <a:pt x="456" y="961"/>
                      <a:pt x="467" y="961"/>
                    </a:cubicBezTo>
                    <a:lnTo>
                      <a:pt x="41161" y="2925"/>
                    </a:lnTo>
                    <a:cubicBezTo>
                      <a:pt x="41168" y="2926"/>
                      <a:pt x="41175" y="2926"/>
                      <a:pt x="41182" y="2926"/>
                    </a:cubicBezTo>
                    <a:cubicBezTo>
                      <a:pt x="41440" y="2926"/>
                      <a:pt x="41653" y="2727"/>
                      <a:pt x="41663" y="2470"/>
                    </a:cubicBezTo>
                    <a:cubicBezTo>
                      <a:pt x="41678" y="2205"/>
                      <a:pt x="41464" y="1985"/>
                      <a:pt x="41211" y="1967"/>
                    </a:cubicBezTo>
                    <a:lnTo>
                      <a:pt x="514" y="1"/>
                    </a:lnTo>
                    <a:cubicBezTo>
                      <a:pt x="508" y="1"/>
                      <a:pt x="501" y="1"/>
                      <a:pt x="495"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6"/>
              <p:cNvSpPr/>
              <p:nvPr/>
            </p:nvSpPr>
            <p:spPr>
              <a:xfrm flipH="1">
                <a:off x="4238575" y="1870250"/>
                <a:ext cx="487650" cy="425475"/>
              </a:xfrm>
              <a:custGeom>
                <a:avLst/>
                <a:gdLst/>
                <a:ahLst/>
                <a:cxnLst/>
                <a:rect l="l" t="t" r="r" b="b"/>
                <a:pathLst>
                  <a:path w="19506" h="17019" extrusionOk="0">
                    <a:moveTo>
                      <a:pt x="7213" y="958"/>
                    </a:moveTo>
                    <a:cubicBezTo>
                      <a:pt x="7236" y="958"/>
                      <a:pt x="7259" y="959"/>
                      <a:pt x="7281" y="961"/>
                    </a:cubicBezTo>
                    <a:cubicBezTo>
                      <a:pt x="8490" y="1117"/>
                      <a:pt x="9413" y="4968"/>
                      <a:pt x="9685" y="7652"/>
                    </a:cubicBezTo>
                    <a:cubicBezTo>
                      <a:pt x="9703" y="7841"/>
                      <a:pt x="9830" y="8000"/>
                      <a:pt x="10010" y="8058"/>
                    </a:cubicBezTo>
                    <a:cubicBezTo>
                      <a:pt x="10062" y="8075"/>
                      <a:pt x="10114" y="8083"/>
                      <a:pt x="10165" y="8083"/>
                    </a:cubicBezTo>
                    <a:cubicBezTo>
                      <a:pt x="10300" y="8083"/>
                      <a:pt x="10428" y="8025"/>
                      <a:pt x="10517" y="7921"/>
                    </a:cubicBezTo>
                    <a:cubicBezTo>
                      <a:pt x="12636" y="5542"/>
                      <a:pt x="15381" y="3032"/>
                      <a:pt x="16220" y="3032"/>
                    </a:cubicBezTo>
                    <a:cubicBezTo>
                      <a:pt x="16236" y="3032"/>
                      <a:pt x="16252" y="3033"/>
                      <a:pt x="16267" y="3035"/>
                    </a:cubicBezTo>
                    <a:cubicBezTo>
                      <a:pt x="16271" y="3042"/>
                      <a:pt x="16289" y="3079"/>
                      <a:pt x="16304" y="3158"/>
                    </a:cubicBezTo>
                    <a:cubicBezTo>
                      <a:pt x="16556" y="4707"/>
                      <a:pt x="12822" y="7392"/>
                      <a:pt x="10412" y="8720"/>
                    </a:cubicBezTo>
                    <a:cubicBezTo>
                      <a:pt x="10296" y="8781"/>
                      <a:pt x="10216" y="8886"/>
                      <a:pt x="10181" y="9010"/>
                    </a:cubicBezTo>
                    <a:cubicBezTo>
                      <a:pt x="10177" y="9006"/>
                      <a:pt x="10173" y="9002"/>
                      <a:pt x="10169" y="9002"/>
                    </a:cubicBezTo>
                    <a:cubicBezTo>
                      <a:pt x="8602" y="6578"/>
                      <a:pt x="6348" y="2391"/>
                      <a:pt x="6819" y="1178"/>
                    </a:cubicBezTo>
                    <a:cubicBezTo>
                      <a:pt x="6862" y="1066"/>
                      <a:pt x="6927" y="1008"/>
                      <a:pt x="7046" y="979"/>
                    </a:cubicBezTo>
                    <a:cubicBezTo>
                      <a:pt x="7104" y="964"/>
                      <a:pt x="7159" y="958"/>
                      <a:pt x="7213" y="958"/>
                    </a:cubicBezTo>
                    <a:close/>
                    <a:moveTo>
                      <a:pt x="2367" y="4641"/>
                    </a:moveTo>
                    <a:cubicBezTo>
                      <a:pt x="2420" y="4641"/>
                      <a:pt x="2479" y="4644"/>
                      <a:pt x="2545" y="4652"/>
                    </a:cubicBezTo>
                    <a:cubicBezTo>
                      <a:pt x="4108" y="4855"/>
                      <a:pt x="6981" y="7294"/>
                      <a:pt x="8649" y="8868"/>
                    </a:cubicBezTo>
                    <a:cubicBezTo>
                      <a:pt x="8505" y="8930"/>
                      <a:pt x="8342" y="8995"/>
                      <a:pt x="8172" y="9067"/>
                    </a:cubicBezTo>
                    <a:cubicBezTo>
                      <a:pt x="8175" y="8861"/>
                      <a:pt x="8045" y="8673"/>
                      <a:pt x="7846" y="8604"/>
                    </a:cubicBezTo>
                    <a:cubicBezTo>
                      <a:pt x="5519" y="7829"/>
                      <a:pt x="2107" y="6263"/>
                      <a:pt x="1803" y="5199"/>
                    </a:cubicBezTo>
                    <a:cubicBezTo>
                      <a:pt x="1778" y="5098"/>
                      <a:pt x="1766" y="4982"/>
                      <a:pt x="1900" y="4823"/>
                    </a:cubicBezTo>
                    <a:cubicBezTo>
                      <a:pt x="1970" y="4740"/>
                      <a:pt x="2089" y="4641"/>
                      <a:pt x="2367" y="4641"/>
                    </a:cubicBezTo>
                    <a:close/>
                    <a:moveTo>
                      <a:pt x="6718" y="9513"/>
                    </a:moveTo>
                    <a:cubicBezTo>
                      <a:pt x="6832" y="9513"/>
                      <a:pt x="6944" y="9514"/>
                      <a:pt x="7054" y="9516"/>
                    </a:cubicBezTo>
                    <a:cubicBezTo>
                      <a:pt x="5105" y="10279"/>
                      <a:pt x="2533" y="11172"/>
                      <a:pt x="1356" y="11172"/>
                    </a:cubicBezTo>
                    <a:cubicBezTo>
                      <a:pt x="1276" y="11172"/>
                      <a:pt x="1203" y="11168"/>
                      <a:pt x="1137" y="11159"/>
                    </a:cubicBezTo>
                    <a:cubicBezTo>
                      <a:pt x="1021" y="11145"/>
                      <a:pt x="985" y="11119"/>
                      <a:pt x="981" y="11119"/>
                    </a:cubicBezTo>
                    <a:cubicBezTo>
                      <a:pt x="1422" y="9909"/>
                      <a:pt x="4417" y="9513"/>
                      <a:pt x="6718" y="9513"/>
                    </a:cubicBezTo>
                    <a:close/>
                    <a:moveTo>
                      <a:pt x="11168" y="9610"/>
                    </a:moveTo>
                    <a:cubicBezTo>
                      <a:pt x="11946" y="9610"/>
                      <a:pt x="13491" y="9636"/>
                      <a:pt x="14971" y="9827"/>
                    </a:cubicBezTo>
                    <a:cubicBezTo>
                      <a:pt x="17690" y="10174"/>
                      <a:pt x="18258" y="10815"/>
                      <a:pt x="18377" y="11076"/>
                    </a:cubicBezTo>
                    <a:cubicBezTo>
                      <a:pt x="18413" y="11152"/>
                      <a:pt x="18518" y="11383"/>
                      <a:pt x="18199" y="11868"/>
                    </a:cubicBezTo>
                    <a:cubicBezTo>
                      <a:pt x="18073" y="12064"/>
                      <a:pt x="17808" y="12163"/>
                      <a:pt x="17412" y="12163"/>
                    </a:cubicBezTo>
                    <a:cubicBezTo>
                      <a:pt x="17287" y="12163"/>
                      <a:pt x="17149" y="12153"/>
                      <a:pt x="16998" y="12133"/>
                    </a:cubicBezTo>
                    <a:cubicBezTo>
                      <a:pt x="15272" y="11912"/>
                      <a:pt x="12638" y="10478"/>
                      <a:pt x="11168" y="9610"/>
                    </a:cubicBezTo>
                    <a:close/>
                    <a:moveTo>
                      <a:pt x="10398" y="10642"/>
                    </a:moveTo>
                    <a:lnTo>
                      <a:pt x="10398" y="10642"/>
                    </a:lnTo>
                    <a:cubicBezTo>
                      <a:pt x="12182" y="12589"/>
                      <a:pt x="13695" y="14706"/>
                      <a:pt x="13463" y="15292"/>
                    </a:cubicBezTo>
                    <a:cubicBezTo>
                      <a:pt x="13437" y="15353"/>
                      <a:pt x="13285" y="15397"/>
                      <a:pt x="13075" y="15400"/>
                    </a:cubicBezTo>
                    <a:cubicBezTo>
                      <a:pt x="13059" y="15401"/>
                      <a:pt x="13043" y="15401"/>
                      <a:pt x="13028" y="15401"/>
                    </a:cubicBezTo>
                    <a:cubicBezTo>
                      <a:pt x="11258" y="15401"/>
                      <a:pt x="10623" y="12615"/>
                      <a:pt x="10398" y="10642"/>
                    </a:cubicBezTo>
                    <a:close/>
                    <a:moveTo>
                      <a:pt x="9217" y="9748"/>
                    </a:moveTo>
                    <a:lnTo>
                      <a:pt x="9217" y="9748"/>
                    </a:lnTo>
                    <a:cubicBezTo>
                      <a:pt x="8455" y="12415"/>
                      <a:pt x="6888" y="16063"/>
                      <a:pt x="5389" y="16063"/>
                    </a:cubicBezTo>
                    <a:cubicBezTo>
                      <a:pt x="5350" y="16063"/>
                      <a:pt x="5312" y="16060"/>
                      <a:pt x="5273" y="16055"/>
                    </a:cubicBezTo>
                    <a:cubicBezTo>
                      <a:pt x="5067" y="16030"/>
                      <a:pt x="4846" y="15925"/>
                      <a:pt x="4626" y="15748"/>
                    </a:cubicBezTo>
                    <a:cubicBezTo>
                      <a:pt x="4604" y="15730"/>
                      <a:pt x="4564" y="15701"/>
                      <a:pt x="4560" y="15585"/>
                    </a:cubicBezTo>
                    <a:cubicBezTo>
                      <a:pt x="4524" y="14445"/>
                      <a:pt x="7307" y="11492"/>
                      <a:pt x="9217" y="9748"/>
                    </a:cubicBezTo>
                    <a:close/>
                    <a:moveTo>
                      <a:pt x="7203" y="0"/>
                    </a:moveTo>
                    <a:cubicBezTo>
                      <a:pt x="7072" y="0"/>
                      <a:pt x="6940" y="17"/>
                      <a:pt x="6807" y="53"/>
                    </a:cubicBezTo>
                    <a:cubicBezTo>
                      <a:pt x="6388" y="158"/>
                      <a:pt x="6084" y="430"/>
                      <a:pt x="5925" y="831"/>
                    </a:cubicBezTo>
                    <a:cubicBezTo>
                      <a:pt x="5439" y="2076"/>
                      <a:pt x="6587" y="4667"/>
                      <a:pt x="7712" y="6740"/>
                    </a:cubicBezTo>
                    <a:cubicBezTo>
                      <a:pt x="6117" y="5384"/>
                      <a:pt x="4076" y="3886"/>
                      <a:pt x="2664" y="3704"/>
                    </a:cubicBezTo>
                    <a:cubicBezTo>
                      <a:pt x="2559" y="3690"/>
                      <a:pt x="2459" y="3684"/>
                      <a:pt x="2364" y="3684"/>
                    </a:cubicBezTo>
                    <a:cubicBezTo>
                      <a:pt x="1745" y="3684"/>
                      <a:pt x="1374" y="3959"/>
                      <a:pt x="1166" y="4208"/>
                    </a:cubicBezTo>
                    <a:cubicBezTo>
                      <a:pt x="854" y="4584"/>
                      <a:pt x="757" y="5015"/>
                      <a:pt x="884" y="5459"/>
                    </a:cubicBezTo>
                    <a:cubicBezTo>
                      <a:pt x="1231" y="6679"/>
                      <a:pt x="3377" y="7837"/>
                      <a:pt x="5175" y="8611"/>
                    </a:cubicBezTo>
                    <a:cubicBezTo>
                      <a:pt x="3164" y="8756"/>
                      <a:pt x="637" y="9256"/>
                      <a:pt x="131" y="10819"/>
                    </a:cubicBezTo>
                    <a:cubicBezTo>
                      <a:pt x="1" y="11221"/>
                      <a:pt x="98" y="11499"/>
                      <a:pt x="200" y="11662"/>
                    </a:cubicBezTo>
                    <a:cubicBezTo>
                      <a:pt x="355" y="11908"/>
                      <a:pt x="630" y="12060"/>
                      <a:pt x="1018" y="12107"/>
                    </a:cubicBezTo>
                    <a:cubicBezTo>
                      <a:pt x="1112" y="12119"/>
                      <a:pt x="1216" y="12125"/>
                      <a:pt x="1328" y="12125"/>
                    </a:cubicBezTo>
                    <a:cubicBezTo>
                      <a:pt x="2659" y="12125"/>
                      <a:pt x="5125" y="11287"/>
                      <a:pt x="6977" y="10577"/>
                    </a:cubicBezTo>
                    <a:lnTo>
                      <a:pt x="6977" y="10577"/>
                    </a:lnTo>
                    <a:cubicBezTo>
                      <a:pt x="5436" y="12143"/>
                      <a:pt x="3565" y="14322"/>
                      <a:pt x="3602" y="15614"/>
                    </a:cubicBezTo>
                    <a:cubicBezTo>
                      <a:pt x="3612" y="15980"/>
                      <a:pt x="3760" y="16287"/>
                      <a:pt x="4032" y="16501"/>
                    </a:cubicBezTo>
                    <a:cubicBezTo>
                      <a:pt x="4390" y="16787"/>
                      <a:pt x="4766" y="16957"/>
                      <a:pt x="5154" y="17004"/>
                    </a:cubicBezTo>
                    <a:cubicBezTo>
                      <a:pt x="5233" y="17014"/>
                      <a:pt x="5311" y="17019"/>
                      <a:pt x="5389" y="17019"/>
                    </a:cubicBezTo>
                    <a:cubicBezTo>
                      <a:pt x="7314" y="17019"/>
                      <a:pt x="8777" y="13949"/>
                      <a:pt x="9586" y="11706"/>
                    </a:cubicBezTo>
                    <a:cubicBezTo>
                      <a:pt x="9927" y="13638"/>
                      <a:pt x="10745" y="16088"/>
                      <a:pt x="12699" y="16341"/>
                    </a:cubicBezTo>
                    <a:cubicBezTo>
                      <a:pt x="12807" y="16353"/>
                      <a:pt x="12918" y="16360"/>
                      <a:pt x="13031" y="16360"/>
                    </a:cubicBezTo>
                    <a:cubicBezTo>
                      <a:pt x="13054" y="16360"/>
                      <a:pt x="13077" y="16360"/>
                      <a:pt x="13100" y="16359"/>
                    </a:cubicBezTo>
                    <a:cubicBezTo>
                      <a:pt x="13907" y="16337"/>
                      <a:pt x="14226" y="15958"/>
                      <a:pt x="14349" y="15646"/>
                    </a:cubicBezTo>
                    <a:cubicBezTo>
                      <a:pt x="14740" y="14673"/>
                      <a:pt x="13538" y="12863"/>
                      <a:pt x="12275" y="11333"/>
                    </a:cubicBezTo>
                    <a:lnTo>
                      <a:pt x="12275" y="11333"/>
                    </a:lnTo>
                    <a:cubicBezTo>
                      <a:pt x="13741" y="12107"/>
                      <a:pt x="15522" y="12910"/>
                      <a:pt x="16878" y="13084"/>
                    </a:cubicBezTo>
                    <a:cubicBezTo>
                      <a:pt x="17063" y="13108"/>
                      <a:pt x="17237" y="13119"/>
                      <a:pt x="17401" y="13119"/>
                    </a:cubicBezTo>
                    <a:cubicBezTo>
                      <a:pt x="18146" y="13119"/>
                      <a:pt x="18682" y="12877"/>
                      <a:pt x="18999" y="12394"/>
                    </a:cubicBezTo>
                    <a:cubicBezTo>
                      <a:pt x="19506" y="11629"/>
                      <a:pt x="19415" y="11036"/>
                      <a:pt x="19249" y="10674"/>
                    </a:cubicBezTo>
                    <a:cubicBezTo>
                      <a:pt x="18833" y="9770"/>
                      <a:pt x="17476" y="9183"/>
                      <a:pt x="15095" y="8876"/>
                    </a:cubicBezTo>
                    <a:cubicBezTo>
                      <a:pt x="14124" y="8753"/>
                      <a:pt x="13147" y="8695"/>
                      <a:pt x="12355" y="8669"/>
                    </a:cubicBezTo>
                    <a:cubicBezTo>
                      <a:pt x="14363" y="7388"/>
                      <a:pt x="17573" y="4996"/>
                      <a:pt x="17248" y="3002"/>
                    </a:cubicBezTo>
                    <a:cubicBezTo>
                      <a:pt x="17125" y="2257"/>
                      <a:pt x="16608" y="2112"/>
                      <a:pt x="16390" y="2083"/>
                    </a:cubicBezTo>
                    <a:cubicBezTo>
                      <a:pt x="16350" y="2078"/>
                      <a:pt x="16309" y="2076"/>
                      <a:pt x="16266" y="2076"/>
                    </a:cubicBezTo>
                    <a:cubicBezTo>
                      <a:pt x="14841" y="2076"/>
                      <a:pt x="12024" y="4879"/>
                      <a:pt x="10506" y="6509"/>
                    </a:cubicBezTo>
                    <a:cubicBezTo>
                      <a:pt x="10202" y="4381"/>
                      <a:pt x="9362" y="263"/>
                      <a:pt x="7401" y="13"/>
                    </a:cubicBezTo>
                    <a:cubicBezTo>
                      <a:pt x="7336" y="4"/>
                      <a:pt x="7270" y="0"/>
                      <a:pt x="7203"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6"/>
              <p:cNvSpPr/>
              <p:nvPr/>
            </p:nvSpPr>
            <p:spPr>
              <a:xfrm flipH="1">
                <a:off x="4454875" y="1836350"/>
                <a:ext cx="74050" cy="963850"/>
              </a:xfrm>
              <a:custGeom>
                <a:avLst/>
                <a:gdLst/>
                <a:ahLst/>
                <a:cxnLst/>
                <a:rect l="l" t="t" r="r" b="b"/>
                <a:pathLst>
                  <a:path w="2962" h="38554" extrusionOk="0">
                    <a:moveTo>
                      <a:pt x="2469" y="0"/>
                    </a:moveTo>
                    <a:cubicBezTo>
                      <a:pt x="2219" y="0"/>
                      <a:pt x="2006" y="198"/>
                      <a:pt x="1992" y="453"/>
                    </a:cubicBezTo>
                    <a:lnTo>
                      <a:pt x="12" y="38050"/>
                    </a:lnTo>
                    <a:cubicBezTo>
                      <a:pt x="1" y="38303"/>
                      <a:pt x="186" y="38520"/>
                      <a:pt x="432" y="38553"/>
                    </a:cubicBezTo>
                    <a:lnTo>
                      <a:pt x="468" y="38553"/>
                    </a:lnTo>
                    <a:cubicBezTo>
                      <a:pt x="477" y="38553"/>
                      <a:pt x="486" y="38553"/>
                      <a:pt x="495" y="38553"/>
                    </a:cubicBezTo>
                    <a:cubicBezTo>
                      <a:pt x="747" y="38553"/>
                      <a:pt x="957" y="38355"/>
                      <a:pt x="971" y="38100"/>
                    </a:cubicBezTo>
                    <a:lnTo>
                      <a:pt x="2950" y="505"/>
                    </a:lnTo>
                    <a:cubicBezTo>
                      <a:pt x="2962" y="240"/>
                      <a:pt x="2784" y="12"/>
                      <a:pt x="2494" y="1"/>
                    </a:cubicBezTo>
                    <a:cubicBezTo>
                      <a:pt x="2486" y="0"/>
                      <a:pt x="2477" y="0"/>
                      <a:pt x="2469"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pic>
        <p:nvPicPr>
          <p:cNvPr id="1026" name="Picture 2" descr="A cartoon of a group of men and women all standing in line and - Clip Art  Library">
            <a:extLst>
              <a:ext uri="{FF2B5EF4-FFF2-40B4-BE49-F238E27FC236}">
                <a16:creationId xmlns:a16="http://schemas.microsoft.com/office/drawing/2014/main" id="{B0CD8D9C-1519-CF91-5EFC-DF20A96024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619" b="16307"/>
          <a:stretch/>
        </p:blipFill>
        <p:spPr bwMode="auto">
          <a:xfrm>
            <a:off x="3593667" y="1080038"/>
            <a:ext cx="5434095" cy="29834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46C475-2FC3-308A-777B-36CA1A733FA3}"/>
              </a:ext>
            </a:extLst>
          </p:cNvPr>
          <p:cNvSpPr txBox="1"/>
          <p:nvPr/>
        </p:nvSpPr>
        <p:spPr>
          <a:xfrm>
            <a:off x="5173524" y="425522"/>
            <a:ext cx="2274380" cy="584775"/>
          </a:xfrm>
          <a:prstGeom prst="rect">
            <a:avLst/>
          </a:prstGeom>
          <a:noFill/>
        </p:spPr>
        <p:txBody>
          <a:bodyPr wrap="square">
            <a:spAutoFit/>
          </a:bodyPr>
          <a:lstStyle/>
          <a:p>
            <a:r>
              <a:rPr lang="en-US" sz="3200" b="1" dirty="0">
                <a:solidFill>
                  <a:schemeClr val="tx1"/>
                </a:solidFill>
                <a:latin typeface="Patrick hand "/>
              </a:rPr>
              <a:t>Who are they?</a:t>
            </a:r>
          </a:p>
        </p:txBody>
      </p:sp>
      <p:sp>
        <p:nvSpPr>
          <p:cNvPr id="7" name="Rectangle: Rounded Corners 6">
            <a:extLst>
              <a:ext uri="{FF2B5EF4-FFF2-40B4-BE49-F238E27FC236}">
                <a16:creationId xmlns:a16="http://schemas.microsoft.com/office/drawing/2014/main" id="{B7869F34-B9A2-4B4D-4EA6-E36C3D525724}"/>
              </a:ext>
            </a:extLst>
          </p:cNvPr>
          <p:cNvSpPr/>
          <p:nvPr/>
        </p:nvSpPr>
        <p:spPr>
          <a:xfrm>
            <a:off x="348712" y="1080038"/>
            <a:ext cx="3105470" cy="787509"/>
          </a:xfrm>
          <a:prstGeom prst="roundRect">
            <a:avLst/>
          </a:prstGeom>
          <a:solidFill>
            <a:schemeClr val="accent3">
              <a:lumMod val="20000"/>
              <a:lumOff val="80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latin typeface="Patrick Hand" panose="00000500000000000000" pitchFamily="2" charset="0"/>
              </a:rPr>
              <a:t>customer </a:t>
            </a:r>
            <a:r>
              <a:rPr lang="en-US" sz="3600" b="1" dirty="0">
                <a:solidFill>
                  <a:srgbClr val="C00000"/>
                </a:solidFill>
                <a:latin typeface="Patrick Hand" panose="00000500000000000000" pitchFamily="2" charset="0"/>
              </a:rPr>
              <a:t>(n)</a:t>
            </a:r>
            <a:endParaRPr lang="en-US" sz="4400" b="1" dirty="0">
              <a:solidFill>
                <a:srgbClr val="C00000"/>
              </a:solidFill>
              <a:latin typeface="Patrick Hand" panose="00000500000000000000" pitchFamily="2" charset="0"/>
            </a:endParaRPr>
          </a:p>
        </p:txBody>
      </p:sp>
      <p:sp>
        <p:nvSpPr>
          <p:cNvPr id="8" name="TextBox 7">
            <a:extLst>
              <a:ext uri="{FF2B5EF4-FFF2-40B4-BE49-F238E27FC236}">
                <a16:creationId xmlns:a16="http://schemas.microsoft.com/office/drawing/2014/main" id="{1626F743-EA14-327B-0DD9-ED920C56C749}"/>
              </a:ext>
            </a:extLst>
          </p:cNvPr>
          <p:cNvSpPr txBox="1"/>
          <p:nvPr/>
        </p:nvSpPr>
        <p:spPr>
          <a:xfrm>
            <a:off x="744718" y="2154483"/>
            <a:ext cx="2313454" cy="646331"/>
          </a:xfrm>
          <a:prstGeom prst="rect">
            <a:avLst/>
          </a:prstGeom>
          <a:noFill/>
        </p:spPr>
        <p:txBody>
          <a:bodyPr wrap="none" rtlCol="0">
            <a:spAutoFit/>
          </a:bodyPr>
          <a:lstStyle/>
          <a:p>
            <a:r>
              <a:rPr lang="en-US" sz="3600" dirty="0">
                <a:solidFill>
                  <a:schemeClr val="tx1"/>
                </a:solidFill>
              </a:rPr>
              <a:t>/ˈ</a:t>
            </a:r>
            <a:r>
              <a:rPr lang="en-US" sz="3600" dirty="0" err="1">
                <a:solidFill>
                  <a:schemeClr val="tx1"/>
                </a:solidFill>
              </a:rPr>
              <a:t>kʌstəmə</a:t>
            </a:r>
            <a:r>
              <a:rPr lang="en-US" sz="3600" dirty="0">
                <a:solidFill>
                  <a:schemeClr val="tx1"/>
                </a:solidFill>
              </a:rPr>
              <a:t>/</a:t>
            </a:r>
          </a:p>
        </p:txBody>
      </p:sp>
      <p:sp>
        <p:nvSpPr>
          <p:cNvPr id="9" name="TextBox 8">
            <a:extLst>
              <a:ext uri="{FF2B5EF4-FFF2-40B4-BE49-F238E27FC236}">
                <a16:creationId xmlns:a16="http://schemas.microsoft.com/office/drawing/2014/main" id="{71AD4437-98FF-AF77-9FBC-1E8C279D6B64}"/>
              </a:ext>
            </a:extLst>
          </p:cNvPr>
          <p:cNvSpPr txBox="1"/>
          <p:nvPr/>
        </p:nvSpPr>
        <p:spPr>
          <a:xfrm>
            <a:off x="660368" y="3087750"/>
            <a:ext cx="2482155" cy="769441"/>
          </a:xfrm>
          <a:prstGeom prst="rect">
            <a:avLst/>
          </a:prstGeom>
          <a:noFill/>
        </p:spPr>
        <p:txBody>
          <a:bodyPr wrap="square">
            <a:spAutoFit/>
          </a:bodyPr>
          <a:lstStyle/>
          <a:p>
            <a:r>
              <a:rPr lang="en-US" sz="4400" b="1" dirty="0" err="1">
                <a:solidFill>
                  <a:schemeClr val="bg2"/>
                </a:solidFill>
                <a:latin typeface="Patrick hand "/>
              </a:rPr>
              <a:t>khách</a:t>
            </a:r>
            <a:r>
              <a:rPr lang="en-US" sz="4400" b="1" dirty="0">
                <a:solidFill>
                  <a:schemeClr val="bg2"/>
                </a:solidFill>
                <a:latin typeface="Patrick hand "/>
              </a:rPr>
              <a:t> </a:t>
            </a:r>
            <a:r>
              <a:rPr lang="en-US" sz="4400" b="1" dirty="0" err="1">
                <a:solidFill>
                  <a:schemeClr val="bg2"/>
                </a:solidFill>
                <a:latin typeface="Patrick hand "/>
              </a:rPr>
              <a:t>hàng</a:t>
            </a:r>
            <a:endParaRPr lang="en-US" sz="4400" b="1" dirty="0">
              <a:solidFill>
                <a:schemeClr val="bg2"/>
              </a:solidFill>
              <a:latin typeface="Patrick hand "/>
            </a:endParaRPr>
          </a:p>
        </p:txBody>
      </p:sp>
      <p:pic>
        <p:nvPicPr>
          <p:cNvPr id="10" name="customer">
            <a:hlinkClick r:id="" action="ppaction://media"/>
            <a:extLst>
              <a:ext uri="{FF2B5EF4-FFF2-40B4-BE49-F238E27FC236}">
                <a16:creationId xmlns:a16="http://schemas.microsoft.com/office/drawing/2014/main" id="{64DFED4E-AA94-A9C4-256F-9A0FC455F5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76279" y="1010297"/>
            <a:ext cx="406400" cy="406400"/>
          </a:xfrm>
          <a:prstGeom prst="rect">
            <a:avLst/>
          </a:prstGeom>
        </p:spPr>
      </p:pic>
    </p:spTree>
    <p:extLst>
      <p:ext uri="{BB962C8B-B14F-4D97-AF65-F5344CB8AC3E}">
        <p14:creationId xmlns:p14="http://schemas.microsoft.com/office/powerpoint/2010/main" val="88520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 presetClass="mediacall" presetSubtype="0" fill="hold" nodeType="withEffect">
                                  <p:stCondLst>
                                    <p:cond delay="0"/>
                                  </p:stCondLst>
                                  <p:childTnLst>
                                    <p:cmd type="call" cmd="playFrom(0.0)">
                                      <p:cBhvr>
                                        <p:cTn id="17" dur="840" fill="hold"/>
                                        <p:tgtEl>
                                          <p:spTgt spid="10"/>
                                        </p:tgtEl>
                                      </p:cBhvr>
                                    </p:cmd>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0"/>
                </p:tgtEl>
              </p:cMediaNode>
            </p:audio>
          </p:childTnLst>
        </p:cTn>
      </p:par>
    </p:tnLst>
    <p:bldLst>
      <p:bldP spid="6" grpId="0"/>
      <p:bldP spid="7" grpId="0" animBg="1"/>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869F34-B9A2-4B4D-4EA6-E36C3D525724}"/>
              </a:ext>
            </a:extLst>
          </p:cNvPr>
          <p:cNvSpPr/>
          <p:nvPr/>
        </p:nvSpPr>
        <p:spPr>
          <a:xfrm>
            <a:off x="549381" y="1135612"/>
            <a:ext cx="3105470" cy="787509"/>
          </a:xfrm>
          <a:prstGeom prst="roundRect">
            <a:avLst/>
          </a:prstGeom>
          <a:solidFill>
            <a:schemeClr val="accent3">
              <a:lumMod val="20000"/>
              <a:lumOff val="80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latin typeface="Patrick Hand" panose="00000500000000000000" pitchFamily="2" charset="0"/>
              </a:rPr>
              <a:t>try on </a:t>
            </a:r>
            <a:r>
              <a:rPr lang="en-US" sz="3600" b="1" dirty="0">
                <a:solidFill>
                  <a:srgbClr val="C00000"/>
                </a:solidFill>
                <a:latin typeface="Patrick Hand" panose="00000500000000000000" pitchFamily="2" charset="0"/>
              </a:rPr>
              <a:t>(</a:t>
            </a:r>
            <a:r>
              <a:rPr lang="en-US" sz="3600" b="1" dirty="0" err="1">
                <a:solidFill>
                  <a:srgbClr val="C00000"/>
                </a:solidFill>
                <a:latin typeface="Patrick Hand" panose="00000500000000000000" pitchFamily="2" charset="0"/>
              </a:rPr>
              <a:t>phr.v</a:t>
            </a:r>
            <a:r>
              <a:rPr lang="en-US" sz="3600" b="1" dirty="0">
                <a:solidFill>
                  <a:srgbClr val="C00000"/>
                </a:solidFill>
                <a:latin typeface="Patrick Hand" panose="00000500000000000000" pitchFamily="2" charset="0"/>
              </a:rPr>
              <a:t>)</a:t>
            </a:r>
            <a:endParaRPr lang="en-US" sz="4400" b="1" dirty="0">
              <a:solidFill>
                <a:srgbClr val="C00000"/>
              </a:solidFill>
              <a:latin typeface="Patrick Hand" panose="00000500000000000000" pitchFamily="2" charset="0"/>
            </a:endParaRPr>
          </a:p>
        </p:txBody>
      </p:sp>
      <p:sp>
        <p:nvSpPr>
          <p:cNvPr id="8" name="TextBox 7">
            <a:extLst>
              <a:ext uri="{FF2B5EF4-FFF2-40B4-BE49-F238E27FC236}">
                <a16:creationId xmlns:a16="http://schemas.microsoft.com/office/drawing/2014/main" id="{1626F743-EA14-327B-0DD9-ED920C56C749}"/>
              </a:ext>
            </a:extLst>
          </p:cNvPr>
          <p:cNvSpPr txBox="1"/>
          <p:nvPr/>
        </p:nvSpPr>
        <p:spPr>
          <a:xfrm>
            <a:off x="1209083" y="2125711"/>
            <a:ext cx="1786066" cy="646331"/>
          </a:xfrm>
          <a:prstGeom prst="rect">
            <a:avLst/>
          </a:prstGeom>
          <a:noFill/>
        </p:spPr>
        <p:txBody>
          <a:bodyPr wrap="none" rtlCol="0">
            <a:spAutoFit/>
          </a:bodyPr>
          <a:lstStyle/>
          <a:p>
            <a:r>
              <a:rPr lang="en-US" sz="3600" dirty="0">
                <a:solidFill>
                  <a:schemeClr val="tx1"/>
                </a:solidFill>
              </a:rPr>
              <a:t>/</a:t>
            </a:r>
            <a:r>
              <a:rPr lang="en-US" sz="3600" dirty="0" err="1">
                <a:solidFill>
                  <a:schemeClr val="tx1"/>
                </a:solidFill>
              </a:rPr>
              <a:t>traɪ</a:t>
            </a:r>
            <a:r>
              <a:rPr lang="en-US" sz="3600" dirty="0">
                <a:solidFill>
                  <a:schemeClr val="tx1"/>
                </a:solidFill>
              </a:rPr>
              <a:t> </a:t>
            </a:r>
            <a:r>
              <a:rPr lang="en-US" sz="3600" dirty="0" err="1">
                <a:solidFill>
                  <a:schemeClr val="tx1"/>
                </a:solidFill>
              </a:rPr>
              <a:t>ɒn</a:t>
            </a:r>
            <a:r>
              <a:rPr lang="en-US" sz="3600" dirty="0">
                <a:solidFill>
                  <a:schemeClr val="tx1"/>
                </a:solidFill>
              </a:rPr>
              <a:t>/</a:t>
            </a:r>
          </a:p>
        </p:txBody>
      </p:sp>
      <p:sp>
        <p:nvSpPr>
          <p:cNvPr id="9" name="TextBox 8">
            <a:extLst>
              <a:ext uri="{FF2B5EF4-FFF2-40B4-BE49-F238E27FC236}">
                <a16:creationId xmlns:a16="http://schemas.microsoft.com/office/drawing/2014/main" id="{71AD4437-98FF-AF77-9FBC-1E8C279D6B64}"/>
              </a:ext>
            </a:extLst>
          </p:cNvPr>
          <p:cNvSpPr txBox="1"/>
          <p:nvPr/>
        </p:nvSpPr>
        <p:spPr>
          <a:xfrm>
            <a:off x="0" y="2963763"/>
            <a:ext cx="4204231" cy="1446550"/>
          </a:xfrm>
          <a:prstGeom prst="rect">
            <a:avLst/>
          </a:prstGeom>
          <a:noFill/>
        </p:spPr>
        <p:txBody>
          <a:bodyPr wrap="square">
            <a:spAutoFit/>
          </a:bodyPr>
          <a:lstStyle/>
          <a:p>
            <a:pPr algn="ctr"/>
            <a:r>
              <a:rPr lang="en-US" sz="4400" b="1" dirty="0" err="1">
                <a:solidFill>
                  <a:schemeClr val="bg2"/>
                </a:solidFill>
                <a:latin typeface="Patrick hand "/>
              </a:rPr>
              <a:t>thử</a:t>
            </a:r>
            <a:r>
              <a:rPr lang="en-US" sz="4400" b="1" dirty="0">
                <a:solidFill>
                  <a:schemeClr val="bg2"/>
                </a:solidFill>
                <a:latin typeface="Patrick hand "/>
              </a:rPr>
              <a:t> </a:t>
            </a:r>
            <a:r>
              <a:rPr lang="en-US" sz="4400" b="1" dirty="0" err="1">
                <a:solidFill>
                  <a:schemeClr val="bg2"/>
                </a:solidFill>
                <a:latin typeface="Patrick hand "/>
              </a:rPr>
              <a:t>đồ</a:t>
            </a:r>
            <a:r>
              <a:rPr lang="en-US" sz="4400" b="1" dirty="0">
                <a:solidFill>
                  <a:schemeClr val="bg2"/>
                </a:solidFill>
                <a:latin typeface="Patrick hand "/>
              </a:rPr>
              <a:t> </a:t>
            </a:r>
          </a:p>
          <a:p>
            <a:pPr algn="ctr"/>
            <a:r>
              <a:rPr lang="en-US" sz="4400" b="1" dirty="0">
                <a:solidFill>
                  <a:schemeClr val="bg2"/>
                </a:solidFill>
                <a:latin typeface="Patrick hand "/>
              </a:rPr>
              <a:t>(</a:t>
            </a:r>
            <a:r>
              <a:rPr lang="en-US" sz="4400" b="1" dirty="0" err="1">
                <a:solidFill>
                  <a:schemeClr val="bg2"/>
                </a:solidFill>
                <a:latin typeface="Patrick hand "/>
              </a:rPr>
              <a:t>quần</a:t>
            </a:r>
            <a:r>
              <a:rPr lang="en-US" sz="4400" b="1" dirty="0">
                <a:solidFill>
                  <a:schemeClr val="bg2"/>
                </a:solidFill>
                <a:latin typeface="Patrick hand "/>
              </a:rPr>
              <a:t> </a:t>
            </a:r>
            <a:r>
              <a:rPr lang="en-US" sz="4400" b="1" dirty="0" err="1">
                <a:solidFill>
                  <a:schemeClr val="bg2"/>
                </a:solidFill>
                <a:latin typeface="Patrick hand "/>
              </a:rPr>
              <a:t>áo</a:t>
            </a:r>
            <a:r>
              <a:rPr lang="en-US" sz="4400" b="1" dirty="0">
                <a:solidFill>
                  <a:schemeClr val="bg2"/>
                </a:solidFill>
                <a:latin typeface="Patrick hand "/>
              </a:rPr>
              <a:t>, </a:t>
            </a:r>
            <a:r>
              <a:rPr lang="en-US" sz="4400" b="1" dirty="0" err="1">
                <a:solidFill>
                  <a:schemeClr val="bg2"/>
                </a:solidFill>
                <a:latin typeface="Patrick hand "/>
              </a:rPr>
              <a:t>giày</a:t>
            </a:r>
            <a:r>
              <a:rPr lang="en-US" sz="4400" b="1" dirty="0">
                <a:solidFill>
                  <a:schemeClr val="bg2"/>
                </a:solidFill>
                <a:latin typeface="Patrick hand "/>
              </a:rPr>
              <a:t> </a:t>
            </a:r>
            <a:r>
              <a:rPr lang="en-US" sz="4400" b="1" dirty="0" err="1">
                <a:solidFill>
                  <a:schemeClr val="bg2"/>
                </a:solidFill>
                <a:latin typeface="Patrick hand "/>
              </a:rPr>
              <a:t>dép</a:t>
            </a:r>
            <a:r>
              <a:rPr lang="en-US" sz="4400" b="1" dirty="0">
                <a:solidFill>
                  <a:schemeClr val="bg2"/>
                </a:solidFill>
                <a:latin typeface="Patrick hand "/>
              </a:rPr>
              <a:t>)</a:t>
            </a:r>
          </a:p>
        </p:txBody>
      </p:sp>
      <p:pic>
        <p:nvPicPr>
          <p:cNvPr id="2050" name="Picture 2" descr="1,300+ Trying On Clothes Stock Illustrations, Royalty-Free Vector Graphics  &amp; Clip Art - iStock | Woman trying on clothes, Trying on clothes at home,  Man trying on clothes">
            <a:extLst>
              <a:ext uri="{FF2B5EF4-FFF2-40B4-BE49-F238E27FC236}">
                <a16:creationId xmlns:a16="http://schemas.microsoft.com/office/drawing/2014/main" id="{F27D7DA1-3699-9209-5B73-609710BC1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4231" y="545473"/>
            <a:ext cx="4760389" cy="4052553"/>
          </a:xfrm>
          <a:prstGeom prst="rect">
            <a:avLst/>
          </a:prstGeom>
          <a:noFill/>
          <a:extLst>
            <a:ext uri="{909E8E84-426E-40DD-AFC4-6F175D3DCCD1}">
              <a14:hiddenFill xmlns:a14="http://schemas.microsoft.com/office/drawing/2010/main">
                <a:solidFill>
                  <a:srgbClr val="FFFFFF"/>
                </a:solidFill>
              </a14:hiddenFill>
            </a:ext>
          </a:extLst>
        </p:spPr>
      </p:pic>
      <p:pic>
        <p:nvPicPr>
          <p:cNvPr id="2" name="try on">
            <a:hlinkClick r:id="" action="ppaction://media"/>
            <a:extLst>
              <a:ext uri="{FF2B5EF4-FFF2-40B4-BE49-F238E27FC236}">
                <a16:creationId xmlns:a16="http://schemas.microsoft.com/office/drawing/2014/main" id="{1FCB926E-C261-C352-E040-AFB3FE9903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5268" y="1260421"/>
            <a:ext cx="406400" cy="406400"/>
          </a:xfrm>
          <a:prstGeom prst="rect">
            <a:avLst/>
          </a:prstGeom>
        </p:spPr>
      </p:pic>
    </p:spTree>
    <p:extLst>
      <p:ext uri="{BB962C8B-B14F-4D97-AF65-F5344CB8AC3E}">
        <p14:creationId xmlns:p14="http://schemas.microsoft.com/office/powerpoint/2010/main" val="415536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 presetClass="mediacall" presetSubtype="0" fill="hold" nodeType="withEffect">
                                  <p:stCondLst>
                                    <p:cond delay="0"/>
                                  </p:stCondLst>
                                  <p:childTnLst>
                                    <p:cmd type="call" cmd="playFrom(0.0)">
                                      <p:cBhvr>
                                        <p:cTn id="14" dur="1802"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7" grpId="0" animBg="1"/>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869F34-B9A2-4B4D-4EA6-E36C3D525724}"/>
              </a:ext>
            </a:extLst>
          </p:cNvPr>
          <p:cNvSpPr/>
          <p:nvPr/>
        </p:nvSpPr>
        <p:spPr>
          <a:xfrm>
            <a:off x="480042" y="1146481"/>
            <a:ext cx="3244146" cy="787509"/>
          </a:xfrm>
          <a:prstGeom prst="roundRect">
            <a:avLst/>
          </a:prstGeom>
          <a:solidFill>
            <a:schemeClr val="accent3">
              <a:lumMod val="20000"/>
              <a:lumOff val="80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latin typeface="Patrick Hand" panose="00000500000000000000" pitchFamily="2" charset="0"/>
              </a:rPr>
              <a:t>decoration (n)</a:t>
            </a:r>
          </a:p>
        </p:txBody>
      </p:sp>
      <p:sp>
        <p:nvSpPr>
          <p:cNvPr id="8" name="TextBox 7">
            <a:extLst>
              <a:ext uri="{FF2B5EF4-FFF2-40B4-BE49-F238E27FC236}">
                <a16:creationId xmlns:a16="http://schemas.microsoft.com/office/drawing/2014/main" id="{1626F743-EA14-327B-0DD9-ED920C56C749}"/>
              </a:ext>
            </a:extLst>
          </p:cNvPr>
          <p:cNvSpPr txBox="1"/>
          <p:nvPr/>
        </p:nvSpPr>
        <p:spPr>
          <a:xfrm>
            <a:off x="760241" y="2125711"/>
            <a:ext cx="2683748" cy="646331"/>
          </a:xfrm>
          <a:prstGeom prst="rect">
            <a:avLst/>
          </a:prstGeom>
          <a:noFill/>
        </p:spPr>
        <p:txBody>
          <a:bodyPr wrap="none" rtlCol="0">
            <a:spAutoFit/>
          </a:bodyPr>
          <a:lstStyle/>
          <a:p>
            <a:r>
              <a:rPr lang="en-US" sz="3600" dirty="0">
                <a:solidFill>
                  <a:schemeClr val="tx1"/>
                </a:solidFill>
              </a:rPr>
              <a:t>/ˌ</a:t>
            </a:r>
            <a:r>
              <a:rPr lang="en-US" sz="3600" dirty="0" err="1">
                <a:solidFill>
                  <a:schemeClr val="tx1"/>
                </a:solidFill>
              </a:rPr>
              <a:t>dekəˈreɪʃn</a:t>
            </a:r>
            <a:r>
              <a:rPr lang="en-US" sz="3600" dirty="0">
                <a:solidFill>
                  <a:schemeClr val="tx1"/>
                </a:solidFill>
              </a:rPr>
              <a:t>/</a:t>
            </a:r>
          </a:p>
        </p:txBody>
      </p:sp>
      <p:sp>
        <p:nvSpPr>
          <p:cNvPr id="9" name="TextBox 8">
            <a:extLst>
              <a:ext uri="{FF2B5EF4-FFF2-40B4-BE49-F238E27FC236}">
                <a16:creationId xmlns:a16="http://schemas.microsoft.com/office/drawing/2014/main" id="{71AD4437-98FF-AF77-9FBC-1E8C279D6B64}"/>
              </a:ext>
            </a:extLst>
          </p:cNvPr>
          <p:cNvSpPr txBox="1"/>
          <p:nvPr/>
        </p:nvSpPr>
        <p:spPr>
          <a:xfrm>
            <a:off x="0" y="2963763"/>
            <a:ext cx="4141923" cy="769441"/>
          </a:xfrm>
          <a:prstGeom prst="rect">
            <a:avLst/>
          </a:prstGeom>
          <a:noFill/>
        </p:spPr>
        <p:txBody>
          <a:bodyPr wrap="square">
            <a:spAutoFit/>
          </a:bodyPr>
          <a:lstStyle/>
          <a:p>
            <a:pPr algn="ctr"/>
            <a:r>
              <a:rPr lang="en-US" sz="4400" b="1" dirty="0" err="1">
                <a:solidFill>
                  <a:schemeClr val="bg2"/>
                </a:solidFill>
                <a:latin typeface="Patrick hand "/>
              </a:rPr>
              <a:t>đồ</a:t>
            </a:r>
            <a:r>
              <a:rPr lang="en-US" sz="4400" b="1" dirty="0">
                <a:solidFill>
                  <a:schemeClr val="bg2"/>
                </a:solidFill>
                <a:latin typeface="Patrick hand "/>
              </a:rPr>
              <a:t> </a:t>
            </a:r>
            <a:r>
              <a:rPr lang="en-US" sz="4400" b="1" dirty="0" err="1">
                <a:solidFill>
                  <a:schemeClr val="bg2"/>
                </a:solidFill>
                <a:latin typeface="Patrick hand "/>
              </a:rPr>
              <a:t>trang</a:t>
            </a:r>
            <a:r>
              <a:rPr lang="en-US" sz="4400" b="1" dirty="0">
                <a:solidFill>
                  <a:schemeClr val="bg2"/>
                </a:solidFill>
                <a:latin typeface="Patrick hand "/>
              </a:rPr>
              <a:t> </a:t>
            </a:r>
            <a:r>
              <a:rPr lang="en-US" sz="4400" b="1" dirty="0" err="1">
                <a:solidFill>
                  <a:schemeClr val="bg2"/>
                </a:solidFill>
                <a:latin typeface="Patrick hand "/>
              </a:rPr>
              <a:t>trí</a:t>
            </a:r>
            <a:endParaRPr lang="en-US" sz="4400" b="1" dirty="0">
              <a:solidFill>
                <a:schemeClr val="bg2"/>
              </a:solidFill>
              <a:latin typeface="Patrick hand "/>
            </a:endParaRPr>
          </a:p>
        </p:txBody>
      </p:sp>
      <p:pic>
        <p:nvPicPr>
          <p:cNvPr id="3074" name="Picture 2" descr="10 Stunningly Decorated Malls This Christmas Season In KL &amp; Selangor">
            <a:extLst>
              <a:ext uri="{FF2B5EF4-FFF2-40B4-BE49-F238E27FC236}">
                <a16:creationId xmlns:a16="http://schemas.microsoft.com/office/drawing/2014/main" id="{13FC287F-AC3F-417E-A359-FC7DA1666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1923" y="938713"/>
            <a:ext cx="4888876" cy="3666657"/>
          </a:xfrm>
          <a:prstGeom prst="rect">
            <a:avLst/>
          </a:prstGeom>
          <a:noFill/>
          <a:extLst>
            <a:ext uri="{909E8E84-426E-40DD-AFC4-6F175D3DCCD1}">
              <a14:hiddenFill xmlns:a14="http://schemas.microsoft.com/office/drawing/2010/main">
                <a:solidFill>
                  <a:srgbClr val="FFFFFF"/>
                </a:solidFill>
              </a14:hiddenFill>
            </a:ext>
          </a:extLst>
        </p:spPr>
      </p:pic>
      <p:pic>
        <p:nvPicPr>
          <p:cNvPr id="3" name="decoration">
            <a:hlinkClick r:id="" action="ppaction://media"/>
            <a:extLst>
              <a:ext uri="{FF2B5EF4-FFF2-40B4-BE49-F238E27FC236}">
                <a16:creationId xmlns:a16="http://schemas.microsoft.com/office/drawing/2014/main" id="{C5DD4909-169A-3358-D8A5-48098B398B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5334" y="1534371"/>
            <a:ext cx="406400" cy="406400"/>
          </a:xfrm>
          <a:prstGeom prst="rect">
            <a:avLst/>
          </a:prstGeom>
        </p:spPr>
      </p:pic>
    </p:spTree>
    <p:extLst>
      <p:ext uri="{BB962C8B-B14F-4D97-AF65-F5344CB8AC3E}">
        <p14:creationId xmlns:p14="http://schemas.microsoft.com/office/powerpoint/2010/main" val="173926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 presetClass="mediacall" presetSubtype="0" fill="hold" nodeType="withEffect">
                                  <p:stCondLst>
                                    <p:cond delay="0"/>
                                  </p:stCondLst>
                                  <p:childTnLst>
                                    <p:cmd type="call" cmd="playFrom(0.0)">
                                      <p:cBhvr>
                                        <p:cTn id="14" dur="1008"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7" grpId="0" animBg="1"/>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869F34-B9A2-4B4D-4EA6-E36C3D525724}"/>
              </a:ext>
            </a:extLst>
          </p:cNvPr>
          <p:cNvSpPr/>
          <p:nvPr/>
        </p:nvSpPr>
        <p:spPr>
          <a:xfrm>
            <a:off x="480042" y="1146481"/>
            <a:ext cx="3244146" cy="787509"/>
          </a:xfrm>
          <a:prstGeom prst="roundRect">
            <a:avLst/>
          </a:prstGeom>
          <a:solidFill>
            <a:schemeClr val="accent3">
              <a:lumMod val="20000"/>
              <a:lumOff val="80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wander (v)</a:t>
            </a:r>
          </a:p>
        </p:txBody>
      </p:sp>
      <p:sp>
        <p:nvSpPr>
          <p:cNvPr id="8" name="TextBox 7">
            <a:extLst>
              <a:ext uri="{FF2B5EF4-FFF2-40B4-BE49-F238E27FC236}">
                <a16:creationId xmlns:a16="http://schemas.microsoft.com/office/drawing/2014/main" id="{1626F743-EA14-327B-0DD9-ED920C56C749}"/>
              </a:ext>
            </a:extLst>
          </p:cNvPr>
          <p:cNvSpPr txBox="1"/>
          <p:nvPr/>
        </p:nvSpPr>
        <p:spPr>
          <a:xfrm>
            <a:off x="952706" y="2125711"/>
            <a:ext cx="2236510" cy="646331"/>
          </a:xfrm>
          <a:prstGeom prst="rect">
            <a:avLst/>
          </a:prstGeom>
          <a:noFill/>
        </p:spPr>
        <p:txBody>
          <a:bodyPr wrap="none" rtlCol="0">
            <a:spAutoFit/>
          </a:bodyPr>
          <a:lstStyle/>
          <a:p>
            <a:r>
              <a:rPr lang="en-US" sz="3600" dirty="0">
                <a:solidFill>
                  <a:schemeClr val="tx1"/>
                </a:solidFill>
              </a:rPr>
              <a:t>/ˈ</a:t>
            </a:r>
            <a:r>
              <a:rPr lang="en-US" sz="3600" dirty="0" err="1">
                <a:solidFill>
                  <a:schemeClr val="tx1"/>
                </a:solidFill>
              </a:rPr>
              <a:t>wɒn.dər</a:t>
            </a:r>
            <a:r>
              <a:rPr lang="en-US" sz="3600" dirty="0">
                <a:solidFill>
                  <a:schemeClr val="tx1"/>
                </a:solidFill>
              </a:rPr>
              <a:t>/</a:t>
            </a:r>
          </a:p>
        </p:txBody>
      </p:sp>
      <p:sp>
        <p:nvSpPr>
          <p:cNvPr id="9" name="TextBox 8">
            <a:extLst>
              <a:ext uri="{FF2B5EF4-FFF2-40B4-BE49-F238E27FC236}">
                <a16:creationId xmlns:a16="http://schemas.microsoft.com/office/drawing/2014/main" id="{71AD4437-98FF-AF77-9FBC-1E8C279D6B64}"/>
              </a:ext>
            </a:extLst>
          </p:cNvPr>
          <p:cNvSpPr txBox="1"/>
          <p:nvPr/>
        </p:nvSpPr>
        <p:spPr>
          <a:xfrm>
            <a:off x="0" y="2920855"/>
            <a:ext cx="4141923" cy="1446550"/>
          </a:xfrm>
          <a:prstGeom prst="rect">
            <a:avLst/>
          </a:prstGeom>
          <a:noFill/>
        </p:spPr>
        <p:txBody>
          <a:bodyPr wrap="square">
            <a:spAutoFit/>
          </a:bodyPr>
          <a:lstStyle/>
          <a:p>
            <a:pPr algn="ctr"/>
            <a:r>
              <a:rPr lang="en-US" sz="4400" b="1" dirty="0" err="1">
                <a:solidFill>
                  <a:schemeClr val="bg2"/>
                </a:solidFill>
                <a:latin typeface="Patrick hand "/>
              </a:rPr>
              <a:t>thả</a:t>
            </a:r>
            <a:r>
              <a:rPr lang="en-US" sz="4400" b="1" dirty="0">
                <a:solidFill>
                  <a:schemeClr val="bg2"/>
                </a:solidFill>
                <a:latin typeface="Patrick hand "/>
              </a:rPr>
              <a:t> </a:t>
            </a:r>
            <a:r>
              <a:rPr lang="en-US" sz="4400" b="1" dirty="0" err="1">
                <a:solidFill>
                  <a:schemeClr val="bg2"/>
                </a:solidFill>
                <a:latin typeface="Patrick hand "/>
              </a:rPr>
              <a:t>bộ</a:t>
            </a:r>
            <a:r>
              <a:rPr lang="en-US" sz="4400" b="1" dirty="0">
                <a:solidFill>
                  <a:schemeClr val="bg2"/>
                </a:solidFill>
                <a:latin typeface="Patrick hand "/>
              </a:rPr>
              <a:t>, </a:t>
            </a:r>
            <a:r>
              <a:rPr lang="en-US" sz="4400" b="1" dirty="0" err="1">
                <a:solidFill>
                  <a:schemeClr val="bg2"/>
                </a:solidFill>
                <a:latin typeface="Patrick hand "/>
              </a:rPr>
              <a:t>đi</a:t>
            </a:r>
            <a:r>
              <a:rPr lang="en-US" sz="4400" b="1" dirty="0">
                <a:solidFill>
                  <a:schemeClr val="bg2"/>
                </a:solidFill>
                <a:latin typeface="Patrick hand "/>
              </a:rPr>
              <a:t> lang thang</a:t>
            </a:r>
          </a:p>
        </p:txBody>
      </p:sp>
      <p:pic>
        <p:nvPicPr>
          <p:cNvPr id="2" name="wander">
            <a:hlinkClick r:id="" action="ppaction://media"/>
            <a:extLst>
              <a:ext uri="{FF2B5EF4-FFF2-40B4-BE49-F238E27FC236}">
                <a16:creationId xmlns:a16="http://schemas.microsoft.com/office/drawing/2014/main" id="{F372AD3E-94DE-A737-CC9E-6A4EF77F6B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04941" y="1802108"/>
            <a:ext cx="406400" cy="406400"/>
          </a:xfrm>
          <a:prstGeom prst="rect">
            <a:avLst/>
          </a:prstGeom>
        </p:spPr>
      </p:pic>
      <p:pic>
        <p:nvPicPr>
          <p:cNvPr id="4098" name="Picture 2" descr="60,500+ Shopping Mall Stock Illustrations, Royalty-Free Vector Graphics &amp;  Clip Art - iStock | Shopping mall interior, Shopping center exterior,  Outdoor mall">
            <a:extLst>
              <a:ext uri="{FF2B5EF4-FFF2-40B4-BE49-F238E27FC236}">
                <a16:creationId xmlns:a16="http://schemas.microsoft.com/office/drawing/2014/main" id="{7B41FAB5-9471-0957-375A-2ED724A3BD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9673" y="682260"/>
            <a:ext cx="5188317" cy="3778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55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 presetClass="mediacall" presetSubtype="0" fill="hold" nodeType="withEffect">
                                  <p:stCondLst>
                                    <p:cond delay="0"/>
                                  </p:stCondLst>
                                  <p:childTnLst>
                                    <p:cmd type="call" cmd="playFrom(0.0)">
                                      <p:cBhvr>
                                        <p:cTn id="14" dur="672"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7" grpId="0" animBg="1"/>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869F34-B9A2-4B4D-4EA6-E36C3D525724}"/>
              </a:ext>
            </a:extLst>
          </p:cNvPr>
          <p:cNvSpPr/>
          <p:nvPr/>
        </p:nvSpPr>
        <p:spPr>
          <a:xfrm>
            <a:off x="569054" y="1170757"/>
            <a:ext cx="3244146" cy="787509"/>
          </a:xfrm>
          <a:prstGeom prst="roundRect">
            <a:avLst/>
          </a:prstGeom>
          <a:solidFill>
            <a:schemeClr val="accent3">
              <a:lumMod val="20000"/>
              <a:lumOff val="80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well-lit (adj)</a:t>
            </a:r>
          </a:p>
        </p:txBody>
      </p:sp>
      <p:sp>
        <p:nvSpPr>
          <p:cNvPr id="8" name="TextBox 7">
            <a:extLst>
              <a:ext uri="{FF2B5EF4-FFF2-40B4-BE49-F238E27FC236}">
                <a16:creationId xmlns:a16="http://schemas.microsoft.com/office/drawing/2014/main" id="{1626F743-EA14-327B-0DD9-ED920C56C749}"/>
              </a:ext>
            </a:extLst>
          </p:cNvPr>
          <p:cNvSpPr txBox="1"/>
          <p:nvPr/>
        </p:nvSpPr>
        <p:spPr>
          <a:xfrm>
            <a:off x="1362214" y="2208836"/>
            <a:ext cx="1657826" cy="646331"/>
          </a:xfrm>
          <a:prstGeom prst="rect">
            <a:avLst/>
          </a:prstGeom>
          <a:noFill/>
        </p:spPr>
        <p:txBody>
          <a:bodyPr wrap="none" rtlCol="0">
            <a:spAutoFit/>
          </a:bodyPr>
          <a:lstStyle/>
          <a:p>
            <a:r>
              <a:rPr lang="en-US" sz="3600" dirty="0">
                <a:solidFill>
                  <a:schemeClr val="tx1"/>
                </a:solidFill>
              </a:rPr>
              <a:t>/</a:t>
            </a:r>
            <a:r>
              <a:rPr lang="en-US" sz="3600" dirty="0" err="1">
                <a:solidFill>
                  <a:schemeClr val="tx1"/>
                </a:solidFill>
              </a:rPr>
              <a:t>wel.lɪt</a:t>
            </a:r>
            <a:r>
              <a:rPr lang="en-US" sz="3600" dirty="0">
                <a:solidFill>
                  <a:schemeClr val="tx1"/>
                </a:solidFill>
              </a:rPr>
              <a:t>/</a:t>
            </a:r>
          </a:p>
        </p:txBody>
      </p:sp>
      <p:sp>
        <p:nvSpPr>
          <p:cNvPr id="9" name="TextBox 8">
            <a:extLst>
              <a:ext uri="{FF2B5EF4-FFF2-40B4-BE49-F238E27FC236}">
                <a16:creationId xmlns:a16="http://schemas.microsoft.com/office/drawing/2014/main" id="{71AD4437-98FF-AF77-9FBC-1E8C279D6B64}"/>
              </a:ext>
            </a:extLst>
          </p:cNvPr>
          <p:cNvSpPr txBox="1"/>
          <p:nvPr/>
        </p:nvSpPr>
        <p:spPr>
          <a:xfrm>
            <a:off x="89012" y="2945131"/>
            <a:ext cx="4141923" cy="1446550"/>
          </a:xfrm>
          <a:prstGeom prst="rect">
            <a:avLst/>
          </a:prstGeom>
          <a:noFill/>
        </p:spPr>
        <p:txBody>
          <a:bodyPr wrap="square">
            <a:spAutoFit/>
          </a:bodyPr>
          <a:lstStyle/>
          <a:p>
            <a:pPr algn="ctr"/>
            <a:r>
              <a:rPr lang="en-US" sz="4400" b="1" dirty="0" err="1">
                <a:solidFill>
                  <a:schemeClr val="bg2"/>
                </a:solidFill>
                <a:latin typeface="Patrick hand "/>
              </a:rPr>
              <a:t>đầy</a:t>
            </a:r>
            <a:r>
              <a:rPr lang="en-US" sz="4400" b="1" dirty="0">
                <a:solidFill>
                  <a:schemeClr val="bg2"/>
                </a:solidFill>
                <a:latin typeface="Patrick hand "/>
              </a:rPr>
              <a:t> </a:t>
            </a:r>
            <a:r>
              <a:rPr lang="en-US" sz="4400" b="1" dirty="0" err="1">
                <a:solidFill>
                  <a:schemeClr val="bg2"/>
                </a:solidFill>
                <a:latin typeface="Patrick hand "/>
              </a:rPr>
              <a:t>ánh</a:t>
            </a:r>
            <a:r>
              <a:rPr lang="en-US" sz="4400" b="1" dirty="0">
                <a:solidFill>
                  <a:schemeClr val="bg2"/>
                </a:solidFill>
                <a:latin typeface="Patrick hand "/>
              </a:rPr>
              <a:t> </a:t>
            </a:r>
            <a:r>
              <a:rPr lang="en-US" sz="4400" b="1" dirty="0" err="1">
                <a:solidFill>
                  <a:schemeClr val="bg2"/>
                </a:solidFill>
                <a:latin typeface="Patrick hand "/>
              </a:rPr>
              <a:t>sáng</a:t>
            </a:r>
            <a:r>
              <a:rPr lang="en-US" sz="4400" b="1" dirty="0">
                <a:solidFill>
                  <a:schemeClr val="bg2"/>
                </a:solidFill>
                <a:latin typeface="Patrick hand "/>
              </a:rPr>
              <a:t>/ </a:t>
            </a:r>
            <a:r>
              <a:rPr lang="en-US" sz="4400" b="1" dirty="0" err="1">
                <a:solidFill>
                  <a:schemeClr val="bg2"/>
                </a:solidFill>
                <a:latin typeface="Patrick hand "/>
              </a:rPr>
              <a:t>được</a:t>
            </a:r>
            <a:r>
              <a:rPr lang="en-US" sz="4400" b="1" dirty="0">
                <a:solidFill>
                  <a:schemeClr val="bg2"/>
                </a:solidFill>
                <a:latin typeface="Patrick hand "/>
              </a:rPr>
              <a:t> </a:t>
            </a:r>
            <a:r>
              <a:rPr lang="en-US" sz="4400" b="1" dirty="0" err="1">
                <a:solidFill>
                  <a:schemeClr val="bg2"/>
                </a:solidFill>
                <a:latin typeface="Patrick hand "/>
              </a:rPr>
              <a:t>chiếu</a:t>
            </a:r>
            <a:r>
              <a:rPr lang="en-US" sz="4400" b="1" dirty="0">
                <a:solidFill>
                  <a:schemeClr val="bg2"/>
                </a:solidFill>
                <a:latin typeface="Patrick hand "/>
              </a:rPr>
              <a:t> </a:t>
            </a:r>
            <a:r>
              <a:rPr lang="en-US" sz="4400" b="1" dirty="0" err="1">
                <a:solidFill>
                  <a:schemeClr val="bg2"/>
                </a:solidFill>
                <a:latin typeface="Patrick hand "/>
              </a:rPr>
              <a:t>sáng</a:t>
            </a:r>
            <a:r>
              <a:rPr lang="en-US" sz="4400" b="1" dirty="0">
                <a:solidFill>
                  <a:schemeClr val="bg2"/>
                </a:solidFill>
                <a:latin typeface="Patrick hand "/>
              </a:rPr>
              <a:t> </a:t>
            </a:r>
            <a:r>
              <a:rPr lang="en-US" sz="4400" b="1" dirty="0" err="1">
                <a:solidFill>
                  <a:schemeClr val="bg2"/>
                </a:solidFill>
                <a:latin typeface="Patrick hand "/>
              </a:rPr>
              <a:t>tốt</a:t>
            </a:r>
            <a:endParaRPr lang="en-US" sz="4400" b="1" dirty="0">
              <a:solidFill>
                <a:schemeClr val="bg2"/>
              </a:solidFill>
              <a:latin typeface="Patrick hand "/>
            </a:endParaRPr>
          </a:p>
        </p:txBody>
      </p:sp>
      <p:pic>
        <p:nvPicPr>
          <p:cNvPr id="5122" name="Picture 2" descr="950+ Well Lit Room Stock Illustrations, Royalty-Free Vector Graphics &amp; Clip  Art - iStock | Room lighting, Well lit office, Well lit interior">
            <a:extLst>
              <a:ext uri="{FF2B5EF4-FFF2-40B4-BE49-F238E27FC236}">
                <a16:creationId xmlns:a16="http://schemas.microsoft.com/office/drawing/2014/main" id="{9F8164AA-364D-BB79-E954-A3FE19799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421" y="415981"/>
            <a:ext cx="4311537" cy="4311537"/>
          </a:xfrm>
          <a:prstGeom prst="rect">
            <a:avLst/>
          </a:prstGeom>
          <a:noFill/>
          <a:extLst>
            <a:ext uri="{909E8E84-426E-40DD-AFC4-6F175D3DCCD1}">
              <a14:hiddenFill xmlns:a14="http://schemas.microsoft.com/office/drawing/2010/main">
                <a:solidFill>
                  <a:srgbClr val="FFFFFF"/>
                </a:solidFill>
              </a14:hiddenFill>
            </a:ext>
          </a:extLst>
        </p:spPr>
      </p:pic>
      <p:pic>
        <p:nvPicPr>
          <p:cNvPr id="3" name="well-lit">
            <a:hlinkClick r:id="" action="ppaction://media"/>
            <a:extLst>
              <a:ext uri="{FF2B5EF4-FFF2-40B4-BE49-F238E27FC236}">
                <a16:creationId xmlns:a16="http://schemas.microsoft.com/office/drawing/2014/main" id="{F6261EC3-EB29-6771-D085-D99257AE5B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6782" y="1956749"/>
            <a:ext cx="406400" cy="406400"/>
          </a:xfrm>
          <a:prstGeom prst="rect">
            <a:avLst/>
          </a:prstGeom>
        </p:spPr>
      </p:pic>
    </p:spTree>
    <p:extLst>
      <p:ext uri="{BB962C8B-B14F-4D97-AF65-F5344CB8AC3E}">
        <p14:creationId xmlns:p14="http://schemas.microsoft.com/office/powerpoint/2010/main" val="242581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 presetClass="mediacall" presetSubtype="0" fill="hold" nodeType="withEffect">
                                  <p:stCondLst>
                                    <p:cond delay="0"/>
                                  </p:stCondLst>
                                  <p:childTnLst>
                                    <p:cmd type="call" cmd="playFrom(0.0)">
                                      <p:cBhvr>
                                        <p:cTn id="14" dur="1750"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7" grpId="0" animBg="1"/>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45"/>
        <p:cNvGrpSpPr/>
        <p:nvPr/>
      </p:nvGrpSpPr>
      <p:grpSpPr>
        <a:xfrm>
          <a:off x="0" y="0"/>
          <a:ext cx="0" cy="0"/>
          <a:chOff x="0" y="0"/>
          <a:chExt cx="0" cy="0"/>
        </a:xfrm>
      </p:grpSpPr>
      <p:sp>
        <p:nvSpPr>
          <p:cNvPr id="12" name="Google Shape;290;p26">
            <a:extLst>
              <a:ext uri="{FF2B5EF4-FFF2-40B4-BE49-F238E27FC236}">
                <a16:creationId xmlns:a16="http://schemas.microsoft.com/office/drawing/2014/main" id="{DA003567-05B9-A8D9-7CC0-1A69CD0FB953}"/>
              </a:ext>
            </a:extLst>
          </p:cNvPr>
          <p:cNvSpPr txBox="1">
            <a:spLocks noGrp="1"/>
          </p:cNvSpPr>
          <p:nvPr>
            <p:ph type="title"/>
          </p:nvPr>
        </p:nvSpPr>
        <p:spPr>
          <a:xfrm>
            <a:off x="285427" y="118172"/>
            <a:ext cx="4735806" cy="82915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dirty="0"/>
              <a:t>New WORDS</a:t>
            </a:r>
            <a:endParaRPr sz="4400" dirty="0"/>
          </a:p>
        </p:txBody>
      </p:sp>
      <p:graphicFrame>
        <p:nvGraphicFramePr>
          <p:cNvPr id="13" name="Table 12">
            <a:extLst>
              <a:ext uri="{FF2B5EF4-FFF2-40B4-BE49-F238E27FC236}">
                <a16:creationId xmlns:a16="http://schemas.microsoft.com/office/drawing/2014/main" id="{7C600D2C-E381-2BE3-34B2-5E9B8CCA5BF6}"/>
              </a:ext>
            </a:extLst>
          </p:cNvPr>
          <p:cNvGraphicFramePr>
            <a:graphicFrameLocks noGrp="1"/>
          </p:cNvGraphicFramePr>
          <p:nvPr>
            <p:extLst>
              <p:ext uri="{D42A27DB-BD31-4B8C-83A1-F6EECF244321}">
                <p14:modId xmlns:p14="http://schemas.microsoft.com/office/powerpoint/2010/main" val="1452709444"/>
              </p:ext>
            </p:extLst>
          </p:nvPr>
        </p:nvGraphicFramePr>
        <p:xfrm>
          <a:off x="285427" y="864476"/>
          <a:ext cx="8573145" cy="3998838"/>
        </p:xfrm>
        <a:graphic>
          <a:graphicData uri="http://schemas.openxmlformats.org/drawingml/2006/table">
            <a:tbl>
              <a:tblPr firstRow="1" bandRow="1">
                <a:tableStyleId>{9F40FC1A-04D7-4987-B0FB-FD01E20121C1}</a:tableStyleId>
              </a:tblPr>
              <a:tblGrid>
                <a:gridCol w="2728993">
                  <a:extLst>
                    <a:ext uri="{9D8B030D-6E8A-4147-A177-3AD203B41FA5}">
                      <a16:colId xmlns:a16="http://schemas.microsoft.com/office/drawing/2014/main" val="3386364322"/>
                    </a:ext>
                  </a:extLst>
                </a:gridCol>
                <a:gridCol w="2043102">
                  <a:extLst>
                    <a:ext uri="{9D8B030D-6E8A-4147-A177-3AD203B41FA5}">
                      <a16:colId xmlns:a16="http://schemas.microsoft.com/office/drawing/2014/main" val="626202286"/>
                    </a:ext>
                  </a:extLst>
                </a:gridCol>
                <a:gridCol w="3801050">
                  <a:extLst>
                    <a:ext uri="{9D8B030D-6E8A-4147-A177-3AD203B41FA5}">
                      <a16:colId xmlns:a16="http://schemas.microsoft.com/office/drawing/2014/main" val="1027002611"/>
                    </a:ext>
                  </a:extLst>
                </a:gridCol>
              </a:tblGrid>
              <a:tr h="610892">
                <a:tc>
                  <a:txBody>
                    <a:bodyPr/>
                    <a:lstStyle/>
                    <a:p>
                      <a:pPr algn="ctr"/>
                      <a:r>
                        <a:rPr lang="en-US" sz="2800" b="1" dirty="0">
                          <a:solidFill>
                            <a:schemeClr val="tx1"/>
                          </a:solidFill>
                          <a:latin typeface="Patrick Hand" panose="00000500000000000000" pitchFamily="2" charset="0"/>
                        </a:rPr>
                        <a:t>Words </a:t>
                      </a: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tc>
                  <a:txBody>
                    <a:bodyPr/>
                    <a:lstStyle/>
                    <a:p>
                      <a:pPr algn="ctr"/>
                      <a:r>
                        <a:rPr lang="en-US" sz="2800" b="1" dirty="0">
                          <a:solidFill>
                            <a:schemeClr val="tx1"/>
                          </a:solidFill>
                          <a:latin typeface="Patrick Hand" panose="00000500000000000000" pitchFamily="2" charset="0"/>
                        </a:rPr>
                        <a:t>Pronunciation</a:t>
                      </a: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tc>
                  <a:txBody>
                    <a:bodyPr/>
                    <a:lstStyle/>
                    <a:p>
                      <a:pPr algn="ctr"/>
                      <a:r>
                        <a:rPr lang="en-US" sz="2800" b="1" dirty="0">
                          <a:solidFill>
                            <a:schemeClr val="tx1"/>
                          </a:solidFill>
                          <a:latin typeface="Patrick Hand" panose="00000500000000000000" pitchFamily="2" charset="0"/>
                        </a:rPr>
                        <a:t>Meaning</a:t>
                      </a: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07229453"/>
                  </a:ext>
                </a:extLst>
              </a:tr>
              <a:tr h="610892">
                <a:tc>
                  <a:txBody>
                    <a:bodyPr/>
                    <a:lstStyle/>
                    <a:p>
                      <a:r>
                        <a:rPr lang="en-US" sz="2800" b="1" dirty="0">
                          <a:solidFill>
                            <a:srgbClr val="C00000"/>
                          </a:solidFill>
                          <a:latin typeface="Patrick Hand" panose="00000500000000000000" pitchFamily="2" charset="0"/>
                        </a:rPr>
                        <a:t>1. customer (n)</a:t>
                      </a: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chemeClr val="accent1">
                              <a:lumMod val="10000"/>
                            </a:schemeClr>
                          </a:solidFill>
                        </a:rPr>
                        <a:t>/ˈ</a:t>
                      </a:r>
                      <a:r>
                        <a:rPr lang="en-US" sz="2400" dirty="0" err="1">
                          <a:solidFill>
                            <a:schemeClr val="accent1">
                              <a:lumMod val="10000"/>
                            </a:schemeClr>
                          </a:solidFill>
                        </a:rPr>
                        <a:t>kʌstəmə</a:t>
                      </a:r>
                      <a:r>
                        <a:rPr lang="en-US" sz="2400" dirty="0">
                          <a:solidFill>
                            <a:schemeClr val="accent1">
                              <a:lumMod val="10000"/>
                            </a:schemeClr>
                          </a:solidFill>
                        </a:rPr>
                        <a:t>/</a:t>
                      </a: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tc>
                  <a:txBody>
                    <a:bodyPr/>
                    <a:lstStyle/>
                    <a:p>
                      <a:endParaRPr lang="en-US" sz="2800" b="1" dirty="0">
                        <a:solidFill>
                          <a:srgbClr val="C00000"/>
                        </a:solidFill>
                        <a:latin typeface="Patrick Hand" panose="00000500000000000000" pitchFamily="2" charset="0"/>
                      </a:endParaRP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4077014369"/>
                  </a:ext>
                </a:extLst>
              </a:tr>
              <a:tr h="610892">
                <a:tc>
                  <a:txBody>
                    <a:bodyPr/>
                    <a:lstStyle/>
                    <a:p>
                      <a:r>
                        <a:rPr lang="en-US" sz="2800" b="1" dirty="0">
                          <a:solidFill>
                            <a:srgbClr val="C00000"/>
                          </a:solidFill>
                          <a:latin typeface="Patrick Hand" panose="00000500000000000000" pitchFamily="2" charset="0"/>
                        </a:rPr>
                        <a:t>2. try on (</a:t>
                      </a:r>
                      <a:r>
                        <a:rPr lang="en-US" sz="2800" b="1" dirty="0" err="1">
                          <a:solidFill>
                            <a:srgbClr val="C00000"/>
                          </a:solidFill>
                          <a:latin typeface="Patrick Hand" panose="00000500000000000000" pitchFamily="2" charset="0"/>
                        </a:rPr>
                        <a:t>phr.v</a:t>
                      </a:r>
                      <a:r>
                        <a:rPr lang="en-US" sz="2800" b="1" dirty="0">
                          <a:solidFill>
                            <a:srgbClr val="C00000"/>
                          </a:solidFill>
                          <a:latin typeface="Patrick Hand" panose="00000500000000000000" pitchFamily="2" charset="0"/>
                        </a:rPr>
                        <a:t>)</a:t>
                      </a: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chemeClr val="accent1">
                              <a:lumMod val="10000"/>
                            </a:schemeClr>
                          </a:solidFill>
                        </a:rPr>
                        <a:t>/</a:t>
                      </a:r>
                      <a:r>
                        <a:rPr lang="en-US" sz="2400" dirty="0" err="1">
                          <a:solidFill>
                            <a:schemeClr val="accent1">
                              <a:lumMod val="10000"/>
                            </a:schemeClr>
                          </a:solidFill>
                        </a:rPr>
                        <a:t>traɪ</a:t>
                      </a:r>
                      <a:r>
                        <a:rPr lang="en-US" sz="2400" dirty="0">
                          <a:solidFill>
                            <a:schemeClr val="accent1">
                              <a:lumMod val="10000"/>
                            </a:schemeClr>
                          </a:solidFill>
                        </a:rPr>
                        <a:t> </a:t>
                      </a:r>
                      <a:r>
                        <a:rPr lang="en-US" sz="2400" dirty="0" err="1">
                          <a:solidFill>
                            <a:schemeClr val="accent1">
                              <a:lumMod val="10000"/>
                            </a:schemeClr>
                          </a:solidFill>
                        </a:rPr>
                        <a:t>ɒn</a:t>
                      </a:r>
                      <a:r>
                        <a:rPr lang="en-US" sz="2400" dirty="0">
                          <a:solidFill>
                            <a:schemeClr val="accent1">
                              <a:lumMod val="10000"/>
                            </a:schemeClr>
                          </a:solidFill>
                        </a:rPr>
                        <a:t>/</a:t>
                      </a: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tc>
                  <a:txBody>
                    <a:bodyPr/>
                    <a:lstStyle/>
                    <a:p>
                      <a:endParaRPr lang="en-US" sz="2800" b="1">
                        <a:solidFill>
                          <a:srgbClr val="C00000"/>
                        </a:solidFill>
                        <a:latin typeface="Patrick Hand" panose="00000500000000000000" pitchFamily="2" charset="0"/>
                      </a:endParaRP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627512769"/>
                  </a:ext>
                </a:extLst>
              </a:tr>
              <a:tr h="610892">
                <a:tc>
                  <a:txBody>
                    <a:bodyPr/>
                    <a:lstStyle/>
                    <a:p>
                      <a:r>
                        <a:rPr lang="en-US" sz="2800" b="1" dirty="0">
                          <a:solidFill>
                            <a:srgbClr val="C00000"/>
                          </a:solidFill>
                          <a:latin typeface="Patrick Hand" panose="00000500000000000000" pitchFamily="2" charset="0"/>
                        </a:rPr>
                        <a:t>3. decoration (n)</a:t>
                      </a: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chemeClr val="accent1">
                              <a:lumMod val="10000"/>
                            </a:schemeClr>
                          </a:solidFill>
                        </a:rPr>
                        <a:t>/ˌ</a:t>
                      </a:r>
                      <a:r>
                        <a:rPr lang="en-US" sz="2400" dirty="0" err="1">
                          <a:solidFill>
                            <a:schemeClr val="accent1">
                              <a:lumMod val="10000"/>
                            </a:schemeClr>
                          </a:solidFill>
                        </a:rPr>
                        <a:t>dekəˈreɪʃn</a:t>
                      </a:r>
                      <a:r>
                        <a:rPr lang="en-US" sz="2400" dirty="0">
                          <a:solidFill>
                            <a:schemeClr val="accent1">
                              <a:lumMod val="10000"/>
                            </a:schemeClr>
                          </a:solidFill>
                        </a:rPr>
                        <a:t>/</a:t>
                      </a: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tc>
                  <a:txBody>
                    <a:bodyPr/>
                    <a:lstStyle/>
                    <a:p>
                      <a:endParaRPr lang="en-US" sz="2800" b="1" dirty="0">
                        <a:solidFill>
                          <a:srgbClr val="C00000"/>
                        </a:solidFill>
                        <a:latin typeface="Patrick Hand" panose="00000500000000000000" pitchFamily="2" charset="0"/>
                      </a:endParaRP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599262985"/>
                  </a:ext>
                </a:extLst>
              </a:tr>
              <a:tr h="610892">
                <a:tc>
                  <a:txBody>
                    <a:bodyPr/>
                    <a:lstStyle/>
                    <a:p>
                      <a:r>
                        <a:rPr lang="en-US" sz="2800" b="1" dirty="0">
                          <a:solidFill>
                            <a:srgbClr val="C00000"/>
                          </a:solidFill>
                          <a:latin typeface="Patrick Hand" panose="00000500000000000000" pitchFamily="2" charset="0"/>
                        </a:rPr>
                        <a:t>4. wander (v) </a:t>
                      </a: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tc>
                  <a:txBody>
                    <a:bodyPr/>
                    <a:lstStyle/>
                    <a:p>
                      <a:pPr algn="ctr"/>
                      <a:r>
                        <a:rPr lang="en-US" sz="2400" dirty="0">
                          <a:solidFill>
                            <a:schemeClr val="accent1">
                              <a:lumMod val="10000"/>
                            </a:schemeClr>
                          </a:solidFill>
                        </a:rPr>
                        <a:t>/ˈ</a:t>
                      </a:r>
                      <a:r>
                        <a:rPr lang="en-US" sz="2400" dirty="0" err="1">
                          <a:solidFill>
                            <a:schemeClr val="accent1">
                              <a:lumMod val="10000"/>
                            </a:schemeClr>
                          </a:solidFill>
                        </a:rPr>
                        <a:t>wɒn.dər</a:t>
                      </a:r>
                      <a:r>
                        <a:rPr lang="en-US" sz="2400" dirty="0">
                          <a:solidFill>
                            <a:schemeClr val="accent1">
                              <a:lumMod val="10000"/>
                            </a:schemeClr>
                          </a:solidFill>
                        </a:rPr>
                        <a:t>/</a:t>
                      </a:r>
                      <a:endParaRPr lang="en-US" sz="2400" b="1" dirty="0">
                        <a:solidFill>
                          <a:schemeClr val="accent1">
                            <a:lumMod val="10000"/>
                          </a:schemeClr>
                        </a:solidFill>
                        <a:latin typeface="Patrick Hand" panose="00000500000000000000" pitchFamily="2" charset="0"/>
                      </a:endParaRP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tc>
                  <a:txBody>
                    <a:bodyPr/>
                    <a:lstStyle/>
                    <a:p>
                      <a:endParaRPr lang="en-US" sz="2800" b="1" dirty="0">
                        <a:solidFill>
                          <a:srgbClr val="C00000"/>
                        </a:solidFill>
                        <a:latin typeface="Patrick Hand" panose="00000500000000000000" pitchFamily="2" charset="0"/>
                      </a:endParaRP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54723120"/>
                  </a:ext>
                </a:extLst>
              </a:tr>
              <a:tr h="944378">
                <a:tc>
                  <a:txBody>
                    <a:bodyPr/>
                    <a:lstStyle/>
                    <a:p>
                      <a:r>
                        <a:rPr lang="en-US" sz="2800" b="1" dirty="0">
                          <a:solidFill>
                            <a:srgbClr val="C00000"/>
                          </a:solidFill>
                          <a:latin typeface="Patrick Hand" panose="00000500000000000000" pitchFamily="2" charset="0"/>
                        </a:rPr>
                        <a:t>5. well-lit (adj)</a:t>
                      </a: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chemeClr val="accent1">
                              <a:lumMod val="10000"/>
                            </a:schemeClr>
                          </a:solidFill>
                        </a:rPr>
                        <a:t>/</a:t>
                      </a:r>
                      <a:r>
                        <a:rPr lang="en-US" sz="2400" dirty="0" err="1">
                          <a:solidFill>
                            <a:schemeClr val="accent1">
                              <a:lumMod val="10000"/>
                            </a:schemeClr>
                          </a:solidFill>
                        </a:rPr>
                        <a:t>wel.lɪt</a:t>
                      </a:r>
                      <a:r>
                        <a:rPr lang="en-US" sz="2400" dirty="0">
                          <a:solidFill>
                            <a:schemeClr val="accent1">
                              <a:lumMod val="10000"/>
                            </a:schemeClr>
                          </a:solidFill>
                        </a:rPr>
                        <a:t>/</a:t>
                      </a: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tc>
                  <a:txBody>
                    <a:bodyPr/>
                    <a:lstStyle/>
                    <a:p>
                      <a:endParaRPr lang="en-US" sz="2800" b="1" dirty="0">
                        <a:solidFill>
                          <a:srgbClr val="C00000"/>
                        </a:solidFill>
                        <a:latin typeface="Patrick Hand" panose="00000500000000000000" pitchFamily="2" charset="0"/>
                      </a:endParaRPr>
                    </a:p>
                  </a:txBody>
                  <a:tcPr anchor="ctr">
                    <a:lnL w="19050" cap="flat" cmpd="sng" algn="ctr">
                      <a:solidFill>
                        <a:schemeClr val="accent2">
                          <a:lumMod val="50000"/>
                        </a:schemeClr>
                      </a:solidFill>
                      <a:prstDash val="solid"/>
                      <a:round/>
                      <a:headEnd type="none" w="med" len="med"/>
                      <a:tailEnd type="none" w="med" len="med"/>
                    </a:lnL>
                    <a:lnR w="19050" cap="flat" cmpd="sng" algn="ctr">
                      <a:solidFill>
                        <a:schemeClr val="accent2">
                          <a:lumMod val="50000"/>
                        </a:schemeClr>
                      </a:solidFill>
                      <a:prstDash val="solid"/>
                      <a:round/>
                      <a:headEnd type="none" w="med" len="med"/>
                      <a:tailEnd type="none" w="med" len="med"/>
                    </a:lnR>
                    <a:lnT w="19050" cap="flat" cmpd="sng" algn="ctr">
                      <a:solidFill>
                        <a:schemeClr val="accent2">
                          <a:lumMod val="50000"/>
                        </a:schemeClr>
                      </a:solidFill>
                      <a:prstDash val="solid"/>
                      <a:round/>
                      <a:headEnd type="none" w="med" len="med"/>
                      <a:tailEnd type="none" w="med" len="med"/>
                    </a:lnT>
                    <a:lnB w="19050" cap="flat" cmpd="sng" algn="ctr">
                      <a:solidFill>
                        <a:schemeClr val="accent2">
                          <a:lumMod val="5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3864567137"/>
                  </a:ext>
                </a:extLst>
              </a:tr>
            </a:tbl>
          </a:graphicData>
        </a:graphic>
      </p:graphicFrame>
      <p:sp>
        <p:nvSpPr>
          <p:cNvPr id="14" name="TextBox 13">
            <a:extLst>
              <a:ext uri="{FF2B5EF4-FFF2-40B4-BE49-F238E27FC236}">
                <a16:creationId xmlns:a16="http://schemas.microsoft.com/office/drawing/2014/main" id="{B08C4C43-8EAD-5D78-E78E-AE421DABE234}"/>
              </a:ext>
            </a:extLst>
          </p:cNvPr>
          <p:cNvSpPr txBox="1"/>
          <p:nvPr/>
        </p:nvSpPr>
        <p:spPr>
          <a:xfrm>
            <a:off x="5156748" y="1512068"/>
            <a:ext cx="1696298" cy="523220"/>
          </a:xfrm>
          <a:prstGeom prst="rect">
            <a:avLst/>
          </a:prstGeom>
          <a:noFill/>
        </p:spPr>
        <p:txBody>
          <a:bodyPr wrap="none" rtlCol="0">
            <a:spAutoFit/>
          </a:bodyPr>
          <a:lstStyle/>
          <a:p>
            <a:r>
              <a:rPr lang="en-US" sz="2800" b="1" dirty="0" err="1">
                <a:solidFill>
                  <a:schemeClr val="bg2"/>
                </a:solidFill>
                <a:latin typeface="Patrick Hand" panose="00000500000000000000" pitchFamily="2" charset="0"/>
              </a:rPr>
              <a:t>khách</a:t>
            </a:r>
            <a:r>
              <a:rPr lang="en-US" sz="2800" b="1" dirty="0">
                <a:solidFill>
                  <a:schemeClr val="bg2"/>
                </a:solidFill>
                <a:latin typeface="Patrick Hand" panose="00000500000000000000" pitchFamily="2" charset="0"/>
              </a:rPr>
              <a:t> </a:t>
            </a:r>
            <a:r>
              <a:rPr lang="en-US" sz="2800" b="1" dirty="0" err="1">
                <a:solidFill>
                  <a:schemeClr val="bg2"/>
                </a:solidFill>
                <a:latin typeface="Patrick Hand" panose="00000500000000000000" pitchFamily="2" charset="0"/>
              </a:rPr>
              <a:t>hàng</a:t>
            </a:r>
            <a:r>
              <a:rPr lang="en-US" sz="2800" b="1" dirty="0">
                <a:solidFill>
                  <a:schemeClr val="bg2"/>
                </a:solidFill>
                <a:latin typeface="Patrick Hand" panose="00000500000000000000" pitchFamily="2" charset="0"/>
              </a:rPr>
              <a:t> </a:t>
            </a:r>
          </a:p>
        </p:txBody>
      </p:sp>
      <p:sp>
        <p:nvSpPr>
          <p:cNvPr id="15" name="TextBox 14">
            <a:extLst>
              <a:ext uri="{FF2B5EF4-FFF2-40B4-BE49-F238E27FC236}">
                <a16:creationId xmlns:a16="http://schemas.microsoft.com/office/drawing/2014/main" id="{A4924DBE-A564-341A-540A-9F78F18458D1}"/>
              </a:ext>
            </a:extLst>
          </p:cNvPr>
          <p:cNvSpPr txBox="1"/>
          <p:nvPr/>
        </p:nvSpPr>
        <p:spPr>
          <a:xfrm>
            <a:off x="5156748" y="2130646"/>
            <a:ext cx="3598748" cy="523220"/>
          </a:xfrm>
          <a:prstGeom prst="rect">
            <a:avLst/>
          </a:prstGeom>
          <a:noFill/>
        </p:spPr>
        <p:txBody>
          <a:bodyPr wrap="square" rtlCol="0">
            <a:spAutoFit/>
          </a:bodyPr>
          <a:lstStyle/>
          <a:p>
            <a:r>
              <a:rPr lang="en-US" sz="2800" b="1" dirty="0" err="1">
                <a:solidFill>
                  <a:schemeClr val="bg2"/>
                </a:solidFill>
                <a:latin typeface="Patrick Hand" panose="00000500000000000000" pitchFamily="2" charset="0"/>
              </a:rPr>
              <a:t>thử</a:t>
            </a:r>
            <a:r>
              <a:rPr lang="en-US" sz="2800" b="1" dirty="0">
                <a:solidFill>
                  <a:schemeClr val="bg2"/>
                </a:solidFill>
                <a:latin typeface="Patrick Hand" panose="00000500000000000000" pitchFamily="2" charset="0"/>
              </a:rPr>
              <a:t> </a:t>
            </a:r>
            <a:r>
              <a:rPr lang="en-US" sz="2800" b="1" dirty="0" err="1">
                <a:solidFill>
                  <a:schemeClr val="bg2"/>
                </a:solidFill>
                <a:latin typeface="Patrick Hand" panose="00000500000000000000" pitchFamily="2" charset="0"/>
              </a:rPr>
              <a:t>đồ</a:t>
            </a:r>
            <a:r>
              <a:rPr lang="en-US" sz="2800" b="1" dirty="0">
                <a:solidFill>
                  <a:schemeClr val="bg2"/>
                </a:solidFill>
                <a:latin typeface="Patrick Hand" panose="00000500000000000000" pitchFamily="2" charset="0"/>
              </a:rPr>
              <a:t> (</a:t>
            </a:r>
            <a:r>
              <a:rPr lang="en-US" sz="2800" b="1" dirty="0" err="1">
                <a:solidFill>
                  <a:schemeClr val="bg2"/>
                </a:solidFill>
                <a:latin typeface="Patrick Hand" panose="00000500000000000000" pitchFamily="2" charset="0"/>
              </a:rPr>
              <a:t>quần</a:t>
            </a:r>
            <a:r>
              <a:rPr lang="en-US" sz="2800" b="1" dirty="0">
                <a:solidFill>
                  <a:schemeClr val="bg2"/>
                </a:solidFill>
                <a:latin typeface="Patrick Hand" panose="00000500000000000000" pitchFamily="2" charset="0"/>
              </a:rPr>
              <a:t> </a:t>
            </a:r>
            <a:r>
              <a:rPr lang="en-US" sz="2800" b="1" dirty="0" err="1">
                <a:solidFill>
                  <a:schemeClr val="bg2"/>
                </a:solidFill>
                <a:latin typeface="Patrick Hand" panose="00000500000000000000" pitchFamily="2" charset="0"/>
              </a:rPr>
              <a:t>áo</a:t>
            </a:r>
            <a:r>
              <a:rPr lang="en-US" sz="2800" b="1" dirty="0">
                <a:solidFill>
                  <a:schemeClr val="bg2"/>
                </a:solidFill>
                <a:latin typeface="Patrick Hand" panose="00000500000000000000" pitchFamily="2" charset="0"/>
              </a:rPr>
              <a:t>, </a:t>
            </a:r>
            <a:r>
              <a:rPr lang="en-US" sz="2800" b="1" dirty="0" err="1">
                <a:solidFill>
                  <a:schemeClr val="bg2"/>
                </a:solidFill>
                <a:latin typeface="Patrick Hand" panose="00000500000000000000" pitchFamily="2" charset="0"/>
              </a:rPr>
              <a:t>giày</a:t>
            </a:r>
            <a:r>
              <a:rPr lang="en-US" sz="2800" b="1" dirty="0">
                <a:solidFill>
                  <a:schemeClr val="bg2"/>
                </a:solidFill>
                <a:latin typeface="Patrick Hand" panose="00000500000000000000" pitchFamily="2" charset="0"/>
              </a:rPr>
              <a:t> </a:t>
            </a:r>
            <a:r>
              <a:rPr lang="en-US" sz="2800" b="1" dirty="0" err="1">
                <a:solidFill>
                  <a:schemeClr val="bg2"/>
                </a:solidFill>
                <a:latin typeface="Patrick Hand" panose="00000500000000000000" pitchFamily="2" charset="0"/>
              </a:rPr>
              <a:t>dép</a:t>
            </a:r>
            <a:r>
              <a:rPr lang="en-US" sz="2800" b="1" dirty="0">
                <a:solidFill>
                  <a:schemeClr val="bg2"/>
                </a:solidFill>
                <a:latin typeface="Patrick Hand" panose="00000500000000000000" pitchFamily="2" charset="0"/>
              </a:rPr>
              <a:t>)</a:t>
            </a:r>
          </a:p>
        </p:txBody>
      </p:sp>
      <p:sp>
        <p:nvSpPr>
          <p:cNvPr id="17" name="TextBox 16">
            <a:extLst>
              <a:ext uri="{FF2B5EF4-FFF2-40B4-BE49-F238E27FC236}">
                <a16:creationId xmlns:a16="http://schemas.microsoft.com/office/drawing/2014/main" id="{58D6A523-2FCA-0FDD-E990-E950463E2CA8}"/>
              </a:ext>
            </a:extLst>
          </p:cNvPr>
          <p:cNvSpPr txBox="1"/>
          <p:nvPr/>
        </p:nvSpPr>
        <p:spPr>
          <a:xfrm>
            <a:off x="5156748" y="2745176"/>
            <a:ext cx="3445086" cy="523220"/>
          </a:xfrm>
          <a:prstGeom prst="rect">
            <a:avLst/>
          </a:prstGeom>
          <a:noFill/>
        </p:spPr>
        <p:txBody>
          <a:bodyPr wrap="square">
            <a:spAutoFit/>
          </a:bodyPr>
          <a:lstStyle/>
          <a:p>
            <a:r>
              <a:rPr lang="en-US" sz="2800" b="1" dirty="0" err="1">
                <a:solidFill>
                  <a:schemeClr val="bg2"/>
                </a:solidFill>
                <a:latin typeface="Patrick hand "/>
              </a:rPr>
              <a:t>đồ</a:t>
            </a:r>
            <a:r>
              <a:rPr lang="en-US" sz="2800" b="1" dirty="0">
                <a:solidFill>
                  <a:schemeClr val="bg2"/>
                </a:solidFill>
                <a:latin typeface="Patrick hand "/>
              </a:rPr>
              <a:t> </a:t>
            </a:r>
            <a:r>
              <a:rPr lang="en-US" sz="2800" b="1" dirty="0" err="1">
                <a:solidFill>
                  <a:schemeClr val="bg2"/>
                </a:solidFill>
                <a:latin typeface="Patrick hand "/>
              </a:rPr>
              <a:t>trang</a:t>
            </a:r>
            <a:r>
              <a:rPr lang="en-US" sz="2800" b="1" dirty="0">
                <a:solidFill>
                  <a:schemeClr val="bg2"/>
                </a:solidFill>
                <a:latin typeface="Patrick hand "/>
              </a:rPr>
              <a:t> </a:t>
            </a:r>
            <a:r>
              <a:rPr lang="en-US" sz="2800" b="1" dirty="0" err="1">
                <a:solidFill>
                  <a:schemeClr val="bg2"/>
                </a:solidFill>
                <a:latin typeface="Patrick hand "/>
              </a:rPr>
              <a:t>trí</a:t>
            </a:r>
            <a:endParaRPr lang="en-US" sz="2800" b="1" dirty="0">
              <a:solidFill>
                <a:schemeClr val="bg2"/>
              </a:solidFill>
              <a:latin typeface="Patrick hand "/>
            </a:endParaRPr>
          </a:p>
        </p:txBody>
      </p:sp>
      <p:sp>
        <p:nvSpPr>
          <p:cNvPr id="19" name="TextBox 18">
            <a:extLst>
              <a:ext uri="{FF2B5EF4-FFF2-40B4-BE49-F238E27FC236}">
                <a16:creationId xmlns:a16="http://schemas.microsoft.com/office/drawing/2014/main" id="{7BB69011-CEF3-DCAD-7C5D-13FFEE16887E}"/>
              </a:ext>
            </a:extLst>
          </p:cNvPr>
          <p:cNvSpPr txBox="1"/>
          <p:nvPr/>
        </p:nvSpPr>
        <p:spPr>
          <a:xfrm>
            <a:off x="5156748" y="3359706"/>
            <a:ext cx="3598748" cy="523220"/>
          </a:xfrm>
          <a:prstGeom prst="rect">
            <a:avLst/>
          </a:prstGeom>
          <a:noFill/>
        </p:spPr>
        <p:txBody>
          <a:bodyPr wrap="square">
            <a:spAutoFit/>
          </a:bodyPr>
          <a:lstStyle/>
          <a:p>
            <a:r>
              <a:rPr lang="en-US" sz="2800" b="1" dirty="0" err="1">
                <a:solidFill>
                  <a:schemeClr val="bg2"/>
                </a:solidFill>
                <a:latin typeface="Patrick hand "/>
              </a:rPr>
              <a:t>thả</a:t>
            </a:r>
            <a:r>
              <a:rPr lang="en-US" sz="2800" b="1" dirty="0">
                <a:solidFill>
                  <a:schemeClr val="bg2"/>
                </a:solidFill>
                <a:latin typeface="Patrick hand "/>
              </a:rPr>
              <a:t> </a:t>
            </a:r>
            <a:r>
              <a:rPr lang="en-US" sz="2800" b="1" dirty="0" err="1">
                <a:solidFill>
                  <a:schemeClr val="bg2"/>
                </a:solidFill>
                <a:latin typeface="Patrick hand "/>
              </a:rPr>
              <a:t>bộ</a:t>
            </a:r>
            <a:r>
              <a:rPr lang="en-US" sz="2800" b="1" dirty="0">
                <a:solidFill>
                  <a:schemeClr val="bg2"/>
                </a:solidFill>
                <a:latin typeface="Patrick hand "/>
              </a:rPr>
              <a:t>, </a:t>
            </a:r>
            <a:r>
              <a:rPr lang="en-US" sz="2800" b="1" dirty="0" err="1">
                <a:solidFill>
                  <a:schemeClr val="bg2"/>
                </a:solidFill>
                <a:latin typeface="Patrick hand "/>
              </a:rPr>
              <a:t>đi</a:t>
            </a:r>
            <a:r>
              <a:rPr lang="en-US" sz="2800" b="1" dirty="0">
                <a:solidFill>
                  <a:schemeClr val="bg2"/>
                </a:solidFill>
                <a:latin typeface="Patrick hand "/>
              </a:rPr>
              <a:t> lang thang</a:t>
            </a:r>
          </a:p>
        </p:txBody>
      </p:sp>
      <p:sp>
        <p:nvSpPr>
          <p:cNvPr id="21" name="TextBox 20">
            <a:extLst>
              <a:ext uri="{FF2B5EF4-FFF2-40B4-BE49-F238E27FC236}">
                <a16:creationId xmlns:a16="http://schemas.microsoft.com/office/drawing/2014/main" id="{0007AD13-7131-E0F9-76C5-F896DC918F01}"/>
              </a:ext>
            </a:extLst>
          </p:cNvPr>
          <p:cNvSpPr txBox="1"/>
          <p:nvPr/>
        </p:nvSpPr>
        <p:spPr>
          <a:xfrm>
            <a:off x="5156748" y="3926466"/>
            <a:ext cx="3701824" cy="954107"/>
          </a:xfrm>
          <a:prstGeom prst="rect">
            <a:avLst/>
          </a:prstGeom>
          <a:noFill/>
        </p:spPr>
        <p:txBody>
          <a:bodyPr wrap="square">
            <a:spAutoFit/>
          </a:bodyPr>
          <a:lstStyle/>
          <a:p>
            <a:r>
              <a:rPr lang="en-US" sz="2800" b="1" dirty="0" err="1">
                <a:solidFill>
                  <a:schemeClr val="bg2"/>
                </a:solidFill>
                <a:latin typeface="Patrick hand "/>
              </a:rPr>
              <a:t>đầy</a:t>
            </a:r>
            <a:r>
              <a:rPr lang="en-US" sz="2800" b="1" dirty="0">
                <a:solidFill>
                  <a:schemeClr val="bg2"/>
                </a:solidFill>
                <a:latin typeface="Patrick hand "/>
              </a:rPr>
              <a:t> </a:t>
            </a:r>
            <a:r>
              <a:rPr lang="en-US" sz="2800" b="1" dirty="0" err="1">
                <a:solidFill>
                  <a:schemeClr val="bg2"/>
                </a:solidFill>
                <a:latin typeface="Patrick hand "/>
              </a:rPr>
              <a:t>ánh</a:t>
            </a:r>
            <a:r>
              <a:rPr lang="en-US" sz="2800" b="1" dirty="0">
                <a:solidFill>
                  <a:schemeClr val="bg2"/>
                </a:solidFill>
                <a:latin typeface="Patrick hand "/>
              </a:rPr>
              <a:t> </a:t>
            </a:r>
            <a:r>
              <a:rPr lang="en-US" sz="2800" b="1" dirty="0" err="1">
                <a:solidFill>
                  <a:schemeClr val="bg2"/>
                </a:solidFill>
                <a:latin typeface="Patrick hand "/>
              </a:rPr>
              <a:t>sáng</a:t>
            </a:r>
            <a:r>
              <a:rPr lang="en-US" sz="2800" b="1" dirty="0">
                <a:solidFill>
                  <a:schemeClr val="bg2"/>
                </a:solidFill>
                <a:latin typeface="Patrick hand "/>
              </a:rPr>
              <a:t>/ </a:t>
            </a:r>
            <a:r>
              <a:rPr lang="en-US" sz="2800" b="1" dirty="0" err="1">
                <a:solidFill>
                  <a:schemeClr val="bg2"/>
                </a:solidFill>
                <a:latin typeface="Patrick hand "/>
              </a:rPr>
              <a:t>được</a:t>
            </a:r>
            <a:r>
              <a:rPr lang="en-US" sz="2800" b="1" dirty="0">
                <a:solidFill>
                  <a:schemeClr val="bg2"/>
                </a:solidFill>
                <a:latin typeface="Patrick hand "/>
              </a:rPr>
              <a:t> </a:t>
            </a:r>
            <a:r>
              <a:rPr lang="en-US" sz="2800" b="1" dirty="0" err="1">
                <a:solidFill>
                  <a:schemeClr val="bg2"/>
                </a:solidFill>
                <a:latin typeface="Patrick hand "/>
              </a:rPr>
              <a:t>chiếu</a:t>
            </a:r>
            <a:r>
              <a:rPr lang="en-US" sz="2800" b="1" dirty="0">
                <a:solidFill>
                  <a:schemeClr val="bg2"/>
                </a:solidFill>
                <a:latin typeface="Patrick hand "/>
              </a:rPr>
              <a:t> </a:t>
            </a:r>
            <a:r>
              <a:rPr lang="en-US" sz="2800" b="1" dirty="0" err="1">
                <a:solidFill>
                  <a:schemeClr val="bg2"/>
                </a:solidFill>
                <a:latin typeface="Patrick hand "/>
              </a:rPr>
              <a:t>sáng</a:t>
            </a:r>
            <a:r>
              <a:rPr lang="en-US" sz="2800" b="1" dirty="0">
                <a:solidFill>
                  <a:schemeClr val="bg2"/>
                </a:solidFill>
                <a:latin typeface="Patrick hand "/>
              </a:rPr>
              <a:t> </a:t>
            </a:r>
            <a:r>
              <a:rPr lang="en-US" sz="2800" b="1" dirty="0" err="1">
                <a:solidFill>
                  <a:schemeClr val="bg2"/>
                </a:solidFill>
                <a:latin typeface="Patrick hand "/>
              </a:rPr>
              <a:t>tốt</a:t>
            </a:r>
            <a:endParaRPr lang="en-US" sz="2800" b="1" dirty="0">
              <a:solidFill>
                <a:schemeClr val="bg2"/>
              </a:solidFill>
              <a:latin typeface="Patrick hand "/>
            </a:endParaRPr>
          </a:p>
        </p:txBody>
      </p:sp>
      <p:pic>
        <p:nvPicPr>
          <p:cNvPr id="22" name="customer">
            <a:hlinkClick r:id="" action="ppaction://media"/>
            <a:extLst>
              <a:ext uri="{FF2B5EF4-FFF2-40B4-BE49-F238E27FC236}">
                <a16:creationId xmlns:a16="http://schemas.microsoft.com/office/drawing/2014/main" id="{CEE65251-ED20-4C65-49D5-ADB2ED58D97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12012" y="1605771"/>
            <a:ext cx="335814" cy="335814"/>
          </a:xfrm>
          <a:prstGeom prst="rect">
            <a:avLst/>
          </a:prstGeom>
        </p:spPr>
      </p:pic>
      <p:pic>
        <p:nvPicPr>
          <p:cNvPr id="23" name="try on">
            <a:hlinkClick r:id="" action="ppaction://media"/>
            <a:extLst>
              <a:ext uri="{FF2B5EF4-FFF2-40B4-BE49-F238E27FC236}">
                <a16:creationId xmlns:a16="http://schemas.microsoft.com/office/drawing/2014/main" id="{C34582AF-9FCA-7558-A0C6-547D23E50D4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586495" y="2235936"/>
            <a:ext cx="335814" cy="335814"/>
          </a:xfrm>
          <a:prstGeom prst="rect">
            <a:avLst/>
          </a:prstGeom>
        </p:spPr>
      </p:pic>
      <p:pic>
        <p:nvPicPr>
          <p:cNvPr id="24" name="decoration">
            <a:hlinkClick r:id="" action="ppaction://media"/>
            <a:extLst>
              <a:ext uri="{FF2B5EF4-FFF2-40B4-BE49-F238E27FC236}">
                <a16:creationId xmlns:a16="http://schemas.microsoft.com/office/drawing/2014/main" id="{7395E85A-11D0-7003-65AF-5582A0DEABD1}"/>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2586495" y="2863895"/>
            <a:ext cx="335814" cy="335814"/>
          </a:xfrm>
          <a:prstGeom prst="rect">
            <a:avLst/>
          </a:prstGeom>
        </p:spPr>
      </p:pic>
      <p:pic>
        <p:nvPicPr>
          <p:cNvPr id="25" name="wander">
            <a:hlinkClick r:id="" action="ppaction://media"/>
            <a:extLst>
              <a:ext uri="{FF2B5EF4-FFF2-40B4-BE49-F238E27FC236}">
                <a16:creationId xmlns:a16="http://schemas.microsoft.com/office/drawing/2014/main" id="{4D3B90D3-37D9-8083-4CDB-367DBAA221A6}"/>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2586495" y="3443654"/>
            <a:ext cx="335814" cy="335814"/>
          </a:xfrm>
          <a:prstGeom prst="rect">
            <a:avLst/>
          </a:prstGeom>
        </p:spPr>
      </p:pic>
      <p:pic>
        <p:nvPicPr>
          <p:cNvPr id="26" name="well-lit">
            <a:hlinkClick r:id="" action="ppaction://media"/>
            <a:extLst>
              <a:ext uri="{FF2B5EF4-FFF2-40B4-BE49-F238E27FC236}">
                <a16:creationId xmlns:a16="http://schemas.microsoft.com/office/drawing/2014/main" id="{829C3902-9DD3-01AF-0B59-96F7AC49D556}"/>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2612012" y="4200319"/>
            <a:ext cx="335814" cy="3358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02" fill="hold"/>
                                        <p:tgtEl>
                                          <p:spTgt spid="23"/>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08" fill="hold"/>
                                        <p:tgtEl>
                                          <p:spTgt spid="24"/>
                                        </p:tgtEl>
                                      </p:cBhvr>
                                    </p:cmd>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672" fill="hold"/>
                                        <p:tgtEl>
                                          <p:spTgt spid="25"/>
                                        </p:tgtEl>
                                      </p:cBhvr>
                                    </p:cmd>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750" fill="hold"/>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22"/>
                </p:tgtEl>
              </p:cMediaNode>
            </p:audio>
            <p:audio>
              <p:cMediaNode vol="80000">
                <p:cTn id="49" fill="hold" display="0">
                  <p:stCondLst>
                    <p:cond delay="indefinite"/>
                  </p:stCondLst>
                  <p:endCondLst>
                    <p:cond evt="onStopAudio" delay="0">
                      <p:tgtEl>
                        <p:sldTgt/>
                      </p:tgtEl>
                    </p:cond>
                  </p:endCondLst>
                </p:cTn>
                <p:tgtEl>
                  <p:spTgt spid="23"/>
                </p:tgtEl>
              </p:cMediaNode>
            </p:audio>
            <p:audio>
              <p:cMediaNode vol="80000">
                <p:cTn id="50" fill="hold" display="0">
                  <p:stCondLst>
                    <p:cond delay="indefinite"/>
                  </p:stCondLst>
                  <p:endCondLst>
                    <p:cond evt="onStopAudio" delay="0">
                      <p:tgtEl>
                        <p:sldTgt/>
                      </p:tgtEl>
                    </p:cond>
                  </p:endCondLst>
                </p:cTn>
                <p:tgtEl>
                  <p:spTgt spid="24"/>
                </p:tgtEl>
              </p:cMediaNode>
            </p:audio>
            <p:audio>
              <p:cMediaNode vol="80000">
                <p:cTn id="51" fill="hold" display="0">
                  <p:stCondLst>
                    <p:cond delay="indefinite"/>
                  </p:stCondLst>
                  <p:endCondLst>
                    <p:cond evt="onStopAudio" delay="0">
                      <p:tgtEl>
                        <p:sldTgt/>
                      </p:tgtEl>
                    </p:cond>
                  </p:endCondLst>
                </p:cTn>
                <p:tgtEl>
                  <p:spTgt spid="25"/>
                </p:tgtEl>
              </p:cMediaNode>
            </p:audio>
            <p:audio>
              <p:cMediaNode vol="80000">
                <p:cTn id="52" fill="hold" display="0">
                  <p:stCondLst>
                    <p:cond delay="indefinite"/>
                  </p:stCondLst>
                  <p:endCondLst>
                    <p:cond evt="onStopAudio" delay="0">
                      <p:tgtEl>
                        <p:sldTgt/>
                      </p:tgtEl>
                    </p:cond>
                  </p:endCondLst>
                </p:cTn>
                <p:tgtEl>
                  <p:spTgt spid="26"/>
                </p:tgtEl>
              </p:cMediaNode>
            </p:audio>
          </p:childTnLst>
        </p:cTn>
      </p:par>
    </p:tnLst>
    <p:bldLst>
      <p:bldP spid="14" grpId="0"/>
      <p:bldP spid="15" grpId="0"/>
      <p:bldP spid="17" grpId="0"/>
      <p:bldP spid="19"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77"/>
        <p:cNvGrpSpPr/>
        <p:nvPr/>
      </p:nvGrpSpPr>
      <p:grpSpPr>
        <a:xfrm>
          <a:off x="0" y="0"/>
          <a:ext cx="0" cy="0"/>
          <a:chOff x="0" y="0"/>
          <a:chExt cx="0" cy="0"/>
        </a:xfrm>
      </p:grpSpPr>
      <p:grpSp>
        <p:nvGrpSpPr>
          <p:cNvPr id="478" name="Google Shape;478;p31"/>
          <p:cNvGrpSpPr/>
          <p:nvPr/>
        </p:nvGrpSpPr>
        <p:grpSpPr>
          <a:xfrm>
            <a:off x="741325" y="1053400"/>
            <a:ext cx="3401303" cy="4016503"/>
            <a:chOff x="720100" y="1053400"/>
            <a:chExt cx="3401303" cy="4016503"/>
          </a:xfrm>
        </p:grpSpPr>
        <p:sp>
          <p:nvSpPr>
            <p:cNvPr id="479" name="Google Shape;479;p31"/>
            <p:cNvSpPr/>
            <p:nvPr/>
          </p:nvSpPr>
          <p:spPr>
            <a:xfrm>
              <a:off x="720100" y="1566175"/>
              <a:ext cx="1129325" cy="68325"/>
            </a:xfrm>
            <a:custGeom>
              <a:avLst/>
              <a:gdLst/>
              <a:ahLst/>
              <a:cxnLst/>
              <a:rect l="l" t="t" r="r" b="b"/>
              <a:pathLst>
                <a:path w="45173" h="2733" extrusionOk="0">
                  <a:moveTo>
                    <a:pt x="1" y="1"/>
                  </a:moveTo>
                  <a:lnTo>
                    <a:pt x="1" y="2732"/>
                  </a:lnTo>
                  <a:lnTo>
                    <a:pt x="45172" y="2732"/>
                  </a:lnTo>
                  <a:lnTo>
                    <a:pt x="45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1"/>
            <p:cNvSpPr/>
            <p:nvPr/>
          </p:nvSpPr>
          <p:spPr>
            <a:xfrm>
              <a:off x="748125" y="1375525"/>
              <a:ext cx="199750" cy="190675"/>
            </a:xfrm>
            <a:custGeom>
              <a:avLst/>
              <a:gdLst/>
              <a:ahLst/>
              <a:cxnLst/>
              <a:rect l="l" t="t" r="r" b="b"/>
              <a:pathLst>
                <a:path w="7990" h="7627" extrusionOk="0">
                  <a:moveTo>
                    <a:pt x="3998" y="1"/>
                  </a:moveTo>
                  <a:cubicBezTo>
                    <a:pt x="1" y="1"/>
                    <a:pt x="2831" y="2421"/>
                    <a:pt x="2831" y="2421"/>
                  </a:cubicBezTo>
                  <a:lnTo>
                    <a:pt x="1392" y="7627"/>
                  </a:lnTo>
                  <a:lnTo>
                    <a:pt x="6604" y="7627"/>
                  </a:lnTo>
                  <a:lnTo>
                    <a:pt x="5166" y="2421"/>
                  </a:lnTo>
                  <a:cubicBezTo>
                    <a:pt x="5166" y="2421"/>
                    <a:pt x="7990" y="1"/>
                    <a:pt x="3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1"/>
            <p:cNvSpPr/>
            <p:nvPr/>
          </p:nvSpPr>
          <p:spPr>
            <a:xfrm>
              <a:off x="916600" y="1375525"/>
              <a:ext cx="199750" cy="190675"/>
            </a:xfrm>
            <a:custGeom>
              <a:avLst/>
              <a:gdLst/>
              <a:ahLst/>
              <a:cxnLst/>
              <a:rect l="l" t="t" r="r" b="b"/>
              <a:pathLst>
                <a:path w="7990" h="7627" extrusionOk="0">
                  <a:moveTo>
                    <a:pt x="3997" y="1"/>
                  </a:moveTo>
                  <a:cubicBezTo>
                    <a:pt x="0" y="1"/>
                    <a:pt x="2824" y="2421"/>
                    <a:pt x="2824" y="2421"/>
                  </a:cubicBezTo>
                  <a:lnTo>
                    <a:pt x="1390" y="7627"/>
                  </a:lnTo>
                  <a:lnTo>
                    <a:pt x="6602" y="7627"/>
                  </a:lnTo>
                  <a:lnTo>
                    <a:pt x="5165" y="2421"/>
                  </a:lnTo>
                  <a:cubicBezTo>
                    <a:pt x="5165" y="2421"/>
                    <a:pt x="7989" y="1"/>
                    <a:pt x="39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1"/>
            <p:cNvSpPr/>
            <p:nvPr/>
          </p:nvSpPr>
          <p:spPr>
            <a:xfrm>
              <a:off x="1163525" y="1053400"/>
              <a:ext cx="141150" cy="512800"/>
            </a:xfrm>
            <a:custGeom>
              <a:avLst/>
              <a:gdLst/>
              <a:ahLst/>
              <a:cxnLst/>
              <a:rect l="l" t="t" r="r" b="b"/>
              <a:pathLst>
                <a:path w="5646" h="20512" extrusionOk="0">
                  <a:moveTo>
                    <a:pt x="2058" y="1"/>
                  </a:moveTo>
                  <a:lnTo>
                    <a:pt x="2058" y="2687"/>
                  </a:lnTo>
                  <a:cubicBezTo>
                    <a:pt x="2058" y="3952"/>
                    <a:pt x="1699" y="5194"/>
                    <a:pt x="1029" y="6269"/>
                  </a:cubicBezTo>
                  <a:cubicBezTo>
                    <a:pt x="359" y="7339"/>
                    <a:pt x="1" y="8582"/>
                    <a:pt x="1" y="9847"/>
                  </a:cubicBezTo>
                  <a:lnTo>
                    <a:pt x="1" y="20512"/>
                  </a:lnTo>
                  <a:lnTo>
                    <a:pt x="5646" y="20512"/>
                  </a:lnTo>
                  <a:lnTo>
                    <a:pt x="5646" y="9847"/>
                  </a:lnTo>
                  <a:cubicBezTo>
                    <a:pt x="5646" y="8582"/>
                    <a:pt x="5287" y="7339"/>
                    <a:pt x="4617" y="6269"/>
                  </a:cubicBezTo>
                  <a:cubicBezTo>
                    <a:pt x="3947" y="5194"/>
                    <a:pt x="3589" y="3952"/>
                    <a:pt x="3589" y="2687"/>
                  </a:cubicBezTo>
                  <a:lnTo>
                    <a:pt x="35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1"/>
            <p:cNvSpPr/>
            <p:nvPr/>
          </p:nvSpPr>
          <p:spPr>
            <a:xfrm>
              <a:off x="1354650" y="1053400"/>
              <a:ext cx="141125" cy="512800"/>
            </a:xfrm>
            <a:custGeom>
              <a:avLst/>
              <a:gdLst/>
              <a:ahLst/>
              <a:cxnLst/>
              <a:rect l="l" t="t" r="r" b="b"/>
              <a:pathLst>
                <a:path w="5645" h="20512" extrusionOk="0">
                  <a:moveTo>
                    <a:pt x="2053" y="1"/>
                  </a:moveTo>
                  <a:lnTo>
                    <a:pt x="2053" y="2687"/>
                  </a:lnTo>
                  <a:cubicBezTo>
                    <a:pt x="2053" y="3952"/>
                    <a:pt x="1699" y="5194"/>
                    <a:pt x="1029" y="6269"/>
                  </a:cubicBezTo>
                  <a:cubicBezTo>
                    <a:pt x="355" y="7339"/>
                    <a:pt x="1" y="8582"/>
                    <a:pt x="1" y="9847"/>
                  </a:cubicBezTo>
                  <a:lnTo>
                    <a:pt x="1" y="20512"/>
                  </a:lnTo>
                  <a:lnTo>
                    <a:pt x="5645" y="20512"/>
                  </a:lnTo>
                  <a:lnTo>
                    <a:pt x="5645" y="9847"/>
                  </a:lnTo>
                  <a:cubicBezTo>
                    <a:pt x="5645" y="8582"/>
                    <a:pt x="5287" y="7339"/>
                    <a:pt x="4617" y="6269"/>
                  </a:cubicBezTo>
                  <a:cubicBezTo>
                    <a:pt x="3947" y="5194"/>
                    <a:pt x="3589" y="3952"/>
                    <a:pt x="3589" y="2687"/>
                  </a:cubicBezTo>
                  <a:lnTo>
                    <a:pt x="35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31"/>
            <p:cNvGrpSpPr/>
            <p:nvPr/>
          </p:nvGrpSpPr>
          <p:grpSpPr>
            <a:xfrm>
              <a:off x="1047636" y="4237669"/>
              <a:ext cx="417246" cy="383347"/>
              <a:chOff x="3959725" y="1826250"/>
              <a:chExt cx="1060075" cy="973950"/>
            </a:xfrm>
          </p:grpSpPr>
          <p:sp>
            <p:nvSpPr>
              <p:cNvPr id="485" name="Google Shape;485;p31"/>
              <p:cNvSpPr/>
              <p:nvPr/>
            </p:nvSpPr>
            <p:spPr>
              <a:xfrm flipH="1">
                <a:off x="3960650" y="1826250"/>
                <a:ext cx="1059150" cy="969575"/>
              </a:xfrm>
              <a:custGeom>
                <a:avLst/>
                <a:gdLst/>
                <a:ahLst/>
                <a:cxnLst/>
                <a:rect l="l" t="t" r="r" b="b"/>
                <a:pathLst>
                  <a:path w="42366" h="38783" extrusionOk="0">
                    <a:moveTo>
                      <a:pt x="1651" y="0"/>
                    </a:moveTo>
                    <a:lnTo>
                      <a:pt x="1" y="37552"/>
                    </a:lnTo>
                    <a:lnTo>
                      <a:pt x="40702" y="38783"/>
                    </a:lnTo>
                    <a:lnTo>
                      <a:pt x="42366" y="1755"/>
                    </a:lnTo>
                    <a:lnTo>
                      <a:pt x="1651" y="0"/>
                    </a:ln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1"/>
              <p:cNvSpPr/>
              <p:nvPr/>
            </p:nvSpPr>
            <p:spPr>
              <a:xfrm flipH="1">
                <a:off x="3959725" y="2062700"/>
                <a:ext cx="1041975" cy="73150"/>
              </a:xfrm>
              <a:custGeom>
                <a:avLst/>
                <a:gdLst/>
                <a:ahLst/>
                <a:cxnLst/>
                <a:rect l="l" t="t" r="r" b="b"/>
                <a:pathLst>
                  <a:path w="41679" h="2926" extrusionOk="0">
                    <a:moveTo>
                      <a:pt x="495" y="1"/>
                    </a:moveTo>
                    <a:cubicBezTo>
                      <a:pt x="239" y="1"/>
                      <a:pt x="26" y="200"/>
                      <a:pt x="11" y="457"/>
                    </a:cubicBezTo>
                    <a:cubicBezTo>
                      <a:pt x="0" y="711"/>
                      <a:pt x="185" y="924"/>
                      <a:pt x="431" y="957"/>
                    </a:cubicBezTo>
                    <a:cubicBezTo>
                      <a:pt x="442" y="957"/>
                      <a:pt x="456" y="961"/>
                      <a:pt x="467" y="961"/>
                    </a:cubicBezTo>
                    <a:lnTo>
                      <a:pt x="41161" y="2925"/>
                    </a:lnTo>
                    <a:cubicBezTo>
                      <a:pt x="41168" y="2926"/>
                      <a:pt x="41175" y="2926"/>
                      <a:pt x="41182" y="2926"/>
                    </a:cubicBezTo>
                    <a:cubicBezTo>
                      <a:pt x="41440" y="2926"/>
                      <a:pt x="41653" y="2727"/>
                      <a:pt x="41663" y="2470"/>
                    </a:cubicBezTo>
                    <a:cubicBezTo>
                      <a:pt x="41678" y="2205"/>
                      <a:pt x="41464" y="1985"/>
                      <a:pt x="41211" y="1967"/>
                    </a:cubicBezTo>
                    <a:lnTo>
                      <a:pt x="514" y="1"/>
                    </a:lnTo>
                    <a:cubicBezTo>
                      <a:pt x="508" y="1"/>
                      <a:pt x="501" y="1"/>
                      <a:pt x="495"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1"/>
              <p:cNvSpPr/>
              <p:nvPr/>
            </p:nvSpPr>
            <p:spPr>
              <a:xfrm flipH="1">
                <a:off x="4238575" y="1870250"/>
                <a:ext cx="487650" cy="425475"/>
              </a:xfrm>
              <a:custGeom>
                <a:avLst/>
                <a:gdLst/>
                <a:ahLst/>
                <a:cxnLst/>
                <a:rect l="l" t="t" r="r" b="b"/>
                <a:pathLst>
                  <a:path w="19506" h="17019" extrusionOk="0">
                    <a:moveTo>
                      <a:pt x="7213" y="958"/>
                    </a:moveTo>
                    <a:cubicBezTo>
                      <a:pt x="7236" y="958"/>
                      <a:pt x="7259" y="959"/>
                      <a:pt x="7281" y="961"/>
                    </a:cubicBezTo>
                    <a:cubicBezTo>
                      <a:pt x="8490" y="1117"/>
                      <a:pt x="9413" y="4968"/>
                      <a:pt x="9685" y="7652"/>
                    </a:cubicBezTo>
                    <a:cubicBezTo>
                      <a:pt x="9703" y="7841"/>
                      <a:pt x="9830" y="8000"/>
                      <a:pt x="10010" y="8058"/>
                    </a:cubicBezTo>
                    <a:cubicBezTo>
                      <a:pt x="10062" y="8075"/>
                      <a:pt x="10114" y="8083"/>
                      <a:pt x="10165" y="8083"/>
                    </a:cubicBezTo>
                    <a:cubicBezTo>
                      <a:pt x="10300" y="8083"/>
                      <a:pt x="10428" y="8025"/>
                      <a:pt x="10517" y="7921"/>
                    </a:cubicBezTo>
                    <a:cubicBezTo>
                      <a:pt x="12636" y="5542"/>
                      <a:pt x="15381" y="3032"/>
                      <a:pt x="16220" y="3032"/>
                    </a:cubicBezTo>
                    <a:cubicBezTo>
                      <a:pt x="16236" y="3032"/>
                      <a:pt x="16252" y="3033"/>
                      <a:pt x="16267" y="3035"/>
                    </a:cubicBezTo>
                    <a:cubicBezTo>
                      <a:pt x="16271" y="3042"/>
                      <a:pt x="16289" y="3079"/>
                      <a:pt x="16304" y="3158"/>
                    </a:cubicBezTo>
                    <a:cubicBezTo>
                      <a:pt x="16556" y="4707"/>
                      <a:pt x="12822" y="7392"/>
                      <a:pt x="10412" y="8720"/>
                    </a:cubicBezTo>
                    <a:cubicBezTo>
                      <a:pt x="10296" y="8781"/>
                      <a:pt x="10216" y="8886"/>
                      <a:pt x="10181" y="9010"/>
                    </a:cubicBezTo>
                    <a:cubicBezTo>
                      <a:pt x="10177" y="9006"/>
                      <a:pt x="10173" y="9002"/>
                      <a:pt x="10169" y="9002"/>
                    </a:cubicBezTo>
                    <a:cubicBezTo>
                      <a:pt x="8602" y="6578"/>
                      <a:pt x="6348" y="2391"/>
                      <a:pt x="6819" y="1178"/>
                    </a:cubicBezTo>
                    <a:cubicBezTo>
                      <a:pt x="6862" y="1066"/>
                      <a:pt x="6927" y="1008"/>
                      <a:pt x="7046" y="979"/>
                    </a:cubicBezTo>
                    <a:cubicBezTo>
                      <a:pt x="7104" y="964"/>
                      <a:pt x="7159" y="958"/>
                      <a:pt x="7213" y="958"/>
                    </a:cubicBezTo>
                    <a:close/>
                    <a:moveTo>
                      <a:pt x="2367" y="4641"/>
                    </a:moveTo>
                    <a:cubicBezTo>
                      <a:pt x="2420" y="4641"/>
                      <a:pt x="2479" y="4644"/>
                      <a:pt x="2545" y="4652"/>
                    </a:cubicBezTo>
                    <a:cubicBezTo>
                      <a:pt x="4108" y="4855"/>
                      <a:pt x="6981" y="7294"/>
                      <a:pt x="8649" y="8868"/>
                    </a:cubicBezTo>
                    <a:cubicBezTo>
                      <a:pt x="8505" y="8930"/>
                      <a:pt x="8342" y="8995"/>
                      <a:pt x="8172" y="9067"/>
                    </a:cubicBezTo>
                    <a:cubicBezTo>
                      <a:pt x="8175" y="8861"/>
                      <a:pt x="8045" y="8673"/>
                      <a:pt x="7846" y="8604"/>
                    </a:cubicBezTo>
                    <a:cubicBezTo>
                      <a:pt x="5519" y="7829"/>
                      <a:pt x="2107" y="6263"/>
                      <a:pt x="1803" y="5199"/>
                    </a:cubicBezTo>
                    <a:cubicBezTo>
                      <a:pt x="1778" y="5098"/>
                      <a:pt x="1766" y="4982"/>
                      <a:pt x="1900" y="4823"/>
                    </a:cubicBezTo>
                    <a:cubicBezTo>
                      <a:pt x="1970" y="4740"/>
                      <a:pt x="2089" y="4641"/>
                      <a:pt x="2367" y="4641"/>
                    </a:cubicBezTo>
                    <a:close/>
                    <a:moveTo>
                      <a:pt x="6718" y="9513"/>
                    </a:moveTo>
                    <a:cubicBezTo>
                      <a:pt x="6832" y="9513"/>
                      <a:pt x="6944" y="9514"/>
                      <a:pt x="7054" y="9516"/>
                    </a:cubicBezTo>
                    <a:cubicBezTo>
                      <a:pt x="5105" y="10279"/>
                      <a:pt x="2533" y="11172"/>
                      <a:pt x="1356" y="11172"/>
                    </a:cubicBezTo>
                    <a:cubicBezTo>
                      <a:pt x="1276" y="11172"/>
                      <a:pt x="1203" y="11168"/>
                      <a:pt x="1137" y="11159"/>
                    </a:cubicBezTo>
                    <a:cubicBezTo>
                      <a:pt x="1021" y="11145"/>
                      <a:pt x="985" y="11119"/>
                      <a:pt x="981" y="11119"/>
                    </a:cubicBezTo>
                    <a:cubicBezTo>
                      <a:pt x="1422" y="9909"/>
                      <a:pt x="4417" y="9513"/>
                      <a:pt x="6718" y="9513"/>
                    </a:cubicBezTo>
                    <a:close/>
                    <a:moveTo>
                      <a:pt x="11168" y="9610"/>
                    </a:moveTo>
                    <a:cubicBezTo>
                      <a:pt x="11946" y="9610"/>
                      <a:pt x="13491" y="9636"/>
                      <a:pt x="14971" y="9827"/>
                    </a:cubicBezTo>
                    <a:cubicBezTo>
                      <a:pt x="17690" y="10174"/>
                      <a:pt x="18258" y="10815"/>
                      <a:pt x="18377" y="11076"/>
                    </a:cubicBezTo>
                    <a:cubicBezTo>
                      <a:pt x="18413" y="11152"/>
                      <a:pt x="18518" y="11383"/>
                      <a:pt x="18199" y="11868"/>
                    </a:cubicBezTo>
                    <a:cubicBezTo>
                      <a:pt x="18073" y="12064"/>
                      <a:pt x="17808" y="12163"/>
                      <a:pt x="17412" y="12163"/>
                    </a:cubicBezTo>
                    <a:cubicBezTo>
                      <a:pt x="17287" y="12163"/>
                      <a:pt x="17149" y="12153"/>
                      <a:pt x="16998" y="12133"/>
                    </a:cubicBezTo>
                    <a:cubicBezTo>
                      <a:pt x="15272" y="11912"/>
                      <a:pt x="12638" y="10478"/>
                      <a:pt x="11168" y="9610"/>
                    </a:cubicBezTo>
                    <a:close/>
                    <a:moveTo>
                      <a:pt x="10398" y="10642"/>
                    </a:moveTo>
                    <a:lnTo>
                      <a:pt x="10398" y="10642"/>
                    </a:lnTo>
                    <a:cubicBezTo>
                      <a:pt x="12182" y="12589"/>
                      <a:pt x="13695" y="14706"/>
                      <a:pt x="13463" y="15292"/>
                    </a:cubicBezTo>
                    <a:cubicBezTo>
                      <a:pt x="13437" y="15353"/>
                      <a:pt x="13285" y="15397"/>
                      <a:pt x="13075" y="15400"/>
                    </a:cubicBezTo>
                    <a:cubicBezTo>
                      <a:pt x="13059" y="15401"/>
                      <a:pt x="13043" y="15401"/>
                      <a:pt x="13028" y="15401"/>
                    </a:cubicBezTo>
                    <a:cubicBezTo>
                      <a:pt x="11258" y="15401"/>
                      <a:pt x="10623" y="12615"/>
                      <a:pt x="10398" y="10642"/>
                    </a:cubicBezTo>
                    <a:close/>
                    <a:moveTo>
                      <a:pt x="9217" y="9748"/>
                    </a:moveTo>
                    <a:lnTo>
                      <a:pt x="9217" y="9748"/>
                    </a:lnTo>
                    <a:cubicBezTo>
                      <a:pt x="8455" y="12415"/>
                      <a:pt x="6888" y="16063"/>
                      <a:pt x="5389" y="16063"/>
                    </a:cubicBezTo>
                    <a:cubicBezTo>
                      <a:pt x="5350" y="16063"/>
                      <a:pt x="5312" y="16060"/>
                      <a:pt x="5273" y="16055"/>
                    </a:cubicBezTo>
                    <a:cubicBezTo>
                      <a:pt x="5067" y="16030"/>
                      <a:pt x="4846" y="15925"/>
                      <a:pt x="4626" y="15748"/>
                    </a:cubicBezTo>
                    <a:cubicBezTo>
                      <a:pt x="4604" y="15730"/>
                      <a:pt x="4564" y="15701"/>
                      <a:pt x="4560" y="15585"/>
                    </a:cubicBezTo>
                    <a:cubicBezTo>
                      <a:pt x="4524" y="14445"/>
                      <a:pt x="7307" y="11492"/>
                      <a:pt x="9217" y="9748"/>
                    </a:cubicBezTo>
                    <a:close/>
                    <a:moveTo>
                      <a:pt x="7203" y="0"/>
                    </a:moveTo>
                    <a:cubicBezTo>
                      <a:pt x="7072" y="0"/>
                      <a:pt x="6940" y="17"/>
                      <a:pt x="6807" y="53"/>
                    </a:cubicBezTo>
                    <a:cubicBezTo>
                      <a:pt x="6388" y="158"/>
                      <a:pt x="6084" y="430"/>
                      <a:pt x="5925" y="831"/>
                    </a:cubicBezTo>
                    <a:cubicBezTo>
                      <a:pt x="5439" y="2076"/>
                      <a:pt x="6587" y="4667"/>
                      <a:pt x="7712" y="6740"/>
                    </a:cubicBezTo>
                    <a:cubicBezTo>
                      <a:pt x="6117" y="5384"/>
                      <a:pt x="4076" y="3886"/>
                      <a:pt x="2664" y="3704"/>
                    </a:cubicBezTo>
                    <a:cubicBezTo>
                      <a:pt x="2559" y="3690"/>
                      <a:pt x="2459" y="3684"/>
                      <a:pt x="2364" y="3684"/>
                    </a:cubicBezTo>
                    <a:cubicBezTo>
                      <a:pt x="1745" y="3684"/>
                      <a:pt x="1374" y="3959"/>
                      <a:pt x="1166" y="4208"/>
                    </a:cubicBezTo>
                    <a:cubicBezTo>
                      <a:pt x="854" y="4584"/>
                      <a:pt x="757" y="5015"/>
                      <a:pt x="884" y="5459"/>
                    </a:cubicBezTo>
                    <a:cubicBezTo>
                      <a:pt x="1231" y="6679"/>
                      <a:pt x="3377" y="7837"/>
                      <a:pt x="5175" y="8611"/>
                    </a:cubicBezTo>
                    <a:cubicBezTo>
                      <a:pt x="3164" y="8756"/>
                      <a:pt x="637" y="9256"/>
                      <a:pt x="131" y="10819"/>
                    </a:cubicBezTo>
                    <a:cubicBezTo>
                      <a:pt x="1" y="11221"/>
                      <a:pt x="98" y="11499"/>
                      <a:pt x="200" y="11662"/>
                    </a:cubicBezTo>
                    <a:cubicBezTo>
                      <a:pt x="355" y="11908"/>
                      <a:pt x="630" y="12060"/>
                      <a:pt x="1018" y="12107"/>
                    </a:cubicBezTo>
                    <a:cubicBezTo>
                      <a:pt x="1112" y="12119"/>
                      <a:pt x="1216" y="12125"/>
                      <a:pt x="1328" y="12125"/>
                    </a:cubicBezTo>
                    <a:cubicBezTo>
                      <a:pt x="2659" y="12125"/>
                      <a:pt x="5125" y="11287"/>
                      <a:pt x="6977" y="10577"/>
                    </a:cubicBezTo>
                    <a:lnTo>
                      <a:pt x="6977" y="10577"/>
                    </a:lnTo>
                    <a:cubicBezTo>
                      <a:pt x="5436" y="12143"/>
                      <a:pt x="3565" y="14322"/>
                      <a:pt x="3602" y="15614"/>
                    </a:cubicBezTo>
                    <a:cubicBezTo>
                      <a:pt x="3612" y="15980"/>
                      <a:pt x="3760" y="16287"/>
                      <a:pt x="4032" y="16501"/>
                    </a:cubicBezTo>
                    <a:cubicBezTo>
                      <a:pt x="4390" y="16787"/>
                      <a:pt x="4766" y="16957"/>
                      <a:pt x="5154" y="17004"/>
                    </a:cubicBezTo>
                    <a:cubicBezTo>
                      <a:pt x="5233" y="17014"/>
                      <a:pt x="5311" y="17019"/>
                      <a:pt x="5389" y="17019"/>
                    </a:cubicBezTo>
                    <a:cubicBezTo>
                      <a:pt x="7314" y="17019"/>
                      <a:pt x="8777" y="13949"/>
                      <a:pt x="9586" y="11706"/>
                    </a:cubicBezTo>
                    <a:cubicBezTo>
                      <a:pt x="9927" y="13638"/>
                      <a:pt x="10745" y="16088"/>
                      <a:pt x="12699" y="16341"/>
                    </a:cubicBezTo>
                    <a:cubicBezTo>
                      <a:pt x="12807" y="16353"/>
                      <a:pt x="12918" y="16360"/>
                      <a:pt x="13031" y="16360"/>
                    </a:cubicBezTo>
                    <a:cubicBezTo>
                      <a:pt x="13054" y="16360"/>
                      <a:pt x="13077" y="16360"/>
                      <a:pt x="13100" y="16359"/>
                    </a:cubicBezTo>
                    <a:cubicBezTo>
                      <a:pt x="13907" y="16337"/>
                      <a:pt x="14226" y="15958"/>
                      <a:pt x="14349" y="15646"/>
                    </a:cubicBezTo>
                    <a:cubicBezTo>
                      <a:pt x="14740" y="14673"/>
                      <a:pt x="13538" y="12863"/>
                      <a:pt x="12275" y="11333"/>
                    </a:cubicBezTo>
                    <a:lnTo>
                      <a:pt x="12275" y="11333"/>
                    </a:lnTo>
                    <a:cubicBezTo>
                      <a:pt x="13741" y="12107"/>
                      <a:pt x="15522" y="12910"/>
                      <a:pt x="16878" y="13084"/>
                    </a:cubicBezTo>
                    <a:cubicBezTo>
                      <a:pt x="17063" y="13108"/>
                      <a:pt x="17237" y="13119"/>
                      <a:pt x="17401" y="13119"/>
                    </a:cubicBezTo>
                    <a:cubicBezTo>
                      <a:pt x="18146" y="13119"/>
                      <a:pt x="18682" y="12877"/>
                      <a:pt x="18999" y="12394"/>
                    </a:cubicBezTo>
                    <a:cubicBezTo>
                      <a:pt x="19506" y="11629"/>
                      <a:pt x="19415" y="11036"/>
                      <a:pt x="19249" y="10674"/>
                    </a:cubicBezTo>
                    <a:cubicBezTo>
                      <a:pt x="18833" y="9770"/>
                      <a:pt x="17476" y="9183"/>
                      <a:pt x="15095" y="8876"/>
                    </a:cubicBezTo>
                    <a:cubicBezTo>
                      <a:pt x="14124" y="8753"/>
                      <a:pt x="13147" y="8695"/>
                      <a:pt x="12355" y="8669"/>
                    </a:cubicBezTo>
                    <a:cubicBezTo>
                      <a:pt x="14363" y="7388"/>
                      <a:pt x="17573" y="4996"/>
                      <a:pt x="17248" y="3002"/>
                    </a:cubicBezTo>
                    <a:cubicBezTo>
                      <a:pt x="17125" y="2257"/>
                      <a:pt x="16608" y="2112"/>
                      <a:pt x="16390" y="2083"/>
                    </a:cubicBezTo>
                    <a:cubicBezTo>
                      <a:pt x="16350" y="2078"/>
                      <a:pt x="16309" y="2076"/>
                      <a:pt x="16266" y="2076"/>
                    </a:cubicBezTo>
                    <a:cubicBezTo>
                      <a:pt x="14841" y="2076"/>
                      <a:pt x="12024" y="4879"/>
                      <a:pt x="10506" y="6509"/>
                    </a:cubicBezTo>
                    <a:cubicBezTo>
                      <a:pt x="10202" y="4381"/>
                      <a:pt x="9362" y="263"/>
                      <a:pt x="7401" y="13"/>
                    </a:cubicBezTo>
                    <a:cubicBezTo>
                      <a:pt x="7336" y="4"/>
                      <a:pt x="7270" y="0"/>
                      <a:pt x="7203"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1"/>
              <p:cNvSpPr/>
              <p:nvPr/>
            </p:nvSpPr>
            <p:spPr>
              <a:xfrm flipH="1">
                <a:off x="4454875" y="1836350"/>
                <a:ext cx="74050" cy="963850"/>
              </a:xfrm>
              <a:custGeom>
                <a:avLst/>
                <a:gdLst/>
                <a:ahLst/>
                <a:cxnLst/>
                <a:rect l="l" t="t" r="r" b="b"/>
                <a:pathLst>
                  <a:path w="2962" h="38554" extrusionOk="0">
                    <a:moveTo>
                      <a:pt x="2469" y="0"/>
                    </a:moveTo>
                    <a:cubicBezTo>
                      <a:pt x="2219" y="0"/>
                      <a:pt x="2006" y="198"/>
                      <a:pt x="1992" y="453"/>
                    </a:cubicBezTo>
                    <a:lnTo>
                      <a:pt x="12" y="38050"/>
                    </a:lnTo>
                    <a:cubicBezTo>
                      <a:pt x="1" y="38303"/>
                      <a:pt x="186" y="38520"/>
                      <a:pt x="432" y="38553"/>
                    </a:cubicBezTo>
                    <a:lnTo>
                      <a:pt x="468" y="38553"/>
                    </a:lnTo>
                    <a:cubicBezTo>
                      <a:pt x="477" y="38553"/>
                      <a:pt x="486" y="38553"/>
                      <a:pt x="495" y="38553"/>
                    </a:cubicBezTo>
                    <a:cubicBezTo>
                      <a:pt x="747" y="38553"/>
                      <a:pt x="957" y="38355"/>
                      <a:pt x="971" y="38100"/>
                    </a:cubicBezTo>
                    <a:lnTo>
                      <a:pt x="2950" y="505"/>
                    </a:lnTo>
                    <a:cubicBezTo>
                      <a:pt x="2962" y="240"/>
                      <a:pt x="2784" y="12"/>
                      <a:pt x="2494" y="1"/>
                    </a:cubicBezTo>
                    <a:cubicBezTo>
                      <a:pt x="2486" y="0"/>
                      <a:pt x="2477" y="0"/>
                      <a:pt x="2469"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31"/>
            <p:cNvGrpSpPr/>
            <p:nvPr/>
          </p:nvGrpSpPr>
          <p:grpSpPr>
            <a:xfrm>
              <a:off x="968775" y="2438994"/>
              <a:ext cx="2912408" cy="2350387"/>
              <a:chOff x="968775" y="2438994"/>
              <a:chExt cx="2912408" cy="2350387"/>
            </a:xfrm>
          </p:grpSpPr>
          <p:sp>
            <p:nvSpPr>
              <p:cNvPr id="490" name="Google Shape;490;p31"/>
              <p:cNvSpPr/>
              <p:nvPr/>
            </p:nvSpPr>
            <p:spPr>
              <a:xfrm>
                <a:off x="968775" y="4524959"/>
                <a:ext cx="2912408" cy="264422"/>
              </a:xfrm>
              <a:custGeom>
                <a:avLst/>
                <a:gdLst/>
                <a:ahLst/>
                <a:cxnLst/>
                <a:rect l="l" t="t" r="r" b="b"/>
                <a:pathLst>
                  <a:path w="82686" h="3754" extrusionOk="0">
                    <a:moveTo>
                      <a:pt x="41341" y="1"/>
                    </a:moveTo>
                    <a:cubicBezTo>
                      <a:pt x="18511" y="1"/>
                      <a:pt x="1" y="839"/>
                      <a:pt x="1" y="1877"/>
                    </a:cubicBezTo>
                    <a:cubicBezTo>
                      <a:pt x="1" y="2911"/>
                      <a:pt x="18511" y="3753"/>
                      <a:pt x="41341" y="3753"/>
                    </a:cubicBezTo>
                    <a:cubicBezTo>
                      <a:pt x="64175" y="3753"/>
                      <a:pt x="82686" y="2911"/>
                      <a:pt x="82686" y="1877"/>
                    </a:cubicBezTo>
                    <a:cubicBezTo>
                      <a:pt x="82686" y="839"/>
                      <a:pt x="64175" y="1"/>
                      <a:pt x="413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1"/>
              <p:cNvSpPr/>
              <p:nvPr/>
            </p:nvSpPr>
            <p:spPr>
              <a:xfrm>
                <a:off x="2313355" y="4528076"/>
                <a:ext cx="560249" cy="68266"/>
              </a:xfrm>
              <a:custGeom>
                <a:avLst/>
                <a:gdLst/>
                <a:ahLst/>
                <a:cxnLst/>
                <a:rect l="l" t="t" r="r" b="b"/>
                <a:pathLst>
                  <a:path w="15906" h="1938" extrusionOk="0">
                    <a:moveTo>
                      <a:pt x="7953" y="0"/>
                    </a:moveTo>
                    <a:lnTo>
                      <a:pt x="0" y="765"/>
                    </a:lnTo>
                    <a:lnTo>
                      <a:pt x="0" y="1937"/>
                    </a:lnTo>
                    <a:lnTo>
                      <a:pt x="15905" y="1937"/>
                    </a:lnTo>
                    <a:lnTo>
                      <a:pt x="15905" y="765"/>
                    </a:lnTo>
                    <a:lnTo>
                      <a:pt x="79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1"/>
              <p:cNvSpPr/>
              <p:nvPr/>
            </p:nvSpPr>
            <p:spPr>
              <a:xfrm>
                <a:off x="1798165" y="3048295"/>
                <a:ext cx="293897" cy="445878"/>
              </a:xfrm>
              <a:custGeom>
                <a:avLst/>
                <a:gdLst/>
                <a:ahLst/>
                <a:cxnLst/>
                <a:rect l="l" t="t" r="r" b="b"/>
                <a:pathLst>
                  <a:path w="8344" h="12658" extrusionOk="0">
                    <a:moveTo>
                      <a:pt x="1333" y="0"/>
                    </a:moveTo>
                    <a:cubicBezTo>
                      <a:pt x="1221" y="0"/>
                      <a:pt x="1117" y="23"/>
                      <a:pt x="1024" y="70"/>
                    </a:cubicBezTo>
                    <a:cubicBezTo>
                      <a:pt x="0" y="581"/>
                      <a:pt x="561" y="3776"/>
                      <a:pt x="2274" y="7205"/>
                    </a:cubicBezTo>
                    <a:cubicBezTo>
                      <a:pt x="3621" y="9898"/>
                      <a:pt x="5039" y="11966"/>
                      <a:pt x="6226" y="12585"/>
                    </a:cubicBezTo>
                    <a:cubicBezTo>
                      <a:pt x="6327" y="12636"/>
                      <a:pt x="6440" y="12657"/>
                      <a:pt x="6558" y="12657"/>
                    </a:cubicBezTo>
                    <a:cubicBezTo>
                      <a:pt x="6822" y="12657"/>
                      <a:pt x="7107" y="12552"/>
                      <a:pt x="7320" y="12446"/>
                    </a:cubicBezTo>
                    <a:cubicBezTo>
                      <a:pt x="8343" y="11934"/>
                      <a:pt x="7689" y="8786"/>
                      <a:pt x="5977" y="5354"/>
                    </a:cubicBezTo>
                    <a:cubicBezTo>
                      <a:pt x="4421" y="2238"/>
                      <a:pt x="2449" y="0"/>
                      <a:pt x="1333" y="0"/>
                    </a:cubicBezTo>
                    <a:close/>
                  </a:path>
                </a:pathLst>
              </a:custGeom>
              <a:solidFill>
                <a:srgbClr val="A84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1"/>
              <p:cNvSpPr/>
              <p:nvPr/>
            </p:nvSpPr>
            <p:spPr>
              <a:xfrm>
                <a:off x="1992145" y="2920888"/>
                <a:ext cx="221233" cy="572089"/>
              </a:xfrm>
              <a:custGeom>
                <a:avLst/>
                <a:gdLst/>
                <a:ahLst/>
                <a:cxnLst/>
                <a:rect l="l" t="t" r="r" b="b"/>
                <a:pathLst>
                  <a:path w="6281" h="16241" extrusionOk="0">
                    <a:moveTo>
                      <a:pt x="5404" y="1"/>
                    </a:moveTo>
                    <a:cubicBezTo>
                      <a:pt x="4909" y="1"/>
                      <a:pt x="4483" y="1322"/>
                      <a:pt x="4354" y="2560"/>
                    </a:cubicBezTo>
                    <a:cubicBezTo>
                      <a:pt x="4258" y="3459"/>
                      <a:pt x="2467" y="6891"/>
                      <a:pt x="1444" y="9876"/>
                    </a:cubicBezTo>
                    <a:cubicBezTo>
                      <a:pt x="204" y="13504"/>
                      <a:pt x="1" y="15839"/>
                      <a:pt x="1081" y="16209"/>
                    </a:cubicBezTo>
                    <a:cubicBezTo>
                      <a:pt x="1144" y="16230"/>
                      <a:pt x="1210" y="16240"/>
                      <a:pt x="1276" y="16240"/>
                    </a:cubicBezTo>
                    <a:cubicBezTo>
                      <a:pt x="1512" y="16240"/>
                      <a:pt x="1767" y="16112"/>
                      <a:pt x="2005" y="15885"/>
                    </a:cubicBezTo>
                    <a:cubicBezTo>
                      <a:pt x="2879" y="15050"/>
                      <a:pt x="3799" y="12826"/>
                      <a:pt x="4716" y="10143"/>
                    </a:cubicBezTo>
                    <a:cubicBezTo>
                      <a:pt x="5896" y="6700"/>
                      <a:pt x="6152" y="2379"/>
                      <a:pt x="6205" y="1740"/>
                    </a:cubicBezTo>
                    <a:cubicBezTo>
                      <a:pt x="6280" y="823"/>
                      <a:pt x="5931" y="44"/>
                      <a:pt x="5427" y="2"/>
                    </a:cubicBezTo>
                    <a:cubicBezTo>
                      <a:pt x="5419" y="1"/>
                      <a:pt x="5412" y="1"/>
                      <a:pt x="5404" y="1"/>
                    </a:cubicBezTo>
                    <a:close/>
                  </a:path>
                </a:pathLst>
              </a:custGeom>
              <a:solidFill>
                <a:srgbClr val="C9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1"/>
              <p:cNvSpPr/>
              <p:nvPr/>
            </p:nvSpPr>
            <p:spPr>
              <a:xfrm>
                <a:off x="1829796" y="3047097"/>
                <a:ext cx="198831" cy="349185"/>
              </a:xfrm>
              <a:custGeom>
                <a:avLst/>
                <a:gdLst/>
                <a:ahLst/>
                <a:cxnLst/>
                <a:rect l="l" t="t" r="r" b="b"/>
                <a:pathLst>
                  <a:path w="5645" h="9913" extrusionOk="0">
                    <a:moveTo>
                      <a:pt x="1859" y="0"/>
                    </a:moveTo>
                    <a:lnTo>
                      <a:pt x="1522" y="1091"/>
                    </a:lnTo>
                    <a:cubicBezTo>
                      <a:pt x="996" y="2271"/>
                      <a:pt x="467" y="3472"/>
                      <a:pt x="275" y="4748"/>
                    </a:cubicBezTo>
                    <a:cubicBezTo>
                      <a:pt x="1" y="6577"/>
                      <a:pt x="1419" y="9912"/>
                      <a:pt x="1906" y="9912"/>
                    </a:cubicBezTo>
                    <a:cubicBezTo>
                      <a:pt x="1925" y="9912"/>
                      <a:pt x="1943" y="9907"/>
                      <a:pt x="1959" y="9897"/>
                    </a:cubicBezTo>
                    <a:cubicBezTo>
                      <a:pt x="2943" y="9268"/>
                      <a:pt x="4411" y="7903"/>
                      <a:pt x="5644" y="6034"/>
                    </a:cubicBezTo>
                    <a:cubicBezTo>
                      <a:pt x="5072" y="5035"/>
                      <a:pt x="2794" y="672"/>
                      <a:pt x="1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1"/>
              <p:cNvSpPr/>
              <p:nvPr/>
            </p:nvSpPr>
            <p:spPr>
              <a:xfrm>
                <a:off x="1073566" y="3203917"/>
                <a:ext cx="638725" cy="856214"/>
              </a:xfrm>
              <a:custGeom>
                <a:avLst/>
                <a:gdLst/>
                <a:ahLst/>
                <a:cxnLst/>
                <a:rect l="l" t="t" r="r" b="b"/>
                <a:pathLst>
                  <a:path w="18134" h="24307" extrusionOk="0">
                    <a:moveTo>
                      <a:pt x="7925" y="907"/>
                    </a:moveTo>
                    <a:cubicBezTo>
                      <a:pt x="11922" y="907"/>
                      <a:pt x="15465" y="4162"/>
                      <a:pt x="15813" y="8163"/>
                    </a:cubicBezTo>
                    <a:lnTo>
                      <a:pt x="17145" y="23396"/>
                    </a:lnTo>
                    <a:lnTo>
                      <a:pt x="2633" y="23396"/>
                    </a:lnTo>
                    <a:lnTo>
                      <a:pt x="1301" y="8163"/>
                    </a:lnTo>
                    <a:cubicBezTo>
                      <a:pt x="953" y="4162"/>
                      <a:pt x="3923" y="907"/>
                      <a:pt x="7925" y="907"/>
                    </a:cubicBezTo>
                    <a:close/>
                    <a:moveTo>
                      <a:pt x="7843" y="1"/>
                    </a:moveTo>
                    <a:cubicBezTo>
                      <a:pt x="3333" y="1"/>
                      <a:pt x="0" y="3654"/>
                      <a:pt x="394" y="8163"/>
                    </a:cubicBezTo>
                    <a:lnTo>
                      <a:pt x="1806" y="24306"/>
                    </a:lnTo>
                    <a:lnTo>
                      <a:pt x="18133" y="24306"/>
                    </a:lnTo>
                    <a:lnTo>
                      <a:pt x="16722" y="8163"/>
                    </a:lnTo>
                    <a:cubicBezTo>
                      <a:pt x="16328" y="3654"/>
                      <a:pt x="12352" y="1"/>
                      <a:pt x="7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1"/>
              <p:cNvSpPr/>
              <p:nvPr/>
            </p:nvSpPr>
            <p:spPr>
              <a:xfrm>
                <a:off x="1107592" y="3521959"/>
                <a:ext cx="543730" cy="42728"/>
              </a:xfrm>
              <a:custGeom>
                <a:avLst/>
                <a:gdLst/>
                <a:ahLst/>
                <a:cxnLst/>
                <a:rect l="l" t="t" r="r" b="b"/>
                <a:pathLst>
                  <a:path w="15437" h="1213" extrusionOk="0">
                    <a:moveTo>
                      <a:pt x="1" y="1"/>
                    </a:moveTo>
                    <a:lnTo>
                      <a:pt x="107" y="1213"/>
                    </a:lnTo>
                    <a:lnTo>
                      <a:pt x="15437" y="1213"/>
                    </a:lnTo>
                    <a:lnTo>
                      <a:pt x="153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1"/>
              <p:cNvSpPr/>
              <p:nvPr/>
            </p:nvSpPr>
            <p:spPr>
              <a:xfrm>
                <a:off x="1468078" y="3256119"/>
                <a:ext cx="67134" cy="279158"/>
              </a:xfrm>
              <a:custGeom>
                <a:avLst/>
                <a:gdLst/>
                <a:ahLst/>
                <a:cxnLst/>
                <a:rect l="l" t="t" r="r" b="b"/>
                <a:pathLst>
                  <a:path w="1906" h="7925" extrusionOk="0">
                    <a:moveTo>
                      <a:pt x="0" y="0"/>
                    </a:moveTo>
                    <a:lnTo>
                      <a:pt x="694" y="7925"/>
                    </a:lnTo>
                    <a:lnTo>
                      <a:pt x="1906" y="7925"/>
                    </a:lnTo>
                    <a:lnTo>
                      <a:pt x="1212" y="0"/>
                    </a:lnTo>
                    <a:close/>
                  </a:path>
                </a:pathLst>
              </a:custGeom>
              <a:solidFill>
                <a:srgbClr val="91A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1"/>
              <p:cNvSpPr/>
              <p:nvPr/>
            </p:nvSpPr>
            <p:spPr>
              <a:xfrm>
                <a:off x="1198119" y="3256119"/>
                <a:ext cx="67099" cy="279158"/>
              </a:xfrm>
              <a:custGeom>
                <a:avLst/>
                <a:gdLst/>
                <a:ahLst/>
                <a:cxnLst/>
                <a:rect l="l" t="t" r="r" b="b"/>
                <a:pathLst>
                  <a:path w="1905" h="7925" extrusionOk="0">
                    <a:moveTo>
                      <a:pt x="0" y="0"/>
                    </a:moveTo>
                    <a:lnTo>
                      <a:pt x="693" y="7925"/>
                    </a:lnTo>
                    <a:lnTo>
                      <a:pt x="1905" y="7925"/>
                    </a:lnTo>
                    <a:lnTo>
                      <a:pt x="12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1"/>
              <p:cNvSpPr/>
              <p:nvPr/>
            </p:nvSpPr>
            <p:spPr>
              <a:xfrm>
                <a:off x="1329787" y="3218817"/>
                <a:ext cx="70375" cy="316461"/>
              </a:xfrm>
              <a:custGeom>
                <a:avLst/>
                <a:gdLst/>
                <a:ahLst/>
                <a:cxnLst/>
                <a:rect l="l" t="t" r="r" b="b"/>
                <a:pathLst>
                  <a:path w="1998" h="8984" extrusionOk="0">
                    <a:moveTo>
                      <a:pt x="0" y="1"/>
                    </a:moveTo>
                    <a:lnTo>
                      <a:pt x="786" y="8984"/>
                    </a:lnTo>
                    <a:lnTo>
                      <a:pt x="1997" y="8984"/>
                    </a:lnTo>
                    <a:lnTo>
                      <a:pt x="1212" y="1"/>
                    </a:lnTo>
                    <a:close/>
                  </a:path>
                </a:pathLst>
              </a:custGeom>
              <a:solidFill>
                <a:srgbClr val="91A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1"/>
              <p:cNvSpPr/>
              <p:nvPr/>
            </p:nvSpPr>
            <p:spPr>
              <a:xfrm>
                <a:off x="1311752" y="4075970"/>
                <a:ext cx="61745" cy="517244"/>
              </a:xfrm>
              <a:custGeom>
                <a:avLst/>
                <a:gdLst/>
                <a:ahLst/>
                <a:cxnLst/>
                <a:rect l="l" t="t" r="r" b="b"/>
                <a:pathLst>
                  <a:path w="1753" h="14684" extrusionOk="0">
                    <a:moveTo>
                      <a:pt x="0" y="1"/>
                    </a:moveTo>
                    <a:lnTo>
                      <a:pt x="405" y="14684"/>
                    </a:lnTo>
                    <a:lnTo>
                      <a:pt x="1145" y="14684"/>
                    </a:lnTo>
                    <a:lnTo>
                      <a:pt x="17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1"/>
              <p:cNvSpPr/>
              <p:nvPr/>
            </p:nvSpPr>
            <p:spPr>
              <a:xfrm>
                <a:off x="1151552" y="4075970"/>
                <a:ext cx="61710" cy="517244"/>
              </a:xfrm>
              <a:custGeom>
                <a:avLst/>
                <a:gdLst/>
                <a:ahLst/>
                <a:cxnLst/>
                <a:rect l="l" t="t" r="r" b="b"/>
                <a:pathLst>
                  <a:path w="1752" h="14684" extrusionOk="0">
                    <a:moveTo>
                      <a:pt x="0" y="1"/>
                    </a:moveTo>
                    <a:lnTo>
                      <a:pt x="405" y="14684"/>
                    </a:lnTo>
                    <a:lnTo>
                      <a:pt x="1144" y="14684"/>
                    </a:lnTo>
                    <a:lnTo>
                      <a:pt x="17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1"/>
              <p:cNvSpPr/>
              <p:nvPr/>
            </p:nvSpPr>
            <p:spPr>
              <a:xfrm>
                <a:off x="1679741" y="4075970"/>
                <a:ext cx="61604" cy="517244"/>
              </a:xfrm>
              <a:custGeom>
                <a:avLst/>
                <a:gdLst/>
                <a:ahLst/>
                <a:cxnLst/>
                <a:rect l="l" t="t" r="r" b="b"/>
                <a:pathLst>
                  <a:path w="1749" h="14684" extrusionOk="0">
                    <a:moveTo>
                      <a:pt x="0" y="1"/>
                    </a:moveTo>
                    <a:lnTo>
                      <a:pt x="406" y="14684"/>
                    </a:lnTo>
                    <a:lnTo>
                      <a:pt x="1145" y="14684"/>
                    </a:lnTo>
                    <a:lnTo>
                      <a:pt x="17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1"/>
              <p:cNvSpPr/>
              <p:nvPr/>
            </p:nvSpPr>
            <p:spPr>
              <a:xfrm>
                <a:off x="1519541" y="4075970"/>
                <a:ext cx="61745" cy="517244"/>
              </a:xfrm>
              <a:custGeom>
                <a:avLst/>
                <a:gdLst/>
                <a:ahLst/>
                <a:cxnLst/>
                <a:rect l="l" t="t" r="r" b="b"/>
                <a:pathLst>
                  <a:path w="1753" h="14684" extrusionOk="0">
                    <a:moveTo>
                      <a:pt x="0" y="1"/>
                    </a:moveTo>
                    <a:lnTo>
                      <a:pt x="405" y="14684"/>
                    </a:lnTo>
                    <a:lnTo>
                      <a:pt x="1144" y="14684"/>
                    </a:lnTo>
                    <a:lnTo>
                      <a:pt x="17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1"/>
              <p:cNvSpPr/>
              <p:nvPr/>
            </p:nvSpPr>
            <p:spPr>
              <a:xfrm>
                <a:off x="1137533" y="4020773"/>
                <a:ext cx="619317" cy="64884"/>
              </a:xfrm>
              <a:custGeom>
                <a:avLst/>
                <a:gdLst/>
                <a:ahLst/>
                <a:cxnLst/>
                <a:rect l="l" t="t" r="r" b="b"/>
                <a:pathLst>
                  <a:path w="17583" h="1842" extrusionOk="0">
                    <a:moveTo>
                      <a:pt x="0" y="1"/>
                    </a:moveTo>
                    <a:lnTo>
                      <a:pt x="0" y="1841"/>
                    </a:lnTo>
                    <a:lnTo>
                      <a:pt x="17583" y="1841"/>
                    </a:lnTo>
                    <a:lnTo>
                      <a:pt x="175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1"/>
              <p:cNvSpPr/>
              <p:nvPr/>
            </p:nvSpPr>
            <p:spPr>
              <a:xfrm>
                <a:off x="1137533" y="4020773"/>
                <a:ext cx="228207" cy="64884"/>
              </a:xfrm>
              <a:custGeom>
                <a:avLst/>
                <a:gdLst/>
                <a:ahLst/>
                <a:cxnLst/>
                <a:rect l="l" t="t" r="r" b="b"/>
                <a:pathLst>
                  <a:path w="6479" h="1842" extrusionOk="0">
                    <a:moveTo>
                      <a:pt x="0" y="1"/>
                    </a:moveTo>
                    <a:lnTo>
                      <a:pt x="0" y="1841"/>
                    </a:lnTo>
                    <a:lnTo>
                      <a:pt x="6478" y="1841"/>
                    </a:lnTo>
                    <a:lnTo>
                      <a:pt x="64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1"/>
              <p:cNvSpPr/>
              <p:nvPr/>
            </p:nvSpPr>
            <p:spPr>
              <a:xfrm>
                <a:off x="2003698" y="3814076"/>
                <a:ext cx="590998" cy="762903"/>
              </a:xfrm>
              <a:custGeom>
                <a:avLst/>
                <a:gdLst/>
                <a:ahLst/>
                <a:cxnLst/>
                <a:rect l="l" t="t" r="r" b="b"/>
                <a:pathLst>
                  <a:path w="16779" h="21658" extrusionOk="0">
                    <a:moveTo>
                      <a:pt x="13337" y="0"/>
                    </a:moveTo>
                    <a:cubicBezTo>
                      <a:pt x="9284" y="0"/>
                      <a:pt x="1581" y="16202"/>
                      <a:pt x="540" y="18793"/>
                    </a:cubicBezTo>
                    <a:cubicBezTo>
                      <a:pt x="1" y="20139"/>
                      <a:pt x="361" y="21657"/>
                      <a:pt x="1125" y="21657"/>
                    </a:cubicBezTo>
                    <a:cubicBezTo>
                      <a:pt x="1312" y="21657"/>
                      <a:pt x="1523" y="21566"/>
                      <a:pt x="1752" y="21358"/>
                    </a:cubicBezTo>
                    <a:cubicBezTo>
                      <a:pt x="1798" y="21315"/>
                      <a:pt x="2643" y="20441"/>
                      <a:pt x="2686" y="20392"/>
                    </a:cubicBezTo>
                    <a:cubicBezTo>
                      <a:pt x="6023" y="16735"/>
                      <a:pt x="11278" y="10612"/>
                      <a:pt x="14139" y="6558"/>
                    </a:cubicBezTo>
                    <a:cubicBezTo>
                      <a:pt x="15852" y="4127"/>
                      <a:pt x="16779" y="2045"/>
                      <a:pt x="14118" y="240"/>
                    </a:cubicBezTo>
                    <a:cubicBezTo>
                      <a:pt x="13877" y="77"/>
                      <a:pt x="13615" y="0"/>
                      <a:pt x="13337" y="0"/>
                    </a:cubicBezTo>
                    <a:close/>
                  </a:path>
                </a:pathLst>
              </a:custGeom>
              <a:solidFill>
                <a:srgbClr val="A84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1"/>
              <p:cNvSpPr/>
              <p:nvPr/>
            </p:nvSpPr>
            <p:spPr>
              <a:xfrm>
                <a:off x="1645080" y="3723126"/>
                <a:ext cx="938715" cy="317800"/>
              </a:xfrm>
              <a:custGeom>
                <a:avLst/>
                <a:gdLst/>
                <a:ahLst/>
                <a:cxnLst/>
                <a:rect l="l" t="t" r="r" b="b"/>
                <a:pathLst>
                  <a:path w="26651" h="9022" extrusionOk="0">
                    <a:moveTo>
                      <a:pt x="6667" y="289"/>
                    </a:moveTo>
                    <a:cubicBezTo>
                      <a:pt x="5077" y="289"/>
                      <a:pt x="3480" y="506"/>
                      <a:pt x="2313" y="1525"/>
                    </a:cubicBezTo>
                    <a:cubicBezTo>
                      <a:pt x="473" y="3138"/>
                      <a:pt x="0" y="7423"/>
                      <a:pt x="3187" y="8425"/>
                    </a:cubicBezTo>
                    <a:cubicBezTo>
                      <a:pt x="4563" y="8858"/>
                      <a:pt x="6607" y="9021"/>
                      <a:pt x="8882" y="9021"/>
                    </a:cubicBezTo>
                    <a:cubicBezTo>
                      <a:pt x="14044" y="9021"/>
                      <a:pt x="20391" y="8182"/>
                      <a:pt x="22806" y="7751"/>
                    </a:cubicBezTo>
                    <a:cubicBezTo>
                      <a:pt x="23368" y="7356"/>
                      <a:pt x="26651" y="8238"/>
                      <a:pt x="26349" y="4627"/>
                    </a:cubicBezTo>
                    <a:cubicBezTo>
                      <a:pt x="25965" y="0"/>
                      <a:pt x="12427" y="551"/>
                      <a:pt x="8070" y="331"/>
                    </a:cubicBezTo>
                    <a:cubicBezTo>
                      <a:pt x="7610" y="308"/>
                      <a:pt x="7139" y="289"/>
                      <a:pt x="6667" y="289"/>
                    </a:cubicBezTo>
                    <a:close/>
                  </a:path>
                </a:pathLst>
              </a:custGeom>
              <a:solidFill>
                <a:srgbClr val="A84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1"/>
              <p:cNvSpPr/>
              <p:nvPr/>
            </p:nvSpPr>
            <p:spPr>
              <a:xfrm>
                <a:off x="1645080" y="3723196"/>
                <a:ext cx="684655" cy="318152"/>
              </a:xfrm>
              <a:custGeom>
                <a:avLst/>
                <a:gdLst/>
                <a:ahLst/>
                <a:cxnLst/>
                <a:rect l="l" t="t" r="r" b="b"/>
                <a:pathLst>
                  <a:path w="19438" h="9032" extrusionOk="0">
                    <a:moveTo>
                      <a:pt x="9613" y="0"/>
                    </a:moveTo>
                    <a:cubicBezTo>
                      <a:pt x="5394" y="0"/>
                      <a:pt x="3266" y="691"/>
                      <a:pt x="2313" y="1523"/>
                    </a:cubicBezTo>
                    <a:cubicBezTo>
                      <a:pt x="473" y="3136"/>
                      <a:pt x="0" y="7421"/>
                      <a:pt x="3187" y="8423"/>
                    </a:cubicBezTo>
                    <a:cubicBezTo>
                      <a:pt x="4569" y="8859"/>
                      <a:pt x="6698" y="9032"/>
                      <a:pt x="9070" y="9032"/>
                    </a:cubicBezTo>
                    <a:cubicBezTo>
                      <a:pt x="11829" y="9032"/>
                      <a:pt x="14917" y="8798"/>
                      <a:pt x="17544" y="8474"/>
                    </a:cubicBezTo>
                    <a:cubicBezTo>
                      <a:pt x="18286" y="5812"/>
                      <a:pt x="18872" y="2610"/>
                      <a:pt x="19438" y="833"/>
                    </a:cubicBezTo>
                    <a:cubicBezTo>
                      <a:pt x="15312" y="240"/>
                      <a:pt x="12100" y="0"/>
                      <a:pt x="9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1"/>
              <p:cNvSpPr/>
              <p:nvPr/>
            </p:nvSpPr>
            <p:spPr>
              <a:xfrm>
                <a:off x="1816305" y="3784628"/>
                <a:ext cx="637774" cy="784743"/>
              </a:xfrm>
              <a:custGeom>
                <a:avLst/>
                <a:gdLst/>
                <a:ahLst/>
                <a:cxnLst/>
                <a:rect l="l" t="t" r="r" b="b"/>
                <a:pathLst>
                  <a:path w="18107" h="22278" extrusionOk="0">
                    <a:moveTo>
                      <a:pt x="6652" y="0"/>
                    </a:moveTo>
                    <a:cubicBezTo>
                      <a:pt x="5946" y="0"/>
                      <a:pt x="5088" y="407"/>
                      <a:pt x="3870" y="1144"/>
                    </a:cubicBezTo>
                    <a:cubicBezTo>
                      <a:pt x="0" y="3481"/>
                      <a:pt x="12988" y="19071"/>
                      <a:pt x="15038" y="21238"/>
                    </a:cubicBezTo>
                    <a:cubicBezTo>
                      <a:pt x="15672" y="21909"/>
                      <a:pt x="16524" y="22277"/>
                      <a:pt x="17141" y="22277"/>
                    </a:cubicBezTo>
                    <a:cubicBezTo>
                      <a:pt x="17731" y="22277"/>
                      <a:pt x="18107" y="21941"/>
                      <a:pt x="17874" y="21210"/>
                    </a:cubicBezTo>
                    <a:cubicBezTo>
                      <a:pt x="17856" y="21153"/>
                      <a:pt x="17416" y="20016"/>
                      <a:pt x="17387" y="19955"/>
                    </a:cubicBezTo>
                    <a:cubicBezTo>
                      <a:pt x="15465" y="15396"/>
                      <a:pt x="11507" y="6367"/>
                      <a:pt x="9019" y="2074"/>
                    </a:cubicBezTo>
                    <a:cubicBezTo>
                      <a:pt x="8190" y="642"/>
                      <a:pt x="7540" y="0"/>
                      <a:pt x="6652" y="0"/>
                    </a:cubicBezTo>
                    <a:close/>
                  </a:path>
                </a:pathLst>
              </a:custGeom>
              <a:solidFill>
                <a:srgbClr val="C9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1"/>
              <p:cNvSpPr/>
              <p:nvPr/>
            </p:nvSpPr>
            <p:spPr>
              <a:xfrm>
                <a:off x="1221402" y="3684555"/>
                <a:ext cx="922407" cy="346262"/>
              </a:xfrm>
              <a:custGeom>
                <a:avLst/>
                <a:gdLst/>
                <a:ahLst/>
                <a:cxnLst/>
                <a:rect l="l" t="t" r="r" b="b"/>
                <a:pathLst>
                  <a:path w="26188" h="9830" extrusionOk="0">
                    <a:moveTo>
                      <a:pt x="3335" y="0"/>
                    </a:moveTo>
                    <a:cubicBezTo>
                      <a:pt x="2940" y="0"/>
                      <a:pt x="2563" y="120"/>
                      <a:pt x="2206" y="431"/>
                    </a:cubicBezTo>
                    <a:cubicBezTo>
                      <a:pt x="363" y="2044"/>
                      <a:pt x="0" y="8259"/>
                      <a:pt x="3187" y="9261"/>
                    </a:cubicBezTo>
                    <a:cubicBezTo>
                      <a:pt x="4496" y="9673"/>
                      <a:pt x="6395" y="9830"/>
                      <a:pt x="8515" y="9830"/>
                    </a:cubicBezTo>
                    <a:cubicBezTo>
                      <a:pt x="13679" y="9830"/>
                      <a:pt x="20156" y="8900"/>
                      <a:pt x="22625" y="8462"/>
                    </a:cubicBezTo>
                    <a:cubicBezTo>
                      <a:pt x="23186" y="8067"/>
                      <a:pt x="26157" y="7204"/>
                      <a:pt x="26164" y="6138"/>
                    </a:cubicBezTo>
                    <a:cubicBezTo>
                      <a:pt x="26187" y="3005"/>
                      <a:pt x="22946" y="2046"/>
                      <a:pt x="21232" y="2046"/>
                    </a:cubicBezTo>
                    <a:cubicBezTo>
                      <a:pt x="21138" y="2046"/>
                      <a:pt x="21049" y="2049"/>
                      <a:pt x="20965" y="2055"/>
                    </a:cubicBezTo>
                    <a:cubicBezTo>
                      <a:pt x="16609" y="1835"/>
                      <a:pt x="11986" y="1561"/>
                      <a:pt x="7629" y="1344"/>
                    </a:cubicBezTo>
                    <a:cubicBezTo>
                      <a:pt x="6091" y="1265"/>
                      <a:pt x="4619" y="0"/>
                      <a:pt x="3335" y="0"/>
                    </a:cubicBezTo>
                    <a:close/>
                  </a:path>
                </a:pathLst>
              </a:custGeom>
              <a:solidFill>
                <a:srgbClr val="C9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1"/>
              <p:cNvSpPr/>
              <p:nvPr/>
            </p:nvSpPr>
            <p:spPr>
              <a:xfrm>
                <a:off x="1205868" y="3685295"/>
                <a:ext cx="807687" cy="362888"/>
              </a:xfrm>
              <a:custGeom>
                <a:avLst/>
                <a:gdLst/>
                <a:ahLst/>
                <a:cxnLst/>
                <a:rect l="l" t="t" r="r" b="b"/>
                <a:pathLst>
                  <a:path w="22931" h="10302" extrusionOk="0">
                    <a:moveTo>
                      <a:pt x="3717" y="0"/>
                    </a:moveTo>
                    <a:cubicBezTo>
                      <a:pt x="3343" y="0"/>
                      <a:pt x="2986" y="114"/>
                      <a:pt x="2647" y="410"/>
                    </a:cubicBezTo>
                    <a:cubicBezTo>
                      <a:pt x="804" y="2023"/>
                      <a:pt x="0" y="8416"/>
                      <a:pt x="3188" y="9418"/>
                    </a:cubicBezTo>
                    <a:cubicBezTo>
                      <a:pt x="5379" y="10108"/>
                      <a:pt x="10389" y="10302"/>
                      <a:pt x="14601" y="10302"/>
                    </a:cubicBezTo>
                    <a:cubicBezTo>
                      <a:pt x="17816" y="10302"/>
                      <a:pt x="20566" y="10189"/>
                      <a:pt x="21242" y="10096"/>
                    </a:cubicBezTo>
                    <a:cubicBezTo>
                      <a:pt x="21559" y="7905"/>
                      <a:pt x="22262" y="4358"/>
                      <a:pt x="22931" y="2076"/>
                    </a:cubicBezTo>
                    <a:cubicBezTo>
                      <a:pt x="22531" y="2048"/>
                      <a:pt x="14969" y="1298"/>
                      <a:pt x="9641" y="1298"/>
                    </a:cubicBezTo>
                    <a:cubicBezTo>
                      <a:pt x="9090" y="1298"/>
                      <a:pt x="8563" y="1306"/>
                      <a:pt x="8070" y="1323"/>
                    </a:cubicBezTo>
                    <a:cubicBezTo>
                      <a:pt x="8040" y="1324"/>
                      <a:pt x="8009" y="1325"/>
                      <a:pt x="7979" y="1325"/>
                    </a:cubicBezTo>
                    <a:cubicBezTo>
                      <a:pt x="6450" y="1325"/>
                      <a:pt x="4990" y="0"/>
                      <a:pt x="37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1"/>
              <p:cNvSpPr/>
              <p:nvPr/>
            </p:nvSpPr>
            <p:spPr>
              <a:xfrm>
                <a:off x="1252801" y="3727226"/>
                <a:ext cx="612409" cy="142249"/>
              </a:xfrm>
              <a:custGeom>
                <a:avLst/>
                <a:gdLst/>
                <a:ahLst/>
                <a:cxnLst/>
                <a:rect l="l" t="t" r="r" b="b"/>
                <a:pathLst>
                  <a:path w="17377" h="4038" extrusionOk="0">
                    <a:moveTo>
                      <a:pt x="10910" y="0"/>
                    </a:moveTo>
                    <a:cubicBezTo>
                      <a:pt x="7020" y="0"/>
                      <a:pt x="2924" y="402"/>
                      <a:pt x="1" y="1627"/>
                    </a:cubicBezTo>
                    <a:cubicBezTo>
                      <a:pt x="1172" y="2748"/>
                      <a:pt x="2655" y="4038"/>
                      <a:pt x="5660" y="4038"/>
                    </a:cubicBezTo>
                    <a:cubicBezTo>
                      <a:pt x="8217" y="4038"/>
                      <a:pt x="11874" y="3105"/>
                      <a:pt x="17377" y="341"/>
                    </a:cubicBezTo>
                    <a:cubicBezTo>
                      <a:pt x="15491" y="144"/>
                      <a:pt x="13237" y="0"/>
                      <a:pt x="109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1"/>
              <p:cNvSpPr/>
              <p:nvPr/>
            </p:nvSpPr>
            <p:spPr>
              <a:xfrm>
                <a:off x="2359041" y="4510288"/>
                <a:ext cx="94643" cy="80278"/>
              </a:xfrm>
              <a:custGeom>
                <a:avLst/>
                <a:gdLst/>
                <a:ahLst/>
                <a:cxnLst/>
                <a:rect l="l" t="t" r="r" b="b"/>
                <a:pathLst>
                  <a:path w="2687" h="2279" extrusionOk="0">
                    <a:moveTo>
                      <a:pt x="2508" y="1"/>
                    </a:moveTo>
                    <a:lnTo>
                      <a:pt x="0" y="1138"/>
                    </a:lnTo>
                    <a:lnTo>
                      <a:pt x="601" y="2278"/>
                    </a:lnTo>
                    <a:lnTo>
                      <a:pt x="2687" y="1322"/>
                    </a:lnTo>
                    <a:lnTo>
                      <a:pt x="2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1"/>
              <p:cNvSpPr/>
              <p:nvPr/>
            </p:nvSpPr>
            <p:spPr>
              <a:xfrm>
                <a:off x="1996020" y="4481756"/>
                <a:ext cx="102286" cy="88908"/>
              </a:xfrm>
              <a:custGeom>
                <a:avLst/>
                <a:gdLst/>
                <a:ahLst/>
                <a:cxnLst/>
                <a:rect l="l" t="t" r="r" b="b"/>
                <a:pathLst>
                  <a:path w="2904" h="2524" extrusionOk="0">
                    <a:moveTo>
                      <a:pt x="712" y="0"/>
                    </a:moveTo>
                    <a:lnTo>
                      <a:pt x="1" y="1074"/>
                    </a:lnTo>
                    <a:lnTo>
                      <a:pt x="1949" y="2524"/>
                    </a:lnTo>
                    <a:lnTo>
                      <a:pt x="2904" y="1437"/>
                    </a:lnTo>
                    <a:lnTo>
                      <a:pt x="7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 name="Google Shape;515;p31"/>
              <p:cNvGrpSpPr/>
              <p:nvPr/>
            </p:nvGrpSpPr>
            <p:grpSpPr>
              <a:xfrm rot="-6980837">
                <a:off x="2442142" y="4452404"/>
                <a:ext cx="145667" cy="275876"/>
                <a:chOff x="3870325" y="3113821"/>
                <a:chExt cx="75950" cy="143850"/>
              </a:xfrm>
            </p:grpSpPr>
            <p:sp>
              <p:nvSpPr>
                <p:cNvPr id="516" name="Google Shape;516;p31"/>
                <p:cNvSpPr/>
                <p:nvPr/>
              </p:nvSpPr>
              <p:spPr>
                <a:xfrm>
                  <a:off x="3870325" y="3113821"/>
                  <a:ext cx="75950" cy="143850"/>
                </a:xfrm>
                <a:custGeom>
                  <a:avLst/>
                  <a:gdLst/>
                  <a:ahLst/>
                  <a:cxnLst/>
                  <a:rect l="l" t="t" r="r" b="b"/>
                  <a:pathLst>
                    <a:path w="3038" h="5754" extrusionOk="0">
                      <a:moveTo>
                        <a:pt x="1152" y="1"/>
                      </a:moveTo>
                      <a:cubicBezTo>
                        <a:pt x="708" y="1"/>
                        <a:pt x="334" y="34"/>
                        <a:pt x="245" y="139"/>
                      </a:cubicBezTo>
                      <a:cubicBezTo>
                        <a:pt x="0" y="437"/>
                        <a:pt x="226" y="5007"/>
                        <a:pt x="463" y="5676"/>
                      </a:cubicBezTo>
                      <a:cubicBezTo>
                        <a:pt x="481" y="5729"/>
                        <a:pt x="501" y="5753"/>
                        <a:pt x="524" y="5753"/>
                      </a:cubicBezTo>
                      <a:cubicBezTo>
                        <a:pt x="790" y="5753"/>
                        <a:pt x="1377" y="2375"/>
                        <a:pt x="2789" y="2330"/>
                      </a:cubicBezTo>
                      <a:cubicBezTo>
                        <a:pt x="3037" y="2323"/>
                        <a:pt x="2973" y="110"/>
                        <a:pt x="2973" y="110"/>
                      </a:cubicBezTo>
                      <a:cubicBezTo>
                        <a:pt x="2973" y="110"/>
                        <a:pt x="1950" y="1"/>
                        <a:pt x="1152" y="1"/>
                      </a:cubicBezTo>
                      <a:close/>
                    </a:path>
                  </a:pathLst>
                </a:custGeom>
                <a:solidFill>
                  <a:srgbClr val="E64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1"/>
                <p:cNvSpPr/>
                <p:nvPr/>
              </p:nvSpPr>
              <p:spPr>
                <a:xfrm>
                  <a:off x="3913800" y="3156946"/>
                  <a:ext cx="16000" cy="27800"/>
                </a:xfrm>
                <a:custGeom>
                  <a:avLst/>
                  <a:gdLst/>
                  <a:ahLst/>
                  <a:cxnLst/>
                  <a:rect l="l" t="t" r="r" b="b"/>
                  <a:pathLst>
                    <a:path w="640" h="1112" extrusionOk="0">
                      <a:moveTo>
                        <a:pt x="169" y="1"/>
                      </a:moveTo>
                      <a:cubicBezTo>
                        <a:pt x="150" y="1"/>
                        <a:pt x="131" y="4"/>
                        <a:pt x="113" y="11"/>
                      </a:cubicBezTo>
                      <a:cubicBezTo>
                        <a:pt x="64" y="30"/>
                        <a:pt x="30" y="63"/>
                        <a:pt x="15" y="108"/>
                      </a:cubicBezTo>
                      <a:cubicBezTo>
                        <a:pt x="4" y="143"/>
                        <a:pt x="0" y="183"/>
                        <a:pt x="15" y="221"/>
                      </a:cubicBezTo>
                      <a:lnTo>
                        <a:pt x="305" y="1004"/>
                      </a:lnTo>
                      <a:cubicBezTo>
                        <a:pt x="329" y="1069"/>
                        <a:pt x="393" y="1111"/>
                        <a:pt x="461" y="1111"/>
                      </a:cubicBezTo>
                      <a:cubicBezTo>
                        <a:pt x="479" y="1111"/>
                        <a:pt x="498" y="1108"/>
                        <a:pt x="516" y="1102"/>
                      </a:cubicBezTo>
                      <a:cubicBezTo>
                        <a:pt x="598" y="1068"/>
                        <a:pt x="640" y="974"/>
                        <a:pt x="610" y="891"/>
                      </a:cubicBezTo>
                      <a:lnTo>
                        <a:pt x="324" y="108"/>
                      </a:lnTo>
                      <a:cubicBezTo>
                        <a:pt x="298" y="41"/>
                        <a:pt x="234" y="1"/>
                        <a:pt x="169"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1"/>
                <p:cNvSpPr/>
                <p:nvPr/>
              </p:nvSpPr>
              <p:spPr>
                <a:xfrm>
                  <a:off x="3895725" y="3165971"/>
                  <a:ext cx="25425" cy="27375"/>
                </a:xfrm>
                <a:custGeom>
                  <a:avLst/>
                  <a:gdLst/>
                  <a:ahLst/>
                  <a:cxnLst/>
                  <a:rect l="l" t="t" r="r" b="b"/>
                  <a:pathLst>
                    <a:path w="1017" h="1095" extrusionOk="0">
                      <a:moveTo>
                        <a:pt x="174" y="0"/>
                      </a:moveTo>
                      <a:cubicBezTo>
                        <a:pt x="137" y="0"/>
                        <a:pt x="99" y="14"/>
                        <a:pt x="68" y="41"/>
                      </a:cubicBezTo>
                      <a:cubicBezTo>
                        <a:pt x="46" y="60"/>
                        <a:pt x="30" y="82"/>
                        <a:pt x="20" y="109"/>
                      </a:cubicBezTo>
                      <a:cubicBezTo>
                        <a:pt x="1" y="161"/>
                        <a:pt x="11" y="225"/>
                        <a:pt x="49" y="270"/>
                      </a:cubicBezTo>
                      <a:lnTo>
                        <a:pt x="708" y="1038"/>
                      </a:lnTo>
                      <a:cubicBezTo>
                        <a:pt x="742" y="1076"/>
                        <a:pt x="788" y="1095"/>
                        <a:pt x="833" y="1095"/>
                      </a:cubicBezTo>
                      <a:cubicBezTo>
                        <a:pt x="870" y="1095"/>
                        <a:pt x="907" y="1082"/>
                        <a:pt x="937" y="1057"/>
                      </a:cubicBezTo>
                      <a:cubicBezTo>
                        <a:pt x="1005" y="997"/>
                        <a:pt x="1017" y="895"/>
                        <a:pt x="956" y="824"/>
                      </a:cubicBezTo>
                      <a:lnTo>
                        <a:pt x="298" y="60"/>
                      </a:lnTo>
                      <a:cubicBezTo>
                        <a:pt x="266" y="20"/>
                        <a:pt x="221" y="0"/>
                        <a:pt x="174"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1"/>
                <p:cNvSpPr/>
                <p:nvPr/>
              </p:nvSpPr>
              <p:spPr>
                <a:xfrm>
                  <a:off x="3885475" y="3185621"/>
                  <a:ext cx="30300" cy="20925"/>
                </a:xfrm>
                <a:custGeom>
                  <a:avLst/>
                  <a:gdLst/>
                  <a:ahLst/>
                  <a:cxnLst/>
                  <a:rect l="l" t="t" r="r" b="b"/>
                  <a:pathLst>
                    <a:path w="1212" h="837" extrusionOk="0">
                      <a:moveTo>
                        <a:pt x="182" y="0"/>
                      </a:moveTo>
                      <a:cubicBezTo>
                        <a:pt x="127" y="0"/>
                        <a:pt x="71" y="29"/>
                        <a:pt x="41" y="80"/>
                      </a:cubicBezTo>
                      <a:cubicBezTo>
                        <a:pt x="34" y="87"/>
                        <a:pt x="30" y="98"/>
                        <a:pt x="27" y="109"/>
                      </a:cubicBezTo>
                      <a:cubicBezTo>
                        <a:pt x="0" y="181"/>
                        <a:pt x="27" y="264"/>
                        <a:pt x="94" y="305"/>
                      </a:cubicBezTo>
                      <a:lnTo>
                        <a:pt x="941" y="813"/>
                      </a:lnTo>
                      <a:cubicBezTo>
                        <a:pt x="967" y="829"/>
                        <a:pt x="996" y="836"/>
                        <a:pt x="1025" y="836"/>
                      </a:cubicBezTo>
                      <a:cubicBezTo>
                        <a:pt x="1080" y="836"/>
                        <a:pt x="1133" y="809"/>
                        <a:pt x="1163" y="757"/>
                      </a:cubicBezTo>
                      <a:cubicBezTo>
                        <a:pt x="1212" y="678"/>
                        <a:pt x="1186" y="580"/>
                        <a:pt x="1111" y="535"/>
                      </a:cubicBezTo>
                      <a:lnTo>
                        <a:pt x="263" y="23"/>
                      </a:lnTo>
                      <a:cubicBezTo>
                        <a:pt x="238" y="8"/>
                        <a:pt x="210" y="0"/>
                        <a:pt x="182"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31"/>
              <p:cNvSpPr/>
              <p:nvPr/>
            </p:nvSpPr>
            <p:spPr>
              <a:xfrm rot="629873">
                <a:off x="1556248" y="2692229"/>
                <a:ext cx="327910" cy="423002"/>
              </a:xfrm>
              <a:custGeom>
                <a:avLst/>
                <a:gdLst/>
                <a:ahLst/>
                <a:cxnLst/>
                <a:rect l="l" t="t" r="r" b="b"/>
                <a:pathLst>
                  <a:path w="3872" h="4995" extrusionOk="0">
                    <a:moveTo>
                      <a:pt x="999" y="0"/>
                    </a:moveTo>
                    <a:cubicBezTo>
                      <a:pt x="580" y="0"/>
                      <a:pt x="19" y="302"/>
                      <a:pt x="272" y="1015"/>
                    </a:cubicBezTo>
                    <a:cubicBezTo>
                      <a:pt x="621" y="1994"/>
                      <a:pt x="1" y="4463"/>
                      <a:pt x="1" y="4463"/>
                    </a:cubicBezTo>
                    <a:cubicBezTo>
                      <a:pt x="901" y="4855"/>
                      <a:pt x="1610" y="4995"/>
                      <a:pt x="2156" y="4995"/>
                    </a:cubicBezTo>
                    <a:cubicBezTo>
                      <a:pt x="3513" y="4995"/>
                      <a:pt x="3871" y="4130"/>
                      <a:pt x="3686" y="4087"/>
                    </a:cubicBezTo>
                    <a:cubicBezTo>
                      <a:pt x="2323" y="3760"/>
                      <a:pt x="1612" y="409"/>
                      <a:pt x="1359" y="119"/>
                    </a:cubicBezTo>
                    <a:cubicBezTo>
                      <a:pt x="1291" y="42"/>
                      <a:pt x="1155" y="0"/>
                      <a:pt x="999" y="0"/>
                    </a:cubicBezTo>
                    <a:close/>
                  </a:path>
                </a:pathLst>
              </a:custGeom>
              <a:solidFill>
                <a:srgbClr val="C9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1"/>
              <p:cNvSpPr/>
              <p:nvPr/>
            </p:nvSpPr>
            <p:spPr>
              <a:xfrm rot="629877">
                <a:off x="1622696" y="2625248"/>
                <a:ext cx="171994" cy="215030"/>
              </a:xfrm>
              <a:custGeom>
                <a:avLst/>
                <a:gdLst/>
                <a:ahLst/>
                <a:cxnLst/>
                <a:rect l="l" t="t" r="r" b="b"/>
                <a:pathLst>
                  <a:path w="2270" h="2838" extrusionOk="0">
                    <a:moveTo>
                      <a:pt x="1089" y="1"/>
                    </a:moveTo>
                    <a:cubicBezTo>
                      <a:pt x="907" y="1"/>
                      <a:pt x="675" y="95"/>
                      <a:pt x="376" y="305"/>
                    </a:cubicBezTo>
                    <a:cubicBezTo>
                      <a:pt x="0" y="569"/>
                      <a:pt x="209" y="2838"/>
                      <a:pt x="1132" y="2838"/>
                    </a:cubicBezTo>
                    <a:cubicBezTo>
                      <a:pt x="1169" y="2838"/>
                      <a:pt x="1207" y="2834"/>
                      <a:pt x="1246" y="2827"/>
                    </a:cubicBezTo>
                    <a:cubicBezTo>
                      <a:pt x="2270" y="2627"/>
                      <a:pt x="1694" y="839"/>
                      <a:pt x="1694" y="839"/>
                    </a:cubicBezTo>
                    <a:cubicBezTo>
                      <a:pt x="1594" y="329"/>
                      <a:pt x="1429" y="1"/>
                      <a:pt x="1089" y="1"/>
                    </a:cubicBezTo>
                    <a:close/>
                  </a:path>
                </a:pathLst>
              </a:custGeom>
              <a:solidFill>
                <a:srgbClr val="C9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1"/>
              <p:cNvSpPr/>
              <p:nvPr/>
            </p:nvSpPr>
            <p:spPr>
              <a:xfrm rot="629877">
                <a:off x="1515485" y="2603388"/>
                <a:ext cx="281328" cy="257385"/>
              </a:xfrm>
              <a:custGeom>
                <a:avLst/>
                <a:gdLst/>
                <a:ahLst/>
                <a:cxnLst/>
                <a:rect l="l" t="t" r="r" b="b"/>
                <a:pathLst>
                  <a:path w="3713" h="3397" extrusionOk="0">
                    <a:moveTo>
                      <a:pt x="2754" y="0"/>
                    </a:moveTo>
                    <a:cubicBezTo>
                      <a:pt x="2379" y="0"/>
                      <a:pt x="1742" y="177"/>
                      <a:pt x="1077" y="279"/>
                    </a:cubicBezTo>
                    <a:cubicBezTo>
                      <a:pt x="0" y="443"/>
                      <a:pt x="1030" y="2292"/>
                      <a:pt x="1316" y="2292"/>
                    </a:cubicBezTo>
                    <a:cubicBezTo>
                      <a:pt x="1317" y="2292"/>
                      <a:pt x="1318" y="2292"/>
                      <a:pt x="1319" y="2292"/>
                    </a:cubicBezTo>
                    <a:cubicBezTo>
                      <a:pt x="1597" y="2280"/>
                      <a:pt x="1108" y="1957"/>
                      <a:pt x="1239" y="1505"/>
                    </a:cubicBezTo>
                    <a:cubicBezTo>
                      <a:pt x="1271" y="1401"/>
                      <a:pt x="1298" y="1355"/>
                      <a:pt x="1323" y="1355"/>
                    </a:cubicBezTo>
                    <a:cubicBezTo>
                      <a:pt x="1405" y="1355"/>
                      <a:pt x="1459" y="1857"/>
                      <a:pt x="1537" y="2420"/>
                    </a:cubicBezTo>
                    <a:cubicBezTo>
                      <a:pt x="1638" y="3154"/>
                      <a:pt x="2090" y="3215"/>
                      <a:pt x="2910" y="3380"/>
                    </a:cubicBezTo>
                    <a:cubicBezTo>
                      <a:pt x="2965" y="3391"/>
                      <a:pt x="3015" y="3396"/>
                      <a:pt x="3062" y="3396"/>
                    </a:cubicBezTo>
                    <a:cubicBezTo>
                      <a:pt x="3712" y="3396"/>
                      <a:pt x="3594" y="2368"/>
                      <a:pt x="3249" y="1792"/>
                    </a:cubicBezTo>
                    <a:cubicBezTo>
                      <a:pt x="3150" y="1624"/>
                      <a:pt x="3061" y="1560"/>
                      <a:pt x="2975" y="1560"/>
                    </a:cubicBezTo>
                    <a:cubicBezTo>
                      <a:pt x="2744" y="1560"/>
                      <a:pt x="2538" y="2029"/>
                      <a:pt x="2233" y="2232"/>
                    </a:cubicBezTo>
                    <a:cubicBezTo>
                      <a:pt x="2165" y="2277"/>
                      <a:pt x="2107" y="2297"/>
                      <a:pt x="2056" y="2297"/>
                    </a:cubicBezTo>
                    <a:cubicBezTo>
                      <a:pt x="1791" y="2297"/>
                      <a:pt x="1729" y="1739"/>
                      <a:pt x="1691" y="1095"/>
                    </a:cubicBezTo>
                    <a:cubicBezTo>
                      <a:pt x="1679" y="879"/>
                      <a:pt x="1772" y="822"/>
                      <a:pt x="1915" y="822"/>
                    </a:cubicBezTo>
                    <a:cubicBezTo>
                      <a:pt x="1996" y="822"/>
                      <a:pt x="2093" y="840"/>
                      <a:pt x="2196" y="858"/>
                    </a:cubicBezTo>
                    <a:cubicBezTo>
                      <a:pt x="2301" y="877"/>
                      <a:pt x="2413" y="897"/>
                      <a:pt x="2521" y="897"/>
                    </a:cubicBezTo>
                    <a:cubicBezTo>
                      <a:pt x="2784" y="897"/>
                      <a:pt x="3026" y="781"/>
                      <a:pt x="3096" y="274"/>
                    </a:cubicBezTo>
                    <a:cubicBezTo>
                      <a:pt x="3125" y="70"/>
                      <a:pt x="2991" y="0"/>
                      <a:pt x="2754"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1"/>
              <p:cNvSpPr/>
              <p:nvPr/>
            </p:nvSpPr>
            <p:spPr>
              <a:xfrm rot="363252">
                <a:off x="1410575" y="2452155"/>
                <a:ext cx="260233" cy="201987"/>
              </a:xfrm>
              <a:custGeom>
                <a:avLst/>
                <a:gdLst/>
                <a:ahLst/>
                <a:cxnLst/>
                <a:rect l="l" t="t" r="r" b="b"/>
                <a:pathLst>
                  <a:path w="7261" h="6188" extrusionOk="0">
                    <a:moveTo>
                      <a:pt x="6043" y="1"/>
                    </a:moveTo>
                    <a:cubicBezTo>
                      <a:pt x="6037" y="1"/>
                      <a:pt x="6030" y="1"/>
                      <a:pt x="6024" y="1"/>
                    </a:cubicBezTo>
                    <a:cubicBezTo>
                      <a:pt x="5437" y="11"/>
                      <a:pt x="5007" y="584"/>
                      <a:pt x="4435" y="723"/>
                    </a:cubicBezTo>
                    <a:cubicBezTo>
                      <a:pt x="4336" y="747"/>
                      <a:pt x="4236" y="757"/>
                      <a:pt x="4137" y="757"/>
                    </a:cubicBezTo>
                    <a:cubicBezTo>
                      <a:pt x="3581" y="757"/>
                      <a:pt x="3029" y="431"/>
                      <a:pt x="2456" y="370"/>
                    </a:cubicBezTo>
                    <a:cubicBezTo>
                      <a:pt x="2392" y="363"/>
                      <a:pt x="2328" y="360"/>
                      <a:pt x="2264" y="360"/>
                    </a:cubicBezTo>
                    <a:cubicBezTo>
                      <a:pt x="1778" y="360"/>
                      <a:pt x="1289" y="560"/>
                      <a:pt x="953" y="918"/>
                    </a:cubicBezTo>
                    <a:cubicBezTo>
                      <a:pt x="576" y="1320"/>
                      <a:pt x="409" y="1917"/>
                      <a:pt x="537" y="2453"/>
                    </a:cubicBezTo>
                    <a:cubicBezTo>
                      <a:pt x="597" y="2712"/>
                      <a:pt x="722" y="2954"/>
                      <a:pt x="736" y="3217"/>
                    </a:cubicBezTo>
                    <a:cubicBezTo>
                      <a:pt x="758" y="3647"/>
                      <a:pt x="499" y="4027"/>
                      <a:pt x="307" y="4407"/>
                    </a:cubicBezTo>
                    <a:cubicBezTo>
                      <a:pt x="115" y="4791"/>
                      <a:pt x="0" y="5292"/>
                      <a:pt x="281" y="5615"/>
                    </a:cubicBezTo>
                    <a:cubicBezTo>
                      <a:pt x="441" y="5803"/>
                      <a:pt x="691" y="5876"/>
                      <a:pt x="941" y="5876"/>
                    </a:cubicBezTo>
                    <a:cubicBezTo>
                      <a:pt x="1009" y="5876"/>
                      <a:pt x="1076" y="5871"/>
                      <a:pt x="1142" y="5861"/>
                    </a:cubicBezTo>
                    <a:cubicBezTo>
                      <a:pt x="1450" y="5814"/>
                      <a:pt x="1739" y="5683"/>
                      <a:pt x="2044" y="5612"/>
                    </a:cubicBezTo>
                    <a:cubicBezTo>
                      <a:pt x="2167" y="5581"/>
                      <a:pt x="2297" y="5562"/>
                      <a:pt x="2426" y="5562"/>
                    </a:cubicBezTo>
                    <a:cubicBezTo>
                      <a:pt x="2612" y="5562"/>
                      <a:pt x="2795" y="5602"/>
                      <a:pt x="2946" y="5707"/>
                    </a:cubicBezTo>
                    <a:cubicBezTo>
                      <a:pt x="3128" y="5832"/>
                      <a:pt x="3252" y="6038"/>
                      <a:pt x="3451" y="6134"/>
                    </a:cubicBezTo>
                    <a:cubicBezTo>
                      <a:pt x="3531" y="6171"/>
                      <a:pt x="3615" y="6187"/>
                      <a:pt x="3700" y="6187"/>
                    </a:cubicBezTo>
                    <a:cubicBezTo>
                      <a:pt x="3913" y="6187"/>
                      <a:pt x="4136" y="6087"/>
                      <a:pt x="4329" y="5978"/>
                    </a:cubicBezTo>
                    <a:cubicBezTo>
                      <a:pt x="5011" y="5587"/>
                      <a:pt x="5611" y="5054"/>
                      <a:pt x="6080" y="4421"/>
                    </a:cubicBezTo>
                    <a:lnTo>
                      <a:pt x="7125" y="2432"/>
                    </a:lnTo>
                    <a:cubicBezTo>
                      <a:pt x="7193" y="1927"/>
                      <a:pt x="7261" y="1405"/>
                      <a:pt x="7111" y="918"/>
                    </a:cubicBezTo>
                    <a:cubicBezTo>
                      <a:pt x="6964" y="437"/>
                      <a:pt x="6546" y="1"/>
                      <a:pt x="6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1"/>
              <p:cNvSpPr/>
              <p:nvPr/>
            </p:nvSpPr>
            <p:spPr>
              <a:xfrm rot="363252">
                <a:off x="1524010" y="2529904"/>
                <a:ext cx="178088" cy="165657"/>
              </a:xfrm>
              <a:custGeom>
                <a:avLst/>
                <a:gdLst/>
                <a:ahLst/>
                <a:cxnLst/>
                <a:rect l="l" t="t" r="r" b="b"/>
                <a:pathLst>
                  <a:path w="4969" h="5075" extrusionOk="0">
                    <a:moveTo>
                      <a:pt x="3647" y="1"/>
                    </a:moveTo>
                    <a:cubicBezTo>
                      <a:pt x="2757" y="1"/>
                      <a:pt x="1869" y="343"/>
                      <a:pt x="1209" y="940"/>
                    </a:cubicBezTo>
                    <a:cubicBezTo>
                      <a:pt x="527" y="1562"/>
                      <a:pt x="97" y="2451"/>
                      <a:pt x="33" y="3371"/>
                    </a:cubicBezTo>
                    <a:cubicBezTo>
                      <a:pt x="1" y="3840"/>
                      <a:pt x="73" y="4345"/>
                      <a:pt x="374" y="4704"/>
                    </a:cubicBezTo>
                    <a:cubicBezTo>
                      <a:pt x="569" y="4932"/>
                      <a:pt x="876" y="5075"/>
                      <a:pt x="1169" y="5075"/>
                    </a:cubicBezTo>
                    <a:cubicBezTo>
                      <a:pt x="1337" y="5075"/>
                      <a:pt x="1500" y="5028"/>
                      <a:pt x="1636" y="4924"/>
                    </a:cubicBezTo>
                    <a:lnTo>
                      <a:pt x="3753" y="2614"/>
                    </a:lnTo>
                    <a:cubicBezTo>
                      <a:pt x="4134" y="2323"/>
                      <a:pt x="4529" y="2021"/>
                      <a:pt x="4749" y="1594"/>
                    </a:cubicBezTo>
                    <a:cubicBezTo>
                      <a:pt x="4969" y="1171"/>
                      <a:pt x="4962" y="589"/>
                      <a:pt x="4603" y="272"/>
                    </a:cubicBezTo>
                    <a:cubicBezTo>
                      <a:pt x="4372" y="66"/>
                      <a:pt x="4048" y="13"/>
                      <a:pt x="3740" y="2"/>
                    </a:cubicBezTo>
                    <a:cubicBezTo>
                      <a:pt x="3709" y="1"/>
                      <a:pt x="3678" y="1"/>
                      <a:pt x="36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1"/>
              <p:cNvSpPr/>
              <p:nvPr/>
            </p:nvSpPr>
            <p:spPr>
              <a:xfrm rot="363226">
                <a:off x="1550612" y="2564116"/>
                <a:ext cx="222509" cy="137375"/>
              </a:xfrm>
              <a:custGeom>
                <a:avLst/>
                <a:gdLst/>
                <a:ahLst/>
                <a:cxnLst/>
                <a:rect l="l" t="t" r="r" b="b"/>
                <a:pathLst>
                  <a:path w="6208" h="5299" extrusionOk="0">
                    <a:moveTo>
                      <a:pt x="3369" y="1"/>
                    </a:moveTo>
                    <a:cubicBezTo>
                      <a:pt x="2886" y="1"/>
                      <a:pt x="2405" y="98"/>
                      <a:pt x="1965" y="299"/>
                    </a:cubicBezTo>
                    <a:cubicBezTo>
                      <a:pt x="1109" y="686"/>
                      <a:pt x="433" y="1475"/>
                      <a:pt x="217" y="2392"/>
                    </a:cubicBezTo>
                    <a:cubicBezTo>
                      <a:pt x="0" y="3308"/>
                      <a:pt x="536" y="4591"/>
                      <a:pt x="536" y="4591"/>
                    </a:cubicBezTo>
                    <a:cubicBezTo>
                      <a:pt x="629" y="4804"/>
                      <a:pt x="728" y="5028"/>
                      <a:pt x="913" y="5174"/>
                    </a:cubicBezTo>
                    <a:cubicBezTo>
                      <a:pt x="1010" y="5252"/>
                      <a:pt x="1140" y="5298"/>
                      <a:pt x="1265" y="5298"/>
                    </a:cubicBezTo>
                    <a:cubicBezTo>
                      <a:pt x="1373" y="5298"/>
                      <a:pt x="1477" y="5264"/>
                      <a:pt x="1552" y="5185"/>
                    </a:cubicBezTo>
                    <a:cubicBezTo>
                      <a:pt x="1858" y="4861"/>
                      <a:pt x="1417" y="4200"/>
                      <a:pt x="1762" y="3916"/>
                    </a:cubicBezTo>
                    <a:cubicBezTo>
                      <a:pt x="1837" y="3854"/>
                      <a:pt x="1928" y="3830"/>
                      <a:pt x="2025" y="3830"/>
                    </a:cubicBezTo>
                    <a:cubicBezTo>
                      <a:pt x="2142" y="3830"/>
                      <a:pt x="2267" y="3866"/>
                      <a:pt x="2377" y="3909"/>
                    </a:cubicBezTo>
                    <a:cubicBezTo>
                      <a:pt x="2534" y="3972"/>
                      <a:pt x="2698" y="4046"/>
                      <a:pt x="2859" y="4046"/>
                    </a:cubicBezTo>
                    <a:cubicBezTo>
                      <a:pt x="2906" y="4046"/>
                      <a:pt x="2952" y="4040"/>
                      <a:pt x="2999" y="4026"/>
                    </a:cubicBezTo>
                    <a:cubicBezTo>
                      <a:pt x="3514" y="3866"/>
                      <a:pt x="3397" y="2928"/>
                      <a:pt x="3912" y="2782"/>
                    </a:cubicBezTo>
                    <a:cubicBezTo>
                      <a:pt x="3954" y="2770"/>
                      <a:pt x="3995" y="2765"/>
                      <a:pt x="4036" y="2765"/>
                    </a:cubicBezTo>
                    <a:cubicBezTo>
                      <a:pt x="4295" y="2765"/>
                      <a:pt x="4540" y="2978"/>
                      <a:pt x="4797" y="3066"/>
                    </a:cubicBezTo>
                    <a:cubicBezTo>
                      <a:pt x="4884" y="3095"/>
                      <a:pt x="4973" y="3109"/>
                      <a:pt x="5063" y="3109"/>
                    </a:cubicBezTo>
                    <a:cubicBezTo>
                      <a:pt x="5447" y="3109"/>
                      <a:pt x="5831" y="2860"/>
                      <a:pt x="5998" y="2505"/>
                    </a:cubicBezTo>
                    <a:cubicBezTo>
                      <a:pt x="6208" y="2068"/>
                      <a:pt x="6119" y="1528"/>
                      <a:pt x="5852" y="1126"/>
                    </a:cubicBezTo>
                    <a:cubicBezTo>
                      <a:pt x="5586" y="721"/>
                      <a:pt x="5163" y="444"/>
                      <a:pt x="4715" y="263"/>
                    </a:cubicBezTo>
                    <a:cubicBezTo>
                      <a:pt x="4289" y="89"/>
                      <a:pt x="3828" y="1"/>
                      <a:pt x="3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1"/>
              <p:cNvSpPr/>
              <p:nvPr/>
            </p:nvSpPr>
            <p:spPr>
              <a:xfrm>
                <a:off x="1213265" y="2938430"/>
                <a:ext cx="753127" cy="879956"/>
              </a:xfrm>
              <a:custGeom>
                <a:avLst/>
                <a:gdLst/>
                <a:ahLst/>
                <a:cxnLst/>
                <a:rect l="l" t="t" r="r" b="b"/>
                <a:pathLst>
                  <a:path w="21382" h="24981" extrusionOk="0">
                    <a:moveTo>
                      <a:pt x="9574" y="1"/>
                    </a:moveTo>
                    <a:cubicBezTo>
                      <a:pt x="6018" y="1"/>
                      <a:pt x="2971" y="2695"/>
                      <a:pt x="2608" y="6308"/>
                    </a:cubicBezTo>
                    <a:lnTo>
                      <a:pt x="0" y="23432"/>
                    </a:lnTo>
                    <a:cubicBezTo>
                      <a:pt x="1852" y="24575"/>
                      <a:pt x="4369" y="24980"/>
                      <a:pt x="6980" y="24980"/>
                    </a:cubicBezTo>
                    <a:cubicBezTo>
                      <a:pt x="13001" y="24980"/>
                      <a:pt x="19523" y="22824"/>
                      <a:pt x="19547" y="22576"/>
                    </a:cubicBezTo>
                    <a:lnTo>
                      <a:pt x="20997" y="8156"/>
                    </a:lnTo>
                    <a:cubicBezTo>
                      <a:pt x="21381" y="4304"/>
                      <a:pt x="18574" y="868"/>
                      <a:pt x="14721" y="481"/>
                    </a:cubicBezTo>
                    <a:lnTo>
                      <a:pt x="10283" y="37"/>
                    </a:lnTo>
                    <a:cubicBezTo>
                      <a:pt x="10045" y="13"/>
                      <a:pt x="9808" y="1"/>
                      <a:pt x="9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1"/>
              <p:cNvSpPr/>
              <p:nvPr/>
            </p:nvSpPr>
            <p:spPr>
              <a:xfrm>
                <a:off x="1563853" y="2938324"/>
                <a:ext cx="203022" cy="108810"/>
              </a:xfrm>
              <a:custGeom>
                <a:avLst/>
                <a:gdLst/>
                <a:ahLst/>
                <a:cxnLst/>
                <a:rect l="l" t="t" r="r" b="b"/>
                <a:pathLst>
                  <a:path w="5764" h="3089" extrusionOk="0">
                    <a:moveTo>
                      <a:pt x="386" y="0"/>
                    </a:moveTo>
                    <a:cubicBezTo>
                      <a:pt x="299" y="0"/>
                      <a:pt x="216" y="1"/>
                      <a:pt x="138" y="4"/>
                    </a:cubicBezTo>
                    <a:cubicBezTo>
                      <a:pt x="0" y="1547"/>
                      <a:pt x="1127" y="2918"/>
                      <a:pt x="2672" y="3074"/>
                    </a:cubicBezTo>
                    <a:cubicBezTo>
                      <a:pt x="2774" y="3084"/>
                      <a:pt x="2875" y="3089"/>
                      <a:pt x="2975" y="3089"/>
                    </a:cubicBezTo>
                    <a:cubicBezTo>
                      <a:pt x="4391" y="3089"/>
                      <a:pt x="5604" y="2095"/>
                      <a:pt x="5764" y="654"/>
                    </a:cubicBezTo>
                    <a:cubicBezTo>
                      <a:pt x="5361" y="438"/>
                      <a:pt x="2072" y="0"/>
                      <a:pt x="386" y="0"/>
                    </a:cubicBezTo>
                    <a:close/>
                  </a:path>
                </a:pathLst>
              </a:custGeom>
              <a:solidFill>
                <a:srgbClr val="C9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1"/>
              <p:cNvSpPr/>
              <p:nvPr/>
            </p:nvSpPr>
            <p:spPr>
              <a:xfrm>
                <a:off x="1301115" y="3146254"/>
                <a:ext cx="450742" cy="478602"/>
              </a:xfrm>
              <a:custGeom>
                <a:avLst/>
                <a:gdLst/>
                <a:ahLst/>
                <a:cxnLst/>
                <a:rect l="l" t="t" r="r" b="b"/>
                <a:pathLst>
                  <a:path w="12797" h="13587" extrusionOk="0">
                    <a:moveTo>
                      <a:pt x="1149" y="0"/>
                    </a:moveTo>
                    <a:cubicBezTo>
                      <a:pt x="1107" y="0"/>
                      <a:pt x="1077" y="34"/>
                      <a:pt x="1063" y="110"/>
                    </a:cubicBezTo>
                    <a:cubicBezTo>
                      <a:pt x="1" y="5696"/>
                      <a:pt x="1287" y="13276"/>
                      <a:pt x="3223" y="13584"/>
                    </a:cubicBezTo>
                    <a:cubicBezTo>
                      <a:pt x="3233" y="13586"/>
                      <a:pt x="3244" y="13587"/>
                      <a:pt x="3256" y="13587"/>
                    </a:cubicBezTo>
                    <a:cubicBezTo>
                      <a:pt x="4330" y="13587"/>
                      <a:pt x="11946" y="6798"/>
                      <a:pt x="12796" y="575"/>
                    </a:cubicBezTo>
                    <a:lnTo>
                      <a:pt x="12796" y="575"/>
                    </a:lnTo>
                    <a:cubicBezTo>
                      <a:pt x="12107" y="1243"/>
                      <a:pt x="6948" y="6183"/>
                      <a:pt x="5928" y="6734"/>
                    </a:cubicBezTo>
                    <a:cubicBezTo>
                      <a:pt x="5644" y="6886"/>
                      <a:pt x="5315" y="7039"/>
                      <a:pt x="5007" y="7039"/>
                    </a:cubicBezTo>
                    <a:cubicBezTo>
                      <a:pt x="4870" y="7039"/>
                      <a:pt x="4738" y="7009"/>
                      <a:pt x="4616" y="6936"/>
                    </a:cubicBezTo>
                    <a:cubicBezTo>
                      <a:pt x="4279" y="6737"/>
                      <a:pt x="4183" y="6300"/>
                      <a:pt x="4122" y="5909"/>
                    </a:cubicBezTo>
                    <a:cubicBezTo>
                      <a:pt x="4009" y="5205"/>
                      <a:pt x="3895" y="4498"/>
                      <a:pt x="3781" y="3791"/>
                    </a:cubicBezTo>
                    <a:cubicBezTo>
                      <a:pt x="3686" y="3209"/>
                      <a:pt x="3540" y="2548"/>
                      <a:pt x="3021" y="2267"/>
                    </a:cubicBezTo>
                    <a:cubicBezTo>
                      <a:pt x="2512" y="1990"/>
                      <a:pt x="1469" y="0"/>
                      <a:pt x="1149" y="0"/>
                    </a:cubicBezTo>
                    <a:close/>
                  </a:path>
                </a:pathLst>
              </a:custGeom>
              <a:solidFill>
                <a:srgbClr val="A84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1"/>
              <p:cNvSpPr/>
              <p:nvPr/>
            </p:nvSpPr>
            <p:spPr>
              <a:xfrm>
                <a:off x="1344159" y="3035966"/>
                <a:ext cx="158360" cy="489064"/>
              </a:xfrm>
              <a:custGeom>
                <a:avLst/>
                <a:gdLst/>
                <a:ahLst/>
                <a:cxnLst/>
                <a:rect l="l" t="t" r="r" b="b"/>
                <a:pathLst>
                  <a:path w="4496" h="13884" extrusionOk="0">
                    <a:moveTo>
                      <a:pt x="2424" y="0"/>
                    </a:moveTo>
                    <a:cubicBezTo>
                      <a:pt x="1283" y="0"/>
                      <a:pt x="1" y="2996"/>
                      <a:pt x="189" y="6940"/>
                    </a:cubicBezTo>
                    <a:cubicBezTo>
                      <a:pt x="335" y="9950"/>
                      <a:pt x="701" y="12438"/>
                      <a:pt x="1486" y="13521"/>
                    </a:cubicBezTo>
                    <a:cubicBezTo>
                      <a:pt x="1703" y="13816"/>
                      <a:pt x="2179" y="13883"/>
                      <a:pt x="2527" y="13883"/>
                    </a:cubicBezTo>
                    <a:cubicBezTo>
                      <a:pt x="3671" y="13883"/>
                      <a:pt x="4496" y="10775"/>
                      <a:pt x="4496" y="6940"/>
                    </a:cubicBezTo>
                    <a:cubicBezTo>
                      <a:pt x="4496" y="3106"/>
                      <a:pt x="3569" y="0"/>
                      <a:pt x="2424" y="0"/>
                    </a:cubicBezTo>
                    <a:close/>
                  </a:path>
                </a:pathLst>
              </a:custGeom>
              <a:solidFill>
                <a:srgbClr val="C9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1"/>
              <p:cNvSpPr/>
              <p:nvPr/>
            </p:nvSpPr>
            <p:spPr>
              <a:xfrm>
                <a:off x="1379594" y="3074255"/>
                <a:ext cx="435561" cy="450774"/>
              </a:xfrm>
              <a:custGeom>
                <a:avLst/>
                <a:gdLst/>
                <a:ahLst/>
                <a:cxnLst/>
                <a:rect l="l" t="t" r="r" b="b"/>
                <a:pathLst>
                  <a:path w="12366" h="12797" extrusionOk="0">
                    <a:moveTo>
                      <a:pt x="11772" y="1"/>
                    </a:moveTo>
                    <a:cubicBezTo>
                      <a:pt x="11287" y="1"/>
                      <a:pt x="10434" y="905"/>
                      <a:pt x="9829" y="1852"/>
                    </a:cubicBezTo>
                    <a:cubicBezTo>
                      <a:pt x="9343" y="2616"/>
                      <a:pt x="6204" y="4883"/>
                      <a:pt x="3955" y="7100"/>
                    </a:cubicBezTo>
                    <a:cubicBezTo>
                      <a:pt x="1223" y="9790"/>
                      <a:pt x="0" y="11787"/>
                      <a:pt x="803" y="12601"/>
                    </a:cubicBezTo>
                    <a:cubicBezTo>
                      <a:pt x="931" y="12733"/>
                      <a:pt x="1118" y="12797"/>
                      <a:pt x="1337" y="12797"/>
                    </a:cubicBezTo>
                    <a:cubicBezTo>
                      <a:pt x="1472" y="12797"/>
                      <a:pt x="1620" y="12773"/>
                      <a:pt x="1774" y="12725"/>
                    </a:cubicBezTo>
                    <a:cubicBezTo>
                      <a:pt x="2929" y="12370"/>
                      <a:pt x="4744" y="10789"/>
                      <a:pt x="6766" y="8802"/>
                    </a:cubicBezTo>
                    <a:cubicBezTo>
                      <a:pt x="9360" y="6247"/>
                      <a:pt x="11521" y="2495"/>
                      <a:pt x="11851" y="1948"/>
                    </a:cubicBezTo>
                    <a:cubicBezTo>
                      <a:pt x="12331" y="1163"/>
                      <a:pt x="12366" y="310"/>
                      <a:pt x="11933" y="43"/>
                    </a:cubicBezTo>
                    <a:cubicBezTo>
                      <a:pt x="11886" y="14"/>
                      <a:pt x="11832" y="1"/>
                      <a:pt x="11772" y="1"/>
                    </a:cubicBezTo>
                    <a:close/>
                  </a:path>
                </a:pathLst>
              </a:custGeom>
              <a:solidFill>
                <a:srgbClr val="C96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1"/>
              <p:cNvSpPr/>
              <p:nvPr/>
            </p:nvSpPr>
            <p:spPr>
              <a:xfrm>
                <a:off x="1289549" y="3029800"/>
                <a:ext cx="234372" cy="284442"/>
              </a:xfrm>
              <a:custGeom>
                <a:avLst/>
                <a:gdLst/>
                <a:ahLst/>
                <a:cxnLst/>
                <a:rect l="l" t="t" r="r" b="b"/>
                <a:pathLst>
                  <a:path w="5772" h="8075" extrusionOk="0">
                    <a:moveTo>
                      <a:pt x="3387" y="0"/>
                    </a:moveTo>
                    <a:cubicBezTo>
                      <a:pt x="2858" y="0"/>
                      <a:pt x="2241" y="277"/>
                      <a:pt x="1731" y="367"/>
                    </a:cubicBezTo>
                    <a:cubicBezTo>
                      <a:pt x="1" y="2346"/>
                      <a:pt x="455" y="4923"/>
                      <a:pt x="750" y="8075"/>
                    </a:cubicBezTo>
                    <a:cubicBezTo>
                      <a:pt x="2425" y="7908"/>
                      <a:pt x="3771" y="7773"/>
                      <a:pt x="5658" y="7410"/>
                    </a:cubicBezTo>
                    <a:cubicBezTo>
                      <a:pt x="5615" y="6259"/>
                      <a:pt x="5772" y="3324"/>
                      <a:pt x="5569" y="2190"/>
                    </a:cubicBezTo>
                    <a:cubicBezTo>
                      <a:pt x="5469" y="1643"/>
                      <a:pt x="5341" y="1078"/>
                      <a:pt x="4975" y="662"/>
                    </a:cubicBezTo>
                    <a:cubicBezTo>
                      <a:pt x="4606" y="247"/>
                      <a:pt x="4045" y="47"/>
                      <a:pt x="3494" y="4"/>
                    </a:cubicBezTo>
                    <a:cubicBezTo>
                      <a:pt x="3459" y="2"/>
                      <a:pt x="3423" y="0"/>
                      <a:pt x="3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1"/>
              <p:cNvSpPr/>
              <p:nvPr/>
            </p:nvSpPr>
            <p:spPr>
              <a:xfrm>
                <a:off x="2786699" y="3018072"/>
                <a:ext cx="379276" cy="464406"/>
              </a:xfrm>
              <a:custGeom>
                <a:avLst/>
                <a:gdLst/>
                <a:ahLst/>
                <a:cxnLst/>
                <a:rect l="l" t="t" r="r" b="b"/>
                <a:pathLst>
                  <a:path w="10768" h="13184" extrusionOk="0">
                    <a:moveTo>
                      <a:pt x="9006" y="0"/>
                    </a:moveTo>
                    <a:cubicBezTo>
                      <a:pt x="7801" y="0"/>
                      <a:pt x="5080" y="2626"/>
                      <a:pt x="3160" y="5515"/>
                    </a:cubicBezTo>
                    <a:cubicBezTo>
                      <a:pt x="1035" y="8710"/>
                      <a:pt x="1" y="11755"/>
                      <a:pt x="953" y="12387"/>
                    </a:cubicBezTo>
                    <a:cubicBezTo>
                      <a:pt x="1230" y="12571"/>
                      <a:pt x="1464" y="13183"/>
                      <a:pt x="1800" y="13183"/>
                    </a:cubicBezTo>
                    <a:cubicBezTo>
                      <a:pt x="1814" y="13183"/>
                      <a:pt x="1827" y="13182"/>
                      <a:pt x="1841" y="13180"/>
                    </a:cubicBezTo>
                    <a:cubicBezTo>
                      <a:pt x="3149" y="12981"/>
                      <a:pt x="6976" y="10383"/>
                      <a:pt x="8647" y="7875"/>
                    </a:cubicBezTo>
                    <a:cubicBezTo>
                      <a:pt x="10768" y="4683"/>
                      <a:pt x="10284" y="721"/>
                      <a:pt x="9332" y="89"/>
                    </a:cubicBezTo>
                    <a:cubicBezTo>
                      <a:pt x="9242" y="29"/>
                      <a:pt x="9133" y="0"/>
                      <a:pt x="9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1"/>
              <p:cNvSpPr/>
              <p:nvPr/>
            </p:nvSpPr>
            <p:spPr>
              <a:xfrm>
                <a:off x="2384367" y="3814639"/>
                <a:ext cx="477688" cy="834692"/>
              </a:xfrm>
              <a:custGeom>
                <a:avLst/>
                <a:gdLst/>
                <a:ahLst/>
                <a:cxnLst/>
                <a:rect l="l" t="t" r="r" b="b"/>
                <a:pathLst>
                  <a:path w="13562" h="23696" extrusionOk="0">
                    <a:moveTo>
                      <a:pt x="8582" y="0"/>
                    </a:moveTo>
                    <a:cubicBezTo>
                      <a:pt x="5877" y="0"/>
                      <a:pt x="3883" y="5215"/>
                      <a:pt x="3794" y="5490"/>
                    </a:cubicBezTo>
                    <a:cubicBezTo>
                      <a:pt x="2258" y="10209"/>
                      <a:pt x="1118" y="16581"/>
                      <a:pt x="251" y="21452"/>
                    </a:cubicBezTo>
                    <a:cubicBezTo>
                      <a:pt x="241" y="21519"/>
                      <a:pt x="59" y="22724"/>
                      <a:pt x="56" y="22785"/>
                    </a:cubicBezTo>
                    <a:cubicBezTo>
                      <a:pt x="1" y="23420"/>
                      <a:pt x="296" y="23696"/>
                      <a:pt x="728" y="23696"/>
                    </a:cubicBezTo>
                    <a:cubicBezTo>
                      <a:pt x="1359" y="23696"/>
                      <a:pt x="2281" y="23106"/>
                      <a:pt x="2827" y="22184"/>
                    </a:cubicBezTo>
                    <a:cubicBezTo>
                      <a:pt x="4344" y="19615"/>
                      <a:pt x="13562" y="1538"/>
                      <a:pt x="9269" y="113"/>
                    </a:cubicBezTo>
                    <a:cubicBezTo>
                      <a:pt x="9036" y="36"/>
                      <a:pt x="8807" y="0"/>
                      <a:pt x="8582"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1"/>
              <p:cNvSpPr/>
              <p:nvPr/>
            </p:nvSpPr>
            <p:spPr>
              <a:xfrm>
                <a:off x="3135067" y="3197294"/>
                <a:ext cx="638866" cy="856179"/>
              </a:xfrm>
              <a:custGeom>
                <a:avLst/>
                <a:gdLst/>
                <a:ahLst/>
                <a:cxnLst/>
                <a:rect l="l" t="t" r="r" b="b"/>
                <a:pathLst>
                  <a:path w="18138" h="24306" extrusionOk="0">
                    <a:moveTo>
                      <a:pt x="10213" y="910"/>
                    </a:moveTo>
                    <a:cubicBezTo>
                      <a:pt x="14214" y="910"/>
                      <a:pt x="17184" y="4165"/>
                      <a:pt x="16832" y="8166"/>
                    </a:cubicBezTo>
                    <a:lnTo>
                      <a:pt x="15500" y="23396"/>
                    </a:lnTo>
                    <a:lnTo>
                      <a:pt x="988" y="23396"/>
                    </a:lnTo>
                    <a:lnTo>
                      <a:pt x="2321" y="8166"/>
                    </a:lnTo>
                    <a:cubicBezTo>
                      <a:pt x="2672" y="4165"/>
                      <a:pt x="6211" y="910"/>
                      <a:pt x="10213" y="910"/>
                    </a:cubicBezTo>
                    <a:close/>
                    <a:moveTo>
                      <a:pt x="10291" y="1"/>
                    </a:moveTo>
                    <a:cubicBezTo>
                      <a:pt x="5781" y="1"/>
                      <a:pt x="1809" y="3657"/>
                      <a:pt x="1414" y="8166"/>
                    </a:cubicBezTo>
                    <a:lnTo>
                      <a:pt x="0" y="24306"/>
                    </a:lnTo>
                    <a:lnTo>
                      <a:pt x="16328" y="24306"/>
                    </a:lnTo>
                    <a:lnTo>
                      <a:pt x="17742" y="8166"/>
                    </a:lnTo>
                    <a:cubicBezTo>
                      <a:pt x="18137" y="3657"/>
                      <a:pt x="14800" y="1"/>
                      <a:pt x="10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1"/>
              <p:cNvSpPr/>
              <p:nvPr/>
            </p:nvSpPr>
            <p:spPr>
              <a:xfrm>
                <a:off x="3196005" y="3515477"/>
                <a:ext cx="543730" cy="42587"/>
              </a:xfrm>
              <a:custGeom>
                <a:avLst/>
                <a:gdLst/>
                <a:ahLst/>
                <a:cxnLst/>
                <a:rect l="l" t="t" r="r" b="b"/>
                <a:pathLst>
                  <a:path w="15437" h="1209" extrusionOk="0">
                    <a:moveTo>
                      <a:pt x="107" y="1"/>
                    </a:moveTo>
                    <a:lnTo>
                      <a:pt x="1" y="1208"/>
                    </a:lnTo>
                    <a:lnTo>
                      <a:pt x="15330" y="1208"/>
                    </a:lnTo>
                    <a:lnTo>
                      <a:pt x="15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1"/>
              <p:cNvSpPr/>
              <p:nvPr/>
            </p:nvSpPr>
            <p:spPr>
              <a:xfrm>
                <a:off x="3312281" y="3249638"/>
                <a:ext cx="67134" cy="279017"/>
              </a:xfrm>
              <a:custGeom>
                <a:avLst/>
                <a:gdLst/>
                <a:ahLst/>
                <a:cxnLst/>
                <a:rect l="l" t="t" r="r" b="b"/>
                <a:pathLst>
                  <a:path w="1906" h="7921" extrusionOk="0">
                    <a:moveTo>
                      <a:pt x="693" y="0"/>
                    </a:moveTo>
                    <a:lnTo>
                      <a:pt x="1" y="7920"/>
                    </a:lnTo>
                    <a:lnTo>
                      <a:pt x="1213" y="7920"/>
                    </a:lnTo>
                    <a:lnTo>
                      <a:pt x="1905" y="0"/>
                    </a:lnTo>
                    <a:close/>
                  </a:path>
                </a:pathLst>
              </a:custGeom>
              <a:solidFill>
                <a:srgbClr val="91A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1"/>
              <p:cNvSpPr/>
              <p:nvPr/>
            </p:nvSpPr>
            <p:spPr>
              <a:xfrm>
                <a:off x="3582275" y="3249638"/>
                <a:ext cx="67134" cy="279017"/>
              </a:xfrm>
              <a:custGeom>
                <a:avLst/>
                <a:gdLst/>
                <a:ahLst/>
                <a:cxnLst/>
                <a:rect l="l" t="t" r="r" b="b"/>
                <a:pathLst>
                  <a:path w="1906" h="7921" extrusionOk="0">
                    <a:moveTo>
                      <a:pt x="693" y="0"/>
                    </a:moveTo>
                    <a:lnTo>
                      <a:pt x="0" y="7920"/>
                    </a:lnTo>
                    <a:lnTo>
                      <a:pt x="1212" y="7920"/>
                    </a:lnTo>
                    <a:lnTo>
                      <a:pt x="19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1"/>
              <p:cNvSpPr/>
              <p:nvPr/>
            </p:nvSpPr>
            <p:spPr>
              <a:xfrm>
                <a:off x="3447225" y="3212194"/>
                <a:ext cx="70375" cy="316461"/>
              </a:xfrm>
              <a:custGeom>
                <a:avLst/>
                <a:gdLst/>
                <a:ahLst/>
                <a:cxnLst/>
                <a:rect l="l" t="t" r="r" b="b"/>
                <a:pathLst>
                  <a:path w="1998" h="8984" extrusionOk="0">
                    <a:moveTo>
                      <a:pt x="785" y="1"/>
                    </a:moveTo>
                    <a:lnTo>
                      <a:pt x="1" y="8983"/>
                    </a:lnTo>
                    <a:lnTo>
                      <a:pt x="1212" y="8983"/>
                    </a:lnTo>
                    <a:lnTo>
                      <a:pt x="1997" y="1"/>
                    </a:lnTo>
                    <a:close/>
                  </a:path>
                </a:pathLst>
              </a:custGeom>
              <a:solidFill>
                <a:srgbClr val="91A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1"/>
              <p:cNvSpPr/>
              <p:nvPr/>
            </p:nvSpPr>
            <p:spPr>
              <a:xfrm rot="629873">
                <a:off x="1613575" y="2856226"/>
                <a:ext cx="157942" cy="122539"/>
              </a:xfrm>
              <a:custGeom>
                <a:avLst/>
                <a:gdLst/>
                <a:ahLst/>
                <a:cxnLst/>
                <a:rect l="l" t="t" r="r" b="b"/>
                <a:pathLst>
                  <a:path w="1865" h="1447" extrusionOk="0">
                    <a:moveTo>
                      <a:pt x="1" y="1"/>
                    </a:moveTo>
                    <a:cubicBezTo>
                      <a:pt x="1" y="1"/>
                      <a:pt x="209" y="995"/>
                      <a:pt x="761" y="1295"/>
                    </a:cubicBezTo>
                    <a:cubicBezTo>
                      <a:pt x="972" y="1408"/>
                      <a:pt x="1187" y="1446"/>
                      <a:pt x="1368" y="1446"/>
                    </a:cubicBezTo>
                    <a:cubicBezTo>
                      <a:pt x="1661" y="1446"/>
                      <a:pt x="1864" y="1348"/>
                      <a:pt x="1812" y="1303"/>
                    </a:cubicBezTo>
                    <a:cubicBezTo>
                      <a:pt x="1729" y="1235"/>
                      <a:pt x="1428" y="618"/>
                      <a:pt x="1428" y="618"/>
                    </a:cubicBezTo>
                    <a:cubicBezTo>
                      <a:pt x="1428" y="618"/>
                      <a:pt x="818" y="524"/>
                      <a:pt x="588" y="471"/>
                    </a:cubicBezTo>
                    <a:cubicBezTo>
                      <a:pt x="359" y="415"/>
                      <a:pt x="1" y="1"/>
                      <a:pt x="1" y="1"/>
                    </a:cubicBezTo>
                    <a:close/>
                  </a:path>
                </a:pathLst>
              </a:custGeom>
              <a:solidFill>
                <a:srgbClr val="A845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1"/>
              <p:cNvSpPr/>
              <p:nvPr/>
            </p:nvSpPr>
            <p:spPr>
              <a:xfrm>
                <a:off x="3478258" y="4073821"/>
                <a:ext cx="61604" cy="517244"/>
              </a:xfrm>
              <a:custGeom>
                <a:avLst/>
                <a:gdLst/>
                <a:ahLst/>
                <a:cxnLst/>
                <a:rect l="l" t="t" r="r" b="b"/>
                <a:pathLst>
                  <a:path w="1749" h="14684" extrusionOk="0">
                    <a:moveTo>
                      <a:pt x="1" y="1"/>
                    </a:moveTo>
                    <a:lnTo>
                      <a:pt x="604" y="14684"/>
                    </a:lnTo>
                    <a:lnTo>
                      <a:pt x="1344" y="14684"/>
                    </a:lnTo>
                    <a:lnTo>
                      <a:pt x="17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1"/>
              <p:cNvSpPr/>
              <p:nvPr/>
            </p:nvSpPr>
            <p:spPr>
              <a:xfrm>
                <a:off x="3638458" y="4073821"/>
                <a:ext cx="61604" cy="517244"/>
              </a:xfrm>
              <a:custGeom>
                <a:avLst/>
                <a:gdLst/>
                <a:ahLst/>
                <a:cxnLst/>
                <a:rect l="l" t="t" r="r" b="b"/>
                <a:pathLst>
                  <a:path w="1749" h="14684" extrusionOk="0">
                    <a:moveTo>
                      <a:pt x="1" y="1"/>
                    </a:moveTo>
                    <a:lnTo>
                      <a:pt x="605" y="14684"/>
                    </a:lnTo>
                    <a:lnTo>
                      <a:pt x="1344" y="14684"/>
                    </a:lnTo>
                    <a:lnTo>
                      <a:pt x="17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1"/>
              <p:cNvSpPr/>
              <p:nvPr/>
            </p:nvSpPr>
            <p:spPr>
              <a:xfrm>
                <a:off x="3110270" y="4073821"/>
                <a:ext cx="61604" cy="517244"/>
              </a:xfrm>
              <a:custGeom>
                <a:avLst/>
                <a:gdLst/>
                <a:ahLst/>
                <a:cxnLst/>
                <a:rect l="l" t="t" r="r" b="b"/>
                <a:pathLst>
                  <a:path w="1749" h="14684" extrusionOk="0">
                    <a:moveTo>
                      <a:pt x="1" y="1"/>
                    </a:moveTo>
                    <a:lnTo>
                      <a:pt x="604" y="14684"/>
                    </a:lnTo>
                    <a:lnTo>
                      <a:pt x="1347" y="14684"/>
                    </a:lnTo>
                    <a:lnTo>
                      <a:pt x="17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1"/>
              <p:cNvSpPr/>
              <p:nvPr/>
            </p:nvSpPr>
            <p:spPr>
              <a:xfrm>
                <a:off x="3270470" y="4073821"/>
                <a:ext cx="61604" cy="517244"/>
              </a:xfrm>
              <a:custGeom>
                <a:avLst/>
                <a:gdLst/>
                <a:ahLst/>
                <a:cxnLst/>
                <a:rect l="l" t="t" r="r" b="b"/>
                <a:pathLst>
                  <a:path w="1749" h="14684" extrusionOk="0">
                    <a:moveTo>
                      <a:pt x="1" y="1"/>
                    </a:moveTo>
                    <a:lnTo>
                      <a:pt x="605" y="14684"/>
                    </a:lnTo>
                    <a:lnTo>
                      <a:pt x="1344" y="14684"/>
                    </a:lnTo>
                    <a:lnTo>
                      <a:pt x="17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1"/>
              <p:cNvSpPr/>
              <p:nvPr/>
            </p:nvSpPr>
            <p:spPr>
              <a:xfrm>
                <a:off x="3094736" y="4018659"/>
                <a:ext cx="619352" cy="64849"/>
              </a:xfrm>
              <a:custGeom>
                <a:avLst/>
                <a:gdLst/>
                <a:ahLst/>
                <a:cxnLst/>
                <a:rect l="l" t="t" r="r" b="b"/>
                <a:pathLst>
                  <a:path w="17584" h="1841" extrusionOk="0">
                    <a:moveTo>
                      <a:pt x="1" y="0"/>
                    </a:moveTo>
                    <a:lnTo>
                      <a:pt x="1" y="1841"/>
                    </a:lnTo>
                    <a:lnTo>
                      <a:pt x="17583" y="1841"/>
                    </a:lnTo>
                    <a:lnTo>
                      <a:pt x="175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1"/>
              <p:cNvSpPr/>
              <p:nvPr/>
            </p:nvSpPr>
            <p:spPr>
              <a:xfrm>
                <a:off x="3486007" y="4018659"/>
                <a:ext cx="228101" cy="64849"/>
              </a:xfrm>
              <a:custGeom>
                <a:avLst/>
                <a:gdLst/>
                <a:ahLst/>
                <a:cxnLst/>
                <a:rect l="l" t="t" r="r" b="b"/>
                <a:pathLst>
                  <a:path w="6476" h="1841" extrusionOk="0">
                    <a:moveTo>
                      <a:pt x="1" y="0"/>
                    </a:moveTo>
                    <a:lnTo>
                      <a:pt x="1" y="1841"/>
                    </a:lnTo>
                    <a:lnTo>
                      <a:pt x="6475" y="1841"/>
                    </a:lnTo>
                    <a:lnTo>
                      <a:pt x="6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1"/>
              <p:cNvSpPr/>
              <p:nvPr/>
            </p:nvSpPr>
            <p:spPr>
              <a:xfrm>
                <a:off x="2818260" y="3774307"/>
                <a:ext cx="285725" cy="889924"/>
              </a:xfrm>
              <a:custGeom>
                <a:avLst/>
                <a:gdLst/>
                <a:ahLst/>
                <a:cxnLst/>
                <a:rect l="l" t="t" r="r" b="b"/>
                <a:pathLst>
                  <a:path w="8112" h="25264" extrusionOk="0">
                    <a:moveTo>
                      <a:pt x="3609" y="0"/>
                    </a:moveTo>
                    <a:cubicBezTo>
                      <a:pt x="3605" y="0"/>
                      <a:pt x="3601" y="0"/>
                      <a:pt x="3597" y="0"/>
                    </a:cubicBezTo>
                    <a:cubicBezTo>
                      <a:pt x="381" y="26"/>
                      <a:pt x="0" y="2278"/>
                      <a:pt x="82" y="5250"/>
                    </a:cubicBezTo>
                    <a:cubicBezTo>
                      <a:pt x="217" y="10210"/>
                      <a:pt x="1205" y="18216"/>
                      <a:pt x="1955" y="23109"/>
                    </a:cubicBezTo>
                    <a:cubicBezTo>
                      <a:pt x="1965" y="23172"/>
                      <a:pt x="2186" y="24370"/>
                      <a:pt x="2200" y="24430"/>
                    </a:cubicBezTo>
                    <a:cubicBezTo>
                      <a:pt x="2343" y="25007"/>
                      <a:pt x="2699" y="25263"/>
                      <a:pt x="3107" y="25263"/>
                    </a:cubicBezTo>
                    <a:cubicBezTo>
                      <a:pt x="3775" y="25263"/>
                      <a:pt x="4582" y="24574"/>
                      <a:pt x="4812" y="23474"/>
                    </a:cubicBezTo>
                    <a:cubicBezTo>
                      <a:pt x="5419" y="20556"/>
                      <a:pt x="8112" y="0"/>
                      <a:pt x="3609"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1"/>
              <p:cNvSpPr/>
              <p:nvPr/>
            </p:nvSpPr>
            <p:spPr>
              <a:xfrm>
                <a:off x="2470033" y="3641722"/>
                <a:ext cx="1278788" cy="606821"/>
              </a:xfrm>
              <a:custGeom>
                <a:avLst/>
                <a:gdLst/>
                <a:ahLst/>
                <a:cxnLst/>
                <a:rect l="l" t="t" r="r" b="b"/>
                <a:pathLst>
                  <a:path w="36306" h="17227" extrusionOk="0">
                    <a:moveTo>
                      <a:pt x="32178" y="1"/>
                    </a:moveTo>
                    <a:cubicBezTo>
                      <a:pt x="30738" y="1"/>
                      <a:pt x="28919" y="1501"/>
                      <a:pt x="27341" y="1576"/>
                    </a:cubicBezTo>
                    <a:cubicBezTo>
                      <a:pt x="22984" y="1778"/>
                      <a:pt x="6411" y="1693"/>
                      <a:pt x="2790" y="5311"/>
                    </a:cubicBezTo>
                    <a:cubicBezTo>
                      <a:pt x="2137" y="5968"/>
                      <a:pt x="569" y="9489"/>
                      <a:pt x="0" y="14919"/>
                    </a:cubicBezTo>
                    <a:cubicBezTo>
                      <a:pt x="0" y="14919"/>
                      <a:pt x="15458" y="17227"/>
                      <a:pt x="15862" y="17227"/>
                    </a:cubicBezTo>
                    <a:cubicBezTo>
                      <a:pt x="15868" y="17227"/>
                      <a:pt x="15870" y="17226"/>
                      <a:pt x="15871" y="17225"/>
                    </a:cubicBezTo>
                    <a:cubicBezTo>
                      <a:pt x="16197" y="15704"/>
                      <a:pt x="16553" y="12137"/>
                      <a:pt x="16606" y="10701"/>
                    </a:cubicBezTo>
                    <a:cubicBezTo>
                      <a:pt x="18849" y="11042"/>
                      <a:pt x="21707" y="11232"/>
                      <a:pt x="24500" y="11232"/>
                    </a:cubicBezTo>
                    <a:cubicBezTo>
                      <a:pt x="27856" y="11232"/>
                      <a:pt x="31120" y="10957"/>
                      <a:pt x="33115" y="10339"/>
                    </a:cubicBezTo>
                    <a:cubicBezTo>
                      <a:pt x="36306" y="9347"/>
                      <a:pt x="35102" y="2016"/>
                      <a:pt x="33265" y="400"/>
                    </a:cubicBezTo>
                    <a:cubicBezTo>
                      <a:pt x="32939" y="114"/>
                      <a:pt x="32573" y="1"/>
                      <a:pt x="32178"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1"/>
              <p:cNvSpPr/>
              <p:nvPr/>
            </p:nvSpPr>
            <p:spPr>
              <a:xfrm>
                <a:off x="3032670" y="3534393"/>
                <a:ext cx="649996" cy="264434"/>
              </a:xfrm>
              <a:custGeom>
                <a:avLst/>
                <a:gdLst/>
                <a:ahLst/>
                <a:cxnLst/>
                <a:rect l="l" t="t" r="r" b="b"/>
                <a:pathLst>
                  <a:path w="18454" h="7507" extrusionOk="0">
                    <a:moveTo>
                      <a:pt x="15543" y="0"/>
                    </a:moveTo>
                    <a:lnTo>
                      <a:pt x="498" y="402"/>
                    </a:lnTo>
                    <a:lnTo>
                      <a:pt x="505" y="437"/>
                    </a:lnTo>
                    <a:lnTo>
                      <a:pt x="1" y="7003"/>
                    </a:lnTo>
                    <a:cubicBezTo>
                      <a:pt x="20" y="7251"/>
                      <a:pt x="2049" y="7507"/>
                      <a:pt x="4993" y="7507"/>
                    </a:cubicBezTo>
                    <a:cubicBezTo>
                      <a:pt x="6281" y="7507"/>
                      <a:pt x="7745" y="7458"/>
                      <a:pt x="9292" y="7338"/>
                    </a:cubicBezTo>
                    <a:cubicBezTo>
                      <a:pt x="14381" y="6947"/>
                      <a:pt x="18453" y="5937"/>
                      <a:pt x="18425" y="5583"/>
                    </a:cubicBezTo>
                    <a:lnTo>
                      <a:pt x="15543" y="0"/>
                    </a:ln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1"/>
              <p:cNvSpPr/>
              <p:nvPr/>
            </p:nvSpPr>
            <p:spPr>
              <a:xfrm>
                <a:off x="3086986" y="3646618"/>
                <a:ext cx="334085" cy="83448"/>
              </a:xfrm>
              <a:custGeom>
                <a:avLst/>
                <a:gdLst/>
                <a:ahLst/>
                <a:cxnLst/>
                <a:rect l="l" t="t" r="r" b="b"/>
                <a:pathLst>
                  <a:path w="9485" h="2369" extrusionOk="0">
                    <a:moveTo>
                      <a:pt x="1" y="1"/>
                    </a:moveTo>
                    <a:lnTo>
                      <a:pt x="1" y="1"/>
                    </a:lnTo>
                    <a:cubicBezTo>
                      <a:pt x="825" y="1263"/>
                      <a:pt x="2587" y="2130"/>
                      <a:pt x="4407" y="2325"/>
                    </a:cubicBezTo>
                    <a:cubicBezTo>
                      <a:pt x="4684" y="2354"/>
                      <a:pt x="4966" y="2369"/>
                      <a:pt x="5249" y="2369"/>
                    </a:cubicBezTo>
                    <a:cubicBezTo>
                      <a:pt x="6822" y="2369"/>
                      <a:pt x="8430" y="1919"/>
                      <a:pt x="9485" y="1039"/>
                    </a:cubicBezTo>
                    <a:lnTo>
                      <a:pt x="9485" y="1039"/>
                    </a:lnTo>
                    <a:cubicBezTo>
                      <a:pt x="8642" y="1144"/>
                      <a:pt x="7788" y="1196"/>
                      <a:pt x="6935" y="1196"/>
                    </a:cubicBezTo>
                    <a:cubicBezTo>
                      <a:pt x="4546" y="1196"/>
                      <a:pt x="2157" y="789"/>
                      <a:pt x="1" y="1"/>
                    </a:cubicBezTo>
                    <a:close/>
                  </a:path>
                </a:pathLst>
              </a:custGeom>
              <a:solidFill>
                <a:srgbClr val="674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1"/>
              <p:cNvSpPr/>
              <p:nvPr/>
            </p:nvSpPr>
            <p:spPr>
              <a:xfrm>
                <a:off x="2993008" y="2951744"/>
                <a:ext cx="636224" cy="655713"/>
              </a:xfrm>
              <a:custGeom>
                <a:avLst/>
                <a:gdLst/>
                <a:ahLst/>
                <a:cxnLst/>
                <a:rect l="l" t="t" r="r" b="b"/>
                <a:pathLst>
                  <a:path w="18063" h="18615" extrusionOk="0">
                    <a:moveTo>
                      <a:pt x="11232" y="0"/>
                    </a:moveTo>
                    <a:cubicBezTo>
                      <a:pt x="11057" y="0"/>
                      <a:pt x="10879" y="7"/>
                      <a:pt x="10700" y="21"/>
                    </a:cubicBezTo>
                    <a:lnTo>
                      <a:pt x="6250" y="362"/>
                    </a:lnTo>
                    <a:cubicBezTo>
                      <a:pt x="2864" y="625"/>
                      <a:pt x="821" y="3368"/>
                      <a:pt x="427" y="6616"/>
                    </a:cubicBezTo>
                    <a:cubicBezTo>
                      <a:pt x="0" y="8507"/>
                      <a:pt x="1599" y="18119"/>
                      <a:pt x="1599" y="18119"/>
                    </a:cubicBezTo>
                    <a:cubicBezTo>
                      <a:pt x="1599" y="18126"/>
                      <a:pt x="1596" y="18133"/>
                      <a:pt x="1596" y="18140"/>
                    </a:cubicBezTo>
                    <a:cubicBezTo>
                      <a:pt x="1617" y="18413"/>
                      <a:pt x="3283" y="18615"/>
                      <a:pt x="5739" y="18615"/>
                    </a:cubicBezTo>
                    <a:cubicBezTo>
                      <a:pt x="6961" y="18615"/>
                      <a:pt x="8378" y="18565"/>
                      <a:pt x="9885" y="18449"/>
                    </a:cubicBezTo>
                    <a:cubicBezTo>
                      <a:pt x="14423" y="18097"/>
                      <a:pt x="18062" y="17280"/>
                      <a:pt x="18030" y="16871"/>
                    </a:cubicBezTo>
                    <a:cubicBezTo>
                      <a:pt x="18030" y="16864"/>
                      <a:pt x="18026" y="16857"/>
                      <a:pt x="18023" y="16846"/>
                    </a:cubicBezTo>
                    <a:lnTo>
                      <a:pt x="17739" y="6545"/>
                    </a:lnTo>
                    <a:cubicBezTo>
                      <a:pt x="17454" y="2866"/>
                      <a:pt x="14821" y="0"/>
                      <a:pt x="11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1"/>
              <p:cNvSpPr/>
              <p:nvPr/>
            </p:nvSpPr>
            <p:spPr>
              <a:xfrm>
                <a:off x="2809102" y="4618321"/>
                <a:ext cx="197563" cy="130861"/>
              </a:xfrm>
              <a:custGeom>
                <a:avLst/>
                <a:gdLst/>
                <a:ahLst/>
                <a:cxnLst/>
                <a:rect l="l" t="t" r="r" b="b"/>
                <a:pathLst>
                  <a:path w="5609" h="3715" extrusionOk="0">
                    <a:moveTo>
                      <a:pt x="4976" y="0"/>
                    </a:moveTo>
                    <a:cubicBezTo>
                      <a:pt x="4137" y="207"/>
                      <a:pt x="2687" y="825"/>
                      <a:pt x="2687" y="825"/>
                    </a:cubicBezTo>
                    <a:cubicBezTo>
                      <a:pt x="2687" y="825"/>
                      <a:pt x="129" y="2765"/>
                      <a:pt x="8" y="3636"/>
                    </a:cubicBezTo>
                    <a:cubicBezTo>
                      <a:pt x="1" y="3690"/>
                      <a:pt x="49" y="3715"/>
                      <a:pt x="144" y="3715"/>
                    </a:cubicBezTo>
                    <a:cubicBezTo>
                      <a:pt x="1001" y="3715"/>
                      <a:pt x="5608" y="1678"/>
                      <a:pt x="5608" y="1678"/>
                    </a:cubicBezTo>
                    <a:lnTo>
                      <a:pt x="4976" y="0"/>
                    </a:ln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1"/>
              <p:cNvSpPr/>
              <p:nvPr/>
            </p:nvSpPr>
            <p:spPr>
              <a:xfrm>
                <a:off x="3181850" y="2777088"/>
                <a:ext cx="197576" cy="306086"/>
              </a:xfrm>
              <a:custGeom>
                <a:avLst/>
                <a:gdLst/>
                <a:ahLst/>
                <a:cxnLst/>
                <a:rect l="l" t="t" r="r" b="b"/>
                <a:pathLst>
                  <a:path w="4075" h="6313" extrusionOk="0">
                    <a:moveTo>
                      <a:pt x="2998" y="0"/>
                    </a:moveTo>
                    <a:cubicBezTo>
                      <a:pt x="2892" y="0"/>
                      <a:pt x="2800" y="25"/>
                      <a:pt x="2743" y="74"/>
                    </a:cubicBezTo>
                    <a:cubicBezTo>
                      <a:pt x="2449" y="318"/>
                      <a:pt x="2995" y="3827"/>
                      <a:pt x="273" y="3951"/>
                    </a:cubicBezTo>
                    <a:cubicBezTo>
                      <a:pt x="96" y="3961"/>
                      <a:pt x="0" y="6312"/>
                      <a:pt x="1217" y="6312"/>
                    </a:cubicBezTo>
                    <a:cubicBezTo>
                      <a:pt x="1807" y="6312"/>
                      <a:pt x="2705" y="5760"/>
                      <a:pt x="4052" y="4120"/>
                    </a:cubicBezTo>
                    <a:cubicBezTo>
                      <a:pt x="4052" y="4120"/>
                      <a:pt x="3191" y="2039"/>
                      <a:pt x="3679" y="1124"/>
                    </a:cubicBezTo>
                    <a:cubicBezTo>
                      <a:pt x="4074" y="392"/>
                      <a:pt x="3423" y="0"/>
                      <a:pt x="2998"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1"/>
              <p:cNvSpPr/>
              <p:nvPr/>
            </p:nvSpPr>
            <p:spPr>
              <a:xfrm rot="338613">
                <a:off x="3284065" y="2856299"/>
                <a:ext cx="61747" cy="65920"/>
              </a:xfrm>
              <a:custGeom>
                <a:avLst/>
                <a:gdLst/>
                <a:ahLst/>
                <a:cxnLst/>
                <a:rect l="l" t="t" r="r" b="b"/>
                <a:pathLst>
                  <a:path w="1252" h="1337" extrusionOk="0">
                    <a:moveTo>
                      <a:pt x="1194" y="0"/>
                    </a:moveTo>
                    <a:lnTo>
                      <a:pt x="1194" y="0"/>
                    </a:lnTo>
                    <a:cubicBezTo>
                      <a:pt x="1123" y="38"/>
                      <a:pt x="1051" y="68"/>
                      <a:pt x="972" y="98"/>
                    </a:cubicBezTo>
                    <a:cubicBezTo>
                      <a:pt x="822" y="193"/>
                      <a:pt x="596" y="290"/>
                      <a:pt x="313" y="290"/>
                    </a:cubicBezTo>
                    <a:lnTo>
                      <a:pt x="294" y="290"/>
                    </a:lnTo>
                    <a:cubicBezTo>
                      <a:pt x="294" y="290"/>
                      <a:pt x="246" y="1001"/>
                      <a:pt x="13" y="1310"/>
                    </a:cubicBezTo>
                    <a:cubicBezTo>
                      <a:pt x="1" y="1329"/>
                      <a:pt x="23" y="1336"/>
                      <a:pt x="72" y="1336"/>
                    </a:cubicBezTo>
                    <a:cubicBezTo>
                      <a:pt x="329" y="1336"/>
                      <a:pt x="1251" y="1062"/>
                      <a:pt x="1194" y="0"/>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1"/>
              <p:cNvSpPr/>
              <p:nvPr/>
            </p:nvSpPr>
            <p:spPr>
              <a:xfrm>
                <a:off x="2805298" y="4618321"/>
                <a:ext cx="209997" cy="148227"/>
              </a:xfrm>
              <a:custGeom>
                <a:avLst/>
                <a:gdLst/>
                <a:ahLst/>
                <a:cxnLst/>
                <a:rect l="l" t="t" r="r" b="b"/>
                <a:pathLst>
                  <a:path w="5962" h="4208" extrusionOk="0">
                    <a:moveTo>
                      <a:pt x="5084" y="0"/>
                    </a:moveTo>
                    <a:cubicBezTo>
                      <a:pt x="5084" y="0"/>
                      <a:pt x="4106" y="2408"/>
                      <a:pt x="2393" y="2408"/>
                    </a:cubicBezTo>
                    <a:cubicBezTo>
                      <a:pt x="2056" y="2408"/>
                      <a:pt x="1691" y="2316"/>
                      <a:pt x="1300" y="2093"/>
                    </a:cubicBezTo>
                    <a:cubicBezTo>
                      <a:pt x="635" y="2623"/>
                      <a:pt x="109" y="3181"/>
                      <a:pt x="52" y="3572"/>
                    </a:cubicBezTo>
                    <a:cubicBezTo>
                      <a:pt x="1" y="3951"/>
                      <a:pt x="271" y="4207"/>
                      <a:pt x="681" y="4207"/>
                    </a:cubicBezTo>
                    <a:cubicBezTo>
                      <a:pt x="866" y="4207"/>
                      <a:pt x="1081" y="4155"/>
                      <a:pt x="1306" y="4038"/>
                    </a:cubicBezTo>
                    <a:lnTo>
                      <a:pt x="5961" y="1696"/>
                    </a:lnTo>
                    <a:lnTo>
                      <a:pt x="50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1"/>
              <p:cNvSpPr/>
              <p:nvPr/>
            </p:nvSpPr>
            <p:spPr>
              <a:xfrm>
                <a:off x="2257666" y="4613073"/>
                <a:ext cx="212392" cy="71965"/>
              </a:xfrm>
              <a:custGeom>
                <a:avLst/>
                <a:gdLst/>
                <a:ahLst/>
                <a:cxnLst/>
                <a:rect l="l" t="t" r="r" b="b"/>
                <a:pathLst>
                  <a:path w="6030" h="2043" extrusionOk="0">
                    <a:moveTo>
                      <a:pt x="3919" y="0"/>
                    </a:moveTo>
                    <a:cubicBezTo>
                      <a:pt x="3919" y="0"/>
                      <a:pt x="518" y="1020"/>
                      <a:pt x="102" y="1794"/>
                    </a:cubicBezTo>
                    <a:cubicBezTo>
                      <a:pt x="0" y="1985"/>
                      <a:pt x="869" y="2043"/>
                      <a:pt x="1970" y="2043"/>
                    </a:cubicBezTo>
                    <a:cubicBezTo>
                      <a:pt x="3709" y="2043"/>
                      <a:pt x="6029" y="1898"/>
                      <a:pt x="6029" y="1898"/>
                    </a:cubicBezTo>
                    <a:lnTo>
                      <a:pt x="6023" y="103"/>
                    </a:lnTo>
                    <a:cubicBezTo>
                      <a:pt x="5163" y="4"/>
                      <a:pt x="3919" y="0"/>
                      <a:pt x="3919"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1"/>
              <p:cNvSpPr/>
              <p:nvPr/>
            </p:nvSpPr>
            <p:spPr>
              <a:xfrm>
                <a:off x="2251466" y="4616701"/>
                <a:ext cx="226481" cy="87851"/>
              </a:xfrm>
              <a:custGeom>
                <a:avLst/>
                <a:gdLst/>
                <a:ahLst/>
                <a:cxnLst/>
                <a:rect l="l" t="t" r="r" b="b"/>
                <a:pathLst>
                  <a:path w="6430" h="2494" extrusionOk="0">
                    <a:moveTo>
                      <a:pt x="6199" y="0"/>
                    </a:moveTo>
                    <a:cubicBezTo>
                      <a:pt x="6199" y="0"/>
                      <a:pt x="4884" y="1439"/>
                      <a:pt x="3487" y="1439"/>
                    </a:cubicBezTo>
                    <a:cubicBezTo>
                      <a:pt x="2954" y="1439"/>
                      <a:pt x="2409" y="1230"/>
                      <a:pt x="1920" y="651"/>
                    </a:cubicBezTo>
                    <a:cubicBezTo>
                      <a:pt x="1114" y="917"/>
                      <a:pt x="424" y="1262"/>
                      <a:pt x="240" y="1606"/>
                    </a:cubicBezTo>
                    <a:cubicBezTo>
                      <a:pt x="0" y="2053"/>
                      <a:pt x="367" y="2493"/>
                      <a:pt x="1047" y="2493"/>
                    </a:cubicBezTo>
                    <a:cubicBezTo>
                      <a:pt x="1113" y="2493"/>
                      <a:pt x="1183" y="2489"/>
                      <a:pt x="1256" y="2480"/>
                    </a:cubicBezTo>
                    <a:lnTo>
                      <a:pt x="6430" y="1894"/>
                    </a:lnTo>
                    <a:lnTo>
                      <a:pt x="61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1"/>
              <p:cNvSpPr/>
              <p:nvPr/>
            </p:nvSpPr>
            <p:spPr>
              <a:xfrm>
                <a:off x="3192377" y="2951709"/>
                <a:ext cx="202142" cy="106379"/>
              </a:xfrm>
              <a:custGeom>
                <a:avLst/>
                <a:gdLst/>
                <a:ahLst/>
                <a:cxnLst/>
                <a:rect l="l" t="t" r="r" b="b"/>
                <a:pathLst>
                  <a:path w="5739" h="3020" extrusionOk="0">
                    <a:moveTo>
                      <a:pt x="5632" y="1"/>
                    </a:moveTo>
                    <a:cubicBezTo>
                      <a:pt x="5437" y="1"/>
                      <a:pt x="5238" y="4"/>
                      <a:pt x="5040" y="22"/>
                    </a:cubicBezTo>
                    <a:lnTo>
                      <a:pt x="590" y="363"/>
                    </a:lnTo>
                    <a:cubicBezTo>
                      <a:pt x="392" y="381"/>
                      <a:pt x="196" y="406"/>
                      <a:pt x="0" y="438"/>
                    </a:cubicBezTo>
                    <a:cubicBezTo>
                      <a:pt x="129" y="1905"/>
                      <a:pt x="1358" y="3019"/>
                      <a:pt x="2808" y="3019"/>
                    </a:cubicBezTo>
                    <a:cubicBezTo>
                      <a:pt x="2882" y="3019"/>
                      <a:pt x="2956" y="3016"/>
                      <a:pt x="3031" y="3010"/>
                    </a:cubicBezTo>
                    <a:cubicBezTo>
                      <a:pt x="4581" y="2893"/>
                      <a:pt x="5739" y="1547"/>
                      <a:pt x="5632"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1"/>
              <p:cNvSpPr/>
              <p:nvPr/>
            </p:nvSpPr>
            <p:spPr>
              <a:xfrm>
                <a:off x="3290618" y="3320686"/>
                <a:ext cx="257512" cy="61573"/>
              </a:xfrm>
              <a:custGeom>
                <a:avLst/>
                <a:gdLst/>
                <a:ahLst/>
                <a:cxnLst/>
                <a:rect l="l" t="t" r="r" b="b"/>
                <a:pathLst>
                  <a:path w="7311" h="1748" extrusionOk="0">
                    <a:moveTo>
                      <a:pt x="1" y="1"/>
                    </a:moveTo>
                    <a:lnTo>
                      <a:pt x="1" y="1"/>
                    </a:lnTo>
                    <a:cubicBezTo>
                      <a:pt x="1024" y="1287"/>
                      <a:pt x="2285" y="1748"/>
                      <a:pt x="3481" y="1748"/>
                    </a:cubicBezTo>
                    <a:cubicBezTo>
                      <a:pt x="5168" y="1748"/>
                      <a:pt x="6726" y="832"/>
                      <a:pt x="7310" y="19"/>
                    </a:cubicBezTo>
                    <a:lnTo>
                      <a:pt x="7310" y="19"/>
                    </a:lnTo>
                    <a:cubicBezTo>
                      <a:pt x="6219" y="680"/>
                      <a:pt x="4945" y="1011"/>
                      <a:pt x="3671" y="1011"/>
                    </a:cubicBezTo>
                    <a:cubicBezTo>
                      <a:pt x="2385" y="1011"/>
                      <a:pt x="1099" y="67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1"/>
              <p:cNvSpPr/>
              <p:nvPr/>
            </p:nvSpPr>
            <p:spPr>
              <a:xfrm>
                <a:off x="3376002" y="2951744"/>
                <a:ext cx="319081" cy="801474"/>
              </a:xfrm>
              <a:custGeom>
                <a:avLst/>
                <a:gdLst/>
                <a:ahLst/>
                <a:cxnLst/>
                <a:rect l="l" t="t" r="r" b="b"/>
                <a:pathLst>
                  <a:path w="9059" h="22753" extrusionOk="0">
                    <a:moveTo>
                      <a:pt x="374" y="1"/>
                    </a:moveTo>
                    <a:cubicBezTo>
                      <a:pt x="250" y="1"/>
                      <a:pt x="126" y="4"/>
                      <a:pt x="1" y="11"/>
                    </a:cubicBezTo>
                    <a:lnTo>
                      <a:pt x="2179" y="22752"/>
                    </a:lnTo>
                    <a:cubicBezTo>
                      <a:pt x="4268" y="22504"/>
                      <a:pt x="7267" y="21771"/>
                      <a:pt x="9058" y="21161"/>
                    </a:cubicBezTo>
                    <a:cubicBezTo>
                      <a:pt x="9058" y="21161"/>
                      <a:pt x="7168" y="16996"/>
                      <a:pt x="7157" y="16871"/>
                    </a:cubicBezTo>
                    <a:cubicBezTo>
                      <a:pt x="7157" y="16864"/>
                      <a:pt x="7153" y="16857"/>
                      <a:pt x="7150" y="16846"/>
                    </a:cubicBezTo>
                    <a:lnTo>
                      <a:pt x="7353" y="6467"/>
                    </a:lnTo>
                    <a:cubicBezTo>
                      <a:pt x="7071" y="2794"/>
                      <a:pt x="3998" y="1"/>
                      <a:pt x="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1"/>
              <p:cNvSpPr/>
              <p:nvPr/>
            </p:nvSpPr>
            <p:spPr>
              <a:xfrm>
                <a:off x="3378022" y="2620574"/>
                <a:ext cx="139580" cy="139580"/>
              </a:xfrm>
              <a:custGeom>
                <a:avLst/>
                <a:gdLst/>
                <a:ahLst/>
                <a:cxnLst/>
                <a:rect l="l" t="t" r="r" b="b"/>
                <a:pathLst>
                  <a:path w="2139" h="2139" extrusionOk="0">
                    <a:moveTo>
                      <a:pt x="1069" y="0"/>
                    </a:moveTo>
                    <a:cubicBezTo>
                      <a:pt x="478" y="0"/>
                      <a:pt x="0" y="478"/>
                      <a:pt x="0" y="1069"/>
                    </a:cubicBezTo>
                    <a:cubicBezTo>
                      <a:pt x="0" y="1660"/>
                      <a:pt x="478" y="2139"/>
                      <a:pt x="1069" y="2139"/>
                    </a:cubicBezTo>
                    <a:cubicBezTo>
                      <a:pt x="1660" y="2139"/>
                      <a:pt x="2139" y="1660"/>
                      <a:pt x="2139" y="1069"/>
                    </a:cubicBezTo>
                    <a:cubicBezTo>
                      <a:pt x="2139" y="478"/>
                      <a:pt x="1660" y="0"/>
                      <a:pt x="1069"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1"/>
              <p:cNvSpPr/>
              <p:nvPr/>
            </p:nvSpPr>
            <p:spPr>
              <a:xfrm>
                <a:off x="3203600" y="2683625"/>
                <a:ext cx="242000" cy="190672"/>
              </a:xfrm>
              <a:custGeom>
                <a:avLst/>
                <a:gdLst/>
                <a:ahLst/>
                <a:cxnLst/>
                <a:rect l="l" t="t" r="r" b="b"/>
                <a:pathLst>
                  <a:path w="3611" h="2845" extrusionOk="0">
                    <a:moveTo>
                      <a:pt x="2034" y="1"/>
                    </a:moveTo>
                    <a:cubicBezTo>
                      <a:pt x="1574" y="1"/>
                      <a:pt x="983" y="259"/>
                      <a:pt x="765" y="862"/>
                    </a:cubicBezTo>
                    <a:cubicBezTo>
                      <a:pt x="765" y="862"/>
                      <a:pt x="0" y="2844"/>
                      <a:pt x="952" y="2844"/>
                    </a:cubicBezTo>
                    <a:cubicBezTo>
                      <a:pt x="971" y="2844"/>
                      <a:pt x="990" y="2843"/>
                      <a:pt x="1009" y="2842"/>
                    </a:cubicBezTo>
                    <a:cubicBezTo>
                      <a:pt x="3610" y="2654"/>
                      <a:pt x="2790" y="196"/>
                      <a:pt x="2338" y="45"/>
                    </a:cubicBezTo>
                    <a:cubicBezTo>
                      <a:pt x="2249" y="16"/>
                      <a:pt x="2145" y="1"/>
                      <a:pt x="2034"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1"/>
              <p:cNvSpPr/>
              <p:nvPr/>
            </p:nvSpPr>
            <p:spPr>
              <a:xfrm>
                <a:off x="3197792" y="2653093"/>
                <a:ext cx="244576" cy="208163"/>
              </a:xfrm>
              <a:custGeom>
                <a:avLst/>
                <a:gdLst/>
                <a:ahLst/>
                <a:cxnLst/>
                <a:rect l="l" t="t" r="r" b="b"/>
                <a:pathLst>
                  <a:path w="3748" h="3190" extrusionOk="0">
                    <a:moveTo>
                      <a:pt x="1805" y="1"/>
                    </a:moveTo>
                    <a:cubicBezTo>
                      <a:pt x="1648" y="1"/>
                      <a:pt x="1507" y="29"/>
                      <a:pt x="1396" y="88"/>
                    </a:cubicBezTo>
                    <a:cubicBezTo>
                      <a:pt x="841" y="389"/>
                      <a:pt x="0" y="1590"/>
                      <a:pt x="365" y="1590"/>
                    </a:cubicBezTo>
                    <a:cubicBezTo>
                      <a:pt x="366" y="1590"/>
                      <a:pt x="367" y="1590"/>
                      <a:pt x="368" y="1590"/>
                    </a:cubicBezTo>
                    <a:cubicBezTo>
                      <a:pt x="709" y="1583"/>
                      <a:pt x="1444" y="1271"/>
                      <a:pt x="1687" y="710"/>
                    </a:cubicBezTo>
                    <a:lnTo>
                      <a:pt x="1687" y="710"/>
                    </a:lnTo>
                    <a:cubicBezTo>
                      <a:pt x="1601" y="1044"/>
                      <a:pt x="1511" y="1753"/>
                      <a:pt x="2130" y="2207"/>
                    </a:cubicBezTo>
                    <a:cubicBezTo>
                      <a:pt x="2193" y="2254"/>
                      <a:pt x="2248" y="2273"/>
                      <a:pt x="2296" y="2273"/>
                    </a:cubicBezTo>
                    <a:cubicBezTo>
                      <a:pt x="2468" y="2273"/>
                      <a:pt x="2558" y="2038"/>
                      <a:pt x="2638" y="2038"/>
                    </a:cubicBezTo>
                    <a:cubicBezTo>
                      <a:pt x="2665" y="2038"/>
                      <a:pt x="2690" y="2064"/>
                      <a:pt x="2717" y="2132"/>
                    </a:cubicBezTo>
                    <a:cubicBezTo>
                      <a:pt x="2939" y="2674"/>
                      <a:pt x="2491" y="2452"/>
                      <a:pt x="2349" y="2772"/>
                    </a:cubicBezTo>
                    <a:cubicBezTo>
                      <a:pt x="2225" y="3044"/>
                      <a:pt x="2353" y="3190"/>
                      <a:pt x="2568" y="3190"/>
                    </a:cubicBezTo>
                    <a:cubicBezTo>
                      <a:pt x="2990" y="3190"/>
                      <a:pt x="3747" y="2626"/>
                      <a:pt x="3583" y="1361"/>
                    </a:cubicBezTo>
                    <a:cubicBezTo>
                      <a:pt x="3582" y="1353"/>
                      <a:pt x="3581" y="1346"/>
                      <a:pt x="3580" y="1340"/>
                    </a:cubicBezTo>
                    <a:lnTo>
                      <a:pt x="3580" y="1340"/>
                    </a:lnTo>
                    <a:cubicBezTo>
                      <a:pt x="3638" y="1554"/>
                      <a:pt x="3661" y="1625"/>
                      <a:pt x="3664" y="1625"/>
                    </a:cubicBezTo>
                    <a:cubicBezTo>
                      <a:pt x="3670" y="1625"/>
                      <a:pt x="3594" y="1318"/>
                      <a:pt x="3581" y="1318"/>
                    </a:cubicBezTo>
                    <a:lnTo>
                      <a:pt x="3581" y="1318"/>
                    </a:lnTo>
                    <a:cubicBezTo>
                      <a:pt x="3579" y="1318"/>
                      <a:pt x="3579" y="1325"/>
                      <a:pt x="3580" y="1340"/>
                    </a:cubicBezTo>
                    <a:lnTo>
                      <a:pt x="3580" y="1340"/>
                    </a:lnTo>
                    <a:cubicBezTo>
                      <a:pt x="3571" y="1306"/>
                      <a:pt x="3561" y="1267"/>
                      <a:pt x="3549" y="1225"/>
                    </a:cubicBezTo>
                    <a:cubicBezTo>
                      <a:pt x="3343" y="464"/>
                      <a:pt x="2443" y="1"/>
                      <a:pt x="1805"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1"/>
              <p:cNvSpPr/>
              <p:nvPr/>
            </p:nvSpPr>
            <p:spPr>
              <a:xfrm>
                <a:off x="2954050" y="2965130"/>
                <a:ext cx="253109" cy="765968"/>
              </a:xfrm>
              <a:custGeom>
                <a:avLst/>
                <a:gdLst/>
                <a:ahLst/>
                <a:cxnLst/>
                <a:rect l="l" t="t" r="r" b="b"/>
                <a:pathLst>
                  <a:path w="7186" h="21745" extrusionOk="0">
                    <a:moveTo>
                      <a:pt x="7186" y="0"/>
                    </a:moveTo>
                    <a:cubicBezTo>
                      <a:pt x="7175" y="3"/>
                      <a:pt x="7168" y="3"/>
                      <a:pt x="7158" y="3"/>
                    </a:cubicBezTo>
                    <a:cubicBezTo>
                      <a:pt x="7086" y="10"/>
                      <a:pt x="7015" y="21"/>
                      <a:pt x="6940" y="32"/>
                    </a:cubicBezTo>
                    <a:cubicBezTo>
                      <a:pt x="6919" y="36"/>
                      <a:pt x="6894" y="36"/>
                      <a:pt x="6873" y="39"/>
                    </a:cubicBezTo>
                    <a:cubicBezTo>
                      <a:pt x="3640" y="501"/>
                      <a:pt x="1188" y="3134"/>
                      <a:pt x="893" y="6325"/>
                    </a:cubicBezTo>
                    <a:cubicBezTo>
                      <a:pt x="473" y="8173"/>
                      <a:pt x="1" y="10344"/>
                      <a:pt x="1255" y="11964"/>
                    </a:cubicBezTo>
                    <a:cubicBezTo>
                      <a:pt x="1390" y="12142"/>
                      <a:pt x="1557" y="12305"/>
                      <a:pt x="1749" y="12448"/>
                    </a:cubicBezTo>
                    <a:lnTo>
                      <a:pt x="2680" y="17739"/>
                    </a:lnTo>
                    <a:cubicBezTo>
                      <a:pt x="2676" y="17746"/>
                      <a:pt x="2673" y="17757"/>
                      <a:pt x="2676" y="17763"/>
                    </a:cubicBezTo>
                    <a:cubicBezTo>
                      <a:pt x="2684" y="17888"/>
                      <a:pt x="1461" y="21342"/>
                      <a:pt x="1461" y="21342"/>
                    </a:cubicBezTo>
                    <a:cubicBezTo>
                      <a:pt x="2995" y="21610"/>
                      <a:pt x="3663" y="21745"/>
                      <a:pt x="5019" y="21745"/>
                    </a:cubicBezTo>
                    <a:cubicBezTo>
                      <a:pt x="5313" y="21745"/>
                      <a:pt x="5639" y="21738"/>
                      <a:pt x="6013" y="21726"/>
                    </a:cubicBezTo>
                    <a:lnTo>
                      <a:pt x="7186" y="437"/>
                    </a:lnTo>
                    <a:lnTo>
                      <a:pt x="71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1"/>
              <p:cNvSpPr/>
              <p:nvPr/>
            </p:nvSpPr>
            <p:spPr>
              <a:xfrm>
                <a:off x="3411015" y="3089367"/>
                <a:ext cx="222324" cy="524254"/>
              </a:xfrm>
              <a:custGeom>
                <a:avLst/>
                <a:gdLst/>
                <a:ahLst/>
                <a:cxnLst/>
                <a:rect l="l" t="t" r="r" b="b"/>
                <a:pathLst>
                  <a:path w="6312" h="14883" extrusionOk="0">
                    <a:moveTo>
                      <a:pt x="4309" y="1"/>
                    </a:moveTo>
                    <a:cubicBezTo>
                      <a:pt x="3650" y="1"/>
                      <a:pt x="2840" y="347"/>
                      <a:pt x="2372" y="752"/>
                    </a:cubicBezTo>
                    <a:cubicBezTo>
                      <a:pt x="1597" y="1423"/>
                      <a:pt x="1157" y="2400"/>
                      <a:pt x="829" y="3374"/>
                    </a:cubicBezTo>
                    <a:cubicBezTo>
                      <a:pt x="1" y="5808"/>
                      <a:pt x="317" y="8803"/>
                      <a:pt x="598" y="11358"/>
                    </a:cubicBezTo>
                    <a:cubicBezTo>
                      <a:pt x="555" y="11362"/>
                      <a:pt x="513" y="11362"/>
                      <a:pt x="467" y="11362"/>
                    </a:cubicBezTo>
                    <a:lnTo>
                      <a:pt x="804" y="14883"/>
                    </a:lnTo>
                    <a:cubicBezTo>
                      <a:pt x="3519" y="14816"/>
                      <a:pt x="5456" y="13984"/>
                      <a:pt x="6227" y="13135"/>
                    </a:cubicBezTo>
                    <a:cubicBezTo>
                      <a:pt x="6188" y="13039"/>
                      <a:pt x="6167" y="12979"/>
                      <a:pt x="6163" y="12964"/>
                    </a:cubicBezTo>
                    <a:cubicBezTo>
                      <a:pt x="6163" y="12957"/>
                      <a:pt x="6159" y="12950"/>
                      <a:pt x="6156" y="12939"/>
                    </a:cubicBezTo>
                    <a:lnTo>
                      <a:pt x="6312" y="5023"/>
                    </a:lnTo>
                    <a:cubicBezTo>
                      <a:pt x="6035" y="3143"/>
                      <a:pt x="5659" y="1434"/>
                      <a:pt x="5278" y="538"/>
                    </a:cubicBezTo>
                    <a:cubicBezTo>
                      <a:pt x="5116" y="152"/>
                      <a:pt x="4745" y="1"/>
                      <a:pt x="4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1"/>
              <p:cNvSpPr/>
              <p:nvPr/>
            </p:nvSpPr>
            <p:spPr>
              <a:xfrm>
                <a:off x="2879586" y="3009125"/>
                <a:ext cx="401818" cy="389588"/>
              </a:xfrm>
              <a:custGeom>
                <a:avLst/>
                <a:gdLst/>
                <a:ahLst/>
                <a:cxnLst/>
                <a:rect l="l" t="t" r="r" b="b"/>
                <a:pathLst>
                  <a:path w="11408" h="11060" extrusionOk="0">
                    <a:moveTo>
                      <a:pt x="10226" y="0"/>
                    </a:moveTo>
                    <a:cubicBezTo>
                      <a:pt x="9830" y="0"/>
                      <a:pt x="9290" y="114"/>
                      <a:pt x="8539" y="247"/>
                    </a:cubicBezTo>
                    <a:cubicBezTo>
                      <a:pt x="7442" y="439"/>
                      <a:pt x="3209" y="4447"/>
                      <a:pt x="2389" y="5325"/>
                    </a:cubicBezTo>
                    <a:cubicBezTo>
                      <a:pt x="1395" y="6393"/>
                      <a:pt x="1" y="11060"/>
                      <a:pt x="663" y="11060"/>
                    </a:cubicBezTo>
                    <a:cubicBezTo>
                      <a:pt x="664" y="11060"/>
                      <a:pt x="664" y="11060"/>
                      <a:pt x="665" y="11060"/>
                    </a:cubicBezTo>
                    <a:cubicBezTo>
                      <a:pt x="2556" y="11028"/>
                      <a:pt x="4457" y="8093"/>
                      <a:pt x="5142" y="6953"/>
                    </a:cubicBezTo>
                    <a:cubicBezTo>
                      <a:pt x="6023" y="5485"/>
                      <a:pt x="8003" y="2049"/>
                      <a:pt x="8856" y="1946"/>
                    </a:cubicBezTo>
                    <a:cubicBezTo>
                      <a:pt x="9467" y="1867"/>
                      <a:pt x="11407" y="1160"/>
                      <a:pt x="11063" y="471"/>
                    </a:cubicBezTo>
                    <a:cubicBezTo>
                      <a:pt x="10889" y="122"/>
                      <a:pt x="10635" y="0"/>
                      <a:pt x="10226"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1"/>
              <p:cNvSpPr/>
              <p:nvPr/>
            </p:nvSpPr>
            <p:spPr>
              <a:xfrm>
                <a:off x="2794836" y="3064111"/>
                <a:ext cx="360256" cy="403467"/>
              </a:xfrm>
              <a:custGeom>
                <a:avLst/>
                <a:gdLst/>
                <a:ahLst/>
                <a:cxnLst/>
                <a:rect l="l" t="t" r="r" b="b"/>
                <a:pathLst>
                  <a:path w="10228" h="11454" extrusionOk="0">
                    <a:moveTo>
                      <a:pt x="7914" y="1"/>
                    </a:moveTo>
                    <a:cubicBezTo>
                      <a:pt x="7580" y="328"/>
                      <a:pt x="7204" y="683"/>
                      <a:pt x="6848" y="1024"/>
                    </a:cubicBezTo>
                    <a:cubicBezTo>
                      <a:pt x="5807" y="2008"/>
                      <a:pt x="4517" y="3238"/>
                      <a:pt x="3458" y="4421"/>
                    </a:cubicBezTo>
                    <a:cubicBezTo>
                      <a:pt x="1064" y="7108"/>
                      <a:pt x="1" y="8991"/>
                      <a:pt x="214" y="10210"/>
                    </a:cubicBezTo>
                    <a:cubicBezTo>
                      <a:pt x="275" y="10565"/>
                      <a:pt x="445" y="10867"/>
                      <a:pt x="722" y="11112"/>
                    </a:cubicBezTo>
                    <a:cubicBezTo>
                      <a:pt x="977" y="11339"/>
                      <a:pt x="1304" y="11454"/>
                      <a:pt x="1670" y="11454"/>
                    </a:cubicBezTo>
                    <a:cubicBezTo>
                      <a:pt x="1907" y="11454"/>
                      <a:pt x="2161" y="11406"/>
                      <a:pt x="2420" y="11308"/>
                    </a:cubicBezTo>
                    <a:cubicBezTo>
                      <a:pt x="3526" y="10888"/>
                      <a:pt x="8849" y="5345"/>
                      <a:pt x="10228" y="1661"/>
                    </a:cubicBezTo>
                    <a:cubicBezTo>
                      <a:pt x="9264" y="967"/>
                      <a:pt x="8877" y="690"/>
                      <a:pt x="7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1"/>
              <p:cNvSpPr/>
              <p:nvPr/>
            </p:nvSpPr>
            <p:spPr>
              <a:xfrm>
                <a:off x="3284278" y="2983376"/>
                <a:ext cx="178226" cy="91515"/>
              </a:xfrm>
              <a:custGeom>
                <a:avLst/>
                <a:gdLst/>
                <a:ahLst/>
                <a:cxnLst/>
                <a:rect l="l" t="t" r="r" b="b"/>
                <a:pathLst>
                  <a:path w="5060" h="2598" extrusionOk="0">
                    <a:moveTo>
                      <a:pt x="5060" y="1"/>
                    </a:moveTo>
                    <a:lnTo>
                      <a:pt x="0" y="246"/>
                    </a:lnTo>
                    <a:cubicBezTo>
                      <a:pt x="321" y="1610"/>
                      <a:pt x="1353" y="2597"/>
                      <a:pt x="2545" y="2597"/>
                    </a:cubicBezTo>
                    <a:cubicBezTo>
                      <a:pt x="2580" y="2597"/>
                      <a:pt x="2615" y="2597"/>
                      <a:pt x="2651" y="2595"/>
                    </a:cubicBezTo>
                    <a:cubicBezTo>
                      <a:pt x="3884" y="2534"/>
                      <a:pt x="4865" y="1429"/>
                      <a:pt x="50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1"/>
              <p:cNvSpPr/>
              <p:nvPr/>
            </p:nvSpPr>
            <p:spPr>
              <a:xfrm>
                <a:off x="3247468" y="2997114"/>
                <a:ext cx="127048" cy="63018"/>
              </a:xfrm>
              <a:custGeom>
                <a:avLst/>
                <a:gdLst/>
                <a:ahLst/>
                <a:cxnLst/>
                <a:rect l="l" t="t" r="r" b="b"/>
                <a:pathLst>
                  <a:path w="3607" h="1789" extrusionOk="0">
                    <a:moveTo>
                      <a:pt x="848" y="508"/>
                    </a:moveTo>
                    <a:cubicBezTo>
                      <a:pt x="859" y="508"/>
                      <a:pt x="870" y="508"/>
                      <a:pt x="881" y="509"/>
                    </a:cubicBezTo>
                    <a:lnTo>
                      <a:pt x="2793" y="655"/>
                    </a:lnTo>
                    <a:cubicBezTo>
                      <a:pt x="2874" y="659"/>
                      <a:pt x="2953" y="698"/>
                      <a:pt x="3007" y="762"/>
                    </a:cubicBezTo>
                    <a:cubicBezTo>
                      <a:pt x="3059" y="826"/>
                      <a:pt x="3088" y="904"/>
                      <a:pt x="3081" y="990"/>
                    </a:cubicBezTo>
                    <a:cubicBezTo>
                      <a:pt x="3074" y="1071"/>
                      <a:pt x="3035" y="1146"/>
                      <a:pt x="2974" y="1203"/>
                    </a:cubicBezTo>
                    <a:cubicBezTo>
                      <a:pt x="2917" y="1250"/>
                      <a:pt x="2846" y="1278"/>
                      <a:pt x="2773" y="1278"/>
                    </a:cubicBezTo>
                    <a:cubicBezTo>
                      <a:pt x="2764" y="1278"/>
                      <a:pt x="2755" y="1278"/>
                      <a:pt x="2746" y="1277"/>
                    </a:cubicBezTo>
                    <a:lnTo>
                      <a:pt x="835" y="1132"/>
                    </a:lnTo>
                    <a:cubicBezTo>
                      <a:pt x="661" y="1121"/>
                      <a:pt x="533" y="968"/>
                      <a:pt x="544" y="798"/>
                    </a:cubicBezTo>
                    <a:cubicBezTo>
                      <a:pt x="550" y="716"/>
                      <a:pt x="590" y="637"/>
                      <a:pt x="654" y="584"/>
                    </a:cubicBezTo>
                    <a:cubicBezTo>
                      <a:pt x="707" y="538"/>
                      <a:pt x="773" y="508"/>
                      <a:pt x="848" y="508"/>
                    </a:cubicBezTo>
                    <a:close/>
                    <a:moveTo>
                      <a:pt x="859" y="0"/>
                    </a:moveTo>
                    <a:cubicBezTo>
                      <a:pt x="662" y="0"/>
                      <a:pt x="472" y="68"/>
                      <a:pt x="320" y="197"/>
                    </a:cubicBezTo>
                    <a:cubicBezTo>
                      <a:pt x="153" y="339"/>
                      <a:pt x="50" y="542"/>
                      <a:pt x="35" y="758"/>
                    </a:cubicBezTo>
                    <a:cubicBezTo>
                      <a:pt x="0" y="1213"/>
                      <a:pt x="342" y="1608"/>
                      <a:pt x="796" y="1644"/>
                    </a:cubicBezTo>
                    <a:lnTo>
                      <a:pt x="2708" y="1785"/>
                    </a:lnTo>
                    <a:cubicBezTo>
                      <a:pt x="2729" y="1789"/>
                      <a:pt x="2751" y="1789"/>
                      <a:pt x="2772" y="1789"/>
                    </a:cubicBezTo>
                    <a:cubicBezTo>
                      <a:pt x="2967" y="1789"/>
                      <a:pt x="3156" y="1718"/>
                      <a:pt x="3308" y="1590"/>
                    </a:cubicBezTo>
                    <a:cubicBezTo>
                      <a:pt x="3471" y="1444"/>
                      <a:pt x="3575" y="1245"/>
                      <a:pt x="3589" y="1025"/>
                    </a:cubicBezTo>
                    <a:cubicBezTo>
                      <a:pt x="3607" y="808"/>
                      <a:pt x="3535" y="595"/>
                      <a:pt x="3394" y="428"/>
                    </a:cubicBezTo>
                    <a:cubicBezTo>
                      <a:pt x="3251" y="261"/>
                      <a:pt x="3049" y="161"/>
                      <a:pt x="2832" y="144"/>
                    </a:cubicBezTo>
                    <a:lnTo>
                      <a:pt x="917" y="2"/>
                    </a:lnTo>
                    <a:cubicBezTo>
                      <a:pt x="898" y="1"/>
                      <a:pt x="879" y="0"/>
                      <a:pt x="8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1"/>
              <p:cNvSpPr/>
              <p:nvPr/>
            </p:nvSpPr>
            <p:spPr>
              <a:xfrm>
                <a:off x="2547526" y="3548659"/>
                <a:ext cx="91896" cy="1010887"/>
              </a:xfrm>
              <a:custGeom>
                <a:avLst/>
                <a:gdLst/>
                <a:ahLst/>
                <a:cxnLst/>
                <a:rect l="l" t="t" r="r" b="b"/>
                <a:pathLst>
                  <a:path w="2609" h="28698" extrusionOk="0">
                    <a:moveTo>
                      <a:pt x="1" y="0"/>
                    </a:moveTo>
                    <a:lnTo>
                      <a:pt x="1" y="28698"/>
                    </a:lnTo>
                    <a:lnTo>
                      <a:pt x="2609" y="28698"/>
                    </a:lnTo>
                    <a:lnTo>
                      <a:pt x="26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1"/>
              <p:cNvSpPr/>
              <p:nvPr/>
            </p:nvSpPr>
            <p:spPr>
              <a:xfrm>
                <a:off x="1704539" y="3454539"/>
                <a:ext cx="1777680" cy="131178"/>
              </a:xfrm>
              <a:custGeom>
                <a:avLst/>
                <a:gdLst/>
                <a:ahLst/>
                <a:cxnLst/>
                <a:rect l="l" t="t" r="r" b="b"/>
                <a:pathLst>
                  <a:path w="50470" h="3724" extrusionOk="0">
                    <a:moveTo>
                      <a:pt x="25237" y="0"/>
                    </a:moveTo>
                    <a:cubicBezTo>
                      <a:pt x="11300" y="0"/>
                      <a:pt x="0" y="891"/>
                      <a:pt x="0" y="1990"/>
                    </a:cubicBezTo>
                    <a:cubicBezTo>
                      <a:pt x="0" y="2533"/>
                      <a:pt x="12739" y="3720"/>
                      <a:pt x="25237" y="3724"/>
                    </a:cubicBezTo>
                    <a:cubicBezTo>
                      <a:pt x="25278" y="3724"/>
                      <a:pt x="25319" y="3724"/>
                      <a:pt x="25360" y="3724"/>
                    </a:cubicBezTo>
                    <a:cubicBezTo>
                      <a:pt x="38052" y="3724"/>
                      <a:pt x="50469" y="2542"/>
                      <a:pt x="50469" y="1990"/>
                    </a:cubicBezTo>
                    <a:cubicBezTo>
                      <a:pt x="50469" y="891"/>
                      <a:pt x="39173" y="0"/>
                      <a:pt x="25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1"/>
              <p:cNvSpPr/>
              <p:nvPr/>
            </p:nvSpPr>
            <p:spPr>
              <a:xfrm>
                <a:off x="1704539" y="3478809"/>
                <a:ext cx="1777680" cy="45828"/>
              </a:xfrm>
              <a:custGeom>
                <a:avLst/>
                <a:gdLst/>
                <a:ahLst/>
                <a:cxnLst/>
                <a:rect l="l" t="t" r="r" b="b"/>
                <a:pathLst>
                  <a:path w="50470" h="1301" extrusionOk="0">
                    <a:moveTo>
                      <a:pt x="0" y="0"/>
                    </a:moveTo>
                    <a:lnTo>
                      <a:pt x="0" y="1301"/>
                    </a:lnTo>
                    <a:lnTo>
                      <a:pt x="50469" y="1301"/>
                    </a:lnTo>
                    <a:lnTo>
                      <a:pt x="50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1"/>
              <p:cNvSpPr/>
              <p:nvPr/>
            </p:nvSpPr>
            <p:spPr>
              <a:xfrm>
                <a:off x="1704539" y="3439886"/>
                <a:ext cx="1777680" cy="84751"/>
              </a:xfrm>
              <a:custGeom>
                <a:avLst/>
                <a:gdLst/>
                <a:ahLst/>
                <a:cxnLst/>
                <a:rect l="l" t="t" r="r" b="b"/>
                <a:pathLst>
                  <a:path w="50470" h="2406" extrusionOk="0">
                    <a:moveTo>
                      <a:pt x="25237" y="0"/>
                    </a:moveTo>
                    <a:cubicBezTo>
                      <a:pt x="12618" y="0"/>
                      <a:pt x="3" y="646"/>
                      <a:pt x="0" y="1105"/>
                    </a:cubicBezTo>
                    <a:cubicBezTo>
                      <a:pt x="0" y="2207"/>
                      <a:pt x="11300" y="2406"/>
                      <a:pt x="25237" y="2406"/>
                    </a:cubicBezTo>
                    <a:cubicBezTo>
                      <a:pt x="39173" y="2406"/>
                      <a:pt x="50469" y="2207"/>
                      <a:pt x="50469" y="1105"/>
                    </a:cubicBezTo>
                    <a:cubicBezTo>
                      <a:pt x="50469" y="646"/>
                      <a:pt x="37855" y="0"/>
                      <a:pt x="25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1"/>
              <p:cNvSpPr/>
              <p:nvPr/>
            </p:nvSpPr>
            <p:spPr>
              <a:xfrm>
                <a:off x="2889343" y="3426465"/>
                <a:ext cx="594168" cy="112086"/>
              </a:xfrm>
              <a:custGeom>
                <a:avLst/>
                <a:gdLst/>
                <a:ahLst/>
                <a:cxnLst/>
                <a:rect l="l" t="t" r="r" b="b"/>
                <a:pathLst>
                  <a:path w="16869" h="3182" extrusionOk="0">
                    <a:moveTo>
                      <a:pt x="10680" y="1"/>
                    </a:moveTo>
                    <a:cubicBezTo>
                      <a:pt x="8022" y="1"/>
                      <a:pt x="4918" y="401"/>
                      <a:pt x="3495" y="401"/>
                    </a:cubicBezTo>
                    <a:cubicBezTo>
                      <a:pt x="3236" y="401"/>
                      <a:pt x="3032" y="388"/>
                      <a:pt x="2897" y="356"/>
                    </a:cubicBezTo>
                    <a:cubicBezTo>
                      <a:pt x="2341" y="228"/>
                      <a:pt x="1748" y="152"/>
                      <a:pt x="1253" y="152"/>
                    </a:cubicBezTo>
                    <a:cubicBezTo>
                      <a:pt x="652" y="152"/>
                      <a:pt x="196" y="265"/>
                      <a:pt x="125" y="534"/>
                    </a:cubicBezTo>
                    <a:cubicBezTo>
                      <a:pt x="1" y="1027"/>
                      <a:pt x="623" y="1611"/>
                      <a:pt x="1518" y="1838"/>
                    </a:cubicBezTo>
                    <a:cubicBezTo>
                      <a:pt x="2136" y="1998"/>
                      <a:pt x="6304" y="3167"/>
                      <a:pt x="9943" y="3181"/>
                    </a:cubicBezTo>
                    <a:cubicBezTo>
                      <a:pt x="10043" y="3181"/>
                      <a:pt x="10141" y="3181"/>
                      <a:pt x="10240" y="3181"/>
                    </a:cubicBezTo>
                    <a:cubicBezTo>
                      <a:pt x="12946" y="3181"/>
                      <a:pt x="15222" y="3030"/>
                      <a:pt x="16257" y="2495"/>
                    </a:cubicBezTo>
                    <a:cubicBezTo>
                      <a:pt x="16634" y="2303"/>
                      <a:pt x="16865" y="2030"/>
                      <a:pt x="16865" y="1731"/>
                    </a:cubicBezTo>
                    <a:cubicBezTo>
                      <a:pt x="16869" y="587"/>
                      <a:pt x="14598" y="15"/>
                      <a:pt x="10764" y="1"/>
                    </a:cubicBezTo>
                    <a:cubicBezTo>
                      <a:pt x="10736" y="1"/>
                      <a:pt x="10708" y="1"/>
                      <a:pt x="10680"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1"/>
              <p:cNvSpPr/>
              <p:nvPr/>
            </p:nvSpPr>
            <p:spPr>
              <a:xfrm>
                <a:off x="3088501" y="3027689"/>
                <a:ext cx="525062" cy="530171"/>
              </a:xfrm>
              <a:custGeom>
                <a:avLst/>
                <a:gdLst/>
                <a:ahLst/>
                <a:cxnLst/>
                <a:rect l="l" t="t" r="r" b="b"/>
                <a:pathLst>
                  <a:path w="14907" h="15051" extrusionOk="0">
                    <a:moveTo>
                      <a:pt x="12140" y="1"/>
                    </a:moveTo>
                    <a:cubicBezTo>
                      <a:pt x="11517" y="1"/>
                      <a:pt x="10873" y="244"/>
                      <a:pt x="10380" y="637"/>
                    </a:cubicBezTo>
                    <a:cubicBezTo>
                      <a:pt x="9580" y="1276"/>
                      <a:pt x="9214" y="8558"/>
                      <a:pt x="9392" y="11123"/>
                    </a:cubicBezTo>
                    <a:cubicBezTo>
                      <a:pt x="8084" y="11085"/>
                      <a:pt x="6361" y="11031"/>
                      <a:pt x="4713" y="11031"/>
                    </a:cubicBezTo>
                    <a:cubicBezTo>
                      <a:pt x="2766" y="11031"/>
                      <a:pt x="924" y="11107"/>
                      <a:pt x="0" y="11379"/>
                    </a:cubicBezTo>
                    <a:cubicBezTo>
                      <a:pt x="138" y="12537"/>
                      <a:pt x="207" y="13475"/>
                      <a:pt x="238" y="14854"/>
                    </a:cubicBezTo>
                    <a:cubicBezTo>
                      <a:pt x="1310" y="14857"/>
                      <a:pt x="3371" y="15051"/>
                      <a:pt x="5579" y="15051"/>
                    </a:cubicBezTo>
                    <a:cubicBezTo>
                      <a:pt x="8775" y="15051"/>
                      <a:pt x="12280" y="14645"/>
                      <a:pt x="13539" y="12665"/>
                    </a:cubicBezTo>
                    <a:cubicBezTo>
                      <a:pt x="14434" y="11254"/>
                      <a:pt x="14907" y="4694"/>
                      <a:pt x="14598" y="3053"/>
                    </a:cubicBezTo>
                    <a:cubicBezTo>
                      <a:pt x="14402" y="2023"/>
                      <a:pt x="14132" y="875"/>
                      <a:pt x="13247" y="310"/>
                    </a:cubicBezTo>
                    <a:cubicBezTo>
                      <a:pt x="12914" y="96"/>
                      <a:pt x="12532" y="1"/>
                      <a:pt x="12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2079677" y="3426465"/>
                <a:ext cx="513791" cy="37973"/>
              </a:xfrm>
              <a:custGeom>
                <a:avLst/>
                <a:gdLst/>
                <a:ahLst/>
                <a:cxnLst/>
                <a:rect l="l" t="t" r="r" b="b"/>
                <a:pathLst>
                  <a:path w="14587" h="1078" extrusionOk="0">
                    <a:moveTo>
                      <a:pt x="7292" y="1"/>
                    </a:moveTo>
                    <a:cubicBezTo>
                      <a:pt x="3265" y="1"/>
                      <a:pt x="0" y="257"/>
                      <a:pt x="0" y="576"/>
                    </a:cubicBezTo>
                    <a:cubicBezTo>
                      <a:pt x="0" y="733"/>
                      <a:pt x="3681" y="1074"/>
                      <a:pt x="7292" y="1078"/>
                    </a:cubicBezTo>
                    <a:cubicBezTo>
                      <a:pt x="10972" y="1078"/>
                      <a:pt x="14587" y="737"/>
                      <a:pt x="14587" y="576"/>
                    </a:cubicBezTo>
                    <a:cubicBezTo>
                      <a:pt x="14587" y="257"/>
                      <a:pt x="11321" y="1"/>
                      <a:pt x="7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2079677" y="3433510"/>
                <a:ext cx="513791" cy="13280"/>
              </a:xfrm>
              <a:custGeom>
                <a:avLst/>
                <a:gdLst/>
                <a:ahLst/>
                <a:cxnLst/>
                <a:rect l="l" t="t" r="r" b="b"/>
                <a:pathLst>
                  <a:path w="14587" h="377" extrusionOk="0">
                    <a:moveTo>
                      <a:pt x="0" y="0"/>
                    </a:moveTo>
                    <a:lnTo>
                      <a:pt x="0" y="376"/>
                    </a:lnTo>
                    <a:lnTo>
                      <a:pt x="14587" y="376"/>
                    </a:lnTo>
                    <a:lnTo>
                      <a:pt x="145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2079677" y="3422238"/>
                <a:ext cx="513791" cy="24552"/>
              </a:xfrm>
              <a:custGeom>
                <a:avLst/>
                <a:gdLst/>
                <a:ahLst/>
                <a:cxnLst/>
                <a:rect l="l" t="t" r="r" b="b"/>
                <a:pathLst>
                  <a:path w="14587" h="697" extrusionOk="0">
                    <a:moveTo>
                      <a:pt x="7292" y="0"/>
                    </a:moveTo>
                    <a:cubicBezTo>
                      <a:pt x="3646" y="0"/>
                      <a:pt x="0" y="188"/>
                      <a:pt x="0" y="320"/>
                    </a:cubicBezTo>
                    <a:cubicBezTo>
                      <a:pt x="0" y="636"/>
                      <a:pt x="3265" y="696"/>
                      <a:pt x="7292" y="696"/>
                    </a:cubicBezTo>
                    <a:cubicBezTo>
                      <a:pt x="11321" y="696"/>
                      <a:pt x="14587" y="636"/>
                      <a:pt x="14587" y="320"/>
                    </a:cubicBezTo>
                    <a:cubicBezTo>
                      <a:pt x="14587" y="188"/>
                      <a:pt x="10941" y="0"/>
                      <a:pt x="7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 name="Google Shape;578;p31"/>
              <p:cNvGrpSpPr/>
              <p:nvPr/>
            </p:nvGrpSpPr>
            <p:grpSpPr>
              <a:xfrm flipH="1">
                <a:off x="1995243" y="2880476"/>
                <a:ext cx="215035" cy="91515"/>
                <a:chOff x="2160993" y="2880476"/>
                <a:chExt cx="215035" cy="91515"/>
              </a:xfrm>
            </p:grpSpPr>
            <p:sp>
              <p:nvSpPr>
                <p:cNvPr id="579" name="Google Shape;579;p31"/>
                <p:cNvSpPr/>
                <p:nvPr/>
              </p:nvSpPr>
              <p:spPr>
                <a:xfrm>
                  <a:off x="2197803" y="2880476"/>
                  <a:ext cx="178226" cy="91515"/>
                </a:xfrm>
                <a:custGeom>
                  <a:avLst/>
                  <a:gdLst/>
                  <a:ahLst/>
                  <a:cxnLst/>
                  <a:rect l="l" t="t" r="r" b="b"/>
                  <a:pathLst>
                    <a:path w="5060" h="2598" extrusionOk="0">
                      <a:moveTo>
                        <a:pt x="5060" y="1"/>
                      </a:moveTo>
                      <a:lnTo>
                        <a:pt x="0" y="246"/>
                      </a:lnTo>
                      <a:cubicBezTo>
                        <a:pt x="321" y="1610"/>
                        <a:pt x="1353" y="2597"/>
                        <a:pt x="2545" y="2597"/>
                      </a:cubicBezTo>
                      <a:cubicBezTo>
                        <a:pt x="2580" y="2597"/>
                        <a:pt x="2615" y="2597"/>
                        <a:pt x="2651" y="2595"/>
                      </a:cubicBezTo>
                      <a:cubicBezTo>
                        <a:pt x="3884" y="2534"/>
                        <a:pt x="4865" y="1429"/>
                        <a:pt x="5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2160993" y="2894214"/>
                  <a:ext cx="127048" cy="63018"/>
                </a:xfrm>
                <a:custGeom>
                  <a:avLst/>
                  <a:gdLst/>
                  <a:ahLst/>
                  <a:cxnLst/>
                  <a:rect l="l" t="t" r="r" b="b"/>
                  <a:pathLst>
                    <a:path w="3607" h="1789" extrusionOk="0">
                      <a:moveTo>
                        <a:pt x="848" y="508"/>
                      </a:moveTo>
                      <a:cubicBezTo>
                        <a:pt x="859" y="508"/>
                        <a:pt x="870" y="508"/>
                        <a:pt x="881" y="509"/>
                      </a:cubicBezTo>
                      <a:lnTo>
                        <a:pt x="2793" y="655"/>
                      </a:lnTo>
                      <a:cubicBezTo>
                        <a:pt x="2874" y="659"/>
                        <a:pt x="2953" y="698"/>
                        <a:pt x="3007" y="762"/>
                      </a:cubicBezTo>
                      <a:cubicBezTo>
                        <a:pt x="3059" y="826"/>
                        <a:pt x="3088" y="904"/>
                        <a:pt x="3081" y="990"/>
                      </a:cubicBezTo>
                      <a:cubicBezTo>
                        <a:pt x="3074" y="1071"/>
                        <a:pt x="3035" y="1146"/>
                        <a:pt x="2974" y="1203"/>
                      </a:cubicBezTo>
                      <a:cubicBezTo>
                        <a:pt x="2917" y="1250"/>
                        <a:pt x="2846" y="1278"/>
                        <a:pt x="2773" y="1278"/>
                      </a:cubicBezTo>
                      <a:cubicBezTo>
                        <a:pt x="2764" y="1278"/>
                        <a:pt x="2755" y="1278"/>
                        <a:pt x="2746" y="1277"/>
                      </a:cubicBezTo>
                      <a:lnTo>
                        <a:pt x="835" y="1132"/>
                      </a:lnTo>
                      <a:cubicBezTo>
                        <a:pt x="661" y="1121"/>
                        <a:pt x="533" y="968"/>
                        <a:pt x="544" y="798"/>
                      </a:cubicBezTo>
                      <a:cubicBezTo>
                        <a:pt x="550" y="716"/>
                        <a:pt x="590" y="637"/>
                        <a:pt x="654" y="584"/>
                      </a:cubicBezTo>
                      <a:cubicBezTo>
                        <a:pt x="707" y="538"/>
                        <a:pt x="773" y="508"/>
                        <a:pt x="848" y="508"/>
                      </a:cubicBezTo>
                      <a:close/>
                      <a:moveTo>
                        <a:pt x="859" y="0"/>
                      </a:moveTo>
                      <a:cubicBezTo>
                        <a:pt x="662" y="0"/>
                        <a:pt x="472" y="68"/>
                        <a:pt x="320" y="197"/>
                      </a:cubicBezTo>
                      <a:cubicBezTo>
                        <a:pt x="153" y="339"/>
                        <a:pt x="50" y="542"/>
                        <a:pt x="35" y="758"/>
                      </a:cubicBezTo>
                      <a:cubicBezTo>
                        <a:pt x="0" y="1213"/>
                        <a:pt x="342" y="1608"/>
                        <a:pt x="796" y="1644"/>
                      </a:cubicBezTo>
                      <a:lnTo>
                        <a:pt x="2708" y="1785"/>
                      </a:lnTo>
                      <a:cubicBezTo>
                        <a:pt x="2729" y="1789"/>
                        <a:pt x="2751" y="1789"/>
                        <a:pt x="2772" y="1789"/>
                      </a:cubicBezTo>
                      <a:cubicBezTo>
                        <a:pt x="2967" y="1789"/>
                        <a:pt x="3156" y="1718"/>
                        <a:pt x="3308" y="1590"/>
                      </a:cubicBezTo>
                      <a:cubicBezTo>
                        <a:pt x="3471" y="1444"/>
                        <a:pt x="3575" y="1245"/>
                        <a:pt x="3589" y="1025"/>
                      </a:cubicBezTo>
                      <a:cubicBezTo>
                        <a:pt x="3607" y="808"/>
                        <a:pt x="3535" y="595"/>
                        <a:pt x="3394" y="428"/>
                      </a:cubicBezTo>
                      <a:cubicBezTo>
                        <a:pt x="3251" y="261"/>
                        <a:pt x="3049" y="161"/>
                        <a:pt x="2832" y="144"/>
                      </a:cubicBezTo>
                      <a:lnTo>
                        <a:pt x="917" y="2"/>
                      </a:lnTo>
                      <a:cubicBezTo>
                        <a:pt x="898" y="1"/>
                        <a:pt x="879" y="0"/>
                        <a:pt x="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31"/>
              <p:cNvGrpSpPr/>
              <p:nvPr/>
            </p:nvGrpSpPr>
            <p:grpSpPr>
              <a:xfrm rot="-3770986">
                <a:off x="2006437" y="4491958"/>
                <a:ext cx="145667" cy="275875"/>
                <a:chOff x="3870325" y="3113821"/>
                <a:chExt cx="75950" cy="143850"/>
              </a:xfrm>
            </p:grpSpPr>
            <p:sp>
              <p:nvSpPr>
                <p:cNvPr id="582" name="Google Shape;582;p31"/>
                <p:cNvSpPr/>
                <p:nvPr/>
              </p:nvSpPr>
              <p:spPr>
                <a:xfrm>
                  <a:off x="3870325" y="3113821"/>
                  <a:ext cx="75950" cy="143850"/>
                </a:xfrm>
                <a:custGeom>
                  <a:avLst/>
                  <a:gdLst/>
                  <a:ahLst/>
                  <a:cxnLst/>
                  <a:rect l="l" t="t" r="r" b="b"/>
                  <a:pathLst>
                    <a:path w="3038" h="5754" extrusionOk="0">
                      <a:moveTo>
                        <a:pt x="1152" y="1"/>
                      </a:moveTo>
                      <a:cubicBezTo>
                        <a:pt x="708" y="1"/>
                        <a:pt x="334" y="34"/>
                        <a:pt x="245" y="139"/>
                      </a:cubicBezTo>
                      <a:cubicBezTo>
                        <a:pt x="0" y="437"/>
                        <a:pt x="226" y="5007"/>
                        <a:pt x="463" y="5676"/>
                      </a:cubicBezTo>
                      <a:cubicBezTo>
                        <a:pt x="481" y="5729"/>
                        <a:pt x="501" y="5753"/>
                        <a:pt x="524" y="5753"/>
                      </a:cubicBezTo>
                      <a:cubicBezTo>
                        <a:pt x="790" y="5753"/>
                        <a:pt x="1377" y="2375"/>
                        <a:pt x="2789" y="2330"/>
                      </a:cubicBezTo>
                      <a:cubicBezTo>
                        <a:pt x="3037" y="2323"/>
                        <a:pt x="2973" y="110"/>
                        <a:pt x="2973" y="110"/>
                      </a:cubicBezTo>
                      <a:cubicBezTo>
                        <a:pt x="2973" y="110"/>
                        <a:pt x="1950" y="1"/>
                        <a:pt x="1152" y="1"/>
                      </a:cubicBezTo>
                      <a:close/>
                    </a:path>
                  </a:pathLst>
                </a:custGeom>
                <a:solidFill>
                  <a:srgbClr val="E64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3913800" y="3156946"/>
                  <a:ext cx="16000" cy="27800"/>
                </a:xfrm>
                <a:custGeom>
                  <a:avLst/>
                  <a:gdLst/>
                  <a:ahLst/>
                  <a:cxnLst/>
                  <a:rect l="l" t="t" r="r" b="b"/>
                  <a:pathLst>
                    <a:path w="640" h="1112" extrusionOk="0">
                      <a:moveTo>
                        <a:pt x="169" y="1"/>
                      </a:moveTo>
                      <a:cubicBezTo>
                        <a:pt x="150" y="1"/>
                        <a:pt x="131" y="4"/>
                        <a:pt x="113" y="11"/>
                      </a:cubicBezTo>
                      <a:cubicBezTo>
                        <a:pt x="64" y="30"/>
                        <a:pt x="30" y="63"/>
                        <a:pt x="15" y="108"/>
                      </a:cubicBezTo>
                      <a:cubicBezTo>
                        <a:pt x="4" y="143"/>
                        <a:pt x="0" y="183"/>
                        <a:pt x="15" y="221"/>
                      </a:cubicBezTo>
                      <a:lnTo>
                        <a:pt x="305" y="1004"/>
                      </a:lnTo>
                      <a:cubicBezTo>
                        <a:pt x="329" y="1069"/>
                        <a:pt x="393" y="1111"/>
                        <a:pt x="461" y="1111"/>
                      </a:cubicBezTo>
                      <a:cubicBezTo>
                        <a:pt x="479" y="1111"/>
                        <a:pt x="498" y="1108"/>
                        <a:pt x="516" y="1102"/>
                      </a:cubicBezTo>
                      <a:cubicBezTo>
                        <a:pt x="598" y="1068"/>
                        <a:pt x="640" y="974"/>
                        <a:pt x="610" y="891"/>
                      </a:cubicBezTo>
                      <a:lnTo>
                        <a:pt x="324" y="108"/>
                      </a:lnTo>
                      <a:cubicBezTo>
                        <a:pt x="298" y="41"/>
                        <a:pt x="234" y="1"/>
                        <a:pt x="169"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1"/>
                <p:cNvSpPr/>
                <p:nvPr/>
              </p:nvSpPr>
              <p:spPr>
                <a:xfrm>
                  <a:off x="3895725" y="3165971"/>
                  <a:ext cx="25425" cy="27375"/>
                </a:xfrm>
                <a:custGeom>
                  <a:avLst/>
                  <a:gdLst/>
                  <a:ahLst/>
                  <a:cxnLst/>
                  <a:rect l="l" t="t" r="r" b="b"/>
                  <a:pathLst>
                    <a:path w="1017" h="1095" extrusionOk="0">
                      <a:moveTo>
                        <a:pt x="174" y="0"/>
                      </a:moveTo>
                      <a:cubicBezTo>
                        <a:pt x="137" y="0"/>
                        <a:pt x="99" y="14"/>
                        <a:pt x="68" y="41"/>
                      </a:cubicBezTo>
                      <a:cubicBezTo>
                        <a:pt x="46" y="60"/>
                        <a:pt x="30" y="82"/>
                        <a:pt x="20" y="109"/>
                      </a:cubicBezTo>
                      <a:cubicBezTo>
                        <a:pt x="1" y="161"/>
                        <a:pt x="11" y="225"/>
                        <a:pt x="49" y="270"/>
                      </a:cubicBezTo>
                      <a:lnTo>
                        <a:pt x="708" y="1038"/>
                      </a:lnTo>
                      <a:cubicBezTo>
                        <a:pt x="742" y="1076"/>
                        <a:pt x="788" y="1095"/>
                        <a:pt x="833" y="1095"/>
                      </a:cubicBezTo>
                      <a:cubicBezTo>
                        <a:pt x="870" y="1095"/>
                        <a:pt x="907" y="1082"/>
                        <a:pt x="937" y="1057"/>
                      </a:cubicBezTo>
                      <a:cubicBezTo>
                        <a:pt x="1005" y="997"/>
                        <a:pt x="1017" y="895"/>
                        <a:pt x="956" y="824"/>
                      </a:cubicBezTo>
                      <a:lnTo>
                        <a:pt x="298" y="60"/>
                      </a:lnTo>
                      <a:cubicBezTo>
                        <a:pt x="266" y="20"/>
                        <a:pt x="221" y="0"/>
                        <a:pt x="174"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1"/>
                <p:cNvSpPr/>
                <p:nvPr/>
              </p:nvSpPr>
              <p:spPr>
                <a:xfrm>
                  <a:off x="3885475" y="3185621"/>
                  <a:ext cx="30300" cy="20925"/>
                </a:xfrm>
                <a:custGeom>
                  <a:avLst/>
                  <a:gdLst/>
                  <a:ahLst/>
                  <a:cxnLst/>
                  <a:rect l="l" t="t" r="r" b="b"/>
                  <a:pathLst>
                    <a:path w="1212" h="837" extrusionOk="0">
                      <a:moveTo>
                        <a:pt x="182" y="0"/>
                      </a:moveTo>
                      <a:cubicBezTo>
                        <a:pt x="127" y="0"/>
                        <a:pt x="71" y="29"/>
                        <a:pt x="41" y="80"/>
                      </a:cubicBezTo>
                      <a:cubicBezTo>
                        <a:pt x="34" y="87"/>
                        <a:pt x="30" y="98"/>
                        <a:pt x="27" y="109"/>
                      </a:cubicBezTo>
                      <a:cubicBezTo>
                        <a:pt x="0" y="181"/>
                        <a:pt x="27" y="264"/>
                        <a:pt x="94" y="305"/>
                      </a:cubicBezTo>
                      <a:lnTo>
                        <a:pt x="941" y="813"/>
                      </a:lnTo>
                      <a:cubicBezTo>
                        <a:pt x="967" y="829"/>
                        <a:pt x="996" y="836"/>
                        <a:pt x="1025" y="836"/>
                      </a:cubicBezTo>
                      <a:cubicBezTo>
                        <a:pt x="1080" y="836"/>
                        <a:pt x="1133" y="809"/>
                        <a:pt x="1163" y="757"/>
                      </a:cubicBezTo>
                      <a:cubicBezTo>
                        <a:pt x="1212" y="678"/>
                        <a:pt x="1186" y="580"/>
                        <a:pt x="1111" y="535"/>
                      </a:cubicBezTo>
                      <a:lnTo>
                        <a:pt x="263" y="23"/>
                      </a:lnTo>
                      <a:cubicBezTo>
                        <a:pt x="238" y="8"/>
                        <a:pt x="210" y="0"/>
                        <a:pt x="182"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6" name="Google Shape;586;p31"/>
            <p:cNvGrpSpPr/>
            <p:nvPr/>
          </p:nvGrpSpPr>
          <p:grpSpPr>
            <a:xfrm>
              <a:off x="2812426" y="3853037"/>
              <a:ext cx="1308977" cy="1216866"/>
              <a:chOff x="2783757" y="3771888"/>
              <a:chExt cx="1391640" cy="1293713"/>
            </a:xfrm>
          </p:grpSpPr>
          <p:grpSp>
            <p:nvGrpSpPr>
              <p:cNvPr id="587" name="Google Shape;587;p31"/>
              <p:cNvGrpSpPr/>
              <p:nvPr/>
            </p:nvGrpSpPr>
            <p:grpSpPr>
              <a:xfrm rot="1083920">
                <a:off x="2921547" y="3889796"/>
                <a:ext cx="925105" cy="1035741"/>
                <a:chOff x="7377716" y="2755856"/>
                <a:chExt cx="925108" cy="1035745"/>
              </a:xfrm>
            </p:grpSpPr>
            <p:grpSp>
              <p:nvGrpSpPr>
                <p:cNvPr id="588" name="Google Shape;588;p31"/>
                <p:cNvGrpSpPr/>
                <p:nvPr/>
              </p:nvGrpSpPr>
              <p:grpSpPr>
                <a:xfrm rot="-2700000">
                  <a:off x="7520241" y="2994927"/>
                  <a:ext cx="640058" cy="668242"/>
                  <a:chOff x="6516291" y="2235435"/>
                  <a:chExt cx="640064" cy="668249"/>
                </a:xfrm>
              </p:grpSpPr>
              <p:sp>
                <p:nvSpPr>
                  <p:cNvPr id="589" name="Google Shape;589;p31"/>
                  <p:cNvSpPr/>
                  <p:nvPr/>
                </p:nvSpPr>
                <p:spPr>
                  <a:xfrm>
                    <a:off x="6516291" y="2235435"/>
                    <a:ext cx="640064" cy="668249"/>
                  </a:xfrm>
                  <a:custGeom>
                    <a:avLst/>
                    <a:gdLst/>
                    <a:ahLst/>
                    <a:cxnLst/>
                    <a:rect l="l" t="t" r="r" b="b"/>
                    <a:pathLst>
                      <a:path w="48804" h="50953" extrusionOk="0">
                        <a:moveTo>
                          <a:pt x="18355" y="1"/>
                        </a:moveTo>
                        <a:lnTo>
                          <a:pt x="1" y="33086"/>
                        </a:lnTo>
                        <a:lnTo>
                          <a:pt x="31935" y="50953"/>
                        </a:lnTo>
                        <a:lnTo>
                          <a:pt x="48804" y="15880"/>
                        </a:lnTo>
                        <a:lnTo>
                          <a:pt x="183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1"/>
                  <p:cNvSpPr/>
                  <p:nvPr/>
                </p:nvSpPr>
                <p:spPr>
                  <a:xfrm>
                    <a:off x="6581062" y="2386107"/>
                    <a:ext cx="329003" cy="457517"/>
                  </a:xfrm>
                  <a:custGeom>
                    <a:avLst/>
                    <a:gdLst/>
                    <a:ahLst/>
                    <a:cxnLst/>
                    <a:rect l="l" t="t" r="r" b="b"/>
                    <a:pathLst>
                      <a:path w="25086" h="34885" extrusionOk="0">
                        <a:moveTo>
                          <a:pt x="11114" y="1"/>
                        </a:moveTo>
                        <a:lnTo>
                          <a:pt x="0" y="19381"/>
                        </a:lnTo>
                        <a:lnTo>
                          <a:pt x="25086" y="34885"/>
                        </a:lnTo>
                        <a:cubicBezTo>
                          <a:pt x="25086" y="34885"/>
                          <a:pt x="19265" y="27591"/>
                          <a:pt x="17351" y="22174"/>
                        </a:cubicBezTo>
                        <a:cubicBezTo>
                          <a:pt x="15433" y="16758"/>
                          <a:pt x="11114" y="1"/>
                          <a:pt x="11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1" name="Google Shape;591;p31"/>
                <p:cNvSpPr/>
                <p:nvPr/>
              </p:nvSpPr>
              <p:spPr>
                <a:xfrm>
                  <a:off x="7734517" y="2768892"/>
                  <a:ext cx="208306" cy="351023"/>
                </a:xfrm>
                <a:custGeom>
                  <a:avLst/>
                  <a:gdLst/>
                  <a:ahLst/>
                  <a:cxnLst/>
                  <a:rect l="l" t="t" r="r" b="b"/>
                  <a:pathLst>
                    <a:path w="15883" h="26765" extrusionOk="0">
                      <a:moveTo>
                        <a:pt x="959" y="0"/>
                      </a:moveTo>
                      <a:cubicBezTo>
                        <a:pt x="512" y="0"/>
                        <a:pt x="112" y="348"/>
                        <a:pt x="58" y="809"/>
                      </a:cubicBezTo>
                      <a:cubicBezTo>
                        <a:pt x="0" y="1312"/>
                        <a:pt x="359" y="1765"/>
                        <a:pt x="863" y="1827"/>
                      </a:cubicBezTo>
                      <a:cubicBezTo>
                        <a:pt x="920" y="1831"/>
                        <a:pt x="7108" y="3176"/>
                        <a:pt x="13985" y="26109"/>
                      </a:cubicBezTo>
                      <a:cubicBezTo>
                        <a:pt x="14105" y="26509"/>
                        <a:pt x="14467" y="26764"/>
                        <a:pt x="14863" y="26764"/>
                      </a:cubicBezTo>
                      <a:cubicBezTo>
                        <a:pt x="14950" y="26764"/>
                        <a:pt x="15036" y="26749"/>
                        <a:pt x="15124" y="26724"/>
                      </a:cubicBezTo>
                      <a:cubicBezTo>
                        <a:pt x="15611" y="26579"/>
                        <a:pt x="15883" y="26067"/>
                        <a:pt x="15738" y="25585"/>
                      </a:cubicBezTo>
                      <a:cubicBezTo>
                        <a:pt x="8532" y="1551"/>
                        <a:pt x="1815" y="95"/>
                        <a:pt x="1072" y="8"/>
                      </a:cubicBezTo>
                      <a:cubicBezTo>
                        <a:pt x="1034" y="3"/>
                        <a:pt x="996" y="0"/>
                        <a:pt x="959"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1"/>
                <p:cNvSpPr/>
                <p:nvPr/>
              </p:nvSpPr>
              <p:spPr>
                <a:xfrm>
                  <a:off x="7538563" y="2755856"/>
                  <a:ext cx="161616" cy="440559"/>
                </a:xfrm>
                <a:custGeom>
                  <a:avLst/>
                  <a:gdLst/>
                  <a:ahLst/>
                  <a:cxnLst/>
                  <a:rect l="l" t="t" r="r" b="b"/>
                  <a:pathLst>
                    <a:path w="12323" h="33592" extrusionOk="0">
                      <a:moveTo>
                        <a:pt x="11282" y="1"/>
                      </a:moveTo>
                      <a:cubicBezTo>
                        <a:pt x="11149" y="1"/>
                        <a:pt x="11015" y="30"/>
                        <a:pt x="10887" y="91"/>
                      </a:cubicBezTo>
                      <a:cubicBezTo>
                        <a:pt x="7355" y="1765"/>
                        <a:pt x="4914" y="4455"/>
                        <a:pt x="3623" y="8090"/>
                      </a:cubicBezTo>
                      <a:cubicBezTo>
                        <a:pt x="0" y="18312"/>
                        <a:pt x="6679" y="32474"/>
                        <a:pt x="6964" y="33072"/>
                      </a:cubicBezTo>
                      <a:cubicBezTo>
                        <a:pt x="7125" y="33402"/>
                        <a:pt x="7450" y="33592"/>
                        <a:pt x="7793" y="33592"/>
                      </a:cubicBezTo>
                      <a:cubicBezTo>
                        <a:pt x="7925" y="33592"/>
                        <a:pt x="8061" y="33563"/>
                        <a:pt x="8185" y="33501"/>
                      </a:cubicBezTo>
                      <a:cubicBezTo>
                        <a:pt x="8642" y="33287"/>
                        <a:pt x="8836" y="32739"/>
                        <a:pt x="8618" y="32280"/>
                      </a:cubicBezTo>
                      <a:cubicBezTo>
                        <a:pt x="8552" y="32144"/>
                        <a:pt x="1976" y="18213"/>
                        <a:pt x="5350" y="8700"/>
                      </a:cubicBezTo>
                      <a:cubicBezTo>
                        <a:pt x="6469" y="5544"/>
                        <a:pt x="8598" y="3201"/>
                        <a:pt x="11671" y="1744"/>
                      </a:cubicBezTo>
                      <a:cubicBezTo>
                        <a:pt x="12128" y="1526"/>
                        <a:pt x="12322" y="982"/>
                        <a:pt x="12108" y="524"/>
                      </a:cubicBezTo>
                      <a:cubicBezTo>
                        <a:pt x="11951" y="194"/>
                        <a:pt x="11624" y="1"/>
                        <a:pt x="11282"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31"/>
              <p:cNvGrpSpPr/>
              <p:nvPr/>
            </p:nvGrpSpPr>
            <p:grpSpPr>
              <a:xfrm rot="1083920">
                <a:off x="3112503" y="3911950"/>
                <a:ext cx="925105" cy="1035741"/>
                <a:chOff x="7205359" y="2835379"/>
                <a:chExt cx="925108" cy="1035745"/>
              </a:xfrm>
            </p:grpSpPr>
            <p:grpSp>
              <p:nvGrpSpPr>
                <p:cNvPr id="594" name="Google Shape;594;p31"/>
                <p:cNvGrpSpPr/>
                <p:nvPr/>
              </p:nvGrpSpPr>
              <p:grpSpPr>
                <a:xfrm rot="-2700000">
                  <a:off x="7347884" y="3074449"/>
                  <a:ext cx="640058" cy="668242"/>
                  <a:chOff x="6338184" y="2169790"/>
                  <a:chExt cx="640064" cy="668249"/>
                </a:xfrm>
              </p:grpSpPr>
              <p:sp>
                <p:nvSpPr>
                  <p:cNvPr id="595" name="Google Shape;595;p31"/>
                  <p:cNvSpPr/>
                  <p:nvPr/>
                </p:nvSpPr>
                <p:spPr>
                  <a:xfrm>
                    <a:off x="6338184" y="2169790"/>
                    <a:ext cx="640064" cy="668249"/>
                  </a:xfrm>
                  <a:custGeom>
                    <a:avLst/>
                    <a:gdLst/>
                    <a:ahLst/>
                    <a:cxnLst/>
                    <a:rect l="l" t="t" r="r" b="b"/>
                    <a:pathLst>
                      <a:path w="48804" h="50953" extrusionOk="0">
                        <a:moveTo>
                          <a:pt x="18355" y="1"/>
                        </a:moveTo>
                        <a:lnTo>
                          <a:pt x="1" y="33086"/>
                        </a:lnTo>
                        <a:lnTo>
                          <a:pt x="31935" y="50953"/>
                        </a:lnTo>
                        <a:lnTo>
                          <a:pt x="48804" y="15880"/>
                        </a:lnTo>
                        <a:lnTo>
                          <a:pt x="183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1"/>
                  <p:cNvSpPr/>
                  <p:nvPr/>
                </p:nvSpPr>
                <p:spPr>
                  <a:xfrm>
                    <a:off x="6402955" y="2320462"/>
                    <a:ext cx="329003" cy="457517"/>
                  </a:xfrm>
                  <a:custGeom>
                    <a:avLst/>
                    <a:gdLst/>
                    <a:ahLst/>
                    <a:cxnLst/>
                    <a:rect l="l" t="t" r="r" b="b"/>
                    <a:pathLst>
                      <a:path w="25086" h="34885" extrusionOk="0">
                        <a:moveTo>
                          <a:pt x="11114" y="1"/>
                        </a:moveTo>
                        <a:lnTo>
                          <a:pt x="0" y="19381"/>
                        </a:lnTo>
                        <a:lnTo>
                          <a:pt x="25086" y="34885"/>
                        </a:lnTo>
                        <a:cubicBezTo>
                          <a:pt x="25086" y="34885"/>
                          <a:pt x="19265" y="27591"/>
                          <a:pt x="17351" y="22174"/>
                        </a:cubicBezTo>
                        <a:cubicBezTo>
                          <a:pt x="15433" y="16758"/>
                          <a:pt x="11114" y="1"/>
                          <a:pt x="11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31"/>
                <p:cNvSpPr/>
                <p:nvPr/>
              </p:nvSpPr>
              <p:spPr>
                <a:xfrm>
                  <a:off x="7562160" y="2848414"/>
                  <a:ext cx="208306" cy="351023"/>
                </a:xfrm>
                <a:custGeom>
                  <a:avLst/>
                  <a:gdLst/>
                  <a:ahLst/>
                  <a:cxnLst/>
                  <a:rect l="l" t="t" r="r" b="b"/>
                  <a:pathLst>
                    <a:path w="15883" h="26765" extrusionOk="0">
                      <a:moveTo>
                        <a:pt x="959" y="0"/>
                      </a:moveTo>
                      <a:cubicBezTo>
                        <a:pt x="512" y="0"/>
                        <a:pt x="112" y="348"/>
                        <a:pt x="58" y="809"/>
                      </a:cubicBezTo>
                      <a:cubicBezTo>
                        <a:pt x="0" y="1312"/>
                        <a:pt x="359" y="1765"/>
                        <a:pt x="863" y="1827"/>
                      </a:cubicBezTo>
                      <a:cubicBezTo>
                        <a:pt x="920" y="1831"/>
                        <a:pt x="7108" y="3176"/>
                        <a:pt x="13985" y="26109"/>
                      </a:cubicBezTo>
                      <a:cubicBezTo>
                        <a:pt x="14105" y="26509"/>
                        <a:pt x="14467" y="26764"/>
                        <a:pt x="14863" y="26764"/>
                      </a:cubicBezTo>
                      <a:cubicBezTo>
                        <a:pt x="14950" y="26764"/>
                        <a:pt x="15036" y="26749"/>
                        <a:pt x="15124" y="26724"/>
                      </a:cubicBezTo>
                      <a:cubicBezTo>
                        <a:pt x="15611" y="26579"/>
                        <a:pt x="15883" y="26067"/>
                        <a:pt x="15738" y="25585"/>
                      </a:cubicBezTo>
                      <a:cubicBezTo>
                        <a:pt x="8532" y="1551"/>
                        <a:pt x="1815" y="95"/>
                        <a:pt x="1072" y="8"/>
                      </a:cubicBezTo>
                      <a:cubicBezTo>
                        <a:pt x="1034" y="3"/>
                        <a:pt x="996" y="0"/>
                        <a:pt x="959"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1"/>
                <p:cNvSpPr/>
                <p:nvPr/>
              </p:nvSpPr>
              <p:spPr>
                <a:xfrm>
                  <a:off x="7366206" y="2835379"/>
                  <a:ext cx="161616" cy="440559"/>
                </a:xfrm>
                <a:custGeom>
                  <a:avLst/>
                  <a:gdLst/>
                  <a:ahLst/>
                  <a:cxnLst/>
                  <a:rect l="l" t="t" r="r" b="b"/>
                  <a:pathLst>
                    <a:path w="12323" h="33592" extrusionOk="0">
                      <a:moveTo>
                        <a:pt x="11282" y="1"/>
                      </a:moveTo>
                      <a:cubicBezTo>
                        <a:pt x="11149" y="1"/>
                        <a:pt x="11015" y="30"/>
                        <a:pt x="10887" y="91"/>
                      </a:cubicBezTo>
                      <a:cubicBezTo>
                        <a:pt x="7355" y="1765"/>
                        <a:pt x="4914" y="4455"/>
                        <a:pt x="3623" y="8090"/>
                      </a:cubicBezTo>
                      <a:cubicBezTo>
                        <a:pt x="0" y="18312"/>
                        <a:pt x="6679" y="32474"/>
                        <a:pt x="6964" y="33072"/>
                      </a:cubicBezTo>
                      <a:cubicBezTo>
                        <a:pt x="7125" y="33402"/>
                        <a:pt x="7450" y="33592"/>
                        <a:pt x="7793" y="33592"/>
                      </a:cubicBezTo>
                      <a:cubicBezTo>
                        <a:pt x="7925" y="33592"/>
                        <a:pt x="8061" y="33563"/>
                        <a:pt x="8185" y="33501"/>
                      </a:cubicBezTo>
                      <a:cubicBezTo>
                        <a:pt x="8642" y="33287"/>
                        <a:pt x="8836" y="32739"/>
                        <a:pt x="8618" y="32280"/>
                      </a:cubicBezTo>
                      <a:cubicBezTo>
                        <a:pt x="8552" y="32144"/>
                        <a:pt x="1976" y="18213"/>
                        <a:pt x="5350" y="8700"/>
                      </a:cubicBezTo>
                      <a:cubicBezTo>
                        <a:pt x="6469" y="5544"/>
                        <a:pt x="8598" y="3201"/>
                        <a:pt x="11671" y="1744"/>
                      </a:cubicBezTo>
                      <a:cubicBezTo>
                        <a:pt x="12128" y="1526"/>
                        <a:pt x="12322" y="982"/>
                        <a:pt x="12108" y="524"/>
                      </a:cubicBezTo>
                      <a:cubicBezTo>
                        <a:pt x="11951" y="194"/>
                        <a:pt x="11624" y="1"/>
                        <a:pt x="11282"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 name="Google Shape;290;p26">
            <a:extLst>
              <a:ext uri="{FF2B5EF4-FFF2-40B4-BE49-F238E27FC236}">
                <a16:creationId xmlns:a16="http://schemas.microsoft.com/office/drawing/2014/main" id="{4BF7C363-3DC4-B517-52DE-9D6FCDA9D0CD}"/>
              </a:ext>
            </a:extLst>
          </p:cNvPr>
          <p:cNvSpPr txBox="1">
            <a:spLocks noGrp="1"/>
          </p:cNvSpPr>
          <p:nvPr>
            <p:ph type="title"/>
          </p:nvPr>
        </p:nvSpPr>
        <p:spPr>
          <a:xfrm>
            <a:off x="4032780" y="1456586"/>
            <a:ext cx="4933685" cy="198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8800" dirty="0">
                <a:solidFill>
                  <a:schemeClr val="bg1"/>
                </a:solidFill>
              </a:rPr>
              <a:t>02. READING</a:t>
            </a:r>
            <a:endParaRPr sz="8800"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16" name="TextBox 15">
            <a:extLst>
              <a:ext uri="{FF2B5EF4-FFF2-40B4-BE49-F238E27FC236}">
                <a16:creationId xmlns:a16="http://schemas.microsoft.com/office/drawing/2014/main" id="{91F66149-313B-0BC7-29B7-97729276F0FD}"/>
              </a:ext>
            </a:extLst>
          </p:cNvPr>
          <p:cNvSpPr txBox="1"/>
          <p:nvPr/>
        </p:nvSpPr>
        <p:spPr>
          <a:xfrm>
            <a:off x="0" y="7749"/>
            <a:ext cx="9144000" cy="461665"/>
          </a:xfrm>
          <a:prstGeom prst="rect">
            <a:avLst/>
          </a:prstGeom>
          <a:solidFill>
            <a:schemeClr val="bg1">
              <a:lumMod val="20000"/>
              <a:lumOff val="80000"/>
            </a:schemeClr>
          </a:solidFill>
        </p:spPr>
        <p:txBody>
          <a:bodyPr wrap="square">
            <a:spAutoFit/>
          </a:bodyPr>
          <a:lstStyle/>
          <a:p>
            <a:r>
              <a:rPr lang="en-US" sz="2400" b="1" dirty="0">
                <a:solidFill>
                  <a:srgbClr val="C00000"/>
                </a:solidFill>
                <a:latin typeface="Patrick hand "/>
              </a:rPr>
              <a:t>Ex 2. Read the passage and choose the correct answer A, B, or C. </a:t>
            </a:r>
          </a:p>
        </p:txBody>
      </p:sp>
      <p:sp>
        <p:nvSpPr>
          <p:cNvPr id="6" name="Rectangle 5">
            <a:extLst>
              <a:ext uri="{FF2B5EF4-FFF2-40B4-BE49-F238E27FC236}">
                <a16:creationId xmlns:a16="http://schemas.microsoft.com/office/drawing/2014/main" id="{3526027C-CF81-56D3-0953-31D4E011FD64}"/>
              </a:ext>
            </a:extLst>
          </p:cNvPr>
          <p:cNvSpPr/>
          <p:nvPr/>
        </p:nvSpPr>
        <p:spPr>
          <a:xfrm>
            <a:off x="213102" y="649959"/>
            <a:ext cx="8605434" cy="4239755"/>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0" u="none" strike="noStrike" dirty="0">
                <a:solidFill>
                  <a:schemeClr val="tx1"/>
                </a:solidFill>
                <a:effectLst/>
                <a:latin typeface="Patrick Hand" panose="00000500000000000000" pitchFamily="2" charset="0"/>
              </a:rPr>
              <a:t>Why We Go to Shopping </a:t>
            </a:r>
            <a:r>
              <a:rPr lang="en-US" sz="2400" b="1" i="0" u="none" strike="noStrike" dirty="0" err="1">
                <a:solidFill>
                  <a:schemeClr val="tx1"/>
                </a:solidFill>
                <a:effectLst/>
                <a:latin typeface="Patrick Hand" panose="00000500000000000000" pitchFamily="2" charset="0"/>
              </a:rPr>
              <a:t>Centres</a:t>
            </a:r>
            <a:r>
              <a:rPr lang="en-US" sz="2400" b="0" i="0" u="none" strike="noStrike" dirty="0">
                <a:solidFill>
                  <a:schemeClr val="tx1"/>
                </a:solidFill>
                <a:effectLst/>
                <a:latin typeface="Patrick Hand" panose="00000500000000000000" pitchFamily="2" charset="0"/>
              </a:rPr>
              <a:t> </a:t>
            </a:r>
          </a:p>
          <a:p>
            <a:r>
              <a:rPr lang="en-US" sz="1900" b="0" i="0" u="none" strike="noStrike" dirty="0">
                <a:solidFill>
                  <a:srgbClr val="000000"/>
                </a:solidFill>
                <a:effectLst/>
                <a:latin typeface="Patrick Hand" panose="00000500000000000000" pitchFamily="2" charset="0"/>
              </a:rPr>
              <a:t>Shopping </a:t>
            </a:r>
            <a:r>
              <a:rPr lang="en-US" sz="1900" b="0" i="0" u="none" strike="noStrike" dirty="0" err="1">
                <a:solidFill>
                  <a:srgbClr val="000000"/>
                </a:solidFill>
                <a:effectLst/>
                <a:latin typeface="Patrick Hand" panose="00000500000000000000" pitchFamily="2" charset="0"/>
              </a:rPr>
              <a:t>centres</a:t>
            </a:r>
            <a:r>
              <a:rPr lang="en-US" sz="1900" b="0" i="0" u="none" strike="noStrike" dirty="0">
                <a:solidFill>
                  <a:srgbClr val="000000"/>
                </a:solidFill>
                <a:effectLst/>
                <a:latin typeface="Patrick Hand" panose="00000500000000000000" pitchFamily="2" charset="0"/>
              </a:rPr>
              <a:t> attract a lot of customers, especially at the weekend, on holidays, or during sales. People go there to shop. Shopping </a:t>
            </a:r>
            <a:r>
              <a:rPr lang="en-US" sz="1900" b="0" i="0" u="none" strike="noStrike" dirty="0" err="1">
                <a:solidFill>
                  <a:srgbClr val="000000"/>
                </a:solidFill>
                <a:effectLst/>
                <a:latin typeface="Patrick Hand" panose="00000500000000000000" pitchFamily="2" charset="0"/>
              </a:rPr>
              <a:t>centres</a:t>
            </a:r>
            <a:r>
              <a:rPr lang="en-US" sz="1900" b="0" i="0" u="none" strike="noStrike" dirty="0">
                <a:solidFill>
                  <a:srgbClr val="000000"/>
                </a:solidFill>
                <a:effectLst/>
                <a:latin typeface="Patrick Hand" panose="00000500000000000000" pitchFamily="2" charset="0"/>
              </a:rPr>
              <a:t> offer a wide range of products to choose from. Customers can touch the products and try on clothes and shoes. This makes them feel more comfortable when they decide to buy something. </a:t>
            </a:r>
          </a:p>
          <a:p>
            <a:endParaRPr lang="en-US" sz="500" b="0" i="0" u="none" strike="noStrike" dirty="0">
              <a:solidFill>
                <a:srgbClr val="000000"/>
              </a:solidFill>
              <a:effectLst/>
              <a:latin typeface="Patrick Hand" panose="00000500000000000000" pitchFamily="2" charset="0"/>
            </a:endParaRPr>
          </a:p>
          <a:p>
            <a:r>
              <a:rPr lang="en-US" sz="1900" b="0" i="0" u="none" strike="noStrike" dirty="0">
                <a:solidFill>
                  <a:srgbClr val="000000"/>
                </a:solidFill>
                <a:effectLst/>
                <a:latin typeface="Patrick Hand" panose="00000500000000000000" pitchFamily="2" charset="0"/>
              </a:rPr>
              <a:t>However, people also go to shopping </a:t>
            </a:r>
            <a:r>
              <a:rPr lang="en-US" sz="1900" b="0" i="0" u="none" strike="noStrike" dirty="0" err="1">
                <a:solidFill>
                  <a:srgbClr val="000000"/>
                </a:solidFill>
                <a:effectLst/>
                <a:latin typeface="Patrick Hand" panose="00000500000000000000" pitchFamily="2" charset="0"/>
              </a:rPr>
              <a:t>centres</a:t>
            </a:r>
            <a:r>
              <a:rPr lang="en-US" sz="1900" b="0" i="0" u="none" strike="noStrike" dirty="0">
                <a:solidFill>
                  <a:srgbClr val="000000"/>
                </a:solidFill>
                <a:effectLst/>
                <a:latin typeface="Patrick Hand" panose="00000500000000000000" pitchFamily="2" charset="0"/>
              </a:rPr>
              <a:t> for many other reasons. Some people go there for entertainment. These </a:t>
            </a:r>
            <a:r>
              <a:rPr lang="en-US" sz="1900" b="0" i="0" u="none" strike="noStrike" dirty="0" err="1">
                <a:solidFill>
                  <a:srgbClr val="000000"/>
                </a:solidFill>
                <a:effectLst/>
                <a:latin typeface="Patrick Hand" panose="00000500000000000000" pitchFamily="2" charset="0"/>
              </a:rPr>
              <a:t>centres</a:t>
            </a:r>
            <a:r>
              <a:rPr lang="en-US" sz="1900" b="0" i="0" u="none" strike="noStrike" dirty="0">
                <a:solidFill>
                  <a:srgbClr val="000000"/>
                </a:solidFill>
                <a:effectLst/>
                <a:latin typeface="Patrick Hand" panose="00000500000000000000" pitchFamily="2" charset="0"/>
              </a:rPr>
              <a:t> often offer </a:t>
            </a:r>
            <a:r>
              <a:rPr lang="en-US" sz="1900" b="1" i="0" u="none" strike="noStrike" dirty="0">
                <a:solidFill>
                  <a:schemeClr val="tx1"/>
                </a:solidFill>
                <a:effectLst/>
                <a:latin typeface="Patrick Hand" panose="00000500000000000000" pitchFamily="2" charset="0"/>
              </a:rPr>
              <a:t>year-round</a:t>
            </a:r>
            <a:r>
              <a:rPr lang="en-US" sz="1900" b="0" i="0" u="none" strike="noStrike" dirty="0">
                <a:solidFill>
                  <a:srgbClr val="000000"/>
                </a:solidFill>
                <a:effectLst/>
                <a:latin typeface="Patrick Hand" panose="00000500000000000000" pitchFamily="2" charset="0"/>
              </a:rPr>
              <a:t> free entertainment for customers of all ages such as live music and special performances. During holidays, shoppers can see decorations and join in the holiday excitement. It’s a good way to relax. Some people go there just to hang out with friends. They go browsing and chat while wandering through the shopping malls. Others visit shopping </a:t>
            </a:r>
            <a:r>
              <a:rPr lang="en-US" sz="1900" b="0" i="0" u="none" strike="noStrike" dirty="0" err="1">
                <a:solidFill>
                  <a:srgbClr val="000000"/>
                </a:solidFill>
                <a:effectLst/>
                <a:latin typeface="Patrick Hand" panose="00000500000000000000" pitchFamily="2" charset="0"/>
              </a:rPr>
              <a:t>centres</a:t>
            </a:r>
            <a:r>
              <a:rPr lang="en-US" sz="1900" b="0" i="0" u="none" strike="noStrike" dirty="0">
                <a:solidFill>
                  <a:srgbClr val="000000"/>
                </a:solidFill>
                <a:effectLst/>
                <a:latin typeface="Patrick Hand" panose="00000500000000000000" pitchFamily="2" charset="0"/>
              </a:rPr>
              <a:t> to get exercise. </a:t>
            </a:r>
            <a:r>
              <a:rPr lang="en-US" sz="1900" dirty="0">
                <a:solidFill>
                  <a:srgbClr val="000000"/>
                </a:solidFill>
                <a:latin typeface="Patrick Hand" panose="00000500000000000000" pitchFamily="2" charset="0"/>
              </a:rPr>
              <a:t>They enjoy walking for one or two hours in clean and well-lit areas. Some people even go there to avoid the heat or cold outside. Shopping </a:t>
            </a:r>
            <a:r>
              <a:rPr lang="en-US" sz="1900" dirty="0" err="1">
                <a:solidFill>
                  <a:srgbClr val="000000"/>
                </a:solidFill>
                <a:latin typeface="Patrick Hand" panose="00000500000000000000" pitchFamily="2" charset="0"/>
              </a:rPr>
              <a:t>centres</a:t>
            </a:r>
            <a:r>
              <a:rPr lang="en-US" sz="1900" dirty="0">
                <a:solidFill>
                  <a:srgbClr val="000000"/>
                </a:solidFill>
                <a:latin typeface="Patrick Hand" panose="00000500000000000000" pitchFamily="2" charset="0"/>
              </a:rPr>
              <a:t> offer free air conditioning and heating. </a:t>
            </a:r>
            <a:endParaRPr lang="en-US" sz="1900" dirty="0">
              <a:latin typeface="Patrick Hand" panose="00000500000000000000" pitchFamily="2" charset="0"/>
            </a:endParaRPr>
          </a:p>
        </p:txBody>
      </p:sp>
    </p:spTree>
    <p:extLst>
      <p:ext uri="{BB962C8B-B14F-4D97-AF65-F5344CB8AC3E}">
        <p14:creationId xmlns:p14="http://schemas.microsoft.com/office/powerpoint/2010/main" val="1624458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03"/>
        <p:cNvGrpSpPr/>
        <p:nvPr/>
      </p:nvGrpSpPr>
      <p:grpSpPr>
        <a:xfrm>
          <a:off x="0" y="0"/>
          <a:ext cx="0" cy="0"/>
          <a:chOff x="0" y="0"/>
          <a:chExt cx="0" cy="0"/>
        </a:xfrm>
      </p:grpSpPr>
      <p:pic>
        <p:nvPicPr>
          <p:cNvPr id="1026" name="Picture 2" descr="How Psychology Influences Behavior at the Supermarket">
            <a:extLst>
              <a:ext uri="{FF2B5EF4-FFF2-40B4-BE49-F238E27FC236}">
                <a16:creationId xmlns:a16="http://schemas.microsoft.com/office/drawing/2014/main" id="{6A966AC1-D23C-85D5-699A-25E149420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6057" y="577026"/>
            <a:ext cx="5911879" cy="39412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E37B36E-66BF-410C-56F8-7A6981BDEFC5}"/>
              </a:ext>
            </a:extLst>
          </p:cNvPr>
          <p:cNvSpPr txBox="1"/>
          <p:nvPr/>
        </p:nvSpPr>
        <p:spPr>
          <a:xfrm>
            <a:off x="3612440" y="61992"/>
            <a:ext cx="1919115" cy="584775"/>
          </a:xfrm>
          <a:prstGeom prst="rect">
            <a:avLst/>
          </a:prstGeom>
          <a:noFill/>
        </p:spPr>
        <p:txBody>
          <a:bodyPr wrap="none" rtlCol="0">
            <a:spAutoFit/>
          </a:bodyPr>
          <a:lstStyle/>
          <a:p>
            <a:r>
              <a:rPr lang="en-US" sz="3200" dirty="0">
                <a:latin typeface="Patrick hand "/>
              </a:rPr>
              <a:t>Where is it?</a:t>
            </a:r>
          </a:p>
        </p:txBody>
      </p:sp>
      <p:sp>
        <p:nvSpPr>
          <p:cNvPr id="21" name="Rectangle: Rounded Corners 20">
            <a:extLst>
              <a:ext uri="{FF2B5EF4-FFF2-40B4-BE49-F238E27FC236}">
                <a16:creationId xmlns:a16="http://schemas.microsoft.com/office/drawing/2014/main" id="{B9511E23-E294-2E2B-D69B-712793AF0121}"/>
              </a:ext>
            </a:extLst>
          </p:cNvPr>
          <p:cNvSpPr/>
          <p:nvPr/>
        </p:nvSpPr>
        <p:spPr>
          <a:xfrm>
            <a:off x="2638582" y="4409269"/>
            <a:ext cx="3866827" cy="503695"/>
          </a:xfrm>
          <a:prstGeom prst="roundRect">
            <a:avLst/>
          </a:prstGeom>
          <a:solidFill>
            <a:schemeClr val="accent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Patrick hand "/>
              </a:rPr>
              <a:t>Supermarket</a:t>
            </a:r>
          </a:p>
        </p:txBody>
      </p:sp>
      <p:pic>
        <p:nvPicPr>
          <p:cNvPr id="22" name="HD 5 seconds timer green screen #shorts">
            <a:hlinkClick r:id="" action="ppaction://media"/>
            <a:extLst>
              <a:ext uri="{FF2B5EF4-FFF2-40B4-BE49-F238E27FC236}">
                <a16:creationId xmlns:a16="http://schemas.microsoft.com/office/drawing/2014/main" id="{2DEC4F87-D7EB-92B4-7373-569224BE39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20049" b="25585"/>
          <a:stretch/>
        </p:blipFill>
        <p:spPr>
          <a:xfrm>
            <a:off x="7835019" y="164131"/>
            <a:ext cx="999016" cy="965271"/>
          </a:xfrm>
          <a:prstGeom prst="rect">
            <a:avLst/>
          </a:prstGeom>
        </p:spPr>
      </p:pic>
      <p:sp>
        <p:nvSpPr>
          <p:cNvPr id="23" name="Oval 22">
            <a:extLst>
              <a:ext uri="{FF2B5EF4-FFF2-40B4-BE49-F238E27FC236}">
                <a16:creationId xmlns:a16="http://schemas.microsoft.com/office/drawing/2014/main" id="{CD122876-4BB4-F415-675E-31609B9BDDED}"/>
              </a:ext>
            </a:extLst>
          </p:cNvPr>
          <p:cNvSpPr/>
          <p:nvPr/>
        </p:nvSpPr>
        <p:spPr>
          <a:xfrm>
            <a:off x="426203" y="284638"/>
            <a:ext cx="584775" cy="584775"/>
          </a:xfrm>
          <a:prstGeom prst="ellipse">
            <a:avLst/>
          </a:prstGeom>
          <a:solidFill>
            <a:schemeClr val="accent2">
              <a:lumMod val="9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Patrick hand "/>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2"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26" presetClass="emph" presetSubtype="0" fill="hold" grpId="1" nodeType="withEffect">
                                  <p:stCondLst>
                                    <p:cond delay="0"/>
                                  </p:stCondLst>
                                  <p:childTnLst>
                                    <p:animEffect transition="out" filter="fade">
                                      <p:cBhvr>
                                        <p:cTn id="13" dur="500" tmFilter="0, 0; .2, .5; .8, .5; 1, 0"/>
                                        <p:tgtEl>
                                          <p:spTgt spid="21"/>
                                        </p:tgtEl>
                                      </p:cBhvr>
                                    </p:animEffect>
                                    <p:animScale>
                                      <p:cBhvr>
                                        <p:cTn id="14"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2"/>
                                        </p:tgtEl>
                                      </p:cBhvr>
                                    </p:cmd>
                                  </p:childTnLst>
                                </p:cTn>
                              </p:par>
                            </p:childTnLst>
                          </p:cTn>
                        </p:par>
                      </p:childTnLst>
                    </p:cTn>
                  </p:par>
                </p:childTnLst>
              </p:cTn>
              <p:nextCondLst>
                <p:cond evt="onClick" delay="0">
                  <p:tgtEl>
                    <p:spTgt spid="22"/>
                  </p:tgtEl>
                </p:cond>
              </p:nextCondLst>
            </p:seq>
            <p:video>
              <p:cMediaNode vol="80000">
                <p:cTn id="20" fill="hold" display="0">
                  <p:stCondLst>
                    <p:cond delay="indefinite"/>
                  </p:stCondLst>
                </p:cTn>
                <p:tgtEl>
                  <p:spTgt spid="22"/>
                </p:tgtEl>
              </p:cMediaNode>
            </p:video>
          </p:childTnLst>
        </p:cTn>
      </p:par>
    </p:tnLst>
    <p:bldLst>
      <p:bldP spid="21" grpId="0" animBg="1"/>
      <p:bldP spid="2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16" name="TextBox 15">
            <a:extLst>
              <a:ext uri="{FF2B5EF4-FFF2-40B4-BE49-F238E27FC236}">
                <a16:creationId xmlns:a16="http://schemas.microsoft.com/office/drawing/2014/main" id="{91F66149-313B-0BC7-29B7-97729276F0FD}"/>
              </a:ext>
            </a:extLst>
          </p:cNvPr>
          <p:cNvSpPr txBox="1"/>
          <p:nvPr/>
        </p:nvSpPr>
        <p:spPr>
          <a:xfrm>
            <a:off x="0" y="7749"/>
            <a:ext cx="9144000" cy="461665"/>
          </a:xfrm>
          <a:prstGeom prst="rect">
            <a:avLst/>
          </a:prstGeom>
          <a:solidFill>
            <a:schemeClr val="bg1">
              <a:lumMod val="20000"/>
              <a:lumOff val="80000"/>
            </a:schemeClr>
          </a:solidFill>
        </p:spPr>
        <p:txBody>
          <a:bodyPr wrap="square">
            <a:spAutoFit/>
          </a:bodyPr>
          <a:lstStyle/>
          <a:p>
            <a:r>
              <a:rPr lang="en-US" sz="2400" b="1" dirty="0">
                <a:solidFill>
                  <a:srgbClr val="C00000"/>
                </a:solidFill>
                <a:latin typeface="Patrick hand "/>
              </a:rPr>
              <a:t>Ex 2. Read the passage and choose the correct answer A, B, or C. </a:t>
            </a:r>
          </a:p>
        </p:txBody>
      </p:sp>
      <p:sp>
        <p:nvSpPr>
          <p:cNvPr id="7" name="TextBox 6">
            <a:extLst>
              <a:ext uri="{FF2B5EF4-FFF2-40B4-BE49-F238E27FC236}">
                <a16:creationId xmlns:a16="http://schemas.microsoft.com/office/drawing/2014/main" id="{AD61A0FF-34A5-64B7-9092-C6AA61F41231}"/>
              </a:ext>
            </a:extLst>
          </p:cNvPr>
          <p:cNvSpPr txBox="1"/>
          <p:nvPr/>
        </p:nvSpPr>
        <p:spPr>
          <a:xfrm>
            <a:off x="185518" y="509250"/>
            <a:ext cx="4685886" cy="1402628"/>
          </a:xfrm>
          <a:prstGeom prst="rect">
            <a:avLst/>
          </a:prstGeom>
          <a:noFill/>
        </p:spPr>
        <p:txBody>
          <a:bodyPr wrap="square" rtlCol="0">
            <a:spAutoFit/>
          </a:bodyPr>
          <a:lstStyle/>
          <a:p>
            <a:pPr marL="0" indent="0">
              <a:lnSpc>
                <a:spcPct val="120000"/>
              </a:lnSpc>
              <a:spcBef>
                <a:spcPts val="0"/>
              </a:spcBef>
              <a:buNone/>
            </a:pPr>
            <a:r>
              <a:rPr lang="en-US" sz="1800" b="1" dirty="0">
                <a:solidFill>
                  <a:srgbClr val="E0702A"/>
                </a:solidFill>
                <a:latin typeface="Patrick Hand" panose="00000500000000000000" pitchFamily="2" charset="0"/>
              </a:rPr>
              <a:t>1. </a:t>
            </a:r>
            <a:r>
              <a:rPr lang="en-US" sz="1800" dirty="0">
                <a:latin typeface="Patrick Hand" panose="00000500000000000000" pitchFamily="2" charset="0"/>
              </a:rPr>
              <a:t>People go to a shopping </a:t>
            </a:r>
            <a:r>
              <a:rPr lang="en-US" sz="1800" dirty="0" err="1">
                <a:latin typeface="Patrick Hand" panose="00000500000000000000" pitchFamily="2" charset="0"/>
              </a:rPr>
              <a:t>centre</a:t>
            </a:r>
            <a:r>
              <a:rPr lang="en-US" sz="1800" dirty="0">
                <a:latin typeface="Patrick Hand" panose="00000500000000000000" pitchFamily="2" charset="0"/>
              </a:rPr>
              <a:t> ______.</a:t>
            </a:r>
          </a:p>
          <a:p>
            <a:pPr marL="0" indent="0">
              <a:lnSpc>
                <a:spcPct val="120000"/>
              </a:lnSpc>
              <a:spcBef>
                <a:spcPts val="0"/>
              </a:spcBef>
              <a:buNone/>
            </a:pPr>
            <a:r>
              <a:rPr lang="en-US" sz="1800" dirty="0">
                <a:solidFill>
                  <a:srgbClr val="00B0F0"/>
                </a:solidFill>
                <a:latin typeface="Patrick Hand" panose="00000500000000000000" pitchFamily="2" charset="0"/>
              </a:rPr>
              <a:t>A.</a:t>
            </a:r>
            <a:r>
              <a:rPr lang="en-US" sz="1800" dirty="0">
                <a:latin typeface="Patrick Hand" panose="00000500000000000000" pitchFamily="2" charset="0"/>
              </a:rPr>
              <a:t> only for shopping	</a:t>
            </a:r>
          </a:p>
          <a:p>
            <a:pPr marL="0" indent="0">
              <a:lnSpc>
                <a:spcPct val="120000"/>
              </a:lnSpc>
              <a:spcBef>
                <a:spcPts val="0"/>
              </a:spcBef>
              <a:buNone/>
            </a:pPr>
            <a:r>
              <a:rPr lang="en-US" sz="1800" dirty="0">
                <a:solidFill>
                  <a:srgbClr val="00B0F0"/>
                </a:solidFill>
                <a:latin typeface="Patrick Hand" panose="00000500000000000000" pitchFamily="2" charset="0"/>
              </a:rPr>
              <a:t>B.</a:t>
            </a:r>
            <a:r>
              <a:rPr lang="en-US" sz="1800" dirty="0">
                <a:latin typeface="Patrick Hand" panose="00000500000000000000" pitchFamily="2" charset="0"/>
              </a:rPr>
              <a:t> mainly to hang out	</a:t>
            </a:r>
          </a:p>
          <a:p>
            <a:pPr marL="0" indent="0">
              <a:lnSpc>
                <a:spcPct val="120000"/>
              </a:lnSpc>
              <a:spcBef>
                <a:spcPts val="0"/>
              </a:spcBef>
              <a:buNone/>
            </a:pPr>
            <a:r>
              <a:rPr lang="en-US" sz="1800" dirty="0">
                <a:solidFill>
                  <a:srgbClr val="00B0F0"/>
                </a:solidFill>
                <a:latin typeface="Patrick Hand" panose="00000500000000000000" pitchFamily="2" charset="0"/>
              </a:rPr>
              <a:t>C.</a:t>
            </a:r>
            <a:r>
              <a:rPr lang="en-US" sz="1800" dirty="0">
                <a:latin typeface="Patrick Hand" panose="00000500000000000000" pitchFamily="2" charset="0"/>
              </a:rPr>
              <a:t> for many reasons</a:t>
            </a:r>
          </a:p>
        </p:txBody>
      </p:sp>
      <p:sp>
        <p:nvSpPr>
          <p:cNvPr id="8" name="TextBox 7">
            <a:extLst>
              <a:ext uri="{FF2B5EF4-FFF2-40B4-BE49-F238E27FC236}">
                <a16:creationId xmlns:a16="http://schemas.microsoft.com/office/drawing/2014/main" id="{5DF1FCCC-CB59-F432-6511-87A2201454C3}"/>
              </a:ext>
            </a:extLst>
          </p:cNvPr>
          <p:cNvSpPr txBox="1"/>
          <p:nvPr/>
        </p:nvSpPr>
        <p:spPr>
          <a:xfrm>
            <a:off x="185518" y="1830917"/>
            <a:ext cx="4386482" cy="1402628"/>
          </a:xfrm>
          <a:prstGeom prst="rect">
            <a:avLst/>
          </a:prstGeom>
          <a:noFill/>
        </p:spPr>
        <p:txBody>
          <a:bodyPr wrap="square" rtlCol="0">
            <a:spAutoFit/>
          </a:bodyPr>
          <a:lstStyle/>
          <a:p>
            <a:pPr marL="0" indent="0" algn="just">
              <a:lnSpc>
                <a:spcPct val="120000"/>
              </a:lnSpc>
              <a:spcBef>
                <a:spcPts val="0"/>
              </a:spcBef>
              <a:buNone/>
            </a:pPr>
            <a:r>
              <a:rPr lang="en-US" sz="1800" b="1" dirty="0">
                <a:solidFill>
                  <a:srgbClr val="E0702A"/>
                </a:solidFill>
                <a:latin typeface="Patrick Hand" panose="00000500000000000000" pitchFamily="2" charset="0"/>
              </a:rPr>
              <a:t>2. </a:t>
            </a:r>
            <a:r>
              <a:rPr lang="en-US" sz="1800" dirty="0">
                <a:latin typeface="Patrick Hand" panose="00000500000000000000" pitchFamily="2" charset="0"/>
              </a:rPr>
              <a:t>At shopping </a:t>
            </a:r>
            <a:r>
              <a:rPr lang="en-US" sz="1800" dirty="0" err="1">
                <a:latin typeface="Patrick Hand" panose="00000500000000000000" pitchFamily="2" charset="0"/>
              </a:rPr>
              <a:t>centres</a:t>
            </a:r>
            <a:r>
              <a:rPr lang="en-US" sz="1800" dirty="0">
                <a:latin typeface="Patrick Hand" panose="00000500000000000000" pitchFamily="2" charset="0"/>
              </a:rPr>
              <a:t>, customers can ______.</a:t>
            </a:r>
          </a:p>
          <a:p>
            <a:pPr marL="0" indent="0" algn="just">
              <a:lnSpc>
                <a:spcPct val="120000"/>
              </a:lnSpc>
              <a:spcBef>
                <a:spcPts val="0"/>
              </a:spcBef>
              <a:buNone/>
            </a:pPr>
            <a:r>
              <a:rPr lang="en-US" sz="1800" dirty="0">
                <a:solidFill>
                  <a:srgbClr val="00B0F0"/>
                </a:solidFill>
                <a:latin typeface="Patrick Hand" panose="00000500000000000000" pitchFamily="2" charset="0"/>
              </a:rPr>
              <a:t>A. </a:t>
            </a:r>
            <a:r>
              <a:rPr lang="en-US" sz="1800" dirty="0">
                <a:latin typeface="Patrick Hand" panose="00000500000000000000" pitchFamily="2" charset="0"/>
              </a:rPr>
              <a:t>touch the product	</a:t>
            </a:r>
          </a:p>
          <a:p>
            <a:pPr marL="0" indent="0" algn="just">
              <a:lnSpc>
                <a:spcPct val="120000"/>
              </a:lnSpc>
              <a:spcBef>
                <a:spcPts val="0"/>
              </a:spcBef>
              <a:buNone/>
            </a:pPr>
            <a:r>
              <a:rPr lang="en-US" sz="1800" dirty="0">
                <a:solidFill>
                  <a:srgbClr val="00B0F0"/>
                </a:solidFill>
                <a:latin typeface="Patrick Hand" panose="00000500000000000000" pitchFamily="2" charset="0"/>
              </a:rPr>
              <a:t>B. </a:t>
            </a:r>
            <a:r>
              <a:rPr lang="en-US" sz="1800" dirty="0">
                <a:latin typeface="Patrick Hand" panose="00000500000000000000" pitchFamily="2" charset="0"/>
              </a:rPr>
              <a:t>bargain to get lower prices</a:t>
            </a:r>
          </a:p>
          <a:p>
            <a:pPr marL="0" indent="0" algn="just">
              <a:lnSpc>
                <a:spcPct val="120000"/>
              </a:lnSpc>
              <a:spcBef>
                <a:spcPts val="0"/>
              </a:spcBef>
              <a:buNone/>
            </a:pPr>
            <a:r>
              <a:rPr lang="en-US" sz="1800" dirty="0">
                <a:solidFill>
                  <a:srgbClr val="00B0F0"/>
                </a:solidFill>
                <a:latin typeface="Patrick Hand" panose="00000500000000000000" pitchFamily="2" charset="0"/>
              </a:rPr>
              <a:t>C. </a:t>
            </a:r>
            <a:r>
              <a:rPr lang="en-US" sz="1800" dirty="0">
                <a:latin typeface="Patrick Hand" panose="00000500000000000000" pitchFamily="2" charset="0"/>
              </a:rPr>
              <a:t>pay to watch live performances.</a:t>
            </a:r>
          </a:p>
        </p:txBody>
      </p:sp>
      <p:sp>
        <p:nvSpPr>
          <p:cNvPr id="10" name="TextBox 9">
            <a:extLst>
              <a:ext uri="{FF2B5EF4-FFF2-40B4-BE49-F238E27FC236}">
                <a16:creationId xmlns:a16="http://schemas.microsoft.com/office/drawing/2014/main" id="{81E1C12E-6D6E-0E40-6FA0-07347C01B184}"/>
              </a:ext>
            </a:extLst>
          </p:cNvPr>
          <p:cNvSpPr txBox="1"/>
          <p:nvPr/>
        </p:nvSpPr>
        <p:spPr>
          <a:xfrm>
            <a:off x="185518" y="3233545"/>
            <a:ext cx="4265101" cy="1735027"/>
          </a:xfrm>
          <a:prstGeom prst="rect">
            <a:avLst/>
          </a:prstGeom>
          <a:noFill/>
        </p:spPr>
        <p:txBody>
          <a:bodyPr wrap="square">
            <a:spAutoFit/>
          </a:bodyPr>
          <a:lstStyle/>
          <a:p>
            <a:pPr marL="0" indent="0" algn="just">
              <a:lnSpc>
                <a:spcPct val="120000"/>
              </a:lnSpc>
              <a:spcBef>
                <a:spcPts val="0"/>
              </a:spcBef>
              <a:buNone/>
            </a:pPr>
            <a:r>
              <a:rPr lang="en-US" sz="1800" b="1" dirty="0">
                <a:solidFill>
                  <a:srgbClr val="E0702A"/>
                </a:solidFill>
                <a:latin typeface="Patrick Hand" panose="00000500000000000000" pitchFamily="2" charset="0"/>
              </a:rPr>
              <a:t>3. </a:t>
            </a:r>
            <a:r>
              <a:rPr lang="en-US" sz="1800" dirty="0">
                <a:latin typeface="Patrick Hand" panose="00000500000000000000" pitchFamily="2" charset="0"/>
              </a:rPr>
              <a:t>A kind of entertainment at a shopping </a:t>
            </a:r>
            <a:r>
              <a:rPr lang="en-US" sz="1800" dirty="0" err="1">
                <a:latin typeface="Patrick Hand" panose="00000500000000000000" pitchFamily="2" charset="0"/>
              </a:rPr>
              <a:t>centre</a:t>
            </a:r>
            <a:r>
              <a:rPr lang="en-US" sz="1800" dirty="0">
                <a:latin typeface="Patrick Hand" panose="00000500000000000000" pitchFamily="2" charset="0"/>
              </a:rPr>
              <a:t> is _______.</a:t>
            </a:r>
          </a:p>
          <a:p>
            <a:pPr marL="0" indent="0" algn="just">
              <a:lnSpc>
                <a:spcPct val="120000"/>
              </a:lnSpc>
              <a:spcBef>
                <a:spcPts val="0"/>
              </a:spcBef>
              <a:buNone/>
            </a:pPr>
            <a:r>
              <a:rPr lang="en-US" sz="1800" dirty="0">
                <a:solidFill>
                  <a:srgbClr val="00B0F0"/>
                </a:solidFill>
                <a:latin typeface="Patrick Hand" panose="00000500000000000000" pitchFamily="2" charset="0"/>
              </a:rPr>
              <a:t>A. </a:t>
            </a:r>
            <a:r>
              <a:rPr lang="en-US" sz="1800" dirty="0">
                <a:latin typeface="Patrick Hand" panose="00000500000000000000" pitchFamily="2" charset="0"/>
              </a:rPr>
              <a:t>fashion contests	 </a:t>
            </a:r>
          </a:p>
          <a:p>
            <a:pPr marL="0" indent="0" algn="just">
              <a:lnSpc>
                <a:spcPct val="120000"/>
              </a:lnSpc>
              <a:spcBef>
                <a:spcPts val="0"/>
              </a:spcBef>
              <a:buNone/>
            </a:pPr>
            <a:r>
              <a:rPr lang="en-US" sz="1800" dirty="0">
                <a:solidFill>
                  <a:srgbClr val="00B0F0"/>
                </a:solidFill>
                <a:latin typeface="Patrick Hand" panose="00000500000000000000" pitchFamily="2" charset="0"/>
              </a:rPr>
              <a:t>B.</a:t>
            </a:r>
            <a:r>
              <a:rPr lang="en-US" sz="1800" dirty="0">
                <a:latin typeface="Patrick Hand" panose="00000500000000000000" pitchFamily="2" charset="0"/>
              </a:rPr>
              <a:t> live music			</a:t>
            </a:r>
          </a:p>
          <a:p>
            <a:pPr marL="0" indent="0" algn="just">
              <a:lnSpc>
                <a:spcPct val="120000"/>
              </a:lnSpc>
              <a:spcBef>
                <a:spcPts val="0"/>
              </a:spcBef>
              <a:buNone/>
            </a:pPr>
            <a:r>
              <a:rPr lang="en-US" sz="1800" dirty="0">
                <a:solidFill>
                  <a:srgbClr val="00B0F0"/>
                </a:solidFill>
                <a:latin typeface="Patrick Hand" panose="00000500000000000000" pitchFamily="2" charset="0"/>
              </a:rPr>
              <a:t>C.</a:t>
            </a:r>
            <a:r>
              <a:rPr lang="en-US" sz="1800" dirty="0">
                <a:latin typeface="Patrick Hand" panose="00000500000000000000" pitchFamily="2" charset="0"/>
              </a:rPr>
              <a:t> painting exhibitions</a:t>
            </a:r>
          </a:p>
        </p:txBody>
      </p:sp>
      <p:sp>
        <p:nvSpPr>
          <p:cNvPr id="11" name="Content Placeholder 5">
            <a:extLst>
              <a:ext uri="{FF2B5EF4-FFF2-40B4-BE49-F238E27FC236}">
                <a16:creationId xmlns:a16="http://schemas.microsoft.com/office/drawing/2014/main" id="{F2CEC19B-8CCE-9B98-2507-D3046E3CA729}"/>
              </a:ext>
            </a:extLst>
          </p:cNvPr>
          <p:cNvSpPr txBox="1">
            <a:spLocks/>
          </p:cNvSpPr>
          <p:nvPr/>
        </p:nvSpPr>
        <p:spPr>
          <a:xfrm>
            <a:off x="4871404" y="509250"/>
            <a:ext cx="4087078" cy="19137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000"/>
              <a:buFont typeface="Catamaran ExtraLight"/>
              <a:buNone/>
              <a:defRPr sz="1400" b="0" i="0" u="none" strike="noStrike" cap="none">
                <a:solidFill>
                  <a:schemeClr val="dk1"/>
                </a:solidFill>
                <a:latin typeface="Catamaran ExtraLight"/>
                <a:ea typeface="Catamaran ExtraLight"/>
                <a:cs typeface="Catamaran ExtraLight"/>
                <a:sym typeface="Catamaran ExtraLight"/>
              </a:defRPr>
            </a:lvl1pPr>
            <a:lvl2pPr marL="914400" marR="0" lvl="1"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2pPr>
            <a:lvl3pPr marL="1371600" marR="0" lvl="2"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3pPr>
            <a:lvl4pPr marL="1828800" marR="0" lvl="3"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4pPr>
            <a:lvl5pPr marL="2286000" marR="0" lvl="4"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5pPr>
            <a:lvl6pPr marL="2743200" marR="0" lvl="5"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6pPr>
            <a:lvl7pPr marL="3200400" marR="0" lvl="6"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7pPr>
            <a:lvl8pPr marL="3657600" marR="0" lvl="7"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8pPr>
            <a:lvl9pPr marL="4114800" marR="0" lvl="8"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9pPr>
          </a:lstStyle>
          <a:p>
            <a:pPr marL="0" indent="0" algn="just">
              <a:lnSpc>
                <a:spcPct val="120000"/>
              </a:lnSpc>
            </a:pPr>
            <a:r>
              <a:rPr lang="en-US" sz="1800" b="1" dirty="0">
                <a:solidFill>
                  <a:srgbClr val="E0702A"/>
                </a:solidFill>
                <a:latin typeface="Patrick Hand" panose="00000500000000000000" pitchFamily="2" charset="0"/>
              </a:rPr>
              <a:t>4. </a:t>
            </a:r>
            <a:r>
              <a:rPr lang="en-US" sz="1800" dirty="0">
                <a:latin typeface="Patrick Hand" panose="00000500000000000000" pitchFamily="2" charset="0"/>
              </a:rPr>
              <a:t>Some people exercise at a shopping </a:t>
            </a:r>
            <a:r>
              <a:rPr lang="en-US" sz="1800" dirty="0" err="1">
                <a:latin typeface="Patrick Hand" panose="00000500000000000000" pitchFamily="2" charset="0"/>
              </a:rPr>
              <a:t>centre</a:t>
            </a:r>
            <a:r>
              <a:rPr lang="en-US" sz="1800" dirty="0">
                <a:latin typeface="Patrick Hand" panose="00000500000000000000" pitchFamily="2" charset="0"/>
              </a:rPr>
              <a:t> because they like its ______.</a:t>
            </a:r>
          </a:p>
          <a:p>
            <a:pPr marL="0" indent="0" algn="just">
              <a:lnSpc>
                <a:spcPct val="120000"/>
              </a:lnSpc>
            </a:pPr>
            <a:r>
              <a:rPr lang="en-US" sz="1800" dirty="0">
                <a:solidFill>
                  <a:srgbClr val="00B0F0"/>
                </a:solidFill>
                <a:latin typeface="Patrick Hand" panose="00000500000000000000" pitchFamily="2" charset="0"/>
              </a:rPr>
              <a:t>A. </a:t>
            </a:r>
            <a:r>
              <a:rPr lang="en-US" sz="1800" dirty="0">
                <a:latin typeface="Patrick Hand" panose="00000500000000000000" pitchFamily="2" charset="0"/>
              </a:rPr>
              <a:t>crowds			</a:t>
            </a:r>
          </a:p>
          <a:p>
            <a:pPr marL="0" indent="0" algn="just">
              <a:lnSpc>
                <a:spcPct val="120000"/>
              </a:lnSpc>
            </a:pPr>
            <a:r>
              <a:rPr lang="en-US" sz="1800" dirty="0">
                <a:solidFill>
                  <a:srgbClr val="00B0F0"/>
                </a:solidFill>
                <a:latin typeface="Patrick Hand" panose="00000500000000000000" pitchFamily="2" charset="0"/>
              </a:rPr>
              <a:t>B. </a:t>
            </a:r>
            <a:r>
              <a:rPr lang="en-US" sz="1800" dirty="0">
                <a:latin typeface="Patrick Hand" panose="00000500000000000000" pitchFamily="2" charset="0"/>
              </a:rPr>
              <a:t>well-lit areas		</a:t>
            </a:r>
          </a:p>
          <a:p>
            <a:pPr marL="0" indent="0" algn="just">
              <a:lnSpc>
                <a:spcPct val="120000"/>
              </a:lnSpc>
            </a:pPr>
            <a:r>
              <a:rPr lang="en-US" sz="1800" dirty="0">
                <a:solidFill>
                  <a:srgbClr val="00B0F0"/>
                </a:solidFill>
                <a:latin typeface="Patrick Hand" panose="00000500000000000000" pitchFamily="2" charset="0"/>
              </a:rPr>
              <a:t>C. </a:t>
            </a:r>
            <a:r>
              <a:rPr lang="en-US" sz="1800" dirty="0">
                <a:latin typeface="Patrick Hand" panose="00000500000000000000" pitchFamily="2" charset="0"/>
              </a:rPr>
              <a:t>shops</a:t>
            </a:r>
          </a:p>
          <a:p>
            <a:pPr marL="0" indent="0" algn="just">
              <a:lnSpc>
                <a:spcPct val="120000"/>
              </a:lnSpc>
            </a:pPr>
            <a:endParaRPr lang="en-US" sz="1800" b="1" dirty="0">
              <a:latin typeface="Patrick Hand" panose="00000500000000000000" pitchFamily="2" charset="0"/>
            </a:endParaRPr>
          </a:p>
        </p:txBody>
      </p:sp>
      <p:sp>
        <p:nvSpPr>
          <p:cNvPr id="12" name="Content Placeholder 5">
            <a:extLst>
              <a:ext uri="{FF2B5EF4-FFF2-40B4-BE49-F238E27FC236}">
                <a16:creationId xmlns:a16="http://schemas.microsoft.com/office/drawing/2014/main" id="{83476AED-E3BD-9AE7-15E4-C1C8F4D6D390}"/>
              </a:ext>
            </a:extLst>
          </p:cNvPr>
          <p:cNvSpPr txBox="1">
            <a:spLocks/>
          </p:cNvSpPr>
          <p:nvPr/>
        </p:nvSpPr>
        <p:spPr>
          <a:xfrm>
            <a:off x="4871405" y="2171723"/>
            <a:ext cx="4087078" cy="13185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000"/>
              <a:buFont typeface="Catamaran ExtraLight"/>
              <a:buNone/>
              <a:defRPr sz="1400" b="0" i="0" u="none" strike="noStrike" cap="none">
                <a:solidFill>
                  <a:schemeClr val="dk1"/>
                </a:solidFill>
                <a:latin typeface="Catamaran ExtraLight"/>
                <a:ea typeface="Catamaran ExtraLight"/>
                <a:cs typeface="Catamaran ExtraLight"/>
                <a:sym typeface="Catamaran ExtraLight"/>
              </a:defRPr>
            </a:lvl1pPr>
            <a:lvl2pPr marL="914400" marR="0" lvl="1"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2pPr>
            <a:lvl3pPr marL="1371600" marR="0" lvl="2"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3pPr>
            <a:lvl4pPr marL="1828800" marR="0" lvl="3"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4pPr>
            <a:lvl5pPr marL="2286000" marR="0" lvl="4"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5pPr>
            <a:lvl6pPr marL="2743200" marR="0" lvl="5"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6pPr>
            <a:lvl7pPr marL="3200400" marR="0" lvl="6"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7pPr>
            <a:lvl8pPr marL="3657600" marR="0" lvl="7"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8pPr>
            <a:lvl9pPr marL="4114800" marR="0" lvl="8"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9pPr>
          </a:lstStyle>
          <a:p>
            <a:pPr marL="0" indent="0" algn="just">
              <a:lnSpc>
                <a:spcPct val="120000"/>
              </a:lnSpc>
            </a:pPr>
            <a:r>
              <a:rPr lang="en-US" sz="1800" b="1" dirty="0">
                <a:solidFill>
                  <a:srgbClr val="E0702A"/>
                </a:solidFill>
                <a:latin typeface="Patrick Hand" panose="00000500000000000000" pitchFamily="2" charset="0"/>
              </a:rPr>
              <a:t>5. </a:t>
            </a:r>
            <a:r>
              <a:rPr lang="en-US" sz="1800" dirty="0">
                <a:latin typeface="Patrick Hand" panose="00000500000000000000" pitchFamily="2" charset="0"/>
              </a:rPr>
              <a:t>The word “</a:t>
            </a:r>
            <a:r>
              <a:rPr lang="en-US" sz="1800" b="1" dirty="0">
                <a:solidFill>
                  <a:schemeClr val="bg1"/>
                </a:solidFill>
                <a:latin typeface="Patrick Hand" panose="00000500000000000000" pitchFamily="2" charset="0"/>
              </a:rPr>
              <a:t>year-round</a:t>
            </a:r>
            <a:r>
              <a:rPr lang="en-US" sz="1800" dirty="0">
                <a:latin typeface="Patrick Hand" panose="00000500000000000000" pitchFamily="2" charset="0"/>
              </a:rPr>
              <a:t>” in paragraph 2 is similar in meaning to ______.</a:t>
            </a:r>
          </a:p>
          <a:p>
            <a:pPr marL="0" indent="0" algn="just">
              <a:lnSpc>
                <a:spcPct val="120000"/>
              </a:lnSpc>
            </a:pPr>
            <a:r>
              <a:rPr lang="en-US" sz="1800" dirty="0">
                <a:solidFill>
                  <a:srgbClr val="00B0F0"/>
                </a:solidFill>
                <a:latin typeface="Patrick Hand" panose="00000500000000000000" pitchFamily="2" charset="0"/>
              </a:rPr>
              <a:t>A. </a:t>
            </a:r>
            <a:r>
              <a:rPr lang="en-US" sz="1800" dirty="0">
                <a:latin typeface="Patrick Hand" panose="00000500000000000000" pitchFamily="2" charset="0"/>
              </a:rPr>
              <a:t>always			</a:t>
            </a:r>
          </a:p>
          <a:p>
            <a:pPr marL="0" indent="0" algn="just">
              <a:lnSpc>
                <a:spcPct val="120000"/>
              </a:lnSpc>
            </a:pPr>
            <a:r>
              <a:rPr lang="en-US" sz="1800" dirty="0">
                <a:solidFill>
                  <a:srgbClr val="00B0F0"/>
                </a:solidFill>
                <a:latin typeface="Patrick Hand" panose="00000500000000000000" pitchFamily="2" charset="0"/>
              </a:rPr>
              <a:t>B. </a:t>
            </a:r>
            <a:r>
              <a:rPr lang="en-US" sz="1800" dirty="0">
                <a:latin typeface="Patrick Hand" panose="00000500000000000000" pitchFamily="2" charset="0"/>
              </a:rPr>
              <a:t>sometimes		</a:t>
            </a:r>
          </a:p>
          <a:p>
            <a:pPr marL="0" indent="0" algn="just">
              <a:lnSpc>
                <a:spcPct val="120000"/>
              </a:lnSpc>
            </a:pPr>
            <a:r>
              <a:rPr lang="en-US" sz="1800" dirty="0">
                <a:solidFill>
                  <a:srgbClr val="00B0F0"/>
                </a:solidFill>
                <a:latin typeface="Patrick Hand" panose="00000500000000000000" pitchFamily="2" charset="0"/>
              </a:rPr>
              <a:t>C. </a:t>
            </a:r>
            <a:r>
              <a:rPr lang="en-US" sz="1800" dirty="0">
                <a:latin typeface="Patrick Hand" panose="00000500000000000000" pitchFamily="2" charset="0"/>
              </a:rPr>
              <a:t>rarely </a:t>
            </a:r>
          </a:p>
          <a:p>
            <a:pPr marL="0" indent="0" algn="just">
              <a:lnSpc>
                <a:spcPct val="120000"/>
              </a:lnSpc>
            </a:pPr>
            <a:endParaRPr lang="en-US" sz="1800" b="1" dirty="0">
              <a:latin typeface="Patrick Hand" panose="00000500000000000000" pitchFamily="2" charset="0"/>
            </a:endParaRPr>
          </a:p>
        </p:txBody>
      </p:sp>
      <p:pic>
        <p:nvPicPr>
          <p:cNvPr id="2" name="5 MINUTE TIMER - COUNTDOWN TIMER (MINIMAL)">
            <a:hlinkClick r:id="" action="ppaction://media"/>
            <a:extLst>
              <a:ext uri="{FF2B5EF4-FFF2-40B4-BE49-F238E27FC236}">
                <a16:creationId xmlns:a16="http://schemas.microsoft.com/office/drawing/2014/main" id="{6EF22440-F09A-D12C-1A4A-CB430A45D1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14943" y="3837680"/>
            <a:ext cx="2010475" cy="1130892"/>
          </a:xfrm>
          <a:prstGeom prst="rect">
            <a:avLst/>
          </a:prstGeom>
        </p:spPr>
      </p:pic>
      <p:sp>
        <p:nvSpPr>
          <p:cNvPr id="3" name="Rectangle: Rounded Corners 2">
            <a:extLst>
              <a:ext uri="{FF2B5EF4-FFF2-40B4-BE49-F238E27FC236}">
                <a16:creationId xmlns:a16="http://schemas.microsoft.com/office/drawing/2014/main" id="{3A272381-073A-04EC-82ED-CD81F9303BC3}"/>
              </a:ext>
            </a:extLst>
          </p:cNvPr>
          <p:cNvSpPr/>
          <p:nvPr/>
        </p:nvSpPr>
        <p:spPr>
          <a:xfrm>
            <a:off x="4967207" y="4107409"/>
            <a:ext cx="3820332" cy="526841"/>
          </a:xfrm>
          <a:prstGeom prst="roundRect">
            <a:avLst/>
          </a:prstGeom>
          <a:solidFill>
            <a:schemeClr val="bg2">
              <a:lumMod val="20000"/>
              <a:lumOff val="80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Patrick Hand" panose="00000500000000000000" pitchFamily="2" charset="0"/>
              </a:rPr>
              <a:t>Underline key words </a:t>
            </a:r>
          </a:p>
        </p:txBody>
      </p:sp>
      <p:cxnSp>
        <p:nvCxnSpPr>
          <p:cNvPr id="9" name="Straight Connector 8">
            <a:extLst>
              <a:ext uri="{FF2B5EF4-FFF2-40B4-BE49-F238E27FC236}">
                <a16:creationId xmlns:a16="http://schemas.microsoft.com/office/drawing/2014/main" id="{72C3C896-CFDE-21B7-270F-F8F8940E57B2}"/>
              </a:ext>
            </a:extLst>
          </p:cNvPr>
          <p:cNvCxnSpPr>
            <a:cxnSpLocks/>
          </p:cNvCxnSpPr>
          <p:nvPr/>
        </p:nvCxnSpPr>
        <p:spPr>
          <a:xfrm>
            <a:off x="1092630" y="844658"/>
            <a:ext cx="189854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234686-B747-4CEC-8D90-D6973C0A09D0}"/>
              </a:ext>
            </a:extLst>
          </p:cNvPr>
          <p:cNvCxnSpPr>
            <a:cxnSpLocks/>
          </p:cNvCxnSpPr>
          <p:nvPr/>
        </p:nvCxnSpPr>
        <p:spPr>
          <a:xfrm>
            <a:off x="524359" y="1167539"/>
            <a:ext cx="312549"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F6C933B-6B05-089F-6A6F-839642347E3E}"/>
              </a:ext>
            </a:extLst>
          </p:cNvPr>
          <p:cNvCxnSpPr>
            <a:cxnSpLocks/>
          </p:cNvCxnSpPr>
          <p:nvPr/>
        </p:nvCxnSpPr>
        <p:spPr>
          <a:xfrm>
            <a:off x="1226948" y="1177871"/>
            <a:ext cx="71034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E23709-E613-6C61-7891-1B4CD74B03FE}"/>
              </a:ext>
            </a:extLst>
          </p:cNvPr>
          <p:cNvCxnSpPr>
            <a:cxnSpLocks/>
          </p:cNvCxnSpPr>
          <p:nvPr/>
        </p:nvCxnSpPr>
        <p:spPr>
          <a:xfrm>
            <a:off x="481738" y="1500753"/>
            <a:ext cx="54115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6C836A-BDA4-81BC-7D11-28490FA0CABA}"/>
              </a:ext>
            </a:extLst>
          </p:cNvPr>
          <p:cNvCxnSpPr>
            <a:cxnSpLocks/>
          </p:cNvCxnSpPr>
          <p:nvPr/>
        </p:nvCxnSpPr>
        <p:spPr>
          <a:xfrm>
            <a:off x="1323813" y="1500753"/>
            <a:ext cx="706465"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D0606A-8A28-D802-20BE-59B083455C66}"/>
              </a:ext>
            </a:extLst>
          </p:cNvPr>
          <p:cNvCxnSpPr>
            <a:cxnSpLocks/>
          </p:cNvCxnSpPr>
          <p:nvPr/>
        </p:nvCxnSpPr>
        <p:spPr>
          <a:xfrm>
            <a:off x="836908" y="1830917"/>
            <a:ext cx="11003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97C4609-6AE9-FD70-D241-BF6BB8BF8023}"/>
              </a:ext>
            </a:extLst>
          </p:cNvPr>
          <p:cNvCxnSpPr>
            <a:cxnSpLocks/>
          </p:cNvCxnSpPr>
          <p:nvPr/>
        </p:nvCxnSpPr>
        <p:spPr>
          <a:xfrm>
            <a:off x="2208508" y="2171723"/>
            <a:ext cx="1224367"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5617FA8-5F2C-317A-F32E-721B6885562F}"/>
              </a:ext>
            </a:extLst>
          </p:cNvPr>
          <p:cNvCxnSpPr>
            <a:cxnSpLocks/>
          </p:cNvCxnSpPr>
          <p:nvPr/>
        </p:nvCxnSpPr>
        <p:spPr>
          <a:xfrm>
            <a:off x="524359" y="2492719"/>
            <a:ext cx="390041"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F3F4B6F-240E-1C83-05F2-4958A7D5D413}"/>
              </a:ext>
            </a:extLst>
          </p:cNvPr>
          <p:cNvCxnSpPr>
            <a:cxnSpLocks/>
          </p:cNvCxnSpPr>
          <p:nvPr/>
        </p:nvCxnSpPr>
        <p:spPr>
          <a:xfrm>
            <a:off x="1323813" y="2492719"/>
            <a:ext cx="613475"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EDFC5B2-01D1-FDD4-3922-81280347844F}"/>
              </a:ext>
            </a:extLst>
          </p:cNvPr>
          <p:cNvCxnSpPr>
            <a:cxnSpLocks/>
          </p:cNvCxnSpPr>
          <p:nvPr/>
        </p:nvCxnSpPr>
        <p:spPr>
          <a:xfrm>
            <a:off x="481738" y="2831099"/>
            <a:ext cx="656096"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77D1C9-66A4-0B5D-992D-EC27B5740487}"/>
              </a:ext>
            </a:extLst>
          </p:cNvPr>
          <p:cNvCxnSpPr>
            <a:cxnSpLocks/>
          </p:cNvCxnSpPr>
          <p:nvPr/>
        </p:nvCxnSpPr>
        <p:spPr>
          <a:xfrm>
            <a:off x="525649" y="3153980"/>
            <a:ext cx="249266"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2A1678C-88A0-8E06-8EAD-2A5D1754CA36}"/>
              </a:ext>
            </a:extLst>
          </p:cNvPr>
          <p:cNvCxnSpPr>
            <a:cxnSpLocks/>
          </p:cNvCxnSpPr>
          <p:nvPr/>
        </p:nvCxnSpPr>
        <p:spPr>
          <a:xfrm>
            <a:off x="1074547" y="3153980"/>
            <a:ext cx="2017365"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64F6040-C659-AC4F-449E-88A4BAC1D412}"/>
              </a:ext>
            </a:extLst>
          </p:cNvPr>
          <p:cNvCxnSpPr>
            <a:cxnSpLocks/>
          </p:cNvCxnSpPr>
          <p:nvPr/>
        </p:nvCxnSpPr>
        <p:spPr>
          <a:xfrm>
            <a:off x="481738" y="3571736"/>
            <a:ext cx="2036737"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86C5398-F5E2-76A8-48F0-C4AA9BC303F6}"/>
              </a:ext>
            </a:extLst>
          </p:cNvPr>
          <p:cNvCxnSpPr>
            <a:cxnSpLocks/>
          </p:cNvCxnSpPr>
          <p:nvPr/>
        </p:nvCxnSpPr>
        <p:spPr>
          <a:xfrm>
            <a:off x="5182889" y="903446"/>
            <a:ext cx="1806847"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9C78FED-8784-B854-5E8E-FFE6A36E54F0}"/>
              </a:ext>
            </a:extLst>
          </p:cNvPr>
          <p:cNvCxnSpPr>
            <a:cxnSpLocks/>
          </p:cNvCxnSpPr>
          <p:nvPr/>
        </p:nvCxnSpPr>
        <p:spPr>
          <a:xfrm>
            <a:off x="4967207" y="1231494"/>
            <a:ext cx="596685"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18AD79B-5485-25D1-E82D-6E29AC3BC796}"/>
              </a:ext>
            </a:extLst>
          </p:cNvPr>
          <p:cNvCxnSpPr>
            <a:cxnSpLocks/>
          </p:cNvCxnSpPr>
          <p:nvPr/>
        </p:nvCxnSpPr>
        <p:spPr>
          <a:xfrm>
            <a:off x="6049506" y="1231494"/>
            <a:ext cx="289301"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9501659-9624-4BE4-ABA3-27D59018EED5}"/>
              </a:ext>
            </a:extLst>
          </p:cNvPr>
          <p:cNvCxnSpPr>
            <a:cxnSpLocks/>
          </p:cNvCxnSpPr>
          <p:nvPr/>
        </p:nvCxnSpPr>
        <p:spPr>
          <a:xfrm>
            <a:off x="6408549" y="1231494"/>
            <a:ext cx="216976"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4F4B56-F85D-3222-7842-7AC15D3AC3FC}"/>
              </a:ext>
            </a:extLst>
          </p:cNvPr>
          <p:cNvCxnSpPr>
            <a:cxnSpLocks/>
          </p:cNvCxnSpPr>
          <p:nvPr/>
        </p:nvCxnSpPr>
        <p:spPr>
          <a:xfrm>
            <a:off x="6164448" y="2571750"/>
            <a:ext cx="98802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074201D-01F8-A3B8-091F-B095D307C57B}"/>
              </a:ext>
            </a:extLst>
          </p:cNvPr>
          <p:cNvCxnSpPr>
            <a:cxnSpLocks/>
          </p:cNvCxnSpPr>
          <p:nvPr/>
        </p:nvCxnSpPr>
        <p:spPr>
          <a:xfrm>
            <a:off x="7579960" y="2571750"/>
            <a:ext cx="1029348"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23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arn(inVertical)">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barn(inVertical)">
                                      <p:cBhvr>
                                        <p:cTn id="56" dur="500"/>
                                        <p:tgtEl>
                                          <p:spTgt spid="34"/>
                                        </p:tgtEl>
                                      </p:cBhvr>
                                    </p:animEffect>
                                  </p:childTnLst>
                                </p:cTn>
                              </p:par>
                              <p:par>
                                <p:cTn id="57" presetID="16" presetClass="entr" presetSubtype="21"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barn(inVertical)">
                                      <p:cBhvr>
                                        <p:cTn id="59" dur="50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barn(inVertical)">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barn(inVertical)">
                                      <p:cBhvr>
                                        <p:cTn id="69" dur="500"/>
                                        <p:tgtEl>
                                          <p:spTgt spid="42"/>
                                        </p:tgtEl>
                                      </p:cBhvr>
                                    </p:animEffect>
                                  </p:childTnLst>
                                </p:cTn>
                              </p:par>
                              <p:par>
                                <p:cTn id="70" presetID="16" presetClass="entr" presetSubtype="21"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barn(inVertical)">
                                      <p:cBhvr>
                                        <p:cTn id="72" dur="500"/>
                                        <p:tgtEl>
                                          <p:spTgt spid="45"/>
                                        </p:tgtEl>
                                      </p:cBhvr>
                                    </p:animEffect>
                                  </p:childTnLst>
                                </p:cTn>
                              </p:par>
                              <p:par>
                                <p:cTn id="73" presetID="16" presetClass="entr" presetSubtype="21"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barn(inVertical)">
                                      <p:cBhvr>
                                        <p:cTn id="75" dur="500"/>
                                        <p:tgtEl>
                                          <p:spTgt spid="47"/>
                                        </p:tgtEl>
                                      </p:cBhvr>
                                    </p:animEffect>
                                  </p:childTnLst>
                                </p:cTn>
                              </p:par>
                              <p:par>
                                <p:cTn id="76" presetID="16" presetClass="entr" presetSubtype="21" fill="hold" nodeType="with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barn(inVertical)">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par>
                                <p:cTn id="84" presetID="16" presetClass="entr" presetSubtype="21"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barn(inVertical)">
                                      <p:cBhvr>
                                        <p:cTn id="86" dur="500"/>
                                        <p:tgtEl>
                                          <p:spTgt spid="54"/>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3"/>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2"/>
                                        </p:tgtEl>
                                        <p:attrNameLst>
                                          <p:attrName>style.visibility</p:attrName>
                                        </p:attrNameLst>
                                      </p:cBhvr>
                                      <p:to>
                                        <p:strVal val="visible"/>
                                      </p:to>
                                    </p:set>
                                    <p:animEffect transition="in" filter="fade">
                                      <p:cBhvr>
                                        <p:cTn id="93" dur="500"/>
                                        <p:tgtEl>
                                          <p:spTgt spid="2"/>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300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8" fill="hold" display="0">
                  <p:stCondLst>
                    <p:cond delay="indefinite"/>
                  </p:stCondLst>
                </p:cTn>
                <p:tgtEl>
                  <p:spTgt spid="2"/>
                </p:tgtEl>
              </p:cMediaNode>
            </p:video>
            <p:seq concurrent="1" nextAc="seek">
              <p:cTn id="99" restart="whenNotActive" fill="hold" evtFilter="cancelBubble" nodeType="interactiveSeq">
                <p:stCondLst>
                  <p:cond evt="onClick" delay="0">
                    <p:tgtEl>
                      <p:spTgt spid="2"/>
                    </p:tgtEl>
                  </p:cond>
                </p:stCondLst>
                <p:endSync evt="end" delay="0">
                  <p:rtn val="all"/>
                </p:endSync>
                <p:childTnLst>
                  <p:par>
                    <p:cTn id="100" fill="hold">
                      <p:stCondLst>
                        <p:cond delay="0"/>
                      </p:stCondLst>
                      <p:childTnLst>
                        <p:par>
                          <p:cTn id="101" fill="hold">
                            <p:stCondLst>
                              <p:cond delay="0"/>
                            </p:stCondLst>
                            <p:childTnLst>
                              <p:par>
                                <p:cTn id="102" presetID="2" presetClass="mediacall" presetSubtype="0" fill="hold" nodeType="clickEffect">
                                  <p:stCondLst>
                                    <p:cond delay="0"/>
                                  </p:stCondLst>
                                  <p:childTnLst>
                                    <p:cmd type="call" cmd="togglePause">
                                      <p:cBhvr>
                                        <p:cTn id="103"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P spid="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16" name="TextBox 15">
            <a:extLst>
              <a:ext uri="{FF2B5EF4-FFF2-40B4-BE49-F238E27FC236}">
                <a16:creationId xmlns:a16="http://schemas.microsoft.com/office/drawing/2014/main" id="{91F66149-313B-0BC7-29B7-97729276F0FD}"/>
              </a:ext>
            </a:extLst>
          </p:cNvPr>
          <p:cNvSpPr txBox="1"/>
          <p:nvPr/>
        </p:nvSpPr>
        <p:spPr>
          <a:xfrm>
            <a:off x="0" y="7749"/>
            <a:ext cx="9144000" cy="461665"/>
          </a:xfrm>
          <a:prstGeom prst="rect">
            <a:avLst/>
          </a:prstGeom>
          <a:solidFill>
            <a:schemeClr val="bg1">
              <a:lumMod val="20000"/>
              <a:lumOff val="80000"/>
            </a:schemeClr>
          </a:solidFill>
        </p:spPr>
        <p:txBody>
          <a:bodyPr wrap="square">
            <a:spAutoFit/>
          </a:bodyPr>
          <a:lstStyle/>
          <a:p>
            <a:r>
              <a:rPr lang="en-US" sz="2400" b="1" dirty="0">
                <a:solidFill>
                  <a:srgbClr val="C00000"/>
                </a:solidFill>
                <a:latin typeface="Patrick hand "/>
              </a:rPr>
              <a:t>Ex 2. Read the passage and choose the correct answer A, B, or C. </a:t>
            </a:r>
          </a:p>
        </p:txBody>
      </p:sp>
      <p:sp>
        <p:nvSpPr>
          <p:cNvPr id="7" name="TextBox 6">
            <a:extLst>
              <a:ext uri="{FF2B5EF4-FFF2-40B4-BE49-F238E27FC236}">
                <a16:creationId xmlns:a16="http://schemas.microsoft.com/office/drawing/2014/main" id="{AD61A0FF-34A5-64B7-9092-C6AA61F41231}"/>
              </a:ext>
            </a:extLst>
          </p:cNvPr>
          <p:cNvSpPr txBox="1"/>
          <p:nvPr/>
        </p:nvSpPr>
        <p:spPr>
          <a:xfrm>
            <a:off x="185518" y="621268"/>
            <a:ext cx="5246638" cy="1693862"/>
          </a:xfrm>
          <a:prstGeom prst="rect">
            <a:avLst/>
          </a:prstGeom>
          <a:noFill/>
        </p:spPr>
        <p:txBody>
          <a:bodyPr wrap="square" rtlCol="0">
            <a:spAutoFit/>
          </a:bodyPr>
          <a:lstStyle/>
          <a:p>
            <a:pPr marL="0" indent="0">
              <a:lnSpc>
                <a:spcPct val="120000"/>
              </a:lnSpc>
              <a:spcBef>
                <a:spcPts val="0"/>
              </a:spcBef>
              <a:buNone/>
            </a:pPr>
            <a:r>
              <a:rPr lang="en-US" sz="2200" b="1" dirty="0">
                <a:solidFill>
                  <a:srgbClr val="E0702A"/>
                </a:solidFill>
                <a:latin typeface="Patrick Hand" panose="00000500000000000000" pitchFamily="2" charset="0"/>
              </a:rPr>
              <a:t>1. </a:t>
            </a:r>
            <a:r>
              <a:rPr lang="en-US" sz="2200" dirty="0">
                <a:latin typeface="Patrick Hand" panose="00000500000000000000" pitchFamily="2" charset="0"/>
              </a:rPr>
              <a:t>People go to a shopping </a:t>
            </a:r>
            <a:r>
              <a:rPr lang="en-US" sz="2200" dirty="0" err="1">
                <a:latin typeface="Patrick Hand" panose="00000500000000000000" pitchFamily="2" charset="0"/>
              </a:rPr>
              <a:t>centre</a:t>
            </a:r>
            <a:r>
              <a:rPr lang="en-US" sz="2200" dirty="0">
                <a:latin typeface="Patrick Hand" panose="00000500000000000000" pitchFamily="2" charset="0"/>
              </a:rPr>
              <a:t> ______.</a:t>
            </a:r>
          </a:p>
          <a:p>
            <a:pPr marL="0" indent="0">
              <a:lnSpc>
                <a:spcPct val="120000"/>
              </a:lnSpc>
              <a:spcBef>
                <a:spcPts val="0"/>
              </a:spcBef>
              <a:buNone/>
            </a:pPr>
            <a:r>
              <a:rPr lang="en-US" sz="2200" dirty="0">
                <a:solidFill>
                  <a:srgbClr val="00B0F0"/>
                </a:solidFill>
                <a:latin typeface="Patrick Hand" panose="00000500000000000000" pitchFamily="2" charset="0"/>
              </a:rPr>
              <a:t>A.</a:t>
            </a:r>
            <a:r>
              <a:rPr lang="en-US" sz="2200" dirty="0">
                <a:latin typeface="Patrick Hand" panose="00000500000000000000" pitchFamily="2" charset="0"/>
              </a:rPr>
              <a:t> only for shopping	</a:t>
            </a:r>
          </a:p>
          <a:p>
            <a:pPr marL="0" indent="0">
              <a:lnSpc>
                <a:spcPct val="120000"/>
              </a:lnSpc>
              <a:spcBef>
                <a:spcPts val="0"/>
              </a:spcBef>
              <a:buNone/>
            </a:pPr>
            <a:r>
              <a:rPr lang="en-US" sz="2200" dirty="0">
                <a:solidFill>
                  <a:srgbClr val="00B0F0"/>
                </a:solidFill>
                <a:latin typeface="Patrick Hand" panose="00000500000000000000" pitchFamily="2" charset="0"/>
              </a:rPr>
              <a:t>B.</a:t>
            </a:r>
            <a:r>
              <a:rPr lang="en-US" sz="2200" dirty="0">
                <a:latin typeface="Patrick Hand" panose="00000500000000000000" pitchFamily="2" charset="0"/>
              </a:rPr>
              <a:t> mainly to hang out	</a:t>
            </a:r>
          </a:p>
          <a:p>
            <a:pPr marL="0" indent="0">
              <a:lnSpc>
                <a:spcPct val="120000"/>
              </a:lnSpc>
              <a:spcBef>
                <a:spcPts val="0"/>
              </a:spcBef>
              <a:buNone/>
            </a:pPr>
            <a:r>
              <a:rPr lang="en-US" sz="2200" dirty="0">
                <a:solidFill>
                  <a:srgbClr val="00B0F0"/>
                </a:solidFill>
                <a:latin typeface="Patrick Hand" panose="00000500000000000000" pitchFamily="2" charset="0"/>
              </a:rPr>
              <a:t>C.</a:t>
            </a:r>
            <a:r>
              <a:rPr lang="en-US" sz="2200" dirty="0">
                <a:latin typeface="Patrick Hand" panose="00000500000000000000" pitchFamily="2" charset="0"/>
              </a:rPr>
              <a:t> for many reasons</a:t>
            </a:r>
          </a:p>
        </p:txBody>
      </p:sp>
      <p:cxnSp>
        <p:nvCxnSpPr>
          <p:cNvPr id="9" name="Straight Connector 8">
            <a:extLst>
              <a:ext uri="{FF2B5EF4-FFF2-40B4-BE49-F238E27FC236}">
                <a16:creationId xmlns:a16="http://schemas.microsoft.com/office/drawing/2014/main" id="{72C3C896-CFDE-21B7-270F-F8F8940E57B2}"/>
              </a:ext>
            </a:extLst>
          </p:cNvPr>
          <p:cNvCxnSpPr>
            <a:cxnSpLocks/>
          </p:cNvCxnSpPr>
          <p:nvPr/>
        </p:nvCxnSpPr>
        <p:spPr>
          <a:xfrm>
            <a:off x="1226948" y="1015139"/>
            <a:ext cx="2407405"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234686-B747-4CEC-8D90-D6973C0A09D0}"/>
              </a:ext>
            </a:extLst>
          </p:cNvPr>
          <p:cNvCxnSpPr>
            <a:cxnSpLocks/>
          </p:cNvCxnSpPr>
          <p:nvPr/>
        </p:nvCxnSpPr>
        <p:spPr>
          <a:xfrm>
            <a:off x="524359" y="1411373"/>
            <a:ext cx="413288"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F6C933B-6B05-089F-6A6F-839642347E3E}"/>
              </a:ext>
            </a:extLst>
          </p:cNvPr>
          <p:cNvCxnSpPr>
            <a:cxnSpLocks/>
          </p:cNvCxnSpPr>
          <p:nvPr/>
        </p:nvCxnSpPr>
        <p:spPr>
          <a:xfrm>
            <a:off x="1387098" y="1411373"/>
            <a:ext cx="906651"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E23709-E613-6C61-7891-1B4CD74B03FE}"/>
              </a:ext>
            </a:extLst>
          </p:cNvPr>
          <p:cNvCxnSpPr>
            <a:cxnSpLocks/>
          </p:cNvCxnSpPr>
          <p:nvPr/>
        </p:nvCxnSpPr>
        <p:spPr>
          <a:xfrm>
            <a:off x="535982" y="1826217"/>
            <a:ext cx="690966"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6C836A-BDA4-81BC-7D11-28490FA0CABA}"/>
              </a:ext>
            </a:extLst>
          </p:cNvPr>
          <p:cNvCxnSpPr>
            <a:cxnSpLocks/>
          </p:cNvCxnSpPr>
          <p:nvPr/>
        </p:nvCxnSpPr>
        <p:spPr>
          <a:xfrm>
            <a:off x="1587284" y="1826217"/>
            <a:ext cx="843366"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D0606A-8A28-D802-20BE-59B083455C66}"/>
              </a:ext>
            </a:extLst>
          </p:cNvPr>
          <p:cNvCxnSpPr>
            <a:cxnSpLocks/>
          </p:cNvCxnSpPr>
          <p:nvPr/>
        </p:nvCxnSpPr>
        <p:spPr>
          <a:xfrm>
            <a:off x="929898" y="2233873"/>
            <a:ext cx="1363851"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C2D5E6C-D19E-5CBC-3E61-7E0C77C03E64}"/>
              </a:ext>
            </a:extLst>
          </p:cNvPr>
          <p:cNvSpPr txBox="1"/>
          <p:nvPr/>
        </p:nvSpPr>
        <p:spPr>
          <a:xfrm>
            <a:off x="185519" y="2645293"/>
            <a:ext cx="5246637" cy="1693862"/>
          </a:xfrm>
          <a:prstGeom prst="rect">
            <a:avLst/>
          </a:prstGeom>
          <a:noFill/>
        </p:spPr>
        <p:txBody>
          <a:bodyPr wrap="square" rtlCol="0">
            <a:spAutoFit/>
          </a:bodyPr>
          <a:lstStyle/>
          <a:p>
            <a:pPr marL="0" indent="0" algn="just">
              <a:lnSpc>
                <a:spcPct val="120000"/>
              </a:lnSpc>
              <a:spcBef>
                <a:spcPts val="0"/>
              </a:spcBef>
              <a:buNone/>
            </a:pPr>
            <a:r>
              <a:rPr lang="en-US" sz="2200" b="1" dirty="0">
                <a:solidFill>
                  <a:srgbClr val="E0702A"/>
                </a:solidFill>
                <a:latin typeface="Patrick Hand" panose="00000500000000000000" pitchFamily="2" charset="0"/>
              </a:rPr>
              <a:t>2. </a:t>
            </a:r>
            <a:r>
              <a:rPr lang="en-US" sz="2200" dirty="0">
                <a:latin typeface="Patrick Hand" panose="00000500000000000000" pitchFamily="2" charset="0"/>
              </a:rPr>
              <a:t>At shopping </a:t>
            </a:r>
            <a:r>
              <a:rPr lang="en-US" sz="2200" dirty="0" err="1">
                <a:latin typeface="Patrick Hand" panose="00000500000000000000" pitchFamily="2" charset="0"/>
              </a:rPr>
              <a:t>centres</a:t>
            </a:r>
            <a:r>
              <a:rPr lang="en-US" sz="2200" dirty="0">
                <a:latin typeface="Patrick Hand" panose="00000500000000000000" pitchFamily="2" charset="0"/>
              </a:rPr>
              <a:t>, customers can ______.</a:t>
            </a:r>
          </a:p>
          <a:p>
            <a:pPr marL="0" indent="0" algn="just">
              <a:lnSpc>
                <a:spcPct val="120000"/>
              </a:lnSpc>
              <a:spcBef>
                <a:spcPts val="0"/>
              </a:spcBef>
              <a:buNone/>
            </a:pPr>
            <a:r>
              <a:rPr lang="en-US" sz="2200" dirty="0">
                <a:solidFill>
                  <a:srgbClr val="00B0F0"/>
                </a:solidFill>
                <a:latin typeface="Patrick Hand" panose="00000500000000000000" pitchFamily="2" charset="0"/>
              </a:rPr>
              <a:t>A. </a:t>
            </a:r>
            <a:r>
              <a:rPr lang="en-US" sz="2200" dirty="0">
                <a:latin typeface="Patrick Hand" panose="00000500000000000000" pitchFamily="2" charset="0"/>
              </a:rPr>
              <a:t>touch the product	</a:t>
            </a:r>
          </a:p>
          <a:p>
            <a:pPr marL="0" indent="0" algn="just">
              <a:lnSpc>
                <a:spcPct val="120000"/>
              </a:lnSpc>
              <a:spcBef>
                <a:spcPts val="0"/>
              </a:spcBef>
              <a:buNone/>
            </a:pPr>
            <a:r>
              <a:rPr lang="en-US" sz="2200" dirty="0">
                <a:solidFill>
                  <a:srgbClr val="00B0F0"/>
                </a:solidFill>
                <a:latin typeface="Patrick Hand" panose="00000500000000000000" pitchFamily="2" charset="0"/>
              </a:rPr>
              <a:t>B. </a:t>
            </a:r>
            <a:r>
              <a:rPr lang="en-US" sz="2200" dirty="0">
                <a:latin typeface="Patrick Hand" panose="00000500000000000000" pitchFamily="2" charset="0"/>
              </a:rPr>
              <a:t>bargain to get lower prices</a:t>
            </a:r>
          </a:p>
          <a:p>
            <a:pPr marL="0" indent="0" algn="just">
              <a:lnSpc>
                <a:spcPct val="120000"/>
              </a:lnSpc>
              <a:spcBef>
                <a:spcPts val="0"/>
              </a:spcBef>
              <a:buNone/>
            </a:pPr>
            <a:r>
              <a:rPr lang="en-US" sz="2200" dirty="0">
                <a:solidFill>
                  <a:srgbClr val="00B0F0"/>
                </a:solidFill>
                <a:latin typeface="Patrick Hand" panose="00000500000000000000" pitchFamily="2" charset="0"/>
              </a:rPr>
              <a:t>C. </a:t>
            </a:r>
            <a:r>
              <a:rPr lang="en-US" sz="2200" dirty="0">
                <a:latin typeface="Patrick Hand" panose="00000500000000000000" pitchFamily="2" charset="0"/>
              </a:rPr>
              <a:t>pay to watch live performances.</a:t>
            </a:r>
          </a:p>
        </p:txBody>
      </p:sp>
      <p:cxnSp>
        <p:nvCxnSpPr>
          <p:cNvPr id="24" name="Straight Connector 23">
            <a:extLst>
              <a:ext uri="{FF2B5EF4-FFF2-40B4-BE49-F238E27FC236}">
                <a16:creationId xmlns:a16="http://schemas.microsoft.com/office/drawing/2014/main" id="{6D8E0CB6-6AB1-1DF2-A53C-9C5213832412}"/>
              </a:ext>
            </a:extLst>
          </p:cNvPr>
          <p:cNvCxnSpPr>
            <a:cxnSpLocks/>
          </p:cNvCxnSpPr>
          <p:nvPr/>
        </p:nvCxnSpPr>
        <p:spPr>
          <a:xfrm>
            <a:off x="2668291" y="3028362"/>
            <a:ext cx="1477506"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1ABA266-FF06-F146-44B7-962B92FA6433}"/>
              </a:ext>
            </a:extLst>
          </p:cNvPr>
          <p:cNvCxnSpPr>
            <a:cxnSpLocks/>
          </p:cNvCxnSpPr>
          <p:nvPr/>
        </p:nvCxnSpPr>
        <p:spPr>
          <a:xfrm>
            <a:off x="542440" y="3428735"/>
            <a:ext cx="542441"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D5B99D-17BC-2966-362E-8B007A2684AE}"/>
              </a:ext>
            </a:extLst>
          </p:cNvPr>
          <p:cNvCxnSpPr>
            <a:cxnSpLocks/>
          </p:cNvCxnSpPr>
          <p:nvPr/>
        </p:nvCxnSpPr>
        <p:spPr>
          <a:xfrm>
            <a:off x="1569202" y="3437511"/>
            <a:ext cx="724547"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5669304-503F-F2B0-EA07-33294B62101A}"/>
              </a:ext>
            </a:extLst>
          </p:cNvPr>
          <p:cNvCxnSpPr>
            <a:cxnSpLocks/>
          </p:cNvCxnSpPr>
          <p:nvPr/>
        </p:nvCxnSpPr>
        <p:spPr>
          <a:xfrm>
            <a:off x="528232" y="3853382"/>
            <a:ext cx="773626"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256A76-DAA1-8D68-5812-2442919C5E93}"/>
              </a:ext>
            </a:extLst>
          </p:cNvPr>
          <p:cNvCxnSpPr>
            <a:cxnSpLocks/>
          </p:cNvCxnSpPr>
          <p:nvPr/>
        </p:nvCxnSpPr>
        <p:spPr>
          <a:xfrm>
            <a:off x="535982" y="4269253"/>
            <a:ext cx="37906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039479E-DF11-2070-B559-B4E2F0E4DD9F}"/>
              </a:ext>
            </a:extLst>
          </p:cNvPr>
          <p:cNvCxnSpPr>
            <a:cxnSpLocks/>
          </p:cNvCxnSpPr>
          <p:nvPr/>
        </p:nvCxnSpPr>
        <p:spPr>
          <a:xfrm>
            <a:off x="1232760" y="4269253"/>
            <a:ext cx="2463586"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29CBBE81-6994-6C81-3ABB-D456F9E35C84}"/>
              </a:ext>
            </a:extLst>
          </p:cNvPr>
          <p:cNvSpPr/>
          <p:nvPr/>
        </p:nvSpPr>
        <p:spPr>
          <a:xfrm>
            <a:off x="5432156" y="799577"/>
            <a:ext cx="3526325" cy="327856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0" i="0" u="none" strike="noStrike" dirty="0">
                <a:solidFill>
                  <a:srgbClr val="000000"/>
                </a:solidFill>
                <a:effectLst/>
                <a:latin typeface="Patrick Hand" panose="00000500000000000000" pitchFamily="2" charset="0"/>
              </a:rPr>
              <a:t>However, people also </a:t>
            </a:r>
            <a:r>
              <a:rPr lang="en-US" sz="2000" b="1" i="0" u="none" strike="noStrike" dirty="0">
                <a:solidFill>
                  <a:srgbClr val="000000"/>
                </a:solidFill>
                <a:effectLst/>
                <a:highlight>
                  <a:srgbClr val="EDAFAD"/>
                </a:highlight>
                <a:latin typeface="Patrick Hand" panose="00000500000000000000" pitchFamily="2" charset="0"/>
              </a:rPr>
              <a:t>go to shopping </a:t>
            </a:r>
            <a:r>
              <a:rPr lang="en-US" sz="2000" b="1" i="0" u="none" strike="noStrike" dirty="0" err="1">
                <a:solidFill>
                  <a:srgbClr val="000000"/>
                </a:solidFill>
                <a:effectLst/>
                <a:highlight>
                  <a:srgbClr val="EDAFAD"/>
                </a:highlight>
                <a:latin typeface="Patrick Hand" panose="00000500000000000000" pitchFamily="2" charset="0"/>
              </a:rPr>
              <a:t>centres</a:t>
            </a:r>
            <a:r>
              <a:rPr lang="en-US" sz="2000" b="1" i="0" u="none" strike="noStrike" dirty="0">
                <a:solidFill>
                  <a:srgbClr val="000000"/>
                </a:solidFill>
                <a:effectLst/>
                <a:latin typeface="Patrick Hand" panose="00000500000000000000" pitchFamily="2" charset="0"/>
              </a:rPr>
              <a:t> </a:t>
            </a:r>
            <a:r>
              <a:rPr lang="en-US" sz="2000" b="1" i="0" u="none" strike="noStrike" dirty="0">
                <a:solidFill>
                  <a:schemeClr val="bg1"/>
                </a:solidFill>
                <a:effectLst/>
                <a:latin typeface="Patrick Hand" panose="00000500000000000000" pitchFamily="2" charset="0"/>
              </a:rPr>
              <a:t>for many other reasons.</a:t>
            </a:r>
            <a:r>
              <a:rPr lang="en-US" sz="2000" b="0" i="0" u="none" strike="noStrike" dirty="0">
                <a:solidFill>
                  <a:srgbClr val="000000"/>
                </a:solidFill>
                <a:effectLst/>
                <a:latin typeface="Patrick Hand" panose="00000500000000000000" pitchFamily="2" charset="0"/>
              </a:rPr>
              <a:t> Some people go there for entertainment. These </a:t>
            </a:r>
            <a:r>
              <a:rPr lang="en-US" sz="2000" b="0" i="0" u="none" strike="noStrike" dirty="0" err="1">
                <a:solidFill>
                  <a:srgbClr val="000000"/>
                </a:solidFill>
                <a:effectLst/>
                <a:latin typeface="Patrick Hand" panose="00000500000000000000" pitchFamily="2" charset="0"/>
              </a:rPr>
              <a:t>centres</a:t>
            </a:r>
            <a:r>
              <a:rPr lang="en-US" sz="2000" b="0" i="0" u="none" strike="noStrike" dirty="0">
                <a:solidFill>
                  <a:srgbClr val="000000"/>
                </a:solidFill>
                <a:effectLst/>
                <a:latin typeface="Patrick Hand" panose="00000500000000000000" pitchFamily="2" charset="0"/>
              </a:rPr>
              <a:t> often offer </a:t>
            </a:r>
            <a:r>
              <a:rPr lang="en-US" sz="2000" b="1" i="0" u="none" strike="noStrike" dirty="0">
                <a:solidFill>
                  <a:schemeClr val="tx1"/>
                </a:solidFill>
                <a:effectLst/>
                <a:latin typeface="Patrick Hand" panose="00000500000000000000" pitchFamily="2" charset="0"/>
              </a:rPr>
              <a:t>year-round</a:t>
            </a:r>
            <a:r>
              <a:rPr lang="en-US" sz="2000" b="0" i="0" u="none" strike="noStrike" dirty="0">
                <a:solidFill>
                  <a:srgbClr val="000000"/>
                </a:solidFill>
                <a:effectLst/>
                <a:latin typeface="Patrick Hand" panose="00000500000000000000" pitchFamily="2" charset="0"/>
              </a:rPr>
              <a:t> free entertainment for customers of all ages such as live music and special performances. </a:t>
            </a:r>
            <a:endParaRPr lang="en-US" sz="2000" dirty="0"/>
          </a:p>
        </p:txBody>
      </p:sp>
      <p:sp>
        <p:nvSpPr>
          <p:cNvPr id="51" name="Oval 50">
            <a:extLst>
              <a:ext uri="{FF2B5EF4-FFF2-40B4-BE49-F238E27FC236}">
                <a16:creationId xmlns:a16="http://schemas.microsoft.com/office/drawing/2014/main" id="{8AEBC698-A097-86F2-C2C9-5A1B2F7312B8}"/>
              </a:ext>
            </a:extLst>
          </p:cNvPr>
          <p:cNvSpPr/>
          <p:nvPr/>
        </p:nvSpPr>
        <p:spPr>
          <a:xfrm>
            <a:off x="185518" y="1930022"/>
            <a:ext cx="335797" cy="33579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37104D37-4078-DE87-5A21-7D8CB43887E7}"/>
              </a:ext>
            </a:extLst>
          </p:cNvPr>
          <p:cNvSpPr/>
          <p:nvPr/>
        </p:nvSpPr>
        <p:spPr>
          <a:xfrm>
            <a:off x="5366750" y="710422"/>
            <a:ext cx="3642561" cy="381181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Patrick Hand" panose="00000500000000000000" pitchFamily="2" charset="0"/>
              </a:rPr>
              <a:t>Shopping </a:t>
            </a:r>
            <a:r>
              <a:rPr lang="en-US" sz="2000" dirty="0" err="1">
                <a:solidFill>
                  <a:srgbClr val="000000"/>
                </a:solidFill>
                <a:latin typeface="Patrick Hand" panose="00000500000000000000" pitchFamily="2" charset="0"/>
              </a:rPr>
              <a:t>centres</a:t>
            </a:r>
            <a:r>
              <a:rPr lang="en-US" sz="2000" dirty="0">
                <a:solidFill>
                  <a:srgbClr val="000000"/>
                </a:solidFill>
                <a:latin typeface="Patrick Hand" panose="00000500000000000000" pitchFamily="2" charset="0"/>
              </a:rPr>
              <a:t> attract a lot of customers, especially at the weekend, on holidays, or during sales. People go there to shop. Shopping </a:t>
            </a:r>
            <a:r>
              <a:rPr lang="en-US" sz="2000" dirty="0" err="1">
                <a:solidFill>
                  <a:srgbClr val="000000"/>
                </a:solidFill>
                <a:latin typeface="Patrick Hand" panose="00000500000000000000" pitchFamily="2" charset="0"/>
              </a:rPr>
              <a:t>centres</a:t>
            </a:r>
            <a:r>
              <a:rPr lang="en-US" sz="2000" dirty="0">
                <a:solidFill>
                  <a:srgbClr val="000000"/>
                </a:solidFill>
                <a:latin typeface="Patrick Hand" panose="00000500000000000000" pitchFamily="2" charset="0"/>
              </a:rPr>
              <a:t> offer a wide range of products to choose from. </a:t>
            </a:r>
            <a:r>
              <a:rPr lang="en-US" sz="2000" b="1" dirty="0">
                <a:solidFill>
                  <a:srgbClr val="000000"/>
                </a:solidFill>
                <a:highlight>
                  <a:srgbClr val="EDAFAD"/>
                </a:highlight>
                <a:latin typeface="Patrick Hand" panose="00000500000000000000" pitchFamily="2" charset="0"/>
              </a:rPr>
              <a:t>Customers can </a:t>
            </a:r>
            <a:r>
              <a:rPr lang="en-US" sz="2000" b="1" dirty="0">
                <a:solidFill>
                  <a:schemeClr val="bg1"/>
                </a:solidFill>
                <a:latin typeface="Patrick Hand" panose="00000500000000000000" pitchFamily="2" charset="0"/>
              </a:rPr>
              <a:t>touch the products </a:t>
            </a:r>
            <a:r>
              <a:rPr lang="en-US" sz="2000" dirty="0">
                <a:solidFill>
                  <a:srgbClr val="000000"/>
                </a:solidFill>
                <a:latin typeface="Patrick Hand" panose="00000500000000000000" pitchFamily="2" charset="0"/>
              </a:rPr>
              <a:t>and try on clothes and shoes. This makes them feel more comfortable when they decide to buy something. </a:t>
            </a:r>
          </a:p>
        </p:txBody>
      </p:sp>
      <p:sp>
        <p:nvSpPr>
          <p:cNvPr id="56" name="Oval 55">
            <a:extLst>
              <a:ext uri="{FF2B5EF4-FFF2-40B4-BE49-F238E27FC236}">
                <a16:creationId xmlns:a16="http://schemas.microsoft.com/office/drawing/2014/main" id="{0E3E044D-81BC-66A5-2878-A151B62809CE}"/>
              </a:ext>
            </a:extLst>
          </p:cNvPr>
          <p:cNvSpPr/>
          <p:nvPr/>
        </p:nvSpPr>
        <p:spPr>
          <a:xfrm>
            <a:off x="160562" y="3126051"/>
            <a:ext cx="335797" cy="33579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445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26" presetClass="emph" presetSubtype="0" fill="hold" grpId="1" nodeType="withEffect">
                                  <p:stCondLst>
                                    <p:cond delay="0"/>
                                  </p:stCondLst>
                                  <p:childTnLst>
                                    <p:animEffect transition="out" filter="fade">
                                      <p:cBhvr>
                                        <p:cTn id="14" dur="500" tmFilter="0, 0; .2, .5; .8, .5; 1, 0"/>
                                        <p:tgtEl>
                                          <p:spTgt spid="51"/>
                                        </p:tgtEl>
                                      </p:cBhvr>
                                    </p:animEffect>
                                    <p:animScale>
                                      <p:cBhvr>
                                        <p:cTn id="15" dur="250" autoRev="1" fill="hold"/>
                                        <p:tgtEl>
                                          <p:spTgt spid="51"/>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26" presetClass="emph" presetSubtype="0" fill="hold" grpId="1" nodeType="withEffect">
                                  <p:stCondLst>
                                    <p:cond delay="0"/>
                                  </p:stCondLst>
                                  <p:childTnLst>
                                    <p:animEffect transition="out" filter="fade">
                                      <p:cBhvr>
                                        <p:cTn id="27" dur="500" tmFilter="0, 0; .2, .5; .8, .5; 1, 0"/>
                                        <p:tgtEl>
                                          <p:spTgt spid="56"/>
                                        </p:tgtEl>
                                      </p:cBhvr>
                                    </p:animEffect>
                                    <p:animScale>
                                      <p:cBhvr>
                                        <p:cTn id="28" dur="250" autoRev="1" fill="hold"/>
                                        <p:tgtEl>
                                          <p:spTgt spid="5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1" grpId="0" animBg="1"/>
      <p:bldP spid="51" grpId="1" animBg="1"/>
      <p:bldP spid="55" grpId="0" animBg="1"/>
      <p:bldP spid="56" grpId="0" animBg="1"/>
      <p:bldP spid="5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16" name="TextBox 15">
            <a:extLst>
              <a:ext uri="{FF2B5EF4-FFF2-40B4-BE49-F238E27FC236}">
                <a16:creationId xmlns:a16="http://schemas.microsoft.com/office/drawing/2014/main" id="{91F66149-313B-0BC7-29B7-97729276F0FD}"/>
              </a:ext>
            </a:extLst>
          </p:cNvPr>
          <p:cNvSpPr txBox="1"/>
          <p:nvPr/>
        </p:nvSpPr>
        <p:spPr>
          <a:xfrm>
            <a:off x="0" y="7749"/>
            <a:ext cx="9144000" cy="461665"/>
          </a:xfrm>
          <a:prstGeom prst="rect">
            <a:avLst/>
          </a:prstGeom>
          <a:solidFill>
            <a:schemeClr val="bg1">
              <a:lumMod val="20000"/>
              <a:lumOff val="80000"/>
            </a:schemeClr>
          </a:solidFill>
        </p:spPr>
        <p:txBody>
          <a:bodyPr wrap="square">
            <a:spAutoFit/>
          </a:bodyPr>
          <a:lstStyle/>
          <a:p>
            <a:r>
              <a:rPr lang="en-US" sz="2400" b="1" dirty="0">
                <a:solidFill>
                  <a:srgbClr val="C00000"/>
                </a:solidFill>
                <a:latin typeface="Patrick hand "/>
              </a:rPr>
              <a:t>Ex 2. Read the passage and choose the correct answer A, B, or C. </a:t>
            </a:r>
          </a:p>
        </p:txBody>
      </p:sp>
      <p:sp>
        <p:nvSpPr>
          <p:cNvPr id="2" name="TextBox 1">
            <a:extLst>
              <a:ext uri="{FF2B5EF4-FFF2-40B4-BE49-F238E27FC236}">
                <a16:creationId xmlns:a16="http://schemas.microsoft.com/office/drawing/2014/main" id="{1730CE52-2C33-79FE-F4B0-CAB30E3B5959}"/>
              </a:ext>
            </a:extLst>
          </p:cNvPr>
          <p:cNvSpPr txBox="1"/>
          <p:nvPr/>
        </p:nvSpPr>
        <p:spPr>
          <a:xfrm>
            <a:off x="429883" y="568710"/>
            <a:ext cx="8099261" cy="1839414"/>
          </a:xfrm>
          <a:prstGeom prst="rect">
            <a:avLst/>
          </a:prstGeom>
          <a:noFill/>
        </p:spPr>
        <p:txBody>
          <a:bodyPr wrap="square">
            <a:spAutoFit/>
          </a:bodyPr>
          <a:lstStyle/>
          <a:p>
            <a:pPr marL="0" indent="0" algn="just">
              <a:lnSpc>
                <a:spcPct val="120000"/>
              </a:lnSpc>
              <a:spcBef>
                <a:spcPts val="0"/>
              </a:spcBef>
              <a:buNone/>
            </a:pPr>
            <a:r>
              <a:rPr lang="en-US" sz="2400" b="1" dirty="0">
                <a:solidFill>
                  <a:srgbClr val="E0702A"/>
                </a:solidFill>
                <a:latin typeface="Patrick Hand" panose="00000500000000000000" pitchFamily="2" charset="0"/>
              </a:rPr>
              <a:t>3. </a:t>
            </a:r>
            <a:r>
              <a:rPr lang="en-US" sz="2400" dirty="0">
                <a:latin typeface="Patrick Hand" panose="00000500000000000000" pitchFamily="2" charset="0"/>
              </a:rPr>
              <a:t>A kind of entertainment at a shopping </a:t>
            </a:r>
            <a:r>
              <a:rPr lang="en-US" sz="2400" dirty="0" err="1">
                <a:latin typeface="Patrick Hand" panose="00000500000000000000" pitchFamily="2" charset="0"/>
              </a:rPr>
              <a:t>centre</a:t>
            </a:r>
            <a:r>
              <a:rPr lang="en-US" sz="2400" dirty="0">
                <a:latin typeface="Patrick Hand" panose="00000500000000000000" pitchFamily="2" charset="0"/>
              </a:rPr>
              <a:t> is _______.</a:t>
            </a:r>
          </a:p>
          <a:p>
            <a:pPr marL="0" indent="0" algn="just">
              <a:lnSpc>
                <a:spcPct val="120000"/>
              </a:lnSpc>
              <a:spcBef>
                <a:spcPts val="0"/>
              </a:spcBef>
              <a:buNone/>
            </a:pPr>
            <a:r>
              <a:rPr lang="en-US" sz="2400" dirty="0">
                <a:solidFill>
                  <a:srgbClr val="00B0F0"/>
                </a:solidFill>
                <a:latin typeface="Patrick Hand" panose="00000500000000000000" pitchFamily="2" charset="0"/>
              </a:rPr>
              <a:t>A. </a:t>
            </a:r>
            <a:r>
              <a:rPr lang="en-US" sz="2400" dirty="0">
                <a:latin typeface="Patrick Hand" panose="00000500000000000000" pitchFamily="2" charset="0"/>
              </a:rPr>
              <a:t>fashion contests	 </a:t>
            </a:r>
          </a:p>
          <a:p>
            <a:pPr marL="0" indent="0" algn="just">
              <a:lnSpc>
                <a:spcPct val="120000"/>
              </a:lnSpc>
              <a:spcBef>
                <a:spcPts val="0"/>
              </a:spcBef>
              <a:buNone/>
            </a:pPr>
            <a:r>
              <a:rPr lang="en-US" sz="2400" dirty="0">
                <a:solidFill>
                  <a:srgbClr val="00B0F0"/>
                </a:solidFill>
                <a:latin typeface="Patrick Hand" panose="00000500000000000000" pitchFamily="2" charset="0"/>
              </a:rPr>
              <a:t>B.</a:t>
            </a:r>
            <a:r>
              <a:rPr lang="en-US" sz="2400" dirty="0">
                <a:latin typeface="Patrick Hand" panose="00000500000000000000" pitchFamily="2" charset="0"/>
              </a:rPr>
              <a:t> live music			</a:t>
            </a:r>
          </a:p>
          <a:p>
            <a:pPr marL="0" indent="0" algn="just">
              <a:lnSpc>
                <a:spcPct val="120000"/>
              </a:lnSpc>
              <a:spcBef>
                <a:spcPts val="0"/>
              </a:spcBef>
              <a:buNone/>
            </a:pPr>
            <a:r>
              <a:rPr lang="en-US" sz="2400" dirty="0">
                <a:solidFill>
                  <a:srgbClr val="00B0F0"/>
                </a:solidFill>
                <a:latin typeface="Patrick Hand" panose="00000500000000000000" pitchFamily="2" charset="0"/>
              </a:rPr>
              <a:t>C.</a:t>
            </a:r>
            <a:r>
              <a:rPr lang="en-US" sz="2400" dirty="0">
                <a:latin typeface="Patrick Hand" panose="00000500000000000000" pitchFamily="2" charset="0"/>
              </a:rPr>
              <a:t> painting exhibitions</a:t>
            </a:r>
          </a:p>
        </p:txBody>
      </p:sp>
      <p:cxnSp>
        <p:nvCxnSpPr>
          <p:cNvPr id="3" name="Straight Connector 2">
            <a:extLst>
              <a:ext uri="{FF2B5EF4-FFF2-40B4-BE49-F238E27FC236}">
                <a16:creationId xmlns:a16="http://schemas.microsoft.com/office/drawing/2014/main" id="{025A3109-BD6A-32D7-2BC5-4555E8D1E005}"/>
              </a:ext>
            </a:extLst>
          </p:cNvPr>
          <p:cNvCxnSpPr>
            <a:cxnSpLocks/>
          </p:cNvCxnSpPr>
          <p:nvPr/>
        </p:nvCxnSpPr>
        <p:spPr>
          <a:xfrm>
            <a:off x="777631" y="999374"/>
            <a:ext cx="263560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A6E0BEAD-AB78-65F4-923E-268AE23A4B2F}"/>
              </a:ext>
            </a:extLst>
          </p:cNvPr>
          <p:cNvSpPr/>
          <p:nvPr/>
        </p:nvSpPr>
        <p:spPr>
          <a:xfrm>
            <a:off x="429883" y="2571749"/>
            <a:ext cx="8099261" cy="2410153"/>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latin typeface="Patrick Hand" panose="00000500000000000000" pitchFamily="2" charset="0"/>
              </a:rPr>
              <a:t>However, people also go to shopping </a:t>
            </a:r>
            <a:r>
              <a:rPr lang="en-US" sz="2400" dirty="0" err="1">
                <a:solidFill>
                  <a:srgbClr val="000000"/>
                </a:solidFill>
                <a:latin typeface="Patrick Hand" panose="00000500000000000000" pitchFamily="2" charset="0"/>
              </a:rPr>
              <a:t>centres</a:t>
            </a:r>
            <a:r>
              <a:rPr lang="en-US" sz="2400" dirty="0">
                <a:solidFill>
                  <a:srgbClr val="000000"/>
                </a:solidFill>
                <a:latin typeface="Patrick Hand" panose="00000500000000000000" pitchFamily="2" charset="0"/>
              </a:rPr>
              <a:t> for many other reasons. Some people go there for entertainment. These </a:t>
            </a:r>
            <a:r>
              <a:rPr lang="en-US" sz="2400" dirty="0" err="1">
                <a:solidFill>
                  <a:srgbClr val="000000"/>
                </a:solidFill>
                <a:latin typeface="Patrick Hand" panose="00000500000000000000" pitchFamily="2" charset="0"/>
              </a:rPr>
              <a:t>centres</a:t>
            </a:r>
            <a:r>
              <a:rPr lang="en-US" sz="2400" dirty="0">
                <a:solidFill>
                  <a:srgbClr val="000000"/>
                </a:solidFill>
                <a:latin typeface="Patrick Hand" panose="00000500000000000000" pitchFamily="2" charset="0"/>
              </a:rPr>
              <a:t> often offer year-round free </a:t>
            </a:r>
            <a:r>
              <a:rPr lang="en-US" sz="2400" b="1" dirty="0">
                <a:solidFill>
                  <a:srgbClr val="000000"/>
                </a:solidFill>
                <a:highlight>
                  <a:srgbClr val="EDAFAD"/>
                </a:highlight>
                <a:latin typeface="Patrick Hand" panose="00000500000000000000" pitchFamily="2" charset="0"/>
              </a:rPr>
              <a:t>entertainment</a:t>
            </a:r>
            <a:r>
              <a:rPr lang="en-US" sz="2400" dirty="0">
                <a:solidFill>
                  <a:srgbClr val="000000"/>
                </a:solidFill>
                <a:latin typeface="Patrick Hand" panose="00000500000000000000" pitchFamily="2" charset="0"/>
              </a:rPr>
              <a:t> for customers of all ages </a:t>
            </a:r>
            <a:r>
              <a:rPr lang="en-US" sz="2400" b="1" dirty="0">
                <a:solidFill>
                  <a:srgbClr val="000000"/>
                </a:solidFill>
                <a:highlight>
                  <a:srgbClr val="EDAFAD"/>
                </a:highlight>
                <a:latin typeface="Patrick Hand" panose="00000500000000000000" pitchFamily="2" charset="0"/>
              </a:rPr>
              <a:t>such as</a:t>
            </a:r>
            <a:r>
              <a:rPr lang="en-US" sz="2400" b="1" dirty="0">
                <a:solidFill>
                  <a:srgbClr val="000000"/>
                </a:solidFill>
                <a:latin typeface="Patrick Hand" panose="00000500000000000000" pitchFamily="2" charset="0"/>
              </a:rPr>
              <a:t> </a:t>
            </a:r>
            <a:r>
              <a:rPr lang="en-US" sz="2400" b="1" dirty="0">
                <a:solidFill>
                  <a:schemeClr val="bg1"/>
                </a:solidFill>
                <a:latin typeface="Patrick Hand" panose="00000500000000000000" pitchFamily="2" charset="0"/>
              </a:rPr>
              <a:t>live music</a:t>
            </a:r>
            <a:r>
              <a:rPr lang="en-US" sz="2400" dirty="0">
                <a:solidFill>
                  <a:srgbClr val="000000"/>
                </a:solidFill>
                <a:latin typeface="Patrick Hand" panose="00000500000000000000" pitchFamily="2" charset="0"/>
              </a:rPr>
              <a:t> and special performances. During holidays, shoppers can see decorations and join in the holiday excitement. It’s a good way to relax. </a:t>
            </a:r>
          </a:p>
        </p:txBody>
      </p:sp>
      <p:sp>
        <p:nvSpPr>
          <p:cNvPr id="10" name="Oval 9">
            <a:extLst>
              <a:ext uri="{FF2B5EF4-FFF2-40B4-BE49-F238E27FC236}">
                <a16:creationId xmlns:a16="http://schemas.microsoft.com/office/drawing/2014/main" id="{FC4B1ECD-37B1-625A-2068-E5FAD777D9DB}"/>
              </a:ext>
            </a:extLst>
          </p:cNvPr>
          <p:cNvSpPr/>
          <p:nvPr/>
        </p:nvSpPr>
        <p:spPr>
          <a:xfrm>
            <a:off x="446957" y="1535851"/>
            <a:ext cx="335797" cy="33579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74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26" presetClass="emph" presetSubtype="0" fill="hold" grpId="1" nodeType="withEffect">
                                  <p:stCondLst>
                                    <p:cond delay="0"/>
                                  </p:st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16" name="TextBox 15">
            <a:extLst>
              <a:ext uri="{FF2B5EF4-FFF2-40B4-BE49-F238E27FC236}">
                <a16:creationId xmlns:a16="http://schemas.microsoft.com/office/drawing/2014/main" id="{91F66149-313B-0BC7-29B7-97729276F0FD}"/>
              </a:ext>
            </a:extLst>
          </p:cNvPr>
          <p:cNvSpPr txBox="1"/>
          <p:nvPr/>
        </p:nvSpPr>
        <p:spPr>
          <a:xfrm>
            <a:off x="0" y="7749"/>
            <a:ext cx="9144000" cy="461665"/>
          </a:xfrm>
          <a:prstGeom prst="rect">
            <a:avLst/>
          </a:prstGeom>
          <a:solidFill>
            <a:schemeClr val="bg1">
              <a:lumMod val="20000"/>
              <a:lumOff val="80000"/>
            </a:schemeClr>
          </a:solidFill>
        </p:spPr>
        <p:txBody>
          <a:bodyPr wrap="square">
            <a:spAutoFit/>
          </a:bodyPr>
          <a:lstStyle/>
          <a:p>
            <a:r>
              <a:rPr lang="en-US" sz="2400" b="1" dirty="0">
                <a:solidFill>
                  <a:srgbClr val="C00000"/>
                </a:solidFill>
                <a:latin typeface="Patrick hand "/>
              </a:rPr>
              <a:t>Ex 2. Read the passage and choose the correct answer A, B, or C. </a:t>
            </a:r>
          </a:p>
        </p:txBody>
      </p:sp>
      <p:sp>
        <p:nvSpPr>
          <p:cNvPr id="44" name="Rectangle: Rounded Corners 43">
            <a:extLst>
              <a:ext uri="{FF2B5EF4-FFF2-40B4-BE49-F238E27FC236}">
                <a16:creationId xmlns:a16="http://schemas.microsoft.com/office/drawing/2014/main" id="{29CBBE81-6994-6C81-3ABB-D456F9E35C84}"/>
              </a:ext>
            </a:extLst>
          </p:cNvPr>
          <p:cNvSpPr/>
          <p:nvPr/>
        </p:nvSpPr>
        <p:spPr>
          <a:xfrm>
            <a:off x="5431221" y="902313"/>
            <a:ext cx="3578090" cy="3338871"/>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solidFill>
                  <a:srgbClr val="000000"/>
                </a:solidFill>
                <a:highlight>
                  <a:srgbClr val="EDAFAD"/>
                </a:highlight>
                <a:latin typeface="Patrick Hand" panose="00000500000000000000" pitchFamily="2" charset="0"/>
              </a:rPr>
              <a:t>Others</a:t>
            </a:r>
            <a:r>
              <a:rPr lang="en-US" sz="2200" dirty="0">
                <a:solidFill>
                  <a:srgbClr val="000000"/>
                </a:solidFill>
                <a:latin typeface="Patrick Hand" panose="00000500000000000000" pitchFamily="2" charset="0"/>
              </a:rPr>
              <a:t> visit shopping </a:t>
            </a:r>
            <a:r>
              <a:rPr lang="en-US" sz="2200" dirty="0" err="1">
                <a:solidFill>
                  <a:srgbClr val="000000"/>
                </a:solidFill>
                <a:latin typeface="Patrick Hand" panose="00000500000000000000" pitchFamily="2" charset="0"/>
              </a:rPr>
              <a:t>centres</a:t>
            </a:r>
            <a:r>
              <a:rPr lang="en-US" sz="2200" dirty="0">
                <a:solidFill>
                  <a:srgbClr val="000000"/>
                </a:solidFill>
                <a:latin typeface="Patrick Hand" panose="00000500000000000000" pitchFamily="2" charset="0"/>
              </a:rPr>
              <a:t> to </a:t>
            </a:r>
            <a:r>
              <a:rPr lang="en-US" sz="2200" b="1" dirty="0">
                <a:solidFill>
                  <a:srgbClr val="000000"/>
                </a:solidFill>
                <a:highlight>
                  <a:srgbClr val="EDAFAD"/>
                </a:highlight>
                <a:latin typeface="Patrick Hand" panose="00000500000000000000" pitchFamily="2" charset="0"/>
              </a:rPr>
              <a:t>get exercise</a:t>
            </a:r>
            <a:r>
              <a:rPr lang="en-US" sz="2200" dirty="0">
                <a:solidFill>
                  <a:srgbClr val="000000"/>
                </a:solidFill>
                <a:latin typeface="Patrick Hand" panose="00000500000000000000" pitchFamily="2" charset="0"/>
              </a:rPr>
              <a:t>. They </a:t>
            </a:r>
            <a:r>
              <a:rPr lang="en-US" sz="2200" b="1" dirty="0">
                <a:solidFill>
                  <a:srgbClr val="000000"/>
                </a:solidFill>
                <a:highlight>
                  <a:srgbClr val="EDAFAD"/>
                </a:highlight>
                <a:latin typeface="Patrick Hand" panose="00000500000000000000" pitchFamily="2" charset="0"/>
              </a:rPr>
              <a:t>enjoy walking </a:t>
            </a:r>
            <a:r>
              <a:rPr lang="en-US" sz="2200" dirty="0">
                <a:solidFill>
                  <a:srgbClr val="000000"/>
                </a:solidFill>
                <a:latin typeface="Patrick Hand" panose="00000500000000000000" pitchFamily="2" charset="0"/>
              </a:rPr>
              <a:t>for one or two hours </a:t>
            </a:r>
            <a:r>
              <a:rPr lang="en-US" sz="2200" b="1" dirty="0">
                <a:solidFill>
                  <a:srgbClr val="000000"/>
                </a:solidFill>
                <a:highlight>
                  <a:srgbClr val="EDAFAD"/>
                </a:highlight>
                <a:latin typeface="Patrick Hand" panose="00000500000000000000" pitchFamily="2" charset="0"/>
              </a:rPr>
              <a:t>in</a:t>
            </a:r>
            <a:r>
              <a:rPr lang="en-US" sz="2200" dirty="0">
                <a:solidFill>
                  <a:srgbClr val="000000"/>
                </a:solidFill>
                <a:latin typeface="Patrick Hand" panose="00000500000000000000" pitchFamily="2" charset="0"/>
              </a:rPr>
              <a:t> clean and </a:t>
            </a:r>
            <a:r>
              <a:rPr lang="en-US" sz="2200" b="1" dirty="0">
                <a:solidFill>
                  <a:schemeClr val="bg1"/>
                </a:solidFill>
                <a:latin typeface="Patrick Hand" panose="00000500000000000000" pitchFamily="2" charset="0"/>
              </a:rPr>
              <a:t>well-lit areas</a:t>
            </a:r>
            <a:r>
              <a:rPr lang="en-US" sz="2200" dirty="0">
                <a:solidFill>
                  <a:srgbClr val="000000"/>
                </a:solidFill>
                <a:latin typeface="Patrick Hand" panose="00000500000000000000" pitchFamily="2" charset="0"/>
              </a:rPr>
              <a:t>. Some people even go there to avoid the heat or cold outside. Shopping </a:t>
            </a:r>
            <a:r>
              <a:rPr lang="en-US" sz="2200" dirty="0" err="1">
                <a:solidFill>
                  <a:srgbClr val="000000"/>
                </a:solidFill>
                <a:latin typeface="Patrick Hand" panose="00000500000000000000" pitchFamily="2" charset="0"/>
              </a:rPr>
              <a:t>centres</a:t>
            </a:r>
            <a:r>
              <a:rPr lang="en-US" sz="2200" dirty="0">
                <a:solidFill>
                  <a:srgbClr val="000000"/>
                </a:solidFill>
                <a:latin typeface="Patrick Hand" panose="00000500000000000000" pitchFamily="2" charset="0"/>
              </a:rPr>
              <a:t> offer free air conditioning and heating. </a:t>
            </a:r>
            <a:endParaRPr lang="en-US" sz="2200" dirty="0"/>
          </a:p>
        </p:txBody>
      </p:sp>
      <p:sp>
        <p:nvSpPr>
          <p:cNvPr id="2" name="Content Placeholder 5">
            <a:extLst>
              <a:ext uri="{FF2B5EF4-FFF2-40B4-BE49-F238E27FC236}">
                <a16:creationId xmlns:a16="http://schemas.microsoft.com/office/drawing/2014/main" id="{83E9B631-D966-6D11-943D-3D662CDA522E}"/>
              </a:ext>
            </a:extLst>
          </p:cNvPr>
          <p:cNvSpPr txBox="1">
            <a:spLocks/>
          </p:cNvSpPr>
          <p:nvPr/>
        </p:nvSpPr>
        <p:spPr>
          <a:xfrm>
            <a:off x="134689" y="525128"/>
            <a:ext cx="5067932" cy="20466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000"/>
              <a:buFont typeface="Catamaran ExtraLight"/>
              <a:buNone/>
              <a:defRPr sz="1400" b="0" i="0" u="none" strike="noStrike" cap="none">
                <a:solidFill>
                  <a:schemeClr val="dk1"/>
                </a:solidFill>
                <a:latin typeface="Catamaran ExtraLight"/>
                <a:ea typeface="Catamaran ExtraLight"/>
                <a:cs typeface="Catamaran ExtraLight"/>
                <a:sym typeface="Catamaran ExtraLight"/>
              </a:defRPr>
            </a:lvl1pPr>
            <a:lvl2pPr marL="914400" marR="0" lvl="1"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2pPr>
            <a:lvl3pPr marL="1371600" marR="0" lvl="2"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3pPr>
            <a:lvl4pPr marL="1828800" marR="0" lvl="3"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4pPr>
            <a:lvl5pPr marL="2286000" marR="0" lvl="4"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5pPr>
            <a:lvl6pPr marL="2743200" marR="0" lvl="5"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6pPr>
            <a:lvl7pPr marL="3200400" marR="0" lvl="6"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7pPr>
            <a:lvl8pPr marL="3657600" marR="0" lvl="7"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8pPr>
            <a:lvl9pPr marL="4114800" marR="0" lvl="8"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9pPr>
          </a:lstStyle>
          <a:p>
            <a:pPr marL="0" indent="0" algn="just">
              <a:lnSpc>
                <a:spcPct val="120000"/>
              </a:lnSpc>
            </a:pPr>
            <a:r>
              <a:rPr lang="en-US" sz="2200" b="1" dirty="0">
                <a:solidFill>
                  <a:srgbClr val="E0702A"/>
                </a:solidFill>
                <a:latin typeface="Patrick Hand" panose="00000500000000000000" pitchFamily="2" charset="0"/>
              </a:rPr>
              <a:t>4. </a:t>
            </a:r>
            <a:r>
              <a:rPr lang="en-US" sz="2200" dirty="0">
                <a:latin typeface="Patrick Hand" panose="00000500000000000000" pitchFamily="2" charset="0"/>
              </a:rPr>
              <a:t>Some people exercise at a shopping </a:t>
            </a:r>
            <a:r>
              <a:rPr lang="en-US" sz="2200" dirty="0" err="1">
                <a:latin typeface="Patrick Hand" panose="00000500000000000000" pitchFamily="2" charset="0"/>
              </a:rPr>
              <a:t>centre</a:t>
            </a:r>
            <a:r>
              <a:rPr lang="en-US" sz="2200" dirty="0">
                <a:latin typeface="Patrick Hand" panose="00000500000000000000" pitchFamily="2" charset="0"/>
              </a:rPr>
              <a:t> because they like its ______.</a:t>
            </a:r>
          </a:p>
          <a:p>
            <a:pPr marL="0" indent="0" algn="just">
              <a:lnSpc>
                <a:spcPct val="120000"/>
              </a:lnSpc>
            </a:pPr>
            <a:r>
              <a:rPr lang="en-US" sz="2200" dirty="0">
                <a:solidFill>
                  <a:srgbClr val="00B0F0"/>
                </a:solidFill>
                <a:latin typeface="Patrick Hand" panose="00000500000000000000" pitchFamily="2" charset="0"/>
              </a:rPr>
              <a:t>A. </a:t>
            </a:r>
            <a:r>
              <a:rPr lang="en-US" sz="2200" dirty="0">
                <a:latin typeface="Patrick Hand" panose="00000500000000000000" pitchFamily="2" charset="0"/>
              </a:rPr>
              <a:t>crowds			</a:t>
            </a:r>
          </a:p>
          <a:p>
            <a:pPr marL="0" indent="0" algn="just">
              <a:lnSpc>
                <a:spcPct val="120000"/>
              </a:lnSpc>
            </a:pPr>
            <a:r>
              <a:rPr lang="en-US" sz="2200" dirty="0">
                <a:solidFill>
                  <a:srgbClr val="00B0F0"/>
                </a:solidFill>
                <a:latin typeface="Patrick Hand" panose="00000500000000000000" pitchFamily="2" charset="0"/>
              </a:rPr>
              <a:t>B. </a:t>
            </a:r>
            <a:r>
              <a:rPr lang="en-US" sz="2200" dirty="0">
                <a:latin typeface="Patrick Hand" panose="00000500000000000000" pitchFamily="2" charset="0"/>
              </a:rPr>
              <a:t>well-lit areas		</a:t>
            </a:r>
          </a:p>
          <a:p>
            <a:pPr marL="0" indent="0" algn="just">
              <a:lnSpc>
                <a:spcPct val="120000"/>
              </a:lnSpc>
            </a:pPr>
            <a:r>
              <a:rPr lang="en-US" sz="2200" dirty="0">
                <a:solidFill>
                  <a:srgbClr val="00B0F0"/>
                </a:solidFill>
                <a:latin typeface="Patrick Hand" panose="00000500000000000000" pitchFamily="2" charset="0"/>
              </a:rPr>
              <a:t>C. </a:t>
            </a:r>
            <a:r>
              <a:rPr lang="en-US" sz="2200" dirty="0">
                <a:latin typeface="Patrick Hand" panose="00000500000000000000" pitchFamily="2" charset="0"/>
              </a:rPr>
              <a:t>shops</a:t>
            </a:r>
          </a:p>
          <a:p>
            <a:pPr marL="0" indent="0" algn="just">
              <a:lnSpc>
                <a:spcPct val="120000"/>
              </a:lnSpc>
            </a:pPr>
            <a:endParaRPr lang="en-US" sz="2200" b="1" dirty="0">
              <a:latin typeface="Patrick Hand" panose="00000500000000000000" pitchFamily="2" charset="0"/>
            </a:endParaRPr>
          </a:p>
        </p:txBody>
      </p:sp>
      <p:sp>
        <p:nvSpPr>
          <p:cNvPr id="3" name="Content Placeholder 5">
            <a:extLst>
              <a:ext uri="{FF2B5EF4-FFF2-40B4-BE49-F238E27FC236}">
                <a16:creationId xmlns:a16="http://schemas.microsoft.com/office/drawing/2014/main" id="{282B7F26-50B5-4049-63DF-6B2B65F4C310}"/>
              </a:ext>
            </a:extLst>
          </p:cNvPr>
          <p:cNvSpPr txBox="1">
            <a:spLocks/>
          </p:cNvSpPr>
          <p:nvPr/>
        </p:nvSpPr>
        <p:spPr>
          <a:xfrm>
            <a:off x="134688" y="2627463"/>
            <a:ext cx="5067931" cy="13185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000"/>
              <a:buFont typeface="Catamaran ExtraLight"/>
              <a:buNone/>
              <a:defRPr sz="1400" b="0" i="0" u="none" strike="noStrike" cap="none">
                <a:solidFill>
                  <a:schemeClr val="dk1"/>
                </a:solidFill>
                <a:latin typeface="Catamaran ExtraLight"/>
                <a:ea typeface="Catamaran ExtraLight"/>
                <a:cs typeface="Catamaran ExtraLight"/>
                <a:sym typeface="Catamaran ExtraLight"/>
              </a:defRPr>
            </a:lvl1pPr>
            <a:lvl2pPr marL="914400" marR="0" lvl="1"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2pPr>
            <a:lvl3pPr marL="1371600" marR="0" lvl="2"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3pPr>
            <a:lvl4pPr marL="1828800" marR="0" lvl="3"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4pPr>
            <a:lvl5pPr marL="2286000" marR="0" lvl="4"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5pPr>
            <a:lvl6pPr marL="2743200" marR="0" lvl="5"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6pPr>
            <a:lvl7pPr marL="3200400" marR="0" lvl="6"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7pPr>
            <a:lvl8pPr marL="3657600" marR="0" lvl="7"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8pPr>
            <a:lvl9pPr marL="4114800" marR="0" lvl="8" indent="-317500" algn="ctr" rtl="0">
              <a:lnSpc>
                <a:spcPct val="100000"/>
              </a:lnSpc>
              <a:spcBef>
                <a:spcPts val="0"/>
              </a:spcBef>
              <a:spcAft>
                <a:spcPts val="0"/>
              </a:spcAft>
              <a:buClr>
                <a:schemeClr val="dk1"/>
              </a:buClr>
              <a:buSzPts val="1000"/>
              <a:buFont typeface="Catamaran ExtraLight"/>
              <a:buNone/>
              <a:defRPr sz="1000" b="0" i="0" u="none" strike="noStrike" cap="none">
                <a:solidFill>
                  <a:schemeClr val="dk1"/>
                </a:solidFill>
                <a:latin typeface="Catamaran ExtraLight"/>
                <a:ea typeface="Catamaran ExtraLight"/>
                <a:cs typeface="Catamaran ExtraLight"/>
                <a:sym typeface="Catamaran ExtraLight"/>
              </a:defRPr>
            </a:lvl9pPr>
          </a:lstStyle>
          <a:p>
            <a:pPr marL="0" indent="0" algn="just">
              <a:lnSpc>
                <a:spcPct val="120000"/>
              </a:lnSpc>
            </a:pPr>
            <a:r>
              <a:rPr lang="en-US" sz="2200" b="1" dirty="0">
                <a:solidFill>
                  <a:srgbClr val="E0702A"/>
                </a:solidFill>
                <a:latin typeface="Patrick Hand" panose="00000500000000000000" pitchFamily="2" charset="0"/>
              </a:rPr>
              <a:t>5. </a:t>
            </a:r>
            <a:r>
              <a:rPr lang="en-US" sz="2200" dirty="0">
                <a:latin typeface="Patrick Hand" panose="00000500000000000000" pitchFamily="2" charset="0"/>
              </a:rPr>
              <a:t>The word “</a:t>
            </a:r>
            <a:r>
              <a:rPr lang="en-US" sz="2200" b="1" dirty="0">
                <a:solidFill>
                  <a:schemeClr val="bg1"/>
                </a:solidFill>
                <a:latin typeface="Patrick Hand" panose="00000500000000000000" pitchFamily="2" charset="0"/>
              </a:rPr>
              <a:t>year-round</a:t>
            </a:r>
            <a:r>
              <a:rPr lang="en-US" sz="2200" dirty="0">
                <a:latin typeface="Patrick Hand" panose="00000500000000000000" pitchFamily="2" charset="0"/>
              </a:rPr>
              <a:t>” in paragraph 2 is similar in meaning to ______.</a:t>
            </a:r>
          </a:p>
          <a:p>
            <a:pPr marL="0" indent="0" algn="just">
              <a:lnSpc>
                <a:spcPct val="120000"/>
              </a:lnSpc>
            </a:pPr>
            <a:r>
              <a:rPr lang="en-US" sz="2200" dirty="0">
                <a:solidFill>
                  <a:srgbClr val="00B0F0"/>
                </a:solidFill>
                <a:latin typeface="Patrick Hand" panose="00000500000000000000" pitchFamily="2" charset="0"/>
              </a:rPr>
              <a:t>A. </a:t>
            </a:r>
            <a:r>
              <a:rPr lang="en-US" sz="2200" dirty="0">
                <a:latin typeface="Patrick Hand" panose="00000500000000000000" pitchFamily="2" charset="0"/>
              </a:rPr>
              <a:t>always			</a:t>
            </a:r>
          </a:p>
          <a:p>
            <a:pPr marL="0" indent="0" algn="just">
              <a:lnSpc>
                <a:spcPct val="120000"/>
              </a:lnSpc>
            </a:pPr>
            <a:r>
              <a:rPr lang="en-US" sz="2200" dirty="0">
                <a:solidFill>
                  <a:srgbClr val="00B0F0"/>
                </a:solidFill>
                <a:latin typeface="Patrick Hand" panose="00000500000000000000" pitchFamily="2" charset="0"/>
              </a:rPr>
              <a:t>B. </a:t>
            </a:r>
            <a:r>
              <a:rPr lang="en-US" sz="2200" dirty="0">
                <a:latin typeface="Patrick Hand" panose="00000500000000000000" pitchFamily="2" charset="0"/>
              </a:rPr>
              <a:t>sometimes		</a:t>
            </a:r>
          </a:p>
          <a:p>
            <a:pPr marL="0" indent="0" algn="just">
              <a:lnSpc>
                <a:spcPct val="120000"/>
              </a:lnSpc>
            </a:pPr>
            <a:r>
              <a:rPr lang="en-US" sz="2200" dirty="0">
                <a:solidFill>
                  <a:srgbClr val="00B0F0"/>
                </a:solidFill>
                <a:latin typeface="Patrick Hand" panose="00000500000000000000" pitchFamily="2" charset="0"/>
              </a:rPr>
              <a:t>C. </a:t>
            </a:r>
            <a:r>
              <a:rPr lang="en-US" sz="2200" dirty="0">
                <a:latin typeface="Patrick Hand" panose="00000500000000000000" pitchFamily="2" charset="0"/>
              </a:rPr>
              <a:t>rarely </a:t>
            </a:r>
          </a:p>
          <a:p>
            <a:pPr marL="0" indent="0" algn="just">
              <a:lnSpc>
                <a:spcPct val="120000"/>
              </a:lnSpc>
            </a:pPr>
            <a:endParaRPr lang="en-US" sz="2200" b="1" dirty="0">
              <a:latin typeface="Patrick Hand" panose="00000500000000000000" pitchFamily="2" charset="0"/>
            </a:endParaRPr>
          </a:p>
        </p:txBody>
      </p:sp>
      <p:cxnSp>
        <p:nvCxnSpPr>
          <p:cNvPr id="5" name="Straight Connector 4">
            <a:extLst>
              <a:ext uri="{FF2B5EF4-FFF2-40B4-BE49-F238E27FC236}">
                <a16:creationId xmlns:a16="http://schemas.microsoft.com/office/drawing/2014/main" id="{80EA18C2-289E-6544-59AE-875C875A08C9}"/>
              </a:ext>
            </a:extLst>
          </p:cNvPr>
          <p:cNvCxnSpPr>
            <a:cxnSpLocks/>
          </p:cNvCxnSpPr>
          <p:nvPr/>
        </p:nvCxnSpPr>
        <p:spPr>
          <a:xfrm>
            <a:off x="509617" y="967843"/>
            <a:ext cx="1279769"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63E5E4-188B-FD59-5CF6-D15BA03A504E}"/>
              </a:ext>
            </a:extLst>
          </p:cNvPr>
          <p:cNvCxnSpPr>
            <a:cxnSpLocks/>
          </p:cNvCxnSpPr>
          <p:nvPr/>
        </p:nvCxnSpPr>
        <p:spPr>
          <a:xfrm>
            <a:off x="1962672" y="967843"/>
            <a:ext cx="7962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815482-30B6-8A50-F0DC-AA22AF972B76}"/>
              </a:ext>
            </a:extLst>
          </p:cNvPr>
          <p:cNvCxnSpPr>
            <a:cxnSpLocks/>
          </p:cNvCxnSpPr>
          <p:nvPr/>
        </p:nvCxnSpPr>
        <p:spPr>
          <a:xfrm>
            <a:off x="199562" y="1372491"/>
            <a:ext cx="7962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45E52F-E97C-BD64-1239-3E19F21E4B08}"/>
              </a:ext>
            </a:extLst>
          </p:cNvPr>
          <p:cNvCxnSpPr>
            <a:cxnSpLocks/>
          </p:cNvCxnSpPr>
          <p:nvPr/>
        </p:nvCxnSpPr>
        <p:spPr>
          <a:xfrm>
            <a:off x="1573655" y="1372491"/>
            <a:ext cx="32609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0C9A09-5BD1-C7AF-EB8A-8AF4AE7B764F}"/>
              </a:ext>
            </a:extLst>
          </p:cNvPr>
          <p:cNvCxnSpPr>
            <a:cxnSpLocks/>
          </p:cNvCxnSpPr>
          <p:nvPr/>
        </p:nvCxnSpPr>
        <p:spPr>
          <a:xfrm>
            <a:off x="1994068" y="1368127"/>
            <a:ext cx="260401"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7DA3A522-0D8C-DDDB-E39E-3C40376C32E0}"/>
              </a:ext>
            </a:extLst>
          </p:cNvPr>
          <p:cNvSpPr/>
          <p:nvPr/>
        </p:nvSpPr>
        <p:spPr>
          <a:xfrm>
            <a:off x="134688" y="1884058"/>
            <a:ext cx="335797" cy="33579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3AB7533-ECA2-574F-3688-E51F13676321}"/>
              </a:ext>
            </a:extLst>
          </p:cNvPr>
          <p:cNvSpPr/>
          <p:nvPr/>
        </p:nvSpPr>
        <p:spPr>
          <a:xfrm>
            <a:off x="5324870" y="902313"/>
            <a:ext cx="3712916" cy="3606626"/>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rgbClr val="000000"/>
                </a:solidFill>
                <a:latin typeface="Patrick Hand" panose="00000500000000000000" pitchFamily="2" charset="0"/>
              </a:rPr>
              <a:t>However, people also go to shopping </a:t>
            </a:r>
            <a:r>
              <a:rPr lang="en-US" sz="2200" dirty="0" err="1">
                <a:solidFill>
                  <a:srgbClr val="000000"/>
                </a:solidFill>
                <a:latin typeface="Patrick Hand" panose="00000500000000000000" pitchFamily="2" charset="0"/>
              </a:rPr>
              <a:t>centres</a:t>
            </a:r>
            <a:r>
              <a:rPr lang="en-US" sz="2200" dirty="0">
                <a:solidFill>
                  <a:srgbClr val="000000"/>
                </a:solidFill>
                <a:latin typeface="Patrick Hand" panose="00000500000000000000" pitchFamily="2" charset="0"/>
              </a:rPr>
              <a:t> for many other reasons. Some people go there for entertainment. These </a:t>
            </a:r>
            <a:r>
              <a:rPr lang="en-US" sz="2200" dirty="0" err="1">
                <a:solidFill>
                  <a:srgbClr val="000000"/>
                </a:solidFill>
                <a:latin typeface="Patrick Hand" panose="00000500000000000000" pitchFamily="2" charset="0"/>
              </a:rPr>
              <a:t>centres</a:t>
            </a:r>
            <a:r>
              <a:rPr lang="en-US" sz="2200" dirty="0">
                <a:solidFill>
                  <a:srgbClr val="000000"/>
                </a:solidFill>
                <a:latin typeface="Patrick Hand" panose="00000500000000000000" pitchFamily="2" charset="0"/>
              </a:rPr>
              <a:t> often offer </a:t>
            </a:r>
            <a:r>
              <a:rPr lang="en-US" sz="2200" b="1" dirty="0">
                <a:solidFill>
                  <a:schemeClr val="tx1"/>
                </a:solidFill>
                <a:highlight>
                  <a:srgbClr val="EDAFAD"/>
                </a:highlight>
                <a:latin typeface="Patrick Hand" panose="00000500000000000000" pitchFamily="2" charset="0"/>
              </a:rPr>
              <a:t>year-round</a:t>
            </a:r>
            <a:r>
              <a:rPr lang="en-US" sz="2200" dirty="0">
                <a:solidFill>
                  <a:srgbClr val="000000"/>
                </a:solidFill>
                <a:latin typeface="Patrick Hand" panose="00000500000000000000" pitchFamily="2" charset="0"/>
              </a:rPr>
              <a:t> free entertainment for customers of all ages such as live music and special performances.</a:t>
            </a:r>
            <a:endParaRPr lang="en-US" sz="2200" dirty="0"/>
          </a:p>
        </p:txBody>
      </p:sp>
      <p:sp>
        <p:nvSpPr>
          <p:cNvPr id="25" name="Oval 24">
            <a:extLst>
              <a:ext uri="{FF2B5EF4-FFF2-40B4-BE49-F238E27FC236}">
                <a16:creationId xmlns:a16="http://schemas.microsoft.com/office/drawing/2014/main" id="{0B20B1D5-E858-2484-87CD-B5ABF9FE2817}"/>
              </a:ext>
            </a:extLst>
          </p:cNvPr>
          <p:cNvSpPr/>
          <p:nvPr/>
        </p:nvSpPr>
        <p:spPr>
          <a:xfrm>
            <a:off x="106213" y="3562762"/>
            <a:ext cx="335797" cy="33579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62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26" presetClass="emph" presetSubtype="0" fill="hold" grpId="1" nodeType="withEffect">
                                  <p:stCondLst>
                                    <p:cond delay="0"/>
                                  </p:stCondLst>
                                  <p:childTnLst>
                                    <p:animEffect transition="out" filter="fade">
                                      <p:cBhvr>
                                        <p:cTn id="14" dur="500" tmFilter="0, 0; .2, .5; .8, .5; 1, 0"/>
                                        <p:tgtEl>
                                          <p:spTgt spid="20"/>
                                        </p:tgtEl>
                                      </p:cBhvr>
                                    </p:animEffect>
                                    <p:animScale>
                                      <p:cBhvr>
                                        <p:cTn id="15" dur="250" autoRev="1" fill="hold"/>
                                        <p:tgtEl>
                                          <p:spTgt spid="20"/>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26" presetClass="emph" presetSubtype="0" fill="hold" grpId="1" nodeType="withEffect">
                                  <p:stCondLst>
                                    <p:cond delay="0"/>
                                  </p:stCondLst>
                                  <p:childTnLst>
                                    <p:animEffect transition="out" filter="fade">
                                      <p:cBhvr>
                                        <p:cTn id="27" dur="500" tmFilter="0, 0; .2, .5; .8, .5; 1, 0"/>
                                        <p:tgtEl>
                                          <p:spTgt spid="25"/>
                                        </p:tgtEl>
                                      </p:cBhvr>
                                    </p:animEffect>
                                    <p:animScale>
                                      <p:cBhvr>
                                        <p:cTn id="28"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animBg="1"/>
      <p:bldP spid="20" grpId="1" animBg="1"/>
      <p:bldP spid="22" grpId="0" animBg="1"/>
      <p:bldP spid="25" grpId="0" animBg="1"/>
      <p:bldP spid="2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16" name="TextBox 15">
            <a:extLst>
              <a:ext uri="{FF2B5EF4-FFF2-40B4-BE49-F238E27FC236}">
                <a16:creationId xmlns:a16="http://schemas.microsoft.com/office/drawing/2014/main" id="{91F66149-313B-0BC7-29B7-97729276F0FD}"/>
              </a:ext>
            </a:extLst>
          </p:cNvPr>
          <p:cNvSpPr txBox="1"/>
          <p:nvPr/>
        </p:nvSpPr>
        <p:spPr>
          <a:xfrm>
            <a:off x="0" y="7749"/>
            <a:ext cx="9144000" cy="461665"/>
          </a:xfrm>
          <a:prstGeom prst="rect">
            <a:avLst/>
          </a:prstGeom>
          <a:solidFill>
            <a:schemeClr val="accent2">
              <a:lumMod val="75000"/>
            </a:schemeClr>
          </a:solidFill>
        </p:spPr>
        <p:txBody>
          <a:bodyPr wrap="square">
            <a:spAutoFit/>
          </a:bodyPr>
          <a:lstStyle/>
          <a:p>
            <a:r>
              <a:rPr lang="en-US" sz="2400" b="1" dirty="0">
                <a:solidFill>
                  <a:schemeClr val="bg1">
                    <a:lumMod val="75000"/>
                  </a:schemeClr>
                </a:solidFill>
                <a:latin typeface="Patrick hand "/>
              </a:rPr>
              <a:t>Ex 3. Fill in each blank with ONE word from the passage. </a:t>
            </a:r>
          </a:p>
        </p:txBody>
      </p:sp>
      <p:graphicFrame>
        <p:nvGraphicFramePr>
          <p:cNvPr id="2" name="Table 1">
            <a:extLst>
              <a:ext uri="{FF2B5EF4-FFF2-40B4-BE49-F238E27FC236}">
                <a16:creationId xmlns:a16="http://schemas.microsoft.com/office/drawing/2014/main" id="{42EC488E-08C9-515D-A97D-342CDF66B257}"/>
              </a:ext>
            </a:extLst>
          </p:cNvPr>
          <p:cNvGraphicFramePr>
            <a:graphicFrameLocks noGrp="1"/>
          </p:cNvGraphicFramePr>
          <p:nvPr>
            <p:extLst>
              <p:ext uri="{D42A27DB-BD31-4B8C-83A1-F6EECF244321}">
                <p14:modId xmlns:p14="http://schemas.microsoft.com/office/powerpoint/2010/main" val="1683831075"/>
              </p:ext>
            </p:extLst>
          </p:nvPr>
        </p:nvGraphicFramePr>
        <p:xfrm>
          <a:off x="182906" y="570524"/>
          <a:ext cx="5256197" cy="4117486"/>
        </p:xfrm>
        <a:graphic>
          <a:graphicData uri="http://schemas.openxmlformats.org/drawingml/2006/table">
            <a:tbl>
              <a:tblPr firstRow="1" bandRow="1">
                <a:tableStyleId>{5C22544A-7EE6-4342-B048-85BDC9FD1C3A}</a:tableStyleId>
              </a:tblPr>
              <a:tblGrid>
                <a:gridCol w="5256197">
                  <a:extLst>
                    <a:ext uri="{9D8B030D-6E8A-4147-A177-3AD203B41FA5}">
                      <a16:colId xmlns:a16="http://schemas.microsoft.com/office/drawing/2014/main" val="264071126"/>
                    </a:ext>
                  </a:extLst>
                </a:gridCol>
              </a:tblGrid>
              <a:tr h="554056">
                <a:tc>
                  <a:txBody>
                    <a:bodyPr/>
                    <a:lstStyle/>
                    <a:p>
                      <a:pPr algn="ctr"/>
                      <a:r>
                        <a:rPr lang="en-US" sz="2400" dirty="0">
                          <a:solidFill>
                            <a:schemeClr val="tx1"/>
                          </a:solidFill>
                          <a:latin typeface="Patrick Hand" panose="00000500000000000000" pitchFamily="2" charset="0"/>
                        </a:rPr>
                        <a:t>Shopping</a:t>
                      </a:r>
                      <a:r>
                        <a:rPr lang="en-US" sz="2400" baseline="0" dirty="0">
                          <a:solidFill>
                            <a:schemeClr val="tx1"/>
                          </a:solidFill>
                          <a:latin typeface="Patrick Hand" panose="00000500000000000000" pitchFamily="2" charset="0"/>
                        </a:rPr>
                        <a:t> centres</a:t>
                      </a:r>
                      <a:endParaRPr lang="en-US" sz="2400" dirty="0">
                        <a:solidFill>
                          <a:schemeClr val="tx1"/>
                        </a:solidFill>
                        <a:latin typeface="Patrick Hand" panose="00000500000000000000" pitchFamily="2" charset="0"/>
                      </a:endParaRPr>
                    </a:p>
                  </a:txBody>
                  <a:tcPr anchor="ctr">
                    <a:solidFill>
                      <a:schemeClr val="bg2">
                        <a:lumMod val="20000"/>
                        <a:lumOff val="80000"/>
                      </a:schemeClr>
                    </a:solidFill>
                  </a:tcPr>
                </a:tc>
                <a:extLst>
                  <a:ext uri="{0D108BD9-81ED-4DB2-BD59-A6C34878D82A}">
                    <a16:rowId xmlns:a16="http://schemas.microsoft.com/office/drawing/2014/main" val="601017607"/>
                  </a:ext>
                </a:extLst>
              </a:tr>
              <a:tr h="2974454">
                <a:tc>
                  <a:txBody>
                    <a:bodyPr/>
                    <a:lstStyle/>
                    <a:p>
                      <a:pPr marL="0" indent="0">
                        <a:lnSpc>
                          <a:spcPct val="150000"/>
                        </a:lnSpc>
                        <a:buNone/>
                      </a:pPr>
                      <a:r>
                        <a:rPr lang="en-US" sz="2200" b="1" dirty="0">
                          <a:solidFill>
                            <a:srgbClr val="E0702A"/>
                          </a:solidFill>
                          <a:latin typeface="Patrick Hand" panose="00000500000000000000" pitchFamily="2" charset="0"/>
                        </a:rPr>
                        <a:t>1.</a:t>
                      </a:r>
                      <a:r>
                        <a:rPr lang="en-US" sz="2200" dirty="0">
                          <a:latin typeface="Patrick Hand" panose="00000500000000000000" pitchFamily="2" charset="0"/>
                        </a:rPr>
                        <a:t> </a:t>
                      </a:r>
                      <a:r>
                        <a:rPr lang="en-US" sz="2200" dirty="0">
                          <a:solidFill>
                            <a:schemeClr val="accent1">
                              <a:lumMod val="10000"/>
                            </a:schemeClr>
                          </a:solidFill>
                          <a:latin typeface="Patrick Hand" panose="00000500000000000000" pitchFamily="2" charset="0"/>
                        </a:rPr>
                        <a:t>attract</a:t>
                      </a:r>
                      <a:r>
                        <a:rPr lang="en-US" sz="2200" baseline="0" dirty="0">
                          <a:solidFill>
                            <a:schemeClr val="accent1">
                              <a:lumMod val="10000"/>
                            </a:schemeClr>
                          </a:solidFill>
                          <a:latin typeface="Patrick Hand" panose="00000500000000000000" pitchFamily="2" charset="0"/>
                        </a:rPr>
                        <a:t> a lot of customers during _______. </a:t>
                      </a:r>
                    </a:p>
                    <a:p>
                      <a:pPr marL="0" indent="0">
                        <a:lnSpc>
                          <a:spcPct val="150000"/>
                        </a:lnSpc>
                        <a:buNone/>
                      </a:pPr>
                      <a:r>
                        <a:rPr lang="en-US" sz="2200" b="1" baseline="0" dirty="0">
                          <a:solidFill>
                            <a:srgbClr val="E0702A"/>
                          </a:solidFill>
                          <a:latin typeface="Patrick Hand" panose="00000500000000000000" pitchFamily="2" charset="0"/>
                        </a:rPr>
                        <a:t>2.</a:t>
                      </a:r>
                      <a:r>
                        <a:rPr lang="en-US" sz="2200" baseline="0" dirty="0">
                          <a:latin typeface="Patrick Hand" panose="00000500000000000000" pitchFamily="2" charset="0"/>
                        </a:rPr>
                        <a:t> </a:t>
                      </a:r>
                      <a:r>
                        <a:rPr lang="en-US" sz="2200" baseline="0" dirty="0">
                          <a:solidFill>
                            <a:schemeClr val="accent1">
                              <a:lumMod val="10000"/>
                            </a:schemeClr>
                          </a:solidFill>
                          <a:latin typeface="Patrick Hand" panose="00000500000000000000" pitchFamily="2" charset="0"/>
                        </a:rPr>
                        <a:t>allow customers to _______ on clothes and shoes.</a:t>
                      </a:r>
                    </a:p>
                    <a:p>
                      <a:pPr marL="0" indent="0">
                        <a:lnSpc>
                          <a:spcPct val="150000"/>
                        </a:lnSpc>
                        <a:buNone/>
                      </a:pPr>
                      <a:r>
                        <a:rPr lang="en-US" sz="2200" b="1" baseline="0" dirty="0">
                          <a:solidFill>
                            <a:srgbClr val="E0702A"/>
                          </a:solidFill>
                          <a:latin typeface="Patrick Hand" panose="00000500000000000000" pitchFamily="2" charset="0"/>
                        </a:rPr>
                        <a:t>3.</a:t>
                      </a:r>
                      <a:r>
                        <a:rPr lang="en-US" sz="2200" baseline="0" dirty="0">
                          <a:latin typeface="Patrick Hand" panose="00000500000000000000" pitchFamily="2" charset="0"/>
                        </a:rPr>
                        <a:t> </a:t>
                      </a:r>
                      <a:r>
                        <a:rPr lang="en-US" sz="2200" baseline="0" dirty="0">
                          <a:solidFill>
                            <a:schemeClr val="accent1">
                              <a:lumMod val="10000"/>
                            </a:schemeClr>
                          </a:solidFill>
                          <a:latin typeface="Patrick Hand" panose="00000500000000000000" pitchFamily="2" charset="0"/>
                        </a:rPr>
                        <a:t>offer free ______________ for customers of all ages.</a:t>
                      </a:r>
                    </a:p>
                    <a:p>
                      <a:pPr marL="0" indent="0">
                        <a:lnSpc>
                          <a:spcPct val="150000"/>
                        </a:lnSpc>
                        <a:buNone/>
                      </a:pPr>
                      <a:r>
                        <a:rPr lang="en-US" sz="2200" b="1" baseline="0" dirty="0">
                          <a:solidFill>
                            <a:srgbClr val="E0702A"/>
                          </a:solidFill>
                          <a:latin typeface="Patrick Hand" panose="00000500000000000000" pitchFamily="2" charset="0"/>
                        </a:rPr>
                        <a:t>4.</a:t>
                      </a:r>
                      <a:r>
                        <a:rPr lang="en-US" sz="2200" baseline="0" dirty="0">
                          <a:latin typeface="Patrick Hand" panose="00000500000000000000" pitchFamily="2" charset="0"/>
                        </a:rPr>
                        <a:t> </a:t>
                      </a:r>
                      <a:r>
                        <a:rPr lang="en-US" sz="2200" baseline="0" dirty="0">
                          <a:solidFill>
                            <a:schemeClr val="accent1">
                              <a:lumMod val="10000"/>
                            </a:schemeClr>
                          </a:solidFill>
                          <a:latin typeface="Patrick Hand" panose="00000500000000000000" pitchFamily="2" charset="0"/>
                        </a:rPr>
                        <a:t>are full of ___________ during holidays.</a:t>
                      </a:r>
                    </a:p>
                    <a:p>
                      <a:pPr marL="0" indent="0">
                        <a:lnSpc>
                          <a:spcPct val="150000"/>
                        </a:lnSpc>
                        <a:buNone/>
                      </a:pPr>
                      <a:r>
                        <a:rPr lang="en-US" sz="2200" b="1" baseline="0" dirty="0">
                          <a:solidFill>
                            <a:srgbClr val="E0702A"/>
                          </a:solidFill>
                          <a:latin typeface="Patrick Hand" panose="00000500000000000000" pitchFamily="2" charset="0"/>
                        </a:rPr>
                        <a:t>5.</a:t>
                      </a:r>
                      <a:r>
                        <a:rPr lang="en-US" sz="2200" baseline="0" dirty="0">
                          <a:latin typeface="Patrick Hand" panose="00000500000000000000" pitchFamily="2" charset="0"/>
                        </a:rPr>
                        <a:t> </a:t>
                      </a:r>
                      <a:r>
                        <a:rPr lang="en-US" sz="2200" baseline="0" dirty="0">
                          <a:solidFill>
                            <a:schemeClr val="accent1">
                              <a:lumMod val="10000"/>
                            </a:schemeClr>
                          </a:solidFill>
                          <a:latin typeface="Patrick Hand" panose="00000500000000000000" pitchFamily="2" charset="0"/>
                        </a:rPr>
                        <a:t>offer ______ air conditioning and heating.</a:t>
                      </a:r>
                      <a:endParaRPr lang="en-US" sz="2200" dirty="0">
                        <a:solidFill>
                          <a:schemeClr val="accent1">
                            <a:lumMod val="10000"/>
                          </a:schemeClr>
                        </a:solidFill>
                        <a:latin typeface="Patrick Hand" panose="00000500000000000000" pitchFamily="2" charset="0"/>
                      </a:endParaRPr>
                    </a:p>
                  </a:txBody>
                  <a:tcPr anchor="ctr">
                    <a:solidFill>
                      <a:srgbClr val="FEF2E2"/>
                    </a:solidFill>
                  </a:tcPr>
                </a:tc>
                <a:extLst>
                  <a:ext uri="{0D108BD9-81ED-4DB2-BD59-A6C34878D82A}">
                    <a16:rowId xmlns:a16="http://schemas.microsoft.com/office/drawing/2014/main" val="1530434833"/>
                  </a:ext>
                </a:extLst>
              </a:tr>
            </a:tbl>
          </a:graphicData>
        </a:graphic>
      </p:graphicFrame>
      <p:sp>
        <p:nvSpPr>
          <p:cNvPr id="7" name="TextBox 6">
            <a:extLst>
              <a:ext uri="{FF2B5EF4-FFF2-40B4-BE49-F238E27FC236}">
                <a16:creationId xmlns:a16="http://schemas.microsoft.com/office/drawing/2014/main" id="{CDD25771-7CCF-EBB5-F7FB-E17A5A6A06D0}"/>
              </a:ext>
            </a:extLst>
          </p:cNvPr>
          <p:cNvSpPr txBox="1"/>
          <p:nvPr/>
        </p:nvSpPr>
        <p:spPr>
          <a:xfrm>
            <a:off x="386254" y="1237592"/>
            <a:ext cx="981359"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attract </a:t>
            </a:r>
          </a:p>
        </p:txBody>
      </p:sp>
      <p:sp>
        <p:nvSpPr>
          <p:cNvPr id="11" name="TextBox 10">
            <a:extLst>
              <a:ext uri="{FF2B5EF4-FFF2-40B4-BE49-F238E27FC236}">
                <a16:creationId xmlns:a16="http://schemas.microsoft.com/office/drawing/2014/main" id="{A72AF04F-D2B8-4D31-B49F-288987DEF00C}"/>
              </a:ext>
            </a:extLst>
          </p:cNvPr>
          <p:cNvSpPr txBox="1"/>
          <p:nvPr/>
        </p:nvSpPr>
        <p:spPr>
          <a:xfrm>
            <a:off x="1995093" y="1237592"/>
            <a:ext cx="1316386"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customers </a:t>
            </a:r>
          </a:p>
        </p:txBody>
      </p:sp>
      <p:sp>
        <p:nvSpPr>
          <p:cNvPr id="12" name="TextBox 11">
            <a:extLst>
              <a:ext uri="{FF2B5EF4-FFF2-40B4-BE49-F238E27FC236}">
                <a16:creationId xmlns:a16="http://schemas.microsoft.com/office/drawing/2014/main" id="{51687910-979F-6CB4-1CA5-537A3DDBCA5F}"/>
              </a:ext>
            </a:extLst>
          </p:cNvPr>
          <p:cNvSpPr txBox="1"/>
          <p:nvPr/>
        </p:nvSpPr>
        <p:spPr>
          <a:xfrm>
            <a:off x="3103474" y="1237592"/>
            <a:ext cx="835485"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during</a:t>
            </a:r>
          </a:p>
        </p:txBody>
      </p:sp>
      <p:sp>
        <p:nvSpPr>
          <p:cNvPr id="13" name="TextBox 12">
            <a:extLst>
              <a:ext uri="{FF2B5EF4-FFF2-40B4-BE49-F238E27FC236}">
                <a16:creationId xmlns:a16="http://schemas.microsoft.com/office/drawing/2014/main" id="{09AAE607-2A1C-F20B-C0EC-5066CA64C70A}"/>
              </a:ext>
            </a:extLst>
          </p:cNvPr>
          <p:cNvSpPr txBox="1"/>
          <p:nvPr/>
        </p:nvSpPr>
        <p:spPr>
          <a:xfrm>
            <a:off x="423283" y="1747970"/>
            <a:ext cx="1888659"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allow customers </a:t>
            </a:r>
          </a:p>
        </p:txBody>
      </p:sp>
      <p:sp>
        <p:nvSpPr>
          <p:cNvPr id="14" name="TextBox 13">
            <a:extLst>
              <a:ext uri="{FF2B5EF4-FFF2-40B4-BE49-F238E27FC236}">
                <a16:creationId xmlns:a16="http://schemas.microsoft.com/office/drawing/2014/main" id="{9773ECAA-EC73-19EE-2DFF-CAB9D77256E7}"/>
              </a:ext>
            </a:extLst>
          </p:cNvPr>
          <p:cNvSpPr txBox="1"/>
          <p:nvPr/>
        </p:nvSpPr>
        <p:spPr>
          <a:xfrm>
            <a:off x="3560631" y="1740086"/>
            <a:ext cx="426720"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on</a:t>
            </a:r>
          </a:p>
        </p:txBody>
      </p:sp>
      <p:sp>
        <p:nvSpPr>
          <p:cNvPr id="15" name="TextBox 14">
            <a:extLst>
              <a:ext uri="{FF2B5EF4-FFF2-40B4-BE49-F238E27FC236}">
                <a16:creationId xmlns:a16="http://schemas.microsoft.com/office/drawing/2014/main" id="{20E8B8AC-385F-437A-404F-90811CB70487}"/>
              </a:ext>
            </a:extLst>
          </p:cNvPr>
          <p:cNvSpPr txBox="1"/>
          <p:nvPr/>
        </p:nvSpPr>
        <p:spPr>
          <a:xfrm>
            <a:off x="3854921" y="1740086"/>
            <a:ext cx="920445"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clothes</a:t>
            </a:r>
          </a:p>
        </p:txBody>
      </p:sp>
      <p:sp>
        <p:nvSpPr>
          <p:cNvPr id="17" name="TextBox 16">
            <a:extLst>
              <a:ext uri="{FF2B5EF4-FFF2-40B4-BE49-F238E27FC236}">
                <a16:creationId xmlns:a16="http://schemas.microsoft.com/office/drawing/2014/main" id="{55C647E6-D369-AAB3-6DC8-0BC203CA5892}"/>
              </a:ext>
            </a:extLst>
          </p:cNvPr>
          <p:cNvSpPr txBox="1"/>
          <p:nvPr/>
        </p:nvSpPr>
        <p:spPr>
          <a:xfrm>
            <a:off x="182907" y="2242582"/>
            <a:ext cx="747320"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shoes</a:t>
            </a:r>
          </a:p>
        </p:txBody>
      </p:sp>
      <p:sp>
        <p:nvSpPr>
          <p:cNvPr id="18" name="TextBox 17">
            <a:extLst>
              <a:ext uri="{FF2B5EF4-FFF2-40B4-BE49-F238E27FC236}">
                <a16:creationId xmlns:a16="http://schemas.microsoft.com/office/drawing/2014/main" id="{2551F347-BCE4-5426-EB59-0A31965C9FD8}"/>
              </a:ext>
            </a:extLst>
          </p:cNvPr>
          <p:cNvSpPr txBox="1"/>
          <p:nvPr/>
        </p:nvSpPr>
        <p:spPr>
          <a:xfrm>
            <a:off x="423283" y="2737194"/>
            <a:ext cx="721672"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offer</a:t>
            </a:r>
          </a:p>
        </p:txBody>
      </p:sp>
      <p:sp>
        <p:nvSpPr>
          <p:cNvPr id="19" name="TextBox 18">
            <a:extLst>
              <a:ext uri="{FF2B5EF4-FFF2-40B4-BE49-F238E27FC236}">
                <a16:creationId xmlns:a16="http://schemas.microsoft.com/office/drawing/2014/main" id="{978EDB72-D3F8-D8AF-E62F-DAF24C29CA8D}"/>
              </a:ext>
            </a:extLst>
          </p:cNvPr>
          <p:cNvSpPr txBox="1"/>
          <p:nvPr/>
        </p:nvSpPr>
        <p:spPr>
          <a:xfrm>
            <a:off x="1026540" y="2745076"/>
            <a:ext cx="619080"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free</a:t>
            </a:r>
          </a:p>
        </p:txBody>
      </p:sp>
      <p:sp>
        <p:nvSpPr>
          <p:cNvPr id="20" name="TextBox 19">
            <a:extLst>
              <a:ext uri="{FF2B5EF4-FFF2-40B4-BE49-F238E27FC236}">
                <a16:creationId xmlns:a16="http://schemas.microsoft.com/office/drawing/2014/main" id="{BEF7D5EB-2385-4F51-F440-FB8EFDB2A675}"/>
              </a:ext>
            </a:extLst>
          </p:cNvPr>
          <p:cNvSpPr txBox="1"/>
          <p:nvPr/>
        </p:nvSpPr>
        <p:spPr>
          <a:xfrm>
            <a:off x="4186854" y="2745076"/>
            <a:ext cx="1250663"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customers</a:t>
            </a:r>
          </a:p>
        </p:txBody>
      </p:sp>
      <p:sp>
        <p:nvSpPr>
          <p:cNvPr id="21" name="TextBox 20">
            <a:extLst>
              <a:ext uri="{FF2B5EF4-FFF2-40B4-BE49-F238E27FC236}">
                <a16:creationId xmlns:a16="http://schemas.microsoft.com/office/drawing/2014/main" id="{84E78209-8926-AC62-7012-3BF549A1EBBB}"/>
              </a:ext>
            </a:extLst>
          </p:cNvPr>
          <p:cNvSpPr txBox="1"/>
          <p:nvPr/>
        </p:nvSpPr>
        <p:spPr>
          <a:xfrm>
            <a:off x="454815" y="3249852"/>
            <a:ext cx="1034257"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all ages </a:t>
            </a:r>
          </a:p>
        </p:txBody>
      </p:sp>
      <p:sp>
        <p:nvSpPr>
          <p:cNvPr id="22" name="TextBox 21">
            <a:extLst>
              <a:ext uri="{FF2B5EF4-FFF2-40B4-BE49-F238E27FC236}">
                <a16:creationId xmlns:a16="http://schemas.microsoft.com/office/drawing/2014/main" id="{CDE19B53-E438-816E-4016-C5A91260C7AF}"/>
              </a:ext>
            </a:extLst>
          </p:cNvPr>
          <p:cNvSpPr txBox="1"/>
          <p:nvPr/>
        </p:nvSpPr>
        <p:spPr>
          <a:xfrm>
            <a:off x="809354" y="3742182"/>
            <a:ext cx="830677"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full of</a:t>
            </a:r>
          </a:p>
        </p:txBody>
      </p:sp>
      <p:sp>
        <p:nvSpPr>
          <p:cNvPr id="23" name="TextBox 22">
            <a:extLst>
              <a:ext uri="{FF2B5EF4-FFF2-40B4-BE49-F238E27FC236}">
                <a16:creationId xmlns:a16="http://schemas.microsoft.com/office/drawing/2014/main" id="{5724C7CE-7DE7-DD07-EF6B-0D63F6444537}"/>
              </a:ext>
            </a:extLst>
          </p:cNvPr>
          <p:cNvSpPr txBox="1"/>
          <p:nvPr/>
        </p:nvSpPr>
        <p:spPr>
          <a:xfrm>
            <a:off x="3303597" y="3750066"/>
            <a:ext cx="1723549"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during holidays</a:t>
            </a:r>
          </a:p>
        </p:txBody>
      </p:sp>
      <p:sp>
        <p:nvSpPr>
          <p:cNvPr id="24" name="TextBox 23">
            <a:extLst>
              <a:ext uri="{FF2B5EF4-FFF2-40B4-BE49-F238E27FC236}">
                <a16:creationId xmlns:a16="http://schemas.microsoft.com/office/drawing/2014/main" id="{E6100D2D-7D97-AF52-76DE-E027358864FC}"/>
              </a:ext>
            </a:extLst>
          </p:cNvPr>
          <p:cNvSpPr txBox="1"/>
          <p:nvPr/>
        </p:nvSpPr>
        <p:spPr>
          <a:xfrm>
            <a:off x="2034249" y="4268326"/>
            <a:ext cx="1781257"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air conditioning</a:t>
            </a:r>
          </a:p>
        </p:txBody>
      </p:sp>
      <p:sp>
        <p:nvSpPr>
          <p:cNvPr id="25" name="TextBox 24">
            <a:extLst>
              <a:ext uri="{FF2B5EF4-FFF2-40B4-BE49-F238E27FC236}">
                <a16:creationId xmlns:a16="http://schemas.microsoft.com/office/drawing/2014/main" id="{F5E3B4D1-A55B-A3E3-EA59-3E917EDE355B}"/>
              </a:ext>
            </a:extLst>
          </p:cNvPr>
          <p:cNvSpPr txBox="1"/>
          <p:nvPr/>
        </p:nvSpPr>
        <p:spPr>
          <a:xfrm>
            <a:off x="4085863" y="4257123"/>
            <a:ext cx="941283"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heating</a:t>
            </a:r>
          </a:p>
        </p:txBody>
      </p:sp>
      <p:sp>
        <p:nvSpPr>
          <p:cNvPr id="26" name="TextBox 25">
            <a:extLst>
              <a:ext uri="{FF2B5EF4-FFF2-40B4-BE49-F238E27FC236}">
                <a16:creationId xmlns:a16="http://schemas.microsoft.com/office/drawing/2014/main" id="{938CF5E7-9C4D-2F6C-E419-3C41BCEFD016}"/>
              </a:ext>
            </a:extLst>
          </p:cNvPr>
          <p:cNvSpPr txBox="1"/>
          <p:nvPr/>
        </p:nvSpPr>
        <p:spPr>
          <a:xfrm>
            <a:off x="423283" y="4257123"/>
            <a:ext cx="721672"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offer</a:t>
            </a:r>
          </a:p>
        </p:txBody>
      </p:sp>
    </p:spTree>
    <p:extLst>
      <p:ext uri="{BB962C8B-B14F-4D97-AF65-F5344CB8AC3E}">
        <p14:creationId xmlns:p14="http://schemas.microsoft.com/office/powerpoint/2010/main" val="131653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4" grpId="0"/>
      <p:bldP spid="15" grpId="0"/>
      <p:bldP spid="17" grpId="0"/>
      <p:bldP spid="18" grpId="0"/>
      <p:bldP spid="19" grpId="0"/>
      <p:bldP spid="20" grpId="0"/>
      <p:bldP spid="21" grpId="0"/>
      <p:bldP spid="22" grpId="0"/>
      <p:bldP spid="23"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16" name="TextBox 15">
            <a:extLst>
              <a:ext uri="{FF2B5EF4-FFF2-40B4-BE49-F238E27FC236}">
                <a16:creationId xmlns:a16="http://schemas.microsoft.com/office/drawing/2014/main" id="{91F66149-313B-0BC7-29B7-97729276F0FD}"/>
              </a:ext>
            </a:extLst>
          </p:cNvPr>
          <p:cNvSpPr txBox="1"/>
          <p:nvPr/>
        </p:nvSpPr>
        <p:spPr>
          <a:xfrm>
            <a:off x="0" y="7749"/>
            <a:ext cx="9144000" cy="461665"/>
          </a:xfrm>
          <a:prstGeom prst="rect">
            <a:avLst/>
          </a:prstGeom>
          <a:solidFill>
            <a:schemeClr val="accent2">
              <a:lumMod val="75000"/>
            </a:schemeClr>
          </a:solidFill>
        </p:spPr>
        <p:txBody>
          <a:bodyPr wrap="square">
            <a:spAutoFit/>
          </a:bodyPr>
          <a:lstStyle/>
          <a:p>
            <a:r>
              <a:rPr lang="en-US" sz="2400" b="1" dirty="0">
                <a:solidFill>
                  <a:schemeClr val="bg1">
                    <a:lumMod val="75000"/>
                  </a:schemeClr>
                </a:solidFill>
                <a:latin typeface="Patrick hand "/>
              </a:rPr>
              <a:t>Ex 3. Fill in each blank with ONE word from the passage. </a:t>
            </a:r>
          </a:p>
        </p:txBody>
      </p:sp>
      <p:graphicFrame>
        <p:nvGraphicFramePr>
          <p:cNvPr id="2" name="Table 1">
            <a:extLst>
              <a:ext uri="{FF2B5EF4-FFF2-40B4-BE49-F238E27FC236}">
                <a16:creationId xmlns:a16="http://schemas.microsoft.com/office/drawing/2014/main" id="{42EC488E-08C9-515D-A97D-342CDF66B257}"/>
              </a:ext>
            </a:extLst>
          </p:cNvPr>
          <p:cNvGraphicFramePr>
            <a:graphicFrameLocks noGrp="1"/>
          </p:cNvGraphicFramePr>
          <p:nvPr/>
        </p:nvGraphicFramePr>
        <p:xfrm>
          <a:off x="182906" y="570524"/>
          <a:ext cx="5256197" cy="4117486"/>
        </p:xfrm>
        <a:graphic>
          <a:graphicData uri="http://schemas.openxmlformats.org/drawingml/2006/table">
            <a:tbl>
              <a:tblPr firstRow="1" bandRow="1">
                <a:tableStyleId>{5C22544A-7EE6-4342-B048-85BDC9FD1C3A}</a:tableStyleId>
              </a:tblPr>
              <a:tblGrid>
                <a:gridCol w="5256197">
                  <a:extLst>
                    <a:ext uri="{9D8B030D-6E8A-4147-A177-3AD203B41FA5}">
                      <a16:colId xmlns:a16="http://schemas.microsoft.com/office/drawing/2014/main" val="264071126"/>
                    </a:ext>
                  </a:extLst>
                </a:gridCol>
              </a:tblGrid>
              <a:tr h="554056">
                <a:tc>
                  <a:txBody>
                    <a:bodyPr/>
                    <a:lstStyle/>
                    <a:p>
                      <a:pPr algn="ctr"/>
                      <a:r>
                        <a:rPr lang="en-US" sz="2400" dirty="0">
                          <a:solidFill>
                            <a:schemeClr val="tx1"/>
                          </a:solidFill>
                          <a:latin typeface="Patrick Hand" panose="00000500000000000000" pitchFamily="2" charset="0"/>
                        </a:rPr>
                        <a:t>Shopping</a:t>
                      </a:r>
                      <a:r>
                        <a:rPr lang="en-US" sz="2400" baseline="0" dirty="0">
                          <a:solidFill>
                            <a:schemeClr val="tx1"/>
                          </a:solidFill>
                          <a:latin typeface="Patrick Hand" panose="00000500000000000000" pitchFamily="2" charset="0"/>
                        </a:rPr>
                        <a:t> centres</a:t>
                      </a:r>
                      <a:endParaRPr lang="en-US" sz="2400" dirty="0">
                        <a:solidFill>
                          <a:schemeClr val="tx1"/>
                        </a:solidFill>
                        <a:latin typeface="Patrick Hand" panose="00000500000000000000" pitchFamily="2" charset="0"/>
                      </a:endParaRPr>
                    </a:p>
                  </a:txBody>
                  <a:tcPr anchor="ctr">
                    <a:solidFill>
                      <a:schemeClr val="bg2">
                        <a:lumMod val="20000"/>
                        <a:lumOff val="80000"/>
                      </a:schemeClr>
                    </a:solidFill>
                  </a:tcPr>
                </a:tc>
                <a:extLst>
                  <a:ext uri="{0D108BD9-81ED-4DB2-BD59-A6C34878D82A}">
                    <a16:rowId xmlns:a16="http://schemas.microsoft.com/office/drawing/2014/main" val="601017607"/>
                  </a:ext>
                </a:extLst>
              </a:tr>
              <a:tr h="2974454">
                <a:tc>
                  <a:txBody>
                    <a:bodyPr/>
                    <a:lstStyle/>
                    <a:p>
                      <a:pPr marL="0" indent="0">
                        <a:lnSpc>
                          <a:spcPct val="150000"/>
                        </a:lnSpc>
                        <a:buNone/>
                      </a:pPr>
                      <a:r>
                        <a:rPr lang="en-US" sz="2200" b="1" dirty="0">
                          <a:solidFill>
                            <a:srgbClr val="E0702A"/>
                          </a:solidFill>
                          <a:latin typeface="Patrick Hand" panose="00000500000000000000" pitchFamily="2" charset="0"/>
                        </a:rPr>
                        <a:t>1.</a:t>
                      </a:r>
                      <a:r>
                        <a:rPr lang="en-US" sz="2200" dirty="0">
                          <a:latin typeface="Patrick Hand" panose="00000500000000000000" pitchFamily="2" charset="0"/>
                        </a:rPr>
                        <a:t> </a:t>
                      </a:r>
                      <a:r>
                        <a:rPr lang="en-US" sz="2200" dirty="0">
                          <a:solidFill>
                            <a:schemeClr val="accent1">
                              <a:lumMod val="10000"/>
                            </a:schemeClr>
                          </a:solidFill>
                          <a:latin typeface="Patrick Hand" panose="00000500000000000000" pitchFamily="2" charset="0"/>
                        </a:rPr>
                        <a:t>attract</a:t>
                      </a:r>
                      <a:r>
                        <a:rPr lang="en-US" sz="2200" baseline="0" dirty="0">
                          <a:solidFill>
                            <a:schemeClr val="accent1">
                              <a:lumMod val="10000"/>
                            </a:schemeClr>
                          </a:solidFill>
                          <a:latin typeface="Patrick Hand" panose="00000500000000000000" pitchFamily="2" charset="0"/>
                        </a:rPr>
                        <a:t> a lot of customers during _______. </a:t>
                      </a:r>
                    </a:p>
                    <a:p>
                      <a:pPr marL="0" indent="0">
                        <a:lnSpc>
                          <a:spcPct val="150000"/>
                        </a:lnSpc>
                        <a:buNone/>
                      </a:pPr>
                      <a:r>
                        <a:rPr lang="en-US" sz="2200" b="1" baseline="0" dirty="0">
                          <a:solidFill>
                            <a:srgbClr val="E0702A"/>
                          </a:solidFill>
                          <a:latin typeface="Patrick Hand" panose="00000500000000000000" pitchFamily="2" charset="0"/>
                        </a:rPr>
                        <a:t>2.</a:t>
                      </a:r>
                      <a:r>
                        <a:rPr lang="en-US" sz="2200" baseline="0" dirty="0">
                          <a:latin typeface="Patrick Hand" panose="00000500000000000000" pitchFamily="2" charset="0"/>
                        </a:rPr>
                        <a:t> </a:t>
                      </a:r>
                      <a:r>
                        <a:rPr lang="en-US" sz="2200" baseline="0" dirty="0">
                          <a:solidFill>
                            <a:schemeClr val="accent1">
                              <a:lumMod val="10000"/>
                            </a:schemeClr>
                          </a:solidFill>
                          <a:latin typeface="Patrick Hand" panose="00000500000000000000" pitchFamily="2" charset="0"/>
                        </a:rPr>
                        <a:t>allow customers to _______ on clothes and shoes.</a:t>
                      </a:r>
                    </a:p>
                    <a:p>
                      <a:pPr marL="0" indent="0">
                        <a:lnSpc>
                          <a:spcPct val="150000"/>
                        </a:lnSpc>
                        <a:buNone/>
                      </a:pPr>
                      <a:r>
                        <a:rPr lang="en-US" sz="2200" b="1" baseline="0" dirty="0">
                          <a:solidFill>
                            <a:srgbClr val="E0702A"/>
                          </a:solidFill>
                          <a:latin typeface="Patrick Hand" panose="00000500000000000000" pitchFamily="2" charset="0"/>
                        </a:rPr>
                        <a:t>3.</a:t>
                      </a:r>
                      <a:r>
                        <a:rPr lang="en-US" sz="2200" baseline="0" dirty="0">
                          <a:latin typeface="Patrick Hand" panose="00000500000000000000" pitchFamily="2" charset="0"/>
                        </a:rPr>
                        <a:t> </a:t>
                      </a:r>
                      <a:r>
                        <a:rPr lang="en-US" sz="2200" baseline="0" dirty="0">
                          <a:solidFill>
                            <a:schemeClr val="accent1">
                              <a:lumMod val="10000"/>
                            </a:schemeClr>
                          </a:solidFill>
                          <a:latin typeface="Patrick Hand" panose="00000500000000000000" pitchFamily="2" charset="0"/>
                        </a:rPr>
                        <a:t>offer free ______________ for customers of all ages.</a:t>
                      </a:r>
                    </a:p>
                    <a:p>
                      <a:pPr marL="0" indent="0">
                        <a:lnSpc>
                          <a:spcPct val="150000"/>
                        </a:lnSpc>
                        <a:buNone/>
                      </a:pPr>
                      <a:r>
                        <a:rPr lang="en-US" sz="2200" b="1" baseline="0" dirty="0">
                          <a:solidFill>
                            <a:srgbClr val="E0702A"/>
                          </a:solidFill>
                          <a:latin typeface="Patrick Hand" panose="00000500000000000000" pitchFamily="2" charset="0"/>
                        </a:rPr>
                        <a:t>4.</a:t>
                      </a:r>
                      <a:r>
                        <a:rPr lang="en-US" sz="2200" baseline="0" dirty="0">
                          <a:latin typeface="Patrick Hand" panose="00000500000000000000" pitchFamily="2" charset="0"/>
                        </a:rPr>
                        <a:t> </a:t>
                      </a:r>
                      <a:r>
                        <a:rPr lang="en-US" sz="2200" baseline="0" dirty="0">
                          <a:solidFill>
                            <a:schemeClr val="accent1">
                              <a:lumMod val="10000"/>
                            </a:schemeClr>
                          </a:solidFill>
                          <a:latin typeface="Patrick Hand" panose="00000500000000000000" pitchFamily="2" charset="0"/>
                        </a:rPr>
                        <a:t>are full of ___________ during holidays.</a:t>
                      </a:r>
                    </a:p>
                    <a:p>
                      <a:pPr marL="0" indent="0">
                        <a:lnSpc>
                          <a:spcPct val="150000"/>
                        </a:lnSpc>
                        <a:buNone/>
                      </a:pPr>
                      <a:r>
                        <a:rPr lang="en-US" sz="2200" b="1" baseline="0" dirty="0">
                          <a:solidFill>
                            <a:srgbClr val="E0702A"/>
                          </a:solidFill>
                          <a:latin typeface="Patrick Hand" panose="00000500000000000000" pitchFamily="2" charset="0"/>
                        </a:rPr>
                        <a:t>5.</a:t>
                      </a:r>
                      <a:r>
                        <a:rPr lang="en-US" sz="2200" baseline="0" dirty="0">
                          <a:latin typeface="Patrick Hand" panose="00000500000000000000" pitchFamily="2" charset="0"/>
                        </a:rPr>
                        <a:t> </a:t>
                      </a:r>
                      <a:r>
                        <a:rPr lang="en-US" sz="2200" baseline="0" dirty="0">
                          <a:solidFill>
                            <a:schemeClr val="accent1">
                              <a:lumMod val="10000"/>
                            </a:schemeClr>
                          </a:solidFill>
                          <a:latin typeface="Patrick Hand" panose="00000500000000000000" pitchFamily="2" charset="0"/>
                        </a:rPr>
                        <a:t>offer ______ air conditioning and heating.</a:t>
                      </a:r>
                      <a:endParaRPr lang="en-US" sz="2200" dirty="0">
                        <a:solidFill>
                          <a:schemeClr val="accent1">
                            <a:lumMod val="10000"/>
                          </a:schemeClr>
                        </a:solidFill>
                        <a:latin typeface="Patrick Hand" panose="00000500000000000000" pitchFamily="2" charset="0"/>
                      </a:endParaRPr>
                    </a:p>
                  </a:txBody>
                  <a:tcPr anchor="ctr">
                    <a:solidFill>
                      <a:srgbClr val="FEF2E2"/>
                    </a:solidFill>
                  </a:tcPr>
                </a:tc>
                <a:extLst>
                  <a:ext uri="{0D108BD9-81ED-4DB2-BD59-A6C34878D82A}">
                    <a16:rowId xmlns:a16="http://schemas.microsoft.com/office/drawing/2014/main" val="1530434833"/>
                  </a:ext>
                </a:extLst>
              </a:tr>
            </a:tbl>
          </a:graphicData>
        </a:graphic>
      </p:graphicFrame>
      <p:sp>
        <p:nvSpPr>
          <p:cNvPr id="7" name="TextBox 6">
            <a:extLst>
              <a:ext uri="{FF2B5EF4-FFF2-40B4-BE49-F238E27FC236}">
                <a16:creationId xmlns:a16="http://schemas.microsoft.com/office/drawing/2014/main" id="{CDD25771-7CCF-EBB5-F7FB-E17A5A6A06D0}"/>
              </a:ext>
            </a:extLst>
          </p:cNvPr>
          <p:cNvSpPr txBox="1"/>
          <p:nvPr/>
        </p:nvSpPr>
        <p:spPr>
          <a:xfrm>
            <a:off x="386254" y="1237592"/>
            <a:ext cx="981359"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attract </a:t>
            </a:r>
          </a:p>
        </p:txBody>
      </p:sp>
      <p:sp>
        <p:nvSpPr>
          <p:cNvPr id="11" name="TextBox 10">
            <a:extLst>
              <a:ext uri="{FF2B5EF4-FFF2-40B4-BE49-F238E27FC236}">
                <a16:creationId xmlns:a16="http://schemas.microsoft.com/office/drawing/2014/main" id="{A72AF04F-D2B8-4D31-B49F-288987DEF00C}"/>
              </a:ext>
            </a:extLst>
          </p:cNvPr>
          <p:cNvSpPr txBox="1"/>
          <p:nvPr/>
        </p:nvSpPr>
        <p:spPr>
          <a:xfrm>
            <a:off x="1995093" y="1237592"/>
            <a:ext cx="1316386"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customers </a:t>
            </a:r>
          </a:p>
        </p:txBody>
      </p:sp>
      <p:sp>
        <p:nvSpPr>
          <p:cNvPr id="12" name="TextBox 11">
            <a:extLst>
              <a:ext uri="{FF2B5EF4-FFF2-40B4-BE49-F238E27FC236}">
                <a16:creationId xmlns:a16="http://schemas.microsoft.com/office/drawing/2014/main" id="{51687910-979F-6CB4-1CA5-537A3DDBCA5F}"/>
              </a:ext>
            </a:extLst>
          </p:cNvPr>
          <p:cNvSpPr txBox="1"/>
          <p:nvPr/>
        </p:nvSpPr>
        <p:spPr>
          <a:xfrm>
            <a:off x="3103474" y="1237592"/>
            <a:ext cx="835485"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during</a:t>
            </a:r>
          </a:p>
        </p:txBody>
      </p:sp>
      <p:sp>
        <p:nvSpPr>
          <p:cNvPr id="13" name="TextBox 12">
            <a:extLst>
              <a:ext uri="{FF2B5EF4-FFF2-40B4-BE49-F238E27FC236}">
                <a16:creationId xmlns:a16="http://schemas.microsoft.com/office/drawing/2014/main" id="{09AAE607-2A1C-F20B-C0EC-5066CA64C70A}"/>
              </a:ext>
            </a:extLst>
          </p:cNvPr>
          <p:cNvSpPr txBox="1"/>
          <p:nvPr/>
        </p:nvSpPr>
        <p:spPr>
          <a:xfrm>
            <a:off x="423283" y="1747970"/>
            <a:ext cx="1888659"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allow customers </a:t>
            </a:r>
          </a:p>
        </p:txBody>
      </p:sp>
      <p:sp>
        <p:nvSpPr>
          <p:cNvPr id="14" name="TextBox 13">
            <a:extLst>
              <a:ext uri="{FF2B5EF4-FFF2-40B4-BE49-F238E27FC236}">
                <a16:creationId xmlns:a16="http://schemas.microsoft.com/office/drawing/2014/main" id="{9773ECAA-EC73-19EE-2DFF-CAB9D77256E7}"/>
              </a:ext>
            </a:extLst>
          </p:cNvPr>
          <p:cNvSpPr txBox="1"/>
          <p:nvPr/>
        </p:nvSpPr>
        <p:spPr>
          <a:xfrm>
            <a:off x="3560631" y="1740086"/>
            <a:ext cx="426720"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on</a:t>
            </a:r>
          </a:p>
        </p:txBody>
      </p:sp>
      <p:sp>
        <p:nvSpPr>
          <p:cNvPr id="15" name="TextBox 14">
            <a:extLst>
              <a:ext uri="{FF2B5EF4-FFF2-40B4-BE49-F238E27FC236}">
                <a16:creationId xmlns:a16="http://schemas.microsoft.com/office/drawing/2014/main" id="{20E8B8AC-385F-437A-404F-90811CB70487}"/>
              </a:ext>
            </a:extLst>
          </p:cNvPr>
          <p:cNvSpPr txBox="1"/>
          <p:nvPr/>
        </p:nvSpPr>
        <p:spPr>
          <a:xfrm>
            <a:off x="3854921" y="1740086"/>
            <a:ext cx="920445"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clothes</a:t>
            </a:r>
          </a:p>
        </p:txBody>
      </p:sp>
      <p:sp>
        <p:nvSpPr>
          <p:cNvPr id="17" name="TextBox 16">
            <a:extLst>
              <a:ext uri="{FF2B5EF4-FFF2-40B4-BE49-F238E27FC236}">
                <a16:creationId xmlns:a16="http://schemas.microsoft.com/office/drawing/2014/main" id="{55C647E6-D369-AAB3-6DC8-0BC203CA5892}"/>
              </a:ext>
            </a:extLst>
          </p:cNvPr>
          <p:cNvSpPr txBox="1"/>
          <p:nvPr/>
        </p:nvSpPr>
        <p:spPr>
          <a:xfrm>
            <a:off x="182907" y="2242582"/>
            <a:ext cx="747320"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shoes</a:t>
            </a:r>
          </a:p>
        </p:txBody>
      </p:sp>
      <p:sp>
        <p:nvSpPr>
          <p:cNvPr id="18" name="TextBox 17">
            <a:extLst>
              <a:ext uri="{FF2B5EF4-FFF2-40B4-BE49-F238E27FC236}">
                <a16:creationId xmlns:a16="http://schemas.microsoft.com/office/drawing/2014/main" id="{2551F347-BCE4-5426-EB59-0A31965C9FD8}"/>
              </a:ext>
            </a:extLst>
          </p:cNvPr>
          <p:cNvSpPr txBox="1"/>
          <p:nvPr/>
        </p:nvSpPr>
        <p:spPr>
          <a:xfrm>
            <a:off x="423283" y="2737194"/>
            <a:ext cx="721672"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offer</a:t>
            </a:r>
          </a:p>
        </p:txBody>
      </p:sp>
      <p:sp>
        <p:nvSpPr>
          <p:cNvPr id="19" name="TextBox 18">
            <a:extLst>
              <a:ext uri="{FF2B5EF4-FFF2-40B4-BE49-F238E27FC236}">
                <a16:creationId xmlns:a16="http://schemas.microsoft.com/office/drawing/2014/main" id="{978EDB72-D3F8-D8AF-E62F-DAF24C29CA8D}"/>
              </a:ext>
            </a:extLst>
          </p:cNvPr>
          <p:cNvSpPr txBox="1"/>
          <p:nvPr/>
        </p:nvSpPr>
        <p:spPr>
          <a:xfrm>
            <a:off x="1026540" y="2745076"/>
            <a:ext cx="619080"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free</a:t>
            </a:r>
          </a:p>
        </p:txBody>
      </p:sp>
      <p:sp>
        <p:nvSpPr>
          <p:cNvPr id="20" name="TextBox 19">
            <a:extLst>
              <a:ext uri="{FF2B5EF4-FFF2-40B4-BE49-F238E27FC236}">
                <a16:creationId xmlns:a16="http://schemas.microsoft.com/office/drawing/2014/main" id="{BEF7D5EB-2385-4F51-F440-FB8EFDB2A675}"/>
              </a:ext>
            </a:extLst>
          </p:cNvPr>
          <p:cNvSpPr txBox="1"/>
          <p:nvPr/>
        </p:nvSpPr>
        <p:spPr>
          <a:xfrm>
            <a:off x="4186854" y="2745076"/>
            <a:ext cx="1250663"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customers</a:t>
            </a:r>
          </a:p>
        </p:txBody>
      </p:sp>
      <p:sp>
        <p:nvSpPr>
          <p:cNvPr id="21" name="TextBox 20">
            <a:extLst>
              <a:ext uri="{FF2B5EF4-FFF2-40B4-BE49-F238E27FC236}">
                <a16:creationId xmlns:a16="http://schemas.microsoft.com/office/drawing/2014/main" id="{84E78209-8926-AC62-7012-3BF549A1EBBB}"/>
              </a:ext>
            </a:extLst>
          </p:cNvPr>
          <p:cNvSpPr txBox="1"/>
          <p:nvPr/>
        </p:nvSpPr>
        <p:spPr>
          <a:xfrm>
            <a:off x="454815" y="3249852"/>
            <a:ext cx="1034257"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all ages </a:t>
            </a:r>
          </a:p>
        </p:txBody>
      </p:sp>
      <p:sp>
        <p:nvSpPr>
          <p:cNvPr id="22" name="TextBox 21">
            <a:extLst>
              <a:ext uri="{FF2B5EF4-FFF2-40B4-BE49-F238E27FC236}">
                <a16:creationId xmlns:a16="http://schemas.microsoft.com/office/drawing/2014/main" id="{CDE19B53-E438-816E-4016-C5A91260C7AF}"/>
              </a:ext>
            </a:extLst>
          </p:cNvPr>
          <p:cNvSpPr txBox="1"/>
          <p:nvPr/>
        </p:nvSpPr>
        <p:spPr>
          <a:xfrm>
            <a:off x="809354" y="3742182"/>
            <a:ext cx="830677"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full of</a:t>
            </a:r>
          </a:p>
        </p:txBody>
      </p:sp>
      <p:sp>
        <p:nvSpPr>
          <p:cNvPr id="23" name="TextBox 22">
            <a:extLst>
              <a:ext uri="{FF2B5EF4-FFF2-40B4-BE49-F238E27FC236}">
                <a16:creationId xmlns:a16="http://schemas.microsoft.com/office/drawing/2014/main" id="{5724C7CE-7DE7-DD07-EF6B-0D63F6444537}"/>
              </a:ext>
            </a:extLst>
          </p:cNvPr>
          <p:cNvSpPr txBox="1"/>
          <p:nvPr/>
        </p:nvSpPr>
        <p:spPr>
          <a:xfrm>
            <a:off x="3303597" y="3750066"/>
            <a:ext cx="1723549"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during holidays</a:t>
            </a:r>
          </a:p>
        </p:txBody>
      </p:sp>
      <p:sp>
        <p:nvSpPr>
          <p:cNvPr id="24" name="TextBox 23">
            <a:extLst>
              <a:ext uri="{FF2B5EF4-FFF2-40B4-BE49-F238E27FC236}">
                <a16:creationId xmlns:a16="http://schemas.microsoft.com/office/drawing/2014/main" id="{E6100D2D-7D97-AF52-76DE-E027358864FC}"/>
              </a:ext>
            </a:extLst>
          </p:cNvPr>
          <p:cNvSpPr txBox="1"/>
          <p:nvPr/>
        </p:nvSpPr>
        <p:spPr>
          <a:xfrm>
            <a:off x="2034249" y="4268326"/>
            <a:ext cx="1781257"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air conditioning</a:t>
            </a:r>
          </a:p>
        </p:txBody>
      </p:sp>
      <p:sp>
        <p:nvSpPr>
          <p:cNvPr id="25" name="TextBox 24">
            <a:extLst>
              <a:ext uri="{FF2B5EF4-FFF2-40B4-BE49-F238E27FC236}">
                <a16:creationId xmlns:a16="http://schemas.microsoft.com/office/drawing/2014/main" id="{F5E3B4D1-A55B-A3E3-EA59-3E917EDE355B}"/>
              </a:ext>
            </a:extLst>
          </p:cNvPr>
          <p:cNvSpPr txBox="1"/>
          <p:nvPr/>
        </p:nvSpPr>
        <p:spPr>
          <a:xfrm>
            <a:off x="4085863" y="4257123"/>
            <a:ext cx="941283"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heating</a:t>
            </a:r>
          </a:p>
        </p:txBody>
      </p:sp>
      <p:sp>
        <p:nvSpPr>
          <p:cNvPr id="26" name="TextBox 25">
            <a:extLst>
              <a:ext uri="{FF2B5EF4-FFF2-40B4-BE49-F238E27FC236}">
                <a16:creationId xmlns:a16="http://schemas.microsoft.com/office/drawing/2014/main" id="{938CF5E7-9C4D-2F6C-E419-3C41BCEFD016}"/>
              </a:ext>
            </a:extLst>
          </p:cNvPr>
          <p:cNvSpPr txBox="1"/>
          <p:nvPr/>
        </p:nvSpPr>
        <p:spPr>
          <a:xfrm>
            <a:off x="423283" y="4257123"/>
            <a:ext cx="721672"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offer</a:t>
            </a:r>
          </a:p>
        </p:txBody>
      </p:sp>
      <p:sp>
        <p:nvSpPr>
          <p:cNvPr id="3" name="Rectangle: Rounded Corners 2">
            <a:extLst>
              <a:ext uri="{FF2B5EF4-FFF2-40B4-BE49-F238E27FC236}">
                <a16:creationId xmlns:a16="http://schemas.microsoft.com/office/drawing/2014/main" id="{F14C5391-23B9-B2D8-4361-999F39D9E972}"/>
              </a:ext>
            </a:extLst>
          </p:cNvPr>
          <p:cNvSpPr/>
          <p:nvPr/>
        </p:nvSpPr>
        <p:spPr>
          <a:xfrm>
            <a:off x="5631262" y="1115865"/>
            <a:ext cx="3329831" cy="1790096"/>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rgbClr val="000000"/>
                </a:solidFill>
                <a:latin typeface="Patrick Hand" panose="00000500000000000000" pitchFamily="2" charset="0"/>
              </a:rPr>
              <a:t>Shopping </a:t>
            </a:r>
            <a:r>
              <a:rPr lang="en-US" sz="2200" dirty="0" err="1">
                <a:solidFill>
                  <a:srgbClr val="000000"/>
                </a:solidFill>
                <a:latin typeface="Patrick Hand" panose="00000500000000000000" pitchFamily="2" charset="0"/>
              </a:rPr>
              <a:t>centres</a:t>
            </a:r>
            <a:r>
              <a:rPr lang="en-US" sz="2200" dirty="0">
                <a:solidFill>
                  <a:srgbClr val="000000"/>
                </a:solidFill>
                <a:latin typeface="Patrick Hand" panose="00000500000000000000" pitchFamily="2" charset="0"/>
              </a:rPr>
              <a:t> </a:t>
            </a:r>
            <a:r>
              <a:rPr lang="en-US" sz="2200" b="1" dirty="0">
                <a:solidFill>
                  <a:srgbClr val="000000"/>
                </a:solidFill>
                <a:highlight>
                  <a:srgbClr val="FDD797"/>
                </a:highlight>
                <a:latin typeface="Patrick Hand" panose="00000500000000000000" pitchFamily="2" charset="0"/>
              </a:rPr>
              <a:t>attract</a:t>
            </a:r>
            <a:r>
              <a:rPr lang="en-US" sz="2200" dirty="0">
                <a:solidFill>
                  <a:srgbClr val="000000"/>
                </a:solidFill>
                <a:latin typeface="Patrick Hand" panose="00000500000000000000" pitchFamily="2" charset="0"/>
              </a:rPr>
              <a:t> a lot of </a:t>
            </a:r>
            <a:r>
              <a:rPr lang="en-US" sz="2200" b="1" dirty="0">
                <a:solidFill>
                  <a:srgbClr val="000000"/>
                </a:solidFill>
                <a:highlight>
                  <a:srgbClr val="FDD797"/>
                </a:highlight>
                <a:latin typeface="Patrick Hand" panose="00000500000000000000" pitchFamily="2" charset="0"/>
              </a:rPr>
              <a:t>customers</a:t>
            </a:r>
            <a:r>
              <a:rPr lang="en-US" sz="2200" dirty="0">
                <a:solidFill>
                  <a:srgbClr val="000000"/>
                </a:solidFill>
                <a:latin typeface="Patrick Hand" panose="00000500000000000000" pitchFamily="2" charset="0"/>
              </a:rPr>
              <a:t>, especially at the weekend, on holidays, or </a:t>
            </a:r>
            <a:r>
              <a:rPr lang="en-US" sz="2200" b="1" dirty="0">
                <a:solidFill>
                  <a:srgbClr val="000000"/>
                </a:solidFill>
                <a:highlight>
                  <a:srgbClr val="FDD797"/>
                </a:highlight>
                <a:latin typeface="Patrick Hand" panose="00000500000000000000" pitchFamily="2" charset="0"/>
              </a:rPr>
              <a:t>during</a:t>
            </a:r>
            <a:r>
              <a:rPr lang="en-US" sz="2200" dirty="0">
                <a:solidFill>
                  <a:srgbClr val="000000"/>
                </a:solidFill>
                <a:latin typeface="Patrick Hand" panose="00000500000000000000" pitchFamily="2" charset="0"/>
              </a:rPr>
              <a:t> </a:t>
            </a:r>
            <a:r>
              <a:rPr lang="en-US" sz="2200" b="1" dirty="0">
                <a:solidFill>
                  <a:schemeClr val="bg1"/>
                </a:solidFill>
                <a:latin typeface="Patrick Hand" panose="00000500000000000000" pitchFamily="2" charset="0"/>
              </a:rPr>
              <a:t>sales</a:t>
            </a:r>
            <a:r>
              <a:rPr lang="en-US" sz="2200" dirty="0">
                <a:solidFill>
                  <a:srgbClr val="000000"/>
                </a:solidFill>
                <a:latin typeface="Patrick Hand" panose="00000500000000000000" pitchFamily="2" charset="0"/>
              </a:rPr>
              <a:t>. </a:t>
            </a:r>
          </a:p>
        </p:txBody>
      </p:sp>
      <p:sp>
        <p:nvSpPr>
          <p:cNvPr id="4" name="TextBox 3">
            <a:extLst>
              <a:ext uri="{FF2B5EF4-FFF2-40B4-BE49-F238E27FC236}">
                <a16:creationId xmlns:a16="http://schemas.microsoft.com/office/drawing/2014/main" id="{2C198FE7-AA1E-0ECB-FA68-C6132868ADD0}"/>
              </a:ext>
            </a:extLst>
          </p:cNvPr>
          <p:cNvSpPr txBox="1"/>
          <p:nvPr/>
        </p:nvSpPr>
        <p:spPr>
          <a:xfrm>
            <a:off x="4152348" y="1159795"/>
            <a:ext cx="745717"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sales</a:t>
            </a:r>
          </a:p>
        </p:txBody>
      </p:sp>
      <p:sp>
        <p:nvSpPr>
          <p:cNvPr id="5" name="Rectangle: Rounded Corners 4">
            <a:extLst>
              <a:ext uri="{FF2B5EF4-FFF2-40B4-BE49-F238E27FC236}">
                <a16:creationId xmlns:a16="http://schemas.microsoft.com/office/drawing/2014/main" id="{886121B7-BC0F-6608-6437-6983BE8972C8}"/>
              </a:ext>
            </a:extLst>
          </p:cNvPr>
          <p:cNvSpPr/>
          <p:nvPr/>
        </p:nvSpPr>
        <p:spPr>
          <a:xfrm>
            <a:off x="5616235" y="944325"/>
            <a:ext cx="3329831" cy="3224123"/>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rgbClr val="000000"/>
                </a:solidFill>
                <a:latin typeface="Patrick Hand" panose="00000500000000000000" pitchFamily="2" charset="0"/>
              </a:rPr>
              <a:t>People go there to shop. Shopping </a:t>
            </a:r>
            <a:r>
              <a:rPr lang="en-US" sz="2200" dirty="0" err="1">
                <a:solidFill>
                  <a:srgbClr val="000000"/>
                </a:solidFill>
                <a:latin typeface="Patrick Hand" panose="00000500000000000000" pitchFamily="2" charset="0"/>
              </a:rPr>
              <a:t>centres</a:t>
            </a:r>
            <a:r>
              <a:rPr lang="en-US" sz="2200" dirty="0">
                <a:solidFill>
                  <a:srgbClr val="000000"/>
                </a:solidFill>
                <a:latin typeface="Patrick Hand" panose="00000500000000000000" pitchFamily="2" charset="0"/>
              </a:rPr>
              <a:t> offer a wide range of products to choose from. </a:t>
            </a:r>
            <a:r>
              <a:rPr lang="en-US" sz="2200" b="1" dirty="0">
                <a:solidFill>
                  <a:srgbClr val="000000"/>
                </a:solidFill>
                <a:highlight>
                  <a:srgbClr val="FDD797"/>
                </a:highlight>
                <a:latin typeface="Patrick Hand" panose="00000500000000000000" pitchFamily="2" charset="0"/>
              </a:rPr>
              <a:t>Customers</a:t>
            </a:r>
            <a:r>
              <a:rPr lang="en-US" sz="2200" dirty="0">
                <a:solidFill>
                  <a:srgbClr val="000000"/>
                </a:solidFill>
                <a:latin typeface="Patrick Hand" panose="00000500000000000000" pitchFamily="2" charset="0"/>
              </a:rPr>
              <a:t> </a:t>
            </a:r>
            <a:r>
              <a:rPr lang="en-US" sz="2200" b="1" dirty="0">
                <a:solidFill>
                  <a:srgbClr val="000000"/>
                </a:solidFill>
                <a:highlight>
                  <a:srgbClr val="FDD797"/>
                </a:highlight>
                <a:latin typeface="Patrick Hand" panose="00000500000000000000" pitchFamily="2" charset="0"/>
              </a:rPr>
              <a:t>can</a:t>
            </a:r>
            <a:r>
              <a:rPr lang="en-US" sz="2200" dirty="0">
                <a:solidFill>
                  <a:srgbClr val="000000"/>
                </a:solidFill>
                <a:latin typeface="Patrick Hand" panose="00000500000000000000" pitchFamily="2" charset="0"/>
              </a:rPr>
              <a:t> touch the products and </a:t>
            </a:r>
            <a:r>
              <a:rPr lang="en-US" sz="2200" b="1" dirty="0">
                <a:solidFill>
                  <a:schemeClr val="bg2"/>
                </a:solidFill>
                <a:latin typeface="Patrick Hand" panose="00000500000000000000" pitchFamily="2" charset="0"/>
              </a:rPr>
              <a:t>try</a:t>
            </a:r>
            <a:r>
              <a:rPr lang="en-US" sz="2200" dirty="0">
                <a:solidFill>
                  <a:srgbClr val="000000"/>
                </a:solidFill>
                <a:latin typeface="Patrick Hand" panose="00000500000000000000" pitchFamily="2" charset="0"/>
              </a:rPr>
              <a:t> </a:t>
            </a:r>
            <a:r>
              <a:rPr lang="en-US" sz="2200" b="1" dirty="0">
                <a:solidFill>
                  <a:srgbClr val="000000"/>
                </a:solidFill>
                <a:highlight>
                  <a:srgbClr val="FDD797"/>
                </a:highlight>
                <a:latin typeface="Patrick Hand" panose="00000500000000000000" pitchFamily="2" charset="0"/>
              </a:rPr>
              <a:t>on</a:t>
            </a:r>
            <a:r>
              <a:rPr lang="en-US" sz="2200" dirty="0">
                <a:solidFill>
                  <a:srgbClr val="000000"/>
                </a:solidFill>
                <a:latin typeface="Patrick Hand" panose="00000500000000000000" pitchFamily="2" charset="0"/>
              </a:rPr>
              <a:t> </a:t>
            </a:r>
            <a:r>
              <a:rPr lang="en-US" sz="2200" b="1" dirty="0">
                <a:solidFill>
                  <a:srgbClr val="000000"/>
                </a:solidFill>
                <a:highlight>
                  <a:srgbClr val="FDD797"/>
                </a:highlight>
                <a:latin typeface="Patrick Hand" panose="00000500000000000000" pitchFamily="2" charset="0"/>
              </a:rPr>
              <a:t>clothes</a:t>
            </a:r>
            <a:r>
              <a:rPr lang="en-US" sz="2200" dirty="0">
                <a:solidFill>
                  <a:srgbClr val="000000"/>
                </a:solidFill>
                <a:latin typeface="Patrick Hand" panose="00000500000000000000" pitchFamily="2" charset="0"/>
              </a:rPr>
              <a:t> and </a:t>
            </a:r>
            <a:r>
              <a:rPr lang="en-US" sz="2200" b="1" dirty="0">
                <a:solidFill>
                  <a:srgbClr val="000000"/>
                </a:solidFill>
                <a:highlight>
                  <a:srgbClr val="FDD797"/>
                </a:highlight>
                <a:latin typeface="Patrick Hand" panose="00000500000000000000" pitchFamily="2" charset="0"/>
              </a:rPr>
              <a:t>shoes</a:t>
            </a:r>
            <a:r>
              <a:rPr lang="en-US" sz="2200" dirty="0">
                <a:solidFill>
                  <a:srgbClr val="000000"/>
                </a:solidFill>
                <a:latin typeface="Patrick Hand" panose="00000500000000000000" pitchFamily="2" charset="0"/>
              </a:rPr>
              <a:t>. This makes them feel more comfortable when they decide to buy something. </a:t>
            </a:r>
          </a:p>
        </p:txBody>
      </p:sp>
      <p:sp>
        <p:nvSpPr>
          <p:cNvPr id="6" name="TextBox 5">
            <a:extLst>
              <a:ext uri="{FF2B5EF4-FFF2-40B4-BE49-F238E27FC236}">
                <a16:creationId xmlns:a16="http://schemas.microsoft.com/office/drawing/2014/main" id="{8731BB16-D2CC-B464-753C-8DD75CC72260}"/>
              </a:ext>
            </a:extLst>
          </p:cNvPr>
          <p:cNvSpPr txBox="1"/>
          <p:nvPr/>
        </p:nvSpPr>
        <p:spPr>
          <a:xfrm>
            <a:off x="2669957" y="1656565"/>
            <a:ext cx="538930"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try</a:t>
            </a:r>
          </a:p>
        </p:txBody>
      </p:sp>
      <p:sp>
        <p:nvSpPr>
          <p:cNvPr id="8" name="Rectangle: Rounded Corners 7">
            <a:extLst>
              <a:ext uri="{FF2B5EF4-FFF2-40B4-BE49-F238E27FC236}">
                <a16:creationId xmlns:a16="http://schemas.microsoft.com/office/drawing/2014/main" id="{E3D848D6-DF1D-F3B7-10E4-0A3DCBDC6F73}"/>
              </a:ext>
            </a:extLst>
          </p:cNvPr>
          <p:cNvSpPr/>
          <p:nvPr/>
        </p:nvSpPr>
        <p:spPr>
          <a:xfrm>
            <a:off x="5616235" y="900907"/>
            <a:ext cx="3380353" cy="3798306"/>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rgbClr val="000000"/>
                </a:solidFill>
                <a:latin typeface="Patrick Hand" panose="00000500000000000000" pitchFamily="2" charset="0"/>
              </a:rPr>
              <a:t>However, people also go to shopping </a:t>
            </a:r>
            <a:r>
              <a:rPr lang="en-US" sz="2200" dirty="0" err="1">
                <a:solidFill>
                  <a:srgbClr val="000000"/>
                </a:solidFill>
                <a:latin typeface="Patrick Hand" panose="00000500000000000000" pitchFamily="2" charset="0"/>
              </a:rPr>
              <a:t>centres</a:t>
            </a:r>
            <a:r>
              <a:rPr lang="en-US" sz="2200" dirty="0">
                <a:solidFill>
                  <a:srgbClr val="000000"/>
                </a:solidFill>
                <a:latin typeface="Patrick Hand" panose="00000500000000000000" pitchFamily="2" charset="0"/>
              </a:rPr>
              <a:t> for many other reasons. Some people go there for entertainment. These </a:t>
            </a:r>
            <a:r>
              <a:rPr lang="en-US" sz="2200" dirty="0" err="1">
                <a:solidFill>
                  <a:srgbClr val="000000"/>
                </a:solidFill>
                <a:latin typeface="Patrick Hand" panose="00000500000000000000" pitchFamily="2" charset="0"/>
              </a:rPr>
              <a:t>centres</a:t>
            </a:r>
            <a:r>
              <a:rPr lang="en-US" sz="2200" dirty="0">
                <a:solidFill>
                  <a:srgbClr val="000000"/>
                </a:solidFill>
                <a:latin typeface="Patrick Hand" panose="00000500000000000000" pitchFamily="2" charset="0"/>
              </a:rPr>
              <a:t> often </a:t>
            </a:r>
            <a:r>
              <a:rPr lang="en-US" sz="2200" b="1" dirty="0">
                <a:solidFill>
                  <a:srgbClr val="000000"/>
                </a:solidFill>
                <a:highlight>
                  <a:srgbClr val="FDD797"/>
                </a:highlight>
                <a:latin typeface="Patrick Hand" panose="00000500000000000000" pitchFamily="2" charset="0"/>
              </a:rPr>
              <a:t>offer</a:t>
            </a:r>
            <a:r>
              <a:rPr lang="en-US" sz="2200" dirty="0">
                <a:solidFill>
                  <a:srgbClr val="000000"/>
                </a:solidFill>
                <a:latin typeface="Patrick Hand" panose="00000500000000000000" pitchFamily="2" charset="0"/>
              </a:rPr>
              <a:t> year-round </a:t>
            </a:r>
            <a:r>
              <a:rPr lang="en-US" sz="2200" b="1" dirty="0">
                <a:solidFill>
                  <a:srgbClr val="000000"/>
                </a:solidFill>
                <a:highlight>
                  <a:srgbClr val="FDD797"/>
                </a:highlight>
                <a:latin typeface="Patrick Hand" panose="00000500000000000000" pitchFamily="2" charset="0"/>
              </a:rPr>
              <a:t>free</a:t>
            </a:r>
            <a:r>
              <a:rPr lang="en-US" sz="2200" dirty="0">
                <a:solidFill>
                  <a:srgbClr val="000000"/>
                </a:solidFill>
                <a:latin typeface="Patrick Hand" panose="00000500000000000000" pitchFamily="2" charset="0"/>
              </a:rPr>
              <a:t> </a:t>
            </a:r>
            <a:r>
              <a:rPr lang="en-US" sz="2200" b="1" dirty="0">
                <a:solidFill>
                  <a:schemeClr val="bg2"/>
                </a:solidFill>
                <a:latin typeface="Patrick Hand" panose="00000500000000000000" pitchFamily="2" charset="0"/>
              </a:rPr>
              <a:t>entertainment</a:t>
            </a:r>
            <a:r>
              <a:rPr lang="en-US" sz="2200" dirty="0">
                <a:solidFill>
                  <a:srgbClr val="000000"/>
                </a:solidFill>
                <a:latin typeface="Patrick Hand" panose="00000500000000000000" pitchFamily="2" charset="0"/>
              </a:rPr>
              <a:t> for </a:t>
            </a:r>
            <a:r>
              <a:rPr lang="en-US" sz="2200" b="1" dirty="0">
                <a:solidFill>
                  <a:srgbClr val="000000"/>
                </a:solidFill>
                <a:highlight>
                  <a:srgbClr val="FDD797"/>
                </a:highlight>
                <a:latin typeface="Patrick Hand" panose="00000500000000000000" pitchFamily="2" charset="0"/>
              </a:rPr>
              <a:t>customers</a:t>
            </a:r>
            <a:r>
              <a:rPr lang="en-US" sz="2200" dirty="0">
                <a:solidFill>
                  <a:srgbClr val="000000"/>
                </a:solidFill>
                <a:latin typeface="Patrick Hand" panose="00000500000000000000" pitchFamily="2" charset="0"/>
              </a:rPr>
              <a:t> of </a:t>
            </a:r>
            <a:r>
              <a:rPr lang="en-US" sz="2200" b="1" dirty="0">
                <a:solidFill>
                  <a:srgbClr val="000000"/>
                </a:solidFill>
                <a:highlight>
                  <a:srgbClr val="FDD797"/>
                </a:highlight>
                <a:latin typeface="Patrick Hand" panose="00000500000000000000" pitchFamily="2" charset="0"/>
              </a:rPr>
              <a:t>all ages</a:t>
            </a:r>
            <a:r>
              <a:rPr lang="en-US" sz="2200" dirty="0">
                <a:solidFill>
                  <a:srgbClr val="000000"/>
                </a:solidFill>
                <a:latin typeface="Patrick Hand" panose="00000500000000000000" pitchFamily="2" charset="0"/>
              </a:rPr>
              <a:t> such as live music and special performances. </a:t>
            </a:r>
          </a:p>
        </p:txBody>
      </p:sp>
      <p:sp>
        <p:nvSpPr>
          <p:cNvPr id="9" name="TextBox 8">
            <a:extLst>
              <a:ext uri="{FF2B5EF4-FFF2-40B4-BE49-F238E27FC236}">
                <a16:creationId xmlns:a16="http://schemas.microsoft.com/office/drawing/2014/main" id="{399E5478-D3C4-80CF-7F15-84446B0E6EA8}"/>
              </a:ext>
            </a:extLst>
          </p:cNvPr>
          <p:cNvSpPr txBox="1"/>
          <p:nvPr/>
        </p:nvSpPr>
        <p:spPr>
          <a:xfrm>
            <a:off x="1807148" y="2669060"/>
            <a:ext cx="1879041"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entertainment </a:t>
            </a:r>
          </a:p>
        </p:txBody>
      </p:sp>
    </p:spTree>
    <p:extLst>
      <p:ext uri="{BB962C8B-B14F-4D97-AF65-F5344CB8AC3E}">
        <p14:creationId xmlns:p14="http://schemas.microsoft.com/office/powerpoint/2010/main" val="312839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animBg="1"/>
      <p:bldP spid="5" grpId="1" animBg="1"/>
      <p:bldP spid="6" grpId="0"/>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16" name="TextBox 15">
            <a:extLst>
              <a:ext uri="{FF2B5EF4-FFF2-40B4-BE49-F238E27FC236}">
                <a16:creationId xmlns:a16="http://schemas.microsoft.com/office/drawing/2014/main" id="{91F66149-313B-0BC7-29B7-97729276F0FD}"/>
              </a:ext>
            </a:extLst>
          </p:cNvPr>
          <p:cNvSpPr txBox="1"/>
          <p:nvPr/>
        </p:nvSpPr>
        <p:spPr>
          <a:xfrm>
            <a:off x="0" y="7749"/>
            <a:ext cx="9144000" cy="461665"/>
          </a:xfrm>
          <a:prstGeom prst="rect">
            <a:avLst/>
          </a:prstGeom>
          <a:solidFill>
            <a:schemeClr val="accent2">
              <a:lumMod val="75000"/>
            </a:schemeClr>
          </a:solidFill>
        </p:spPr>
        <p:txBody>
          <a:bodyPr wrap="square">
            <a:spAutoFit/>
          </a:bodyPr>
          <a:lstStyle/>
          <a:p>
            <a:r>
              <a:rPr lang="en-US" sz="2400" b="1" dirty="0">
                <a:solidFill>
                  <a:schemeClr val="bg1">
                    <a:lumMod val="75000"/>
                  </a:schemeClr>
                </a:solidFill>
                <a:latin typeface="Patrick hand "/>
              </a:rPr>
              <a:t>Ex 3. Fill in each blank with ONE word from the passage. </a:t>
            </a:r>
          </a:p>
        </p:txBody>
      </p:sp>
      <p:graphicFrame>
        <p:nvGraphicFramePr>
          <p:cNvPr id="2" name="Table 1">
            <a:extLst>
              <a:ext uri="{FF2B5EF4-FFF2-40B4-BE49-F238E27FC236}">
                <a16:creationId xmlns:a16="http://schemas.microsoft.com/office/drawing/2014/main" id="{42EC488E-08C9-515D-A97D-342CDF66B257}"/>
              </a:ext>
            </a:extLst>
          </p:cNvPr>
          <p:cNvGraphicFramePr>
            <a:graphicFrameLocks noGrp="1"/>
          </p:cNvGraphicFramePr>
          <p:nvPr/>
        </p:nvGraphicFramePr>
        <p:xfrm>
          <a:off x="182906" y="570524"/>
          <a:ext cx="5256197" cy="4117486"/>
        </p:xfrm>
        <a:graphic>
          <a:graphicData uri="http://schemas.openxmlformats.org/drawingml/2006/table">
            <a:tbl>
              <a:tblPr firstRow="1" bandRow="1">
                <a:tableStyleId>{5C22544A-7EE6-4342-B048-85BDC9FD1C3A}</a:tableStyleId>
              </a:tblPr>
              <a:tblGrid>
                <a:gridCol w="5256197">
                  <a:extLst>
                    <a:ext uri="{9D8B030D-6E8A-4147-A177-3AD203B41FA5}">
                      <a16:colId xmlns:a16="http://schemas.microsoft.com/office/drawing/2014/main" val="264071126"/>
                    </a:ext>
                  </a:extLst>
                </a:gridCol>
              </a:tblGrid>
              <a:tr h="554056">
                <a:tc>
                  <a:txBody>
                    <a:bodyPr/>
                    <a:lstStyle/>
                    <a:p>
                      <a:pPr algn="ctr"/>
                      <a:r>
                        <a:rPr lang="en-US" sz="2400" dirty="0">
                          <a:solidFill>
                            <a:schemeClr val="tx1"/>
                          </a:solidFill>
                          <a:latin typeface="Patrick Hand" panose="00000500000000000000" pitchFamily="2" charset="0"/>
                        </a:rPr>
                        <a:t>Shopping</a:t>
                      </a:r>
                      <a:r>
                        <a:rPr lang="en-US" sz="2400" baseline="0" dirty="0">
                          <a:solidFill>
                            <a:schemeClr val="tx1"/>
                          </a:solidFill>
                          <a:latin typeface="Patrick Hand" panose="00000500000000000000" pitchFamily="2" charset="0"/>
                        </a:rPr>
                        <a:t> centres</a:t>
                      </a:r>
                      <a:endParaRPr lang="en-US" sz="2400" dirty="0">
                        <a:solidFill>
                          <a:schemeClr val="tx1"/>
                        </a:solidFill>
                        <a:latin typeface="Patrick Hand" panose="00000500000000000000" pitchFamily="2" charset="0"/>
                      </a:endParaRPr>
                    </a:p>
                  </a:txBody>
                  <a:tcPr anchor="ctr">
                    <a:solidFill>
                      <a:schemeClr val="bg2">
                        <a:lumMod val="20000"/>
                        <a:lumOff val="80000"/>
                      </a:schemeClr>
                    </a:solidFill>
                  </a:tcPr>
                </a:tc>
                <a:extLst>
                  <a:ext uri="{0D108BD9-81ED-4DB2-BD59-A6C34878D82A}">
                    <a16:rowId xmlns:a16="http://schemas.microsoft.com/office/drawing/2014/main" val="601017607"/>
                  </a:ext>
                </a:extLst>
              </a:tr>
              <a:tr h="2974454">
                <a:tc>
                  <a:txBody>
                    <a:bodyPr/>
                    <a:lstStyle/>
                    <a:p>
                      <a:pPr marL="0" indent="0">
                        <a:lnSpc>
                          <a:spcPct val="150000"/>
                        </a:lnSpc>
                        <a:buNone/>
                      </a:pPr>
                      <a:r>
                        <a:rPr lang="en-US" sz="2200" b="1" dirty="0">
                          <a:solidFill>
                            <a:srgbClr val="E0702A"/>
                          </a:solidFill>
                          <a:latin typeface="Patrick Hand" panose="00000500000000000000" pitchFamily="2" charset="0"/>
                        </a:rPr>
                        <a:t>1.</a:t>
                      </a:r>
                      <a:r>
                        <a:rPr lang="en-US" sz="2200" dirty="0">
                          <a:latin typeface="Patrick Hand" panose="00000500000000000000" pitchFamily="2" charset="0"/>
                        </a:rPr>
                        <a:t> </a:t>
                      </a:r>
                      <a:r>
                        <a:rPr lang="en-US" sz="2200" dirty="0">
                          <a:solidFill>
                            <a:schemeClr val="accent1">
                              <a:lumMod val="10000"/>
                            </a:schemeClr>
                          </a:solidFill>
                          <a:latin typeface="Patrick Hand" panose="00000500000000000000" pitchFamily="2" charset="0"/>
                        </a:rPr>
                        <a:t>attract</a:t>
                      </a:r>
                      <a:r>
                        <a:rPr lang="en-US" sz="2200" baseline="0" dirty="0">
                          <a:solidFill>
                            <a:schemeClr val="accent1">
                              <a:lumMod val="10000"/>
                            </a:schemeClr>
                          </a:solidFill>
                          <a:latin typeface="Patrick Hand" panose="00000500000000000000" pitchFamily="2" charset="0"/>
                        </a:rPr>
                        <a:t> a lot of customers during _______. </a:t>
                      </a:r>
                    </a:p>
                    <a:p>
                      <a:pPr marL="0" indent="0">
                        <a:lnSpc>
                          <a:spcPct val="150000"/>
                        </a:lnSpc>
                        <a:buNone/>
                      </a:pPr>
                      <a:r>
                        <a:rPr lang="en-US" sz="2200" b="1" baseline="0" dirty="0">
                          <a:solidFill>
                            <a:srgbClr val="E0702A"/>
                          </a:solidFill>
                          <a:latin typeface="Patrick Hand" panose="00000500000000000000" pitchFamily="2" charset="0"/>
                        </a:rPr>
                        <a:t>2.</a:t>
                      </a:r>
                      <a:r>
                        <a:rPr lang="en-US" sz="2200" baseline="0" dirty="0">
                          <a:latin typeface="Patrick Hand" panose="00000500000000000000" pitchFamily="2" charset="0"/>
                        </a:rPr>
                        <a:t> </a:t>
                      </a:r>
                      <a:r>
                        <a:rPr lang="en-US" sz="2200" baseline="0" dirty="0">
                          <a:solidFill>
                            <a:schemeClr val="accent1">
                              <a:lumMod val="10000"/>
                            </a:schemeClr>
                          </a:solidFill>
                          <a:latin typeface="Patrick Hand" panose="00000500000000000000" pitchFamily="2" charset="0"/>
                        </a:rPr>
                        <a:t>allow customers to _______ on clothes and shoes.</a:t>
                      </a:r>
                    </a:p>
                    <a:p>
                      <a:pPr marL="0" indent="0">
                        <a:lnSpc>
                          <a:spcPct val="150000"/>
                        </a:lnSpc>
                        <a:buNone/>
                      </a:pPr>
                      <a:r>
                        <a:rPr lang="en-US" sz="2200" b="1" baseline="0" dirty="0">
                          <a:solidFill>
                            <a:srgbClr val="E0702A"/>
                          </a:solidFill>
                          <a:latin typeface="Patrick Hand" panose="00000500000000000000" pitchFamily="2" charset="0"/>
                        </a:rPr>
                        <a:t>3.</a:t>
                      </a:r>
                      <a:r>
                        <a:rPr lang="en-US" sz="2200" baseline="0" dirty="0">
                          <a:latin typeface="Patrick Hand" panose="00000500000000000000" pitchFamily="2" charset="0"/>
                        </a:rPr>
                        <a:t> </a:t>
                      </a:r>
                      <a:r>
                        <a:rPr lang="en-US" sz="2200" baseline="0" dirty="0">
                          <a:solidFill>
                            <a:schemeClr val="accent1">
                              <a:lumMod val="10000"/>
                            </a:schemeClr>
                          </a:solidFill>
                          <a:latin typeface="Patrick Hand" panose="00000500000000000000" pitchFamily="2" charset="0"/>
                        </a:rPr>
                        <a:t>offer free ______________ for customers of all ages.</a:t>
                      </a:r>
                    </a:p>
                    <a:p>
                      <a:pPr marL="0" indent="0">
                        <a:lnSpc>
                          <a:spcPct val="150000"/>
                        </a:lnSpc>
                        <a:buNone/>
                      </a:pPr>
                      <a:r>
                        <a:rPr lang="en-US" sz="2200" b="1" baseline="0" dirty="0">
                          <a:solidFill>
                            <a:srgbClr val="E0702A"/>
                          </a:solidFill>
                          <a:latin typeface="Patrick Hand" panose="00000500000000000000" pitchFamily="2" charset="0"/>
                        </a:rPr>
                        <a:t>4.</a:t>
                      </a:r>
                      <a:r>
                        <a:rPr lang="en-US" sz="2200" baseline="0" dirty="0">
                          <a:latin typeface="Patrick Hand" panose="00000500000000000000" pitchFamily="2" charset="0"/>
                        </a:rPr>
                        <a:t> </a:t>
                      </a:r>
                      <a:r>
                        <a:rPr lang="en-US" sz="2200" baseline="0" dirty="0">
                          <a:solidFill>
                            <a:schemeClr val="accent1">
                              <a:lumMod val="10000"/>
                            </a:schemeClr>
                          </a:solidFill>
                          <a:latin typeface="Patrick Hand" panose="00000500000000000000" pitchFamily="2" charset="0"/>
                        </a:rPr>
                        <a:t>are full of ___________ during holidays.</a:t>
                      </a:r>
                    </a:p>
                    <a:p>
                      <a:pPr marL="0" indent="0">
                        <a:lnSpc>
                          <a:spcPct val="150000"/>
                        </a:lnSpc>
                        <a:buNone/>
                      </a:pPr>
                      <a:r>
                        <a:rPr lang="en-US" sz="2200" b="1" baseline="0" dirty="0">
                          <a:solidFill>
                            <a:srgbClr val="E0702A"/>
                          </a:solidFill>
                          <a:latin typeface="Patrick Hand" panose="00000500000000000000" pitchFamily="2" charset="0"/>
                        </a:rPr>
                        <a:t>5.</a:t>
                      </a:r>
                      <a:r>
                        <a:rPr lang="en-US" sz="2200" baseline="0" dirty="0">
                          <a:latin typeface="Patrick Hand" panose="00000500000000000000" pitchFamily="2" charset="0"/>
                        </a:rPr>
                        <a:t> </a:t>
                      </a:r>
                      <a:r>
                        <a:rPr lang="en-US" sz="2200" baseline="0" dirty="0">
                          <a:solidFill>
                            <a:schemeClr val="accent1">
                              <a:lumMod val="10000"/>
                            </a:schemeClr>
                          </a:solidFill>
                          <a:latin typeface="Patrick Hand" panose="00000500000000000000" pitchFamily="2" charset="0"/>
                        </a:rPr>
                        <a:t>offer ______ air conditioning and heating.</a:t>
                      </a:r>
                      <a:endParaRPr lang="en-US" sz="2200" dirty="0">
                        <a:solidFill>
                          <a:schemeClr val="accent1">
                            <a:lumMod val="10000"/>
                          </a:schemeClr>
                        </a:solidFill>
                        <a:latin typeface="Patrick Hand" panose="00000500000000000000" pitchFamily="2" charset="0"/>
                      </a:endParaRPr>
                    </a:p>
                  </a:txBody>
                  <a:tcPr anchor="ctr">
                    <a:solidFill>
                      <a:srgbClr val="FEF2E2"/>
                    </a:solidFill>
                  </a:tcPr>
                </a:tc>
                <a:extLst>
                  <a:ext uri="{0D108BD9-81ED-4DB2-BD59-A6C34878D82A}">
                    <a16:rowId xmlns:a16="http://schemas.microsoft.com/office/drawing/2014/main" val="1530434833"/>
                  </a:ext>
                </a:extLst>
              </a:tr>
            </a:tbl>
          </a:graphicData>
        </a:graphic>
      </p:graphicFrame>
      <p:sp>
        <p:nvSpPr>
          <p:cNvPr id="7" name="TextBox 6">
            <a:extLst>
              <a:ext uri="{FF2B5EF4-FFF2-40B4-BE49-F238E27FC236}">
                <a16:creationId xmlns:a16="http://schemas.microsoft.com/office/drawing/2014/main" id="{CDD25771-7CCF-EBB5-F7FB-E17A5A6A06D0}"/>
              </a:ext>
            </a:extLst>
          </p:cNvPr>
          <p:cNvSpPr txBox="1"/>
          <p:nvPr/>
        </p:nvSpPr>
        <p:spPr>
          <a:xfrm>
            <a:off x="386254" y="1237592"/>
            <a:ext cx="981359"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attract </a:t>
            </a:r>
          </a:p>
        </p:txBody>
      </p:sp>
      <p:sp>
        <p:nvSpPr>
          <p:cNvPr id="11" name="TextBox 10">
            <a:extLst>
              <a:ext uri="{FF2B5EF4-FFF2-40B4-BE49-F238E27FC236}">
                <a16:creationId xmlns:a16="http://schemas.microsoft.com/office/drawing/2014/main" id="{A72AF04F-D2B8-4D31-B49F-288987DEF00C}"/>
              </a:ext>
            </a:extLst>
          </p:cNvPr>
          <p:cNvSpPr txBox="1"/>
          <p:nvPr/>
        </p:nvSpPr>
        <p:spPr>
          <a:xfrm>
            <a:off x="1995093" y="1237592"/>
            <a:ext cx="1316386"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customers </a:t>
            </a:r>
          </a:p>
        </p:txBody>
      </p:sp>
      <p:sp>
        <p:nvSpPr>
          <p:cNvPr id="12" name="TextBox 11">
            <a:extLst>
              <a:ext uri="{FF2B5EF4-FFF2-40B4-BE49-F238E27FC236}">
                <a16:creationId xmlns:a16="http://schemas.microsoft.com/office/drawing/2014/main" id="{51687910-979F-6CB4-1CA5-537A3DDBCA5F}"/>
              </a:ext>
            </a:extLst>
          </p:cNvPr>
          <p:cNvSpPr txBox="1"/>
          <p:nvPr/>
        </p:nvSpPr>
        <p:spPr>
          <a:xfrm>
            <a:off x="3103474" y="1237592"/>
            <a:ext cx="835485"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during</a:t>
            </a:r>
          </a:p>
        </p:txBody>
      </p:sp>
      <p:sp>
        <p:nvSpPr>
          <p:cNvPr id="13" name="TextBox 12">
            <a:extLst>
              <a:ext uri="{FF2B5EF4-FFF2-40B4-BE49-F238E27FC236}">
                <a16:creationId xmlns:a16="http://schemas.microsoft.com/office/drawing/2014/main" id="{09AAE607-2A1C-F20B-C0EC-5066CA64C70A}"/>
              </a:ext>
            </a:extLst>
          </p:cNvPr>
          <p:cNvSpPr txBox="1"/>
          <p:nvPr/>
        </p:nvSpPr>
        <p:spPr>
          <a:xfrm>
            <a:off x="423283" y="1747970"/>
            <a:ext cx="1888659"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allow customers </a:t>
            </a:r>
          </a:p>
        </p:txBody>
      </p:sp>
      <p:sp>
        <p:nvSpPr>
          <p:cNvPr id="14" name="TextBox 13">
            <a:extLst>
              <a:ext uri="{FF2B5EF4-FFF2-40B4-BE49-F238E27FC236}">
                <a16:creationId xmlns:a16="http://schemas.microsoft.com/office/drawing/2014/main" id="{9773ECAA-EC73-19EE-2DFF-CAB9D77256E7}"/>
              </a:ext>
            </a:extLst>
          </p:cNvPr>
          <p:cNvSpPr txBox="1"/>
          <p:nvPr/>
        </p:nvSpPr>
        <p:spPr>
          <a:xfrm>
            <a:off x="3560631" y="1740086"/>
            <a:ext cx="426720"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on</a:t>
            </a:r>
          </a:p>
        </p:txBody>
      </p:sp>
      <p:sp>
        <p:nvSpPr>
          <p:cNvPr id="15" name="TextBox 14">
            <a:extLst>
              <a:ext uri="{FF2B5EF4-FFF2-40B4-BE49-F238E27FC236}">
                <a16:creationId xmlns:a16="http://schemas.microsoft.com/office/drawing/2014/main" id="{20E8B8AC-385F-437A-404F-90811CB70487}"/>
              </a:ext>
            </a:extLst>
          </p:cNvPr>
          <p:cNvSpPr txBox="1"/>
          <p:nvPr/>
        </p:nvSpPr>
        <p:spPr>
          <a:xfrm>
            <a:off x="3854921" y="1740086"/>
            <a:ext cx="920445"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clothes</a:t>
            </a:r>
          </a:p>
        </p:txBody>
      </p:sp>
      <p:sp>
        <p:nvSpPr>
          <p:cNvPr id="17" name="TextBox 16">
            <a:extLst>
              <a:ext uri="{FF2B5EF4-FFF2-40B4-BE49-F238E27FC236}">
                <a16:creationId xmlns:a16="http://schemas.microsoft.com/office/drawing/2014/main" id="{55C647E6-D369-AAB3-6DC8-0BC203CA5892}"/>
              </a:ext>
            </a:extLst>
          </p:cNvPr>
          <p:cNvSpPr txBox="1"/>
          <p:nvPr/>
        </p:nvSpPr>
        <p:spPr>
          <a:xfrm>
            <a:off x="182907" y="2242582"/>
            <a:ext cx="747320"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shoes</a:t>
            </a:r>
          </a:p>
        </p:txBody>
      </p:sp>
      <p:sp>
        <p:nvSpPr>
          <p:cNvPr id="18" name="TextBox 17">
            <a:extLst>
              <a:ext uri="{FF2B5EF4-FFF2-40B4-BE49-F238E27FC236}">
                <a16:creationId xmlns:a16="http://schemas.microsoft.com/office/drawing/2014/main" id="{2551F347-BCE4-5426-EB59-0A31965C9FD8}"/>
              </a:ext>
            </a:extLst>
          </p:cNvPr>
          <p:cNvSpPr txBox="1"/>
          <p:nvPr/>
        </p:nvSpPr>
        <p:spPr>
          <a:xfrm>
            <a:off x="423283" y="2737194"/>
            <a:ext cx="721672"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offer</a:t>
            </a:r>
          </a:p>
        </p:txBody>
      </p:sp>
      <p:sp>
        <p:nvSpPr>
          <p:cNvPr id="19" name="TextBox 18">
            <a:extLst>
              <a:ext uri="{FF2B5EF4-FFF2-40B4-BE49-F238E27FC236}">
                <a16:creationId xmlns:a16="http://schemas.microsoft.com/office/drawing/2014/main" id="{978EDB72-D3F8-D8AF-E62F-DAF24C29CA8D}"/>
              </a:ext>
            </a:extLst>
          </p:cNvPr>
          <p:cNvSpPr txBox="1"/>
          <p:nvPr/>
        </p:nvSpPr>
        <p:spPr>
          <a:xfrm>
            <a:off x="1026540" y="2745076"/>
            <a:ext cx="619080"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free</a:t>
            </a:r>
          </a:p>
        </p:txBody>
      </p:sp>
      <p:sp>
        <p:nvSpPr>
          <p:cNvPr id="20" name="TextBox 19">
            <a:extLst>
              <a:ext uri="{FF2B5EF4-FFF2-40B4-BE49-F238E27FC236}">
                <a16:creationId xmlns:a16="http://schemas.microsoft.com/office/drawing/2014/main" id="{BEF7D5EB-2385-4F51-F440-FB8EFDB2A675}"/>
              </a:ext>
            </a:extLst>
          </p:cNvPr>
          <p:cNvSpPr txBox="1"/>
          <p:nvPr/>
        </p:nvSpPr>
        <p:spPr>
          <a:xfrm>
            <a:off x="4186854" y="2745076"/>
            <a:ext cx="1250663"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customers</a:t>
            </a:r>
          </a:p>
        </p:txBody>
      </p:sp>
      <p:sp>
        <p:nvSpPr>
          <p:cNvPr id="21" name="TextBox 20">
            <a:extLst>
              <a:ext uri="{FF2B5EF4-FFF2-40B4-BE49-F238E27FC236}">
                <a16:creationId xmlns:a16="http://schemas.microsoft.com/office/drawing/2014/main" id="{84E78209-8926-AC62-7012-3BF549A1EBBB}"/>
              </a:ext>
            </a:extLst>
          </p:cNvPr>
          <p:cNvSpPr txBox="1"/>
          <p:nvPr/>
        </p:nvSpPr>
        <p:spPr>
          <a:xfrm>
            <a:off x="454815" y="3249852"/>
            <a:ext cx="1034257"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all ages </a:t>
            </a:r>
          </a:p>
        </p:txBody>
      </p:sp>
      <p:sp>
        <p:nvSpPr>
          <p:cNvPr id="22" name="TextBox 21">
            <a:extLst>
              <a:ext uri="{FF2B5EF4-FFF2-40B4-BE49-F238E27FC236}">
                <a16:creationId xmlns:a16="http://schemas.microsoft.com/office/drawing/2014/main" id="{CDE19B53-E438-816E-4016-C5A91260C7AF}"/>
              </a:ext>
            </a:extLst>
          </p:cNvPr>
          <p:cNvSpPr txBox="1"/>
          <p:nvPr/>
        </p:nvSpPr>
        <p:spPr>
          <a:xfrm>
            <a:off x="809354" y="3742182"/>
            <a:ext cx="830677"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full of</a:t>
            </a:r>
          </a:p>
        </p:txBody>
      </p:sp>
      <p:sp>
        <p:nvSpPr>
          <p:cNvPr id="23" name="TextBox 22">
            <a:extLst>
              <a:ext uri="{FF2B5EF4-FFF2-40B4-BE49-F238E27FC236}">
                <a16:creationId xmlns:a16="http://schemas.microsoft.com/office/drawing/2014/main" id="{5724C7CE-7DE7-DD07-EF6B-0D63F6444537}"/>
              </a:ext>
            </a:extLst>
          </p:cNvPr>
          <p:cNvSpPr txBox="1"/>
          <p:nvPr/>
        </p:nvSpPr>
        <p:spPr>
          <a:xfrm>
            <a:off x="3303597" y="3750066"/>
            <a:ext cx="1723549"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during holidays</a:t>
            </a:r>
          </a:p>
        </p:txBody>
      </p:sp>
      <p:sp>
        <p:nvSpPr>
          <p:cNvPr id="24" name="TextBox 23">
            <a:extLst>
              <a:ext uri="{FF2B5EF4-FFF2-40B4-BE49-F238E27FC236}">
                <a16:creationId xmlns:a16="http://schemas.microsoft.com/office/drawing/2014/main" id="{E6100D2D-7D97-AF52-76DE-E027358864FC}"/>
              </a:ext>
            </a:extLst>
          </p:cNvPr>
          <p:cNvSpPr txBox="1"/>
          <p:nvPr/>
        </p:nvSpPr>
        <p:spPr>
          <a:xfrm>
            <a:off x="2034249" y="4268326"/>
            <a:ext cx="1781257"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air conditioning</a:t>
            </a:r>
          </a:p>
        </p:txBody>
      </p:sp>
      <p:sp>
        <p:nvSpPr>
          <p:cNvPr id="25" name="TextBox 24">
            <a:extLst>
              <a:ext uri="{FF2B5EF4-FFF2-40B4-BE49-F238E27FC236}">
                <a16:creationId xmlns:a16="http://schemas.microsoft.com/office/drawing/2014/main" id="{F5E3B4D1-A55B-A3E3-EA59-3E917EDE355B}"/>
              </a:ext>
            </a:extLst>
          </p:cNvPr>
          <p:cNvSpPr txBox="1"/>
          <p:nvPr/>
        </p:nvSpPr>
        <p:spPr>
          <a:xfrm>
            <a:off x="4085863" y="4257123"/>
            <a:ext cx="941283"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heating</a:t>
            </a:r>
          </a:p>
        </p:txBody>
      </p:sp>
      <p:sp>
        <p:nvSpPr>
          <p:cNvPr id="26" name="TextBox 25">
            <a:extLst>
              <a:ext uri="{FF2B5EF4-FFF2-40B4-BE49-F238E27FC236}">
                <a16:creationId xmlns:a16="http://schemas.microsoft.com/office/drawing/2014/main" id="{938CF5E7-9C4D-2F6C-E419-3C41BCEFD016}"/>
              </a:ext>
            </a:extLst>
          </p:cNvPr>
          <p:cNvSpPr txBox="1"/>
          <p:nvPr/>
        </p:nvSpPr>
        <p:spPr>
          <a:xfrm>
            <a:off x="423283" y="4257123"/>
            <a:ext cx="721672" cy="430887"/>
          </a:xfrm>
          <a:prstGeom prst="rect">
            <a:avLst/>
          </a:prstGeom>
          <a:noFill/>
        </p:spPr>
        <p:txBody>
          <a:bodyPr wrap="none" rtlCol="0">
            <a:spAutoFit/>
          </a:bodyPr>
          <a:lstStyle/>
          <a:p>
            <a:r>
              <a:rPr lang="en-US" sz="2200" b="1" dirty="0">
                <a:highlight>
                  <a:srgbClr val="FDD797"/>
                </a:highlight>
                <a:latin typeface="Patrick Hand" panose="00000500000000000000" pitchFamily="2" charset="0"/>
              </a:rPr>
              <a:t>offer</a:t>
            </a:r>
          </a:p>
        </p:txBody>
      </p:sp>
      <p:sp>
        <p:nvSpPr>
          <p:cNvPr id="4" name="TextBox 3">
            <a:extLst>
              <a:ext uri="{FF2B5EF4-FFF2-40B4-BE49-F238E27FC236}">
                <a16:creationId xmlns:a16="http://schemas.microsoft.com/office/drawing/2014/main" id="{2C198FE7-AA1E-0ECB-FA68-C6132868ADD0}"/>
              </a:ext>
            </a:extLst>
          </p:cNvPr>
          <p:cNvSpPr txBox="1"/>
          <p:nvPr/>
        </p:nvSpPr>
        <p:spPr>
          <a:xfrm>
            <a:off x="4152348" y="1159795"/>
            <a:ext cx="745717"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sales</a:t>
            </a:r>
          </a:p>
        </p:txBody>
      </p:sp>
      <p:sp>
        <p:nvSpPr>
          <p:cNvPr id="6" name="TextBox 5">
            <a:extLst>
              <a:ext uri="{FF2B5EF4-FFF2-40B4-BE49-F238E27FC236}">
                <a16:creationId xmlns:a16="http://schemas.microsoft.com/office/drawing/2014/main" id="{8731BB16-D2CC-B464-753C-8DD75CC72260}"/>
              </a:ext>
            </a:extLst>
          </p:cNvPr>
          <p:cNvSpPr txBox="1"/>
          <p:nvPr/>
        </p:nvSpPr>
        <p:spPr>
          <a:xfrm>
            <a:off x="2669957" y="1656565"/>
            <a:ext cx="538930"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try</a:t>
            </a:r>
          </a:p>
        </p:txBody>
      </p:sp>
      <p:sp>
        <p:nvSpPr>
          <p:cNvPr id="9" name="TextBox 8">
            <a:extLst>
              <a:ext uri="{FF2B5EF4-FFF2-40B4-BE49-F238E27FC236}">
                <a16:creationId xmlns:a16="http://schemas.microsoft.com/office/drawing/2014/main" id="{399E5478-D3C4-80CF-7F15-84446B0E6EA8}"/>
              </a:ext>
            </a:extLst>
          </p:cNvPr>
          <p:cNvSpPr txBox="1"/>
          <p:nvPr/>
        </p:nvSpPr>
        <p:spPr>
          <a:xfrm>
            <a:off x="1807148" y="2669060"/>
            <a:ext cx="1879041"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entertainment </a:t>
            </a:r>
          </a:p>
        </p:txBody>
      </p:sp>
      <p:sp>
        <p:nvSpPr>
          <p:cNvPr id="10" name="Rectangle: Rounded Corners 9">
            <a:extLst>
              <a:ext uri="{FF2B5EF4-FFF2-40B4-BE49-F238E27FC236}">
                <a16:creationId xmlns:a16="http://schemas.microsoft.com/office/drawing/2014/main" id="{31AB3031-319B-53C6-FB07-7C5451AE1390}"/>
              </a:ext>
            </a:extLst>
          </p:cNvPr>
          <p:cNvSpPr/>
          <p:nvPr/>
        </p:nvSpPr>
        <p:spPr>
          <a:xfrm>
            <a:off x="5616235" y="2669059"/>
            <a:ext cx="3380353" cy="2030153"/>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solidFill>
                  <a:srgbClr val="000000"/>
                </a:solidFill>
                <a:highlight>
                  <a:srgbClr val="FDD797"/>
                </a:highlight>
                <a:latin typeface="Patrick Hand" panose="00000500000000000000" pitchFamily="2" charset="0"/>
              </a:rPr>
              <a:t>During holidays</a:t>
            </a:r>
            <a:r>
              <a:rPr lang="en-US" sz="2200" dirty="0">
                <a:solidFill>
                  <a:srgbClr val="000000"/>
                </a:solidFill>
                <a:latin typeface="Patrick Hand" panose="00000500000000000000" pitchFamily="2" charset="0"/>
              </a:rPr>
              <a:t>, shoppers can </a:t>
            </a:r>
            <a:r>
              <a:rPr lang="en-US" sz="2200" b="1" dirty="0">
                <a:solidFill>
                  <a:srgbClr val="000000"/>
                </a:solidFill>
                <a:highlight>
                  <a:srgbClr val="FDD797"/>
                </a:highlight>
                <a:latin typeface="Patrick Hand" panose="00000500000000000000" pitchFamily="2" charset="0"/>
              </a:rPr>
              <a:t>see</a:t>
            </a:r>
            <a:r>
              <a:rPr lang="en-US" sz="2200" dirty="0">
                <a:solidFill>
                  <a:srgbClr val="000000"/>
                </a:solidFill>
                <a:latin typeface="Patrick Hand" panose="00000500000000000000" pitchFamily="2" charset="0"/>
              </a:rPr>
              <a:t> </a:t>
            </a:r>
            <a:r>
              <a:rPr lang="en-US" sz="2200" b="1" dirty="0">
                <a:solidFill>
                  <a:schemeClr val="bg2"/>
                </a:solidFill>
                <a:latin typeface="Patrick Hand" panose="00000500000000000000" pitchFamily="2" charset="0"/>
              </a:rPr>
              <a:t>decorations</a:t>
            </a:r>
            <a:r>
              <a:rPr lang="en-US" sz="2200" dirty="0">
                <a:solidFill>
                  <a:srgbClr val="000000"/>
                </a:solidFill>
                <a:latin typeface="Patrick Hand" panose="00000500000000000000" pitchFamily="2" charset="0"/>
              </a:rPr>
              <a:t> and join in the holiday excitement. It’s a good way to relax. </a:t>
            </a:r>
          </a:p>
        </p:txBody>
      </p:sp>
      <p:sp>
        <p:nvSpPr>
          <p:cNvPr id="27" name="TextBox 26">
            <a:extLst>
              <a:ext uri="{FF2B5EF4-FFF2-40B4-BE49-F238E27FC236}">
                <a16:creationId xmlns:a16="http://schemas.microsoft.com/office/drawing/2014/main" id="{C27C4367-76D3-75DA-E78B-33D3C399D4F3}"/>
              </a:ext>
            </a:extLst>
          </p:cNvPr>
          <p:cNvSpPr txBox="1"/>
          <p:nvPr/>
        </p:nvSpPr>
        <p:spPr>
          <a:xfrm>
            <a:off x="1701411" y="3669641"/>
            <a:ext cx="1540806"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decorations </a:t>
            </a:r>
          </a:p>
        </p:txBody>
      </p:sp>
      <p:sp>
        <p:nvSpPr>
          <p:cNvPr id="28" name="Rectangle: Rounded Corners 27">
            <a:extLst>
              <a:ext uri="{FF2B5EF4-FFF2-40B4-BE49-F238E27FC236}">
                <a16:creationId xmlns:a16="http://schemas.microsoft.com/office/drawing/2014/main" id="{DBF8A238-A6B2-AE0E-5468-F9F430FFD18C}"/>
              </a:ext>
            </a:extLst>
          </p:cNvPr>
          <p:cNvSpPr/>
          <p:nvPr/>
        </p:nvSpPr>
        <p:spPr>
          <a:xfrm>
            <a:off x="5614649" y="1668479"/>
            <a:ext cx="3380353" cy="3237505"/>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rgbClr val="000000"/>
                </a:solidFill>
                <a:latin typeface="Patrick Hand" panose="00000500000000000000" pitchFamily="2" charset="0"/>
              </a:rPr>
              <a:t>Others visit shopping </a:t>
            </a:r>
            <a:r>
              <a:rPr lang="en-US" sz="2200" dirty="0" err="1">
                <a:solidFill>
                  <a:srgbClr val="000000"/>
                </a:solidFill>
                <a:latin typeface="Patrick Hand" panose="00000500000000000000" pitchFamily="2" charset="0"/>
              </a:rPr>
              <a:t>centres</a:t>
            </a:r>
            <a:r>
              <a:rPr lang="en-US" sz="2200" dirty="0">
                <a:solidFill>
                  <a:srgbClr val="000000"/>
                </a:solidFill>
                <a:latin typeface="Patrick Hand" panose="00000500000000000000" pitchFamily="2" charset="0"/>
              </a:rPr>
              <a:t> to get exercise. They enjoy walking for one or two hours in clean and well-lit areas. Some people even go there to avoid the heat or cold outside. Shopping </a:t>
            </a:r>
            <a:r>
              <a:rPr lang="en-US" sz="2200" dirty="0" err="1">
                <a:solidFill>
                  <a:srgbClr val="000000"/>
                </a:solidFill>
                <a:latin typeface="Patrick Hand" panose="00000500000000000000" pitchFamily="2" charset="0"/>
              </a:rPr>
              <a:t>centres</a:t>
            </a:r>
            <a:r>
              <a:rPr lang="en-US" sz="2200" dirty="0">
                <a:solidFill>
                  <a:srgbClr val="000000"/>
                </a:solidFill>
                <a:latin typeface="Patrick Hand" panose="00000500000000000000" pitchFamily="2" charset="0"/>
              </a:rPr>
              <a:t> </a:t>
            </a:r>
            <a:r>
              <a:rPr lang="en-US" sz="2200" b="1" dirty="0">
                <a:solidFill>
                  <a:srgbClr val="000000"/>
                </a:solidFill>
                <a:highlight>
                  <a:srgbClr val="FDD797"/>
                </a:highlight>
                <a:latin typeface="Patrick Hand" panose="00000500000000000000" pitchFamily="2" charset="0"/>
              </a:rPr>
              <a:t>offer</a:t>
            </a:r>
            <a:r>
              <a:rPr lang="en-US" sz="2200" dirty="0">
                <a:solidFill>
                  <a:srgbClr val="000000"/>
                </a:solidFill>
                <a:latin typeface="Patrick Hand" panose="00000500000000000000" pitchFamily="2" charset="0"/>
              </a:rPr>
              <a:t> </a:t>
            </a:r>
            <a:r>
              <a:rPr lang="en-US" sz="2200" b="1" dirty="0">
                <a:solidFill>
                  <a:schemeClr val="bg2"/>
                </a:solidFill>
                <a:latin typeface="Patrick Hand" panose="00000500000000000000" pitchFamily="2" charset="0"/>
              </a:rPr>
              <a:t>free</a:t>
            </a:r>
            <a:r>
              <a:rPr lang="en-US" sz="2200" dirty="0">
                <a:solidFill>
                  <a:srgbClr val="000000"/>
                </a:solidFill>
                <a:latin typeface="Patrick Hand" panose="00000500000000000000" pitchFamily="2" charset="0"/>
              </a:rPr>
              <a:t> </a:t>
            </a:r>
            <a:r>
              <a:rPr lang="en-US" sz="2200" b="1" dirty="0">
                <a:solidFill>
                  <a:srgbClr val="000000"/>
                </a:solidFill>
                <a:highlight>
                  <a:srgbClr val="FDD797"/>
                </a:highlight>
                <a:latin typeface="Patrick Hand" panose="00000500000000000000" pitchFamily="2" charset="0"/>
              </a:rPr>
              <a:t>air conditioning</a:t>
            </a:r>
            <a:r>
              <a:rPr lang="en-US" sz="2200" dirty="0">
                <a:solidFill>
                  <a:srgbClr val="000000"/>
                </a:solidFill>
                <a:latin typeface="Patrick Hand" panose="00000500000000000000" pitchFamily="2" charset="0"/>
              </a:rPr>
              <a:t> and </a:t>
            </a:r>
            <a:r>
              <a:rPr lang="en-US" sz="2200" b="1" dirty="0">
                <a:solidFill>
                  <a:srgbClr val="000000"/>
                </a:solidFill>
                <a:highlight>
                  <a:srgbClr val="FDD797"/>
                </a:highlight>
                <a:latin typeface="Patrick Hand" panose="00000500000000000000" pitchFamily="2" charset="0"/>
              </a:rPr>
              <a:t>heating</a:t>
            </a:r>
            <a:r>
              <a:rPr lang="en-US" sz="2200" dirty="0">
                <a:solidFill>
                  <a:srgbClr val="000000"/>
                </a:solidFill>
                <a:latin typeface="Patrick Hand" panose="00000500000000000000" pitchFamily="2" charset="0"/>
              </a:rPr>
              <a:t>. </a:t>
            </a:r>
          </a:p>
        </p:txBody>
      </p:sp>
      <p:sp>
        <p:nvSpPr>
          <p:cNvPr id="29" name="TextBox 28">
            <a:extLst>
              <a:ext uri="{FF2B5EF4-FFF2-40B4-BE49-F238E27FC236}">
                <a16:creationId xmlns:a16="http://schemas.microsoft.com/office/drawing/2014/main" id="{B0761F24-BFF5-38FD-C119-35021A3C0420}"/>
              </a:ext>
            </a:extLst>
          </p:cNvPr>
          <p:cNvSpPr txBox="1"/>
          <p:nvPr/>
        </p:nvSpPr>
        <p:spPr>
          <a:xfrm>
            <a:off x="1237974" y="4204362"/>
            <a:ext cx="731290"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free </a:t>
            </a:r>
          </a:p>
        </p:txBody>
      </p:sp>
    </p:spTree>
    <p:extLst>
      <p:ext uri="{BB962C8B-B14F-4D97-AF65-F5344CB8AC3E}">
        <p14:creationId xmlns:p14="http://schemas.microsoft.com/office/powerpoint/2010/main" val="286047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6" presetClass="entr" presetSubtype="2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7" grpId="0"/>
      <p:bldP spid="28" grpId="0" animBg="1"/>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pSp>
        <p:nvGrpSpPr>
          <p:cNvPr id="26" name="Google Shape;656;p33">
            <a:extLst>
              <a:ext uri="{FF2B5EF4-FFF2-40B4-BE49-F238E27FC236}">
                <a16:creationId xmlns:a16="http://schemas.microsoft.com/office/drawing/2014/main" id="{87593D50-AF35-FB6F-6063-68E0FDDA33C2}"/>
              </a:ext>
            </a:extLst>
          </p:cNvPr>
          <p:cNvGrpSpPr/>
          <p:nvPr/>
        </p:nvGrpSpPr>
        <p:grpSpPr>
          <a:xfrm>
            <a:off x="6331651" y="1836683"/>
            <a:ext cx="2520688" cy="2979112"/>
            <a:chOff x="921575" y="3388450"/>
            <a:chExt cx="1427258" cy="1651725"/>
          </a:xfrm>
        </p:grpSpPr>
        <p:sp>
          <p:nvSpPr>
            <p:cNvPr id="27" name="Google Shape;657;p33">
              <a:extLst>
                <a:ext uri="{FF2B5EF4-FFF2-40B4-BE49-F238E27FC236}">
                  <a16:creationId xmlns:a16="http://schemas.microsoft.com/office/drawing/2014/main" id="{60F98901-B965-2E3C-6F75-9C308822AB0E}"/>
                </a:ext>
              </a:extLst>
            </p:cNvPr>
            <p:cNvSpPr/>
            <p:nvPr/>
          </p:nvSpPr>
          <p:spPr>
            <a:xfrm>
              <a:off x="956200" y="4963925"/>
              <a:ext cx="1392633" cy="76250"/>
            </a:xfrm>
            <a:custGeom>
              <a:avLst/>
              <a:gdLst/>
              <a:ahLst/>
              <a:cxnLst/>
              <a:rect l="l" t="t" r="r" b="b"/>
              <a:pathLst>
                <a:path w="101393" h="3050" extrusionOk="0">
                  <a:moveTo>
                    <a:pt x="50698" y="1"/>
                  </a:moveTo>
                  <a:cubicBezTo>
                    <a:pt x="22698" y="1"/>
                    <a:pt x="1" y="686"/>
                    <a:pt x="1" y="1529"/>
                  </a:cubicBezTo>
                  <a:cubicBezTo>
                    <a:pt x="1" y="2368"/>
                    <a:pt x="22698" y="3050"/>
                    <a:pt x="50698" y="3050"/>
                  </a:cubicBezTo>
                  <a:cubicBezTo>
                    <a:pt x="78695" y="3050"/>
                    <a:pt x="101392" y="2368"/>
                    <a:pt x="101392" y="1529"/>
                  </a:cubicBezTo>
                  <a:cubicBezTo>
                    <a:pt x="101392" y="686"/>
                    <a:pt x="78695" y="1"/>
                    <a:pt x="50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8;p33">
              <a:extLst>
                <a:ext uri="{FF2B5EF4-FFF2-40B4-BE49-F238E27FC236}">
                  <a16:creationId xmlns:a16="http://schemas.microsoft.com/office/drawing/2014/main" id="{54C3491E-4918-38B1-0F55-35E9A6CF1AC7}"/>
                </a:ext>
              </a:extLst>
            </p:cNvPr>
            <p:cNvSpPr/>
            <p:nvPr/>
          </p:nvSpPr>
          <p:spPr>
            <a:xfrm>
              <a:off x="1456275" y="3858250"/>
              <a:ext cx="538175" cy="447200"/>
            </a:xfrm>
            <a:custGeom>
              <a:avLst/>
              <a:gdLst/>
              <a:ahLst/>
              <a:cxnLst/>
              <a:rect l="l" t="t" r="r" b="b"/>
              <a:pathLst>
                <a:path w="21527" h="17888" extrusionOk="0">
                  <a:moveTo>
                    <a:pt x="2661" y="1"/>
                  </a:moveTo>
                  <a:lnTo>
                    <a:pt x="0" y="3490"/>
                  </a:lnTo>
                  <a:lnTo>
                    <a:pt x="18865" y="17887"/>
                  </a:lnTo>
                  <a:lnTo>
                    <a:pt x="21526" y="14398"/>
                  </a:lnTo>
                  <a:lnTo>
                    <a:pt x="2661" y="1"/>
                  </a:lnTo>
                  <a:close/>
                </a:path>
              </a:pathLst>
            </a:custGeom>
            <a:solidFill>
              <a:srgbClr val="36B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9;p33">
              <a:extLst>
                <a:ext uri="{FF2B5EF4-FFF2-40B4-BE49-F238E27FC236}">
                  <a16:creationId xmlns:a16="http://schemas.microsoft.com/office/drawing/2014/main" id="{7BF33D98-B3BE-8D6E-5EA1-7238585B1DF2}"/>
                </a:ext>
              </a:extLst>
            </p:cNvPr>
            <p:cNvSpPr/>
            <p:nvPr/>
          </p:nvSpPr>
          <p:spPr>
            <a:xfrm>
              <a:off x="1209350" y="3669850"/>
              <a:ext cx="313475" cy="275650"/>
            </a:xfrm>
            <a:custGeom>
              <a:avLst/>
              <a:gdLst/>
              <a:ahLst/>
              <a:cxnLst/>
              <a:rect l="l" t="t" r="r" b="b"/>
              <a:pathLst>
                <a:path w="12539" h="11026" extrusionOk="0">
                  <a:moveTo>
                    <a:pt x="2666" y="1"/>
                  </a:moveTo>
                  <a:lnTo>
                    <a:pt x="1" y="3487"/>
                  </a:lnTo>
                  <a:lnTo>
                    <a:pt x="9877" y="11026"/>
                  </a:lnTo>
                  <a:lnTo>
                    <a:pt x="12538" y="7537"/>
                  </a:lnTo>
                  <a:lnTo>
                    <a:pt x="2666" y="1"/>
                  </a:lnTo>
                  <a:close/>
                </a:path>
              </a:pathLst>
            </a:custGeom>
            <a:solidFill>
              <a:srgbClr val="30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60;p33">
              <a:extLst>
                <a:ext uri="{FF2B5EF4-FFF2-40B4-BE49-F238E27FC236}">
                  <a16:creationId xmlns:a16="http://schemas.microsoft.com/office/drawing/2014/main" id="{1EF3C44A-05A3-8327-09A7-48A11BB6E1DE}"/>
                </a:ext>
              </a:extLst>
            </p:cNvPr>
            <p:cNvSpPr/>
            <p:nvPr/>
          </p:nvSpPr>
          <p:spPr>
            <a:xfrm>
              <a:off x="928175" y="3757025"/>
              <a:ext cx="999750" cy="916925"/>
            </a:xfrm>
            <a:custGeom>
              <a:avLst/>
              <a:gdLst/>
              <a:ahLst/>
              <a:cxnLst/>
              <a:rect l="l" t="t" r="r" b="b"/>
              <a:pathLst>
                <a:path w="39990" h="36677" extrusionOk="0">
                  <a:moveTo>
                    <a:pt x="11248" y="0"/>
                  </a:moveTo>
                  <a:lnTo>
                    <a:pt x="1" y="14739"/>
                  </a:lnTo>
                  <a:lnTo>
                    <a:pt x="28739" y="36677"/>
                  </a:lnTo>
                  <a:lnTo>
                    <a:pt x="39989" y="21936"/>
                  </a:lnTo>
                  <a:lnTo>
                    <a:pt x="112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61;p33">
              <a:extLst>
                <a:ext uri="{FF2B5EF4-FFF2-40B4-BE49-F238E27FC236}">
                  <a16:creationId xmlns:a16="http://schemas.microsoft.com/office/drawing/2014/main" id="{856B79BF-9A9C-886A-73AE-6D73BDF3E99E}"/>
                </a:ext>
              </a:extLst>
            </p:cNvPr>
            <p:cNvSpPr/>
            <p:nvPr/>
          </p:nvSpPr>
          <p:spPr>
            <a:xfrm>
              <a:off x="928175" y="3757025"/>
              <a:ext cx="528125" cy="556900"/>
            </a:xfrm>
            <a:custGeom>
              <a:avLst/>
              <a:gdLst/>
              <a:ahLst/>
              <a:cxnLst/>
              <a:rect l="l" t="t" r="r" b="b"/>
              <a:pathLst>
                <a:path w="21125" h="22276" extrusionOk="0">
                  <a:moveTo>
                    <a:pt x="11248" y="0"/>
                  </a:moveTo>
                  <a:lnTo>
                    <a:pt x="1" y="14739"/>
                  </a:lnTo>
                  <a:lnTo>
                    <a:pt x="9874" y="22275"/>
                  </a:lnTo>
                  <a:lnTo>
                    <a:pt x="21124" y="7539"/>
                  </a:lnTo>
                  <a:lnTo>
                    <a:pt x="112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2;p33">
              <a:extLst>
                <a:ext uri="{FF2B5EF4-FFF2-40B4-BE49-F238E27FC236}">
                  <a16:creationId xmlns:a16="http://schemas.microsoft.com/office/drawing/2014/main" id="{381F84DE-D741-B88A-24E2-323A7FD7B57C}"/>
                </a:ext>
              </a:extLst>
            </p:cNvPr>
            <p:cNvSpPr/>
            <p:nvPr/>
          </p:nvSpPr>
          <p:spPr>
            <a:xfrm>
              <a:off x="1209350" y="3669850"/>
              <a:ext cx="313475" cy="275650"/>
            </a:xfrm>
            <a:custGeom>
              <a:avLst/>
              <a:gdLst/>
              <a:ahLst/>
              <a:cxnLst/>
              <a:rect l="l" t="t" r="r" b="b"/>
              <a:pathLst>
                <a:path w="12539" h="11026" extrusionOk="0">
                  <a:moveTo>
                    <a:pt x="2666" y="1"/>
                  </a:moveTo>
                  <a:lnTo>
                    <a:pt x="1" y="3487"/>
                  </a:lnTo>
                  <a:lnTo>
                    <a:pt x="9877" y="11026"/>
                  </a:lnTo>
                  <a:lnTo>
                    <a:pt x="12538" y="7537"/>
                  </a:lnTo>
                  <a:lnTo>
                    <a:pt x="26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3;p33">
              <a:extLst>
                <a:ext uri="{FF2B5EF4-FFF2-40B4-BE49-F238E27FC236}">
                  <a16:creationId xmlns:a16="http://schemas.microsoft.com/office/drawing/2014/main" id="{B8D1EEBB-7E01-6321-7AA6-B1EFD10D3F46}"/>
                </a:ext>
              </a:extLst>
            </p:cNvPr>
            <p:cNvSpPr/>
            <p:nvPr/>
          </p:nvSpPr>
          <p:spPr>
            <a:xfrm>
              <a:off x="1456275" y="3858250"/>
              <a:ext cx="538175" cy="447200"/>
            </a:xfrm>
            <a:custGeom>
              <a:avLst/>
              <a:gdLst/>
              <a:ahLst/>
              <a:cxnLst/>
              <a:rect l="l" t="t" r="r" b="b"/>
              <a:pathLst>
                <a:path w="21527" h="17888" extrusionOk="0">
                  <a:moveTo>
                    <a:pt x="2661" y="1"/>
                  </a:moveTo>
                  <a:lnTo>
                    <a:pt x="0" y="3490"/>
                  </a:lnTo>
                  <a:lnTo>
                    <a:pt x="18865" y="17887"/>
                  </a:lnTo>
                  <a:lnTo>
                    <a:pt x="21526" y="14398"/>
                  </a:lnTo>
                  <a:lnTo>
                    <a:pt x="2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4;p33">
              <a:extLst>
                <a:ext uri="{FF2B5EF4-FFF2-40B4-BE49-F238E27FC236}">
                  <a16:creationId xmlns:a16="http://schemas.microsoft.com/office/drawing/2014/main" id="{8BB4310A-3190-1072-BB41-9FCEA841647D}"/>
                </a:ext>
              </a:extLst>
            </p:cNvPr>
            <p:cNvSpPr/>
            <p:nvPr/>
          </p:nvSpPr>
          <p:spPr>
            <a:xfrm>
              <a:off x="1717575" y="3919225"/>
              <a:ext cx="25" cy="25"/>
            </a:xfrm>
            <a:custGeom>
              <a:avLst/>
              <a:gdLst/>
              <a:ahLst/>
              <a:cxnLst/>
              <a:rect l="l" t="t" r="r" b="b"/>
              <a:pathLst>
                <a:path w="1" h="1" extrusionOk="0">
                  <a:moveTo>
                    <a:pt x="1" y="1"/>
                  </a:moveTo>
                  <a:close/>
                </a:path>
              </a:pathLst>
            </a:custGeom>
            <a:solidFill>
              <a:srgbClr val="D4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5;p33">
              <a:extLst>
                <a:ext uri="{FF2B5EF4-FFF2-40B4-BE49-F238E27FC236}">
                  <a16:creationId xmlns:a16="http://schemas.microsoft.com/office/drawing/2014/main" id="{BB413CFE-BE59-92CB-EE2D-462941DDD349}"/>
                </a:ext>
              </a:extLst>
            </p:cNvPr>
            <p:cNvSpPr/>
            <p:nvPr/>
          </p:nvSpPr>
          <p:spPr>
            <a:xfrm>
              <a:off x="1091350" y="3886950"/>
              <a:ext cx="741825" cy="619400"/>
            </a:xfrm>
            <a:custGeom>
              <a:avLst/>
              <a:gdLst/>
              <a:ahLst/>
              <a:cxnLst/>
              <a:rect l="l" t="t" r="r" b="b"/>
              <a:pathLst>
                <a:path w="29673" h="24776" extrusionOk="0">
                  <a:moveTo>
                    <a:pt x="454" y="1"/>
                  </a:moveTo>
                  <a:cubicBezTo>
                    <a:pt x="436" y="1"/>
                    <a:pt x="417" y="2"/>
                    <a:pt x="399" y="5"/>
                  </a:cubicBezTo>
                  <a:cubicBezTo>
                    <a:pt x="291" y="15"/>
                    <a:pt x="188" y="69"/>
                    <a:pt x="121" y="159"/>
                  </a:cubicBezTo>
                  <a:cubicBezTo>
                    <a:pt x="11" y="295"/>
                    <a:pt x="1" y="482"/>
                    <a:pt x="91" y="630"/>
                  </a:cubicBezTo>
                  <a:cubicBezTo>
                    <a:pt x="110" y="660"/>
                    <a:pt x="159" y="716"/>
                    <a:pt x="185" y="738"/>
                  </a:cubicBezTo>
                  <a:lnTo>
                    <a:pt x="19411" y="15486"/>
                  </a:lnTo>
                  <a:lnTo>
                    <a:pt x="12757" y="24105"/>
                  </a:lnTo>
                  <a:cubicBezTo>
                    <a:pt x="12651" y="24241"/>
                    <a:pt x="12640" y="24433"/>
                    <a:pt x="12730" y="24580"/>
                  </a:cubicBezTo>
                  <a:cubicBezTo>
                    <a:pt x="12745" y="24606"/>
                    <a:pt x="12794" y="24663"/>
                    <a:pt x="12820" y="24682"/>
                  </a:cubicBezTo>
                  <a:cubicBezTo>
                    <a:pt x="12855" y="24708"/>
                    <a:pt x="12888" y="24731"/>
                    <a:pt x="12926" y="24745"/>
                  </a:cubicBezTo>
                  <a:cubicBezTo>
                    <a:pt x="12976" y="24766"/>
                    <a:pt x="13030" y="24776"/>
                    <a:pt x="13083" y="24776"/>
                  </a:cubicBezTo>
                  <a:cubicBezTo>
                    <a:pt x="13205" y="24776"/>
                    <a:pt x="13326" y="24723"/>
                    <a:pt x="13407" y="24621"/>
                  </a:cubicBezTo>
                  <a:lnTo>
                    <a:pt x="20062" y="15998"/>
                  </a:lnTo>
                  <a:lnTo>
                    <a:pt x="28990" y="22750"/>
                  </a:lnTo>
                  <a:cubicBezTo>
                    <a:pt x="29062" y="22809"/>
                    <a:pt x="29154" y="22839"/>
                    <a:pt x="29251" y="22839"/>
                  </a:cubicBezTo>
                  <a:cubicBezTo>
                    <a:pt x="29266" y="22839"/>
                    <a:pt x="29281" y="22839"/>
                    <a:pt x="29296" y="22837"/>
                  </a:cubicBezTo>
                  <a:cubicBezTo>
                    <a:pt x="29405" y="22822"/>
                    <a:pt x="29503" y="22769"/>
                    <a:pt x="29570" y="22679"/>
                  </a:cubicBezTo>
                  <a:cubicBezTo>
                    <a:pt x="29642" y="22596"/>
                    <a:pt x="29672" y="22487"/>
                    <a:pt x="29657" y="22378"/>
                  </a:cubicBezTo>
                  <a:cubicBezTo>
                    <a:pt x="29645" y="22269"/>
                    <a:pt x="29589" y="22167"/>
                    <a:pt x="29503" y="22099"/>
                  </a:cubicBezTo>
                  <a:lnTo>
                    <a:pt x="20575" y="15346"/>
                  </a:lnTo>
                  <a:lnTo>
                    <a:pt x="27399" y="6599"/>
                  </a:lnTo>
                  <a:cubicBezTo>
                    <a:pt x="27579" y="6363"/>
                    <a:pt x="27246" y="5990"/>
                    <a:pt x="26963" y="5990"/>
                  </a:cubicBezTo>
                  <a:cubicBezTo>
                    <a:pt x="26880" y="5990"/>
                    <a:pt x="26801" y="6022"/>
                    <a:pt x="26740" y="6099"/>
                  </a:cubicBezTo>
                  <a:lnTo>
                    <a:pt x="19923" y="14835"/>
                  </a:lnTo>
                  <a:lnTo>
                    <a:pt x="704" y="91"/>
                  </a:lnTo>
                  <a:cubicBezTo>
                    <a:pt x="632" y="32"/>
                    <a:pt x="544" y="1"/>
                    <a:pt x="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6;p33">
              <a:extLst>
                <a:ext uri="{FF2B5EF4-FFF2-40B4-BE49-F238E27FC236}">
                  <a16:creationId xmlns:a16="http://schemas.microsoft.com/office/drawing/2014/main" id="{2C270ABC-D39F-F19A-68CA-9EDFEBF32C8C}"/>
                </a:ext>
              </a:extLst>
            </p:cNvPr>
            <p:cNvSpPr/>
            <p:nvPr/>
          </p:nvSpPr>
          <p:spPr>
            <a:xfrm>
              <a:off x="1553475" y="3793975"/>
              <a:ext cx="25" cy="25"/>
            </a:xfrm>
            <a:custGeom>
              <a:avLst/>
              <a:gdLst/>
              <a:ahLst/>
              <a:cxnLst/>
              <a:rect l="l" t="t" r="r" b="b"/>
              <a:pathLst>
                <a:path w="1" h="1" extrusionOk="0">
                  <a:moveTo>
                    <a:pt x="0" y="1"/>
                  </a:moveTo>
                  <a:close/>
                </a:path>
              </a:pathLst>
            </a:custGeom>
            <a:solidFill>
              <a:srgbClr val="D4E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7;p33">
              <a:extLst>
                <a:ext uri="{FF2B5EF4-FFF2-40B4-BE49-F238E27FC236}">
                  <a16:creationId xmlns:a16="http://schemas.microsoft.com/office/drawing/2014/main" id="{68CC4EFF-D347-F1E0-7C59-922662C96A6F}"/>
                </a:ext>
              </a:extLst>
            </p:cNvPr>
            <p:cNvSpPr/>
            <p:nvPr/>
          </p:nvSpPr>
          <p:spPr>
            <a:xfrm>
              <a:off x="1532575" y="3784750"/>
              <a:ext cx="223425" cy="172450"/>
            </a:xfrm>
            <a:custGeom>
              <a:avLst/>
              <a:gdLst/>
              <a:ahLst/>
              <a:cxnLst/>
              <a:rect l="l" t="t" r="r" b="b"/>
              <a:pathLst>
                <a:path w="8937" h="6898" extrusionOk="0">
                  <a:moveTo>
                    <a:pt x="2754" y="1669"/>
                  </a:moveTo>
                  <a:cubicBezTo>
                    <a:pt x="2894" y="1669"/>
                    <a:pt x="2938" y="1708"/>
                    <a:pt x="2959" y="1732"/>
                  </a:cubicBezTo>
                  <a:cubicBezTo>
                    <a:pt x="3027" y="1793"/>
                    <a:pt x="3148" y="1973"/>
                    <a:pt x="3208" y="2477"/>
                  </a:cubicBezTo>
                  <a:cubicBezTo>
                    <a:pt x="3272" y="2993"/>
                    <a:pt x="3106" y="3686"/>
                    <a:pt x="2945" y="4209"/>
                  </a:cubicBezTo>
                  <a:cubicBezTo>
                    <a:pt x="2624" y="3671"/>
                    <a:pt x="2335" y="3054"/>
                    <a:pt x="2278" y="2590"/>
                  </a:cubicBezTo>
                  <a:cubicBezTo>
                    <a:pt x="2217" y="2064"/>
                    <a:pt x="2304" y="1864"/>
                    <a:pt x="2346" y="1804"/>
                  </a:cubicBezTo>
                  <a:cubicBezTo>
                    <a:pt x="2365" y="1774"/>
                    <a:pt x="2413" y="1702"/>
                    <a:pt x="2639" y="1676"/>
                  </a:cubicBezTo>
                  <a:cubicBezTo>
                    <a:pt x="2684" y="1671"/>
                    <a:pt x="2722" y="1669"/>
                    <a:pt x="2754" y="1669"/>
                  </a:cubicBezTo>
                  <a:close/>
                  <a:moveTo>
                    <a:pt x="5940" y="4342"/>
                  </a:moveTo>
                  <a:cubicBezTo>
                    <a:pt x="6147" y="4342"/>
                    <a:pt x="6269" y="4373"/>
                    <a:pt x="6339" y="4402"/>
                  </a:cubicBezTo>
                  <a:cubicBezTo>
                    <a:pt x="6366" y="4409"/>
                    <a:pt x="6385" y="4420"/>
                    <a:pt x="6395" y="4428"/>
                  </a:cubicBezTo>
                  <a:cubicBezTo>
                    <a:pt x="6430" y="4454"/>
                    <a:pt x="6498" y="4496"/>
                    <a:pt x="6524" y="4725"/>
                  </a:cubicBezTo>
                  <a:cubicBezTo>
                    <a:pt x="6550" y="4954"/>
                    <a:pt x="6581" y="5192"/>
                    <a:pt x="5722" y="5293"/>
                  </a:cubicBezTo>
                  <a:cubicBezTo>
                    <a:pt x="5646" y="5303"/>
                    <a:pt x="5565" y="5307"/>
                    <a:pt x="5481" y="5307"/>
                  </a:cubicBezTo>
                  <a:cubicBezTo>
                    <a:pt x="5003" y="5307"/>
                    <a:pt x="4430" y="5164"/>
                    <a:pt x="3994" y="5029"/>
                  </a:cubicBezTo>
                  <a:cubicBezTo>
                    <a:pt x="4453" y="4755"/>
                    <a:pt x="5097" y="4428"/>
                    <a:pt x="5610" y="4364"/>
                  </a:cubicBezTo>
                  <a:cubicBezTo>
                    <a:pt x="5739" y="4349"/>
                    <a:pt x="5848" y="4342"/>
                    <a:pt x="5940" y="4342"/>
                  </a:cubicBezTo>
                  <a:close/>
                  <a:moveTo>
                    <a:pt x="387" y="1"/>
                  </a:moveTo>
                  <a:cubicBezTo>
                    <a:pt x="385" y="1"/>
                    <a:pt x="383" y="1"/>
                    <a:pt x="381" y="1"/>
                  </a:cubicBezTo>
                  <a:cubicBezTo>
                    <a:pt x="275" y="12"/>
                    <a:pt x="174" y="65"/>
                    <a:pt x="103" y="151"/>
                  </a:cubicBezTo>
                  <a:cubicBezTo>
                    <a:pt x="35" y="238"/>
                    <a:pt x="1" y="347"/>
                    <a:pt x="16" y="457"/>
                  </a:cubicBezTo>
                  <a:cubicBezTo>
                    <a:pt x="122" y="1495"/>
                    <a:pt x="475" y="2534"/>
                    <a:pt x="1039" y="3457"/>
                  </a:cubicBezTo>
                  <a:cubicBezTo>
                    <a:pt x="1397" y="4044"/>
                    <a:pt x="1842" y="4570"/>
                    <a:pt x="2353" y="5034"/>
                  </a:cubicBezTo>
                  <a:lnTo>
                    <a:pt x="3332" y="5783"/>
                  </a:lnTo>
                  <a:cubicBezTo>
                    <a:pt x="4490" y="6507"/>
                    <a:pt x="5863" y="6898"/>
                    <a:pt x="7226" y="6898"/>
                  </a:cubicBezTo>
                  <a:cubicBezTo>
                    <a:pt x="7676" y="6898"/>
                    <a:pt x="8124" y="6855"/>
                    <a:pt x="8564" y="6768"/>
                  </a:cubicBezTo>
                  <a:cubicBezTo>
                    <a:pt x="8789" y="6723"/>
                    <a:pt x="8937" y="6506"/>
                    <a:pt x="8891" y="6283"/>
                  </a:cubicBezTo>
                  <a:cubicBezTo>
                    <a:pt x="8842" y="6080"/>
                    <a:pt x="8672" y="5947"/>
                    <a:pt x="8484" y="5947"/>
                  </a:cubicBezTo>
                  <a:cubicBezTo>
                    <a:pt x="8457" y="5947"/>
                    <a:pt x="8429" y="5950"/>
                    <a:pt x="8402" y="5955"/>
                  </a:cubicBezTo>
                  <a:cubicBezTo>
                    <a:pt x="8011" y="6032"/>
                    <a:pt x="7612" y="6071"/>
                    <a:pt x="7211" y="6071"/>
                  </a:cubicBezTo>
                  <a:cubicBezTo>
                    <a:pt x="6926" y="6071"/>
                    <a:pt x="6640" y="6051"/>
                    <a:pt x="6355" y="6012"/>
                  </a:cubicBezTo>
                  <a:cubicBezTo>
                    <a:pt x="7100" y="5794"/>
                    <a:pt x="7431" y="5331"/>
                    <a:pt x="7349" y="4627"/>
                  </a:cubicBezTo>
                  <a:cubicBezTo>
                    <a:pt x="7330" y="4480"/>
                    <a:pt x="7281" y="4025"/>
                    <a:pt x="6859" y="3742"/>
                  </a:cubicBezTo>
                  <a:cubicBezTo>
                    <a:pt x="6635" y="3590"/>
                    <a:pt x="6336" y="3513"/>
                    <a:pt x="5955" y="3513"/>
                  </a:cubicBezTo>
                  <a:cubicBezTo>
                    <a:pt x="5818" y="3513"/>
                    <a:pt x="5670" y="3523"/>
                    <a:pt x="5511" y="3543"/>
                  </a:cubicBezTo>
                  <a:cubicBezTo>
                    <a:pt x="4955" y="3607"/>
                    <a:pt x="4333" y="3889"/>
                    <a:pt x="3821" y="4171"/>
                  </a:cubicBezTo>
                  <a:cubicBezTo>
                    <a:pt x="3975" y="3611"/>
                    <a:pt x="4100" y="2937"/>
                    <a:pt x="4032" y="2380"/>
                  </a:cubicBezTo>
                  <a:cubicBezTo>
                    <a:pt x="3961" y="1782"/>
                    <a:pt x="3791" y="1367"/>
                    <a:pt x="3520" y="1119"/>
                  </a:cubicBezTo>
                  <a:cubicBezTo>
                    <a:pt x="3267" y="886"/>
                    <a:pt x="2972" y="840"/>
                    <a:pt x="2762" y="840"/>
                  </a:cubicBezTo>
                  <a:cubicBezTo>
                    <a:pt x="2667" y="840"/>
                    <a:pt x="2589" y="850"/>
                    <a:pt x="2542" y="856"/>
                  </a:cubicBezTo>
                  <a:cubicBezTo>
                    <a:pt x="2394" y="870"/>
                    <a:pt x="1936" y="927"/>
                    <a:pt x="1657" y="1341"/>
                  </a:cubicBezTo>
                  <a:cubicBezTo>
                    <a:pt x="1480" y="1605"/>
                    <a:pt x="1404" y="1970"/>
                    <a:pt x="1435" y="2444"/>
                  </a:cubicBezTo>
                  <a:cubicBezTo>
                    <a:pt x="1119" y="1789"/>
                    <a:pt x="912" y="1085"/>
                    <a:pt x="836" y="370"/>
                  </a:cubicBezTo>
                  <a:cubicBezTo>
                    <a:pt x="751" y="300"/>
                    <a:pt x="503" y="1"/>
                    <a:pt x="3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8;p33">
              <a:extLst>
                <a:ext uri="{FF2B5EF4-FFF2-40B4-BE49-F238E27FC236}">
                  <a16:creationId xmlns:a16="http://schemas.microsoft.com/office/drawing/2014/main" id="{8C89B282-8437-5B9E-4C89-21837D9FC288}"/>
                </a:ext>
              </a:extLst>
            </p:cNvPr>
            <p:cNvSpPr/>
            <p:nvPr/>
          </p:nvSpPr>
          <p:spPr>
            <a:xfrm>
              <a:off x="1278975" y="4744300"/>
              <a:ext cx="627600" cy="236800"/>
            </a:xfrm>
            <a:custGeom>
              <a:avLst/>
              <a:gdLst/>
              <a:ahLst/>
              <a:cxnLst/>
              <a:rect l="l" t="t" r="r" b="b"/>
              <a:pathLst>
                <a:path w="25104" h="9472" extrusionOk="0">
                  <a:moveTo>
                    <a:pt x="22987" y="0"/>
                  </a:moveTo>
                  <a:cubicBezTo>
                    <a:pt x="22888" y="0"/>
                    <a:pt x="22788" y="23"/>
                    <a:pt x="22701" y="68"/>
                  </a:cubicBezTo>
                  <a:cubicBezTo>
                    <a:pt x="22378" y="242"/>
                    <a:pt x="22084" y="302"/>
                    <a:pt x="22197" y="652"/>
                  </a:cubicBezTo>
                  <a:cubicBezTo>
                    <a:pt x="22479" y="1514"/>
                    <a:pt x="23398" y="4729"/>
                    <a:pt x="23398" y="4729"/>
                  </a:cubicBezTo>
                  <a:lnTo>
                    <a:pt x="600" y="4694"/>
                  </a:lnTo>
                  <a:cubicBezTo>
                    <a:pt x="272" y="4694"/>
                    <a:pt x="4" y="4981"/>
                    <a:pt x="1" y="5330"/>
                  </a:cubicBezTo>
                  <a:cubicBezTo>
                    <a:pt x="1" y="5681"/>
                    <a:pt x="264" y="5966"/>
                    <a:pt x="592" y="5971"/>
                  </a:cubicBezTo>
                  <a:lnTo>
                    <a:pt x="592" y="8899"/>
                  </a:lnTo>
                  <a:cubicBezTo>
                    <a:pt x="592" y="9162"/>
                    <a:pt x="788" y="9373"/>
                    <a:pt x="1032" y="9373"/>
                  </a:cubicBezTo>
                  <a:cubicBezTo>
                    <a:pt x="1277" y="9373"/>
                    <a:pt x="1476" y="9162"/>
                    <a:pt x="1476" y="8899"/>
                  </a:cubicBezTo>
                  <a:lnTo>
                    <a:pt x="1476" y="5971"/>
                  </a:lnTo>
                  <a:cubicBezTo>
                    <a:pt x="2353" y="5975"/>
                    <a:pt x="3569" y="5975"/>
                    <a:pt x="4988" y="5978"/>
                  </a:cubicBezTo>
                  <a:lnTo>
                    <a:pt x="4988" y="8997"/>
                  </a:lnTo>
                  <a:cubicBezTo>
                    <a:pt x="4988" y="9256"/>
                    <a:pt x="5188" y="9471"/>
                    <a:pt x="5433" y="9471"/>
                  </a:cubicBezTo>
                  <a:cubicBezTo>
                    <a:pt x="5677" y="9471"/>
                    <a:pt x="5876" y="9256"/>
                    <a:pt x="5876" y="8997"/>
                  </a:cubicBezTo>
                  <a:lnTo>
                    <a:pt x="5876" y="5978"/>
                  </a:lnTo>
                  <a:cubicBezTo>
                    <a:pt x="8744" y="5982"/>
                    <a:pt x="12257" y="5985"/>
                    <a:pt x="15460" y="5993"/>
                  </a:cubicBezTo>
                  <a:lnTo>
                    <a:pt x="15460" y="8899"/>
                  </a:lnTo>
                  <a:cubicBezTo>
                    <a:pt x="15460" y="9162"/>
                    <a:pt x="15655" y="9373"/>
                    <a:pt x="15900" y="9373"/>
                  </a:cubicBezTo>
                  <a:cubicBezTo>
                    <a:pt x="16145" y="9373"/>
                    <a:pt x="16344" y="9162"/>
                    <a:pt x="16344" y="8899"/>
                  </a:cubicBezTo>
                  <a:lnTo>
                    <a:pt x="16344" y="5993"/>
                  </a:lnTo>
                  <a:cubicBezTo>
                    <a:pt x="17654" y="5997"/>
                    <a:pt x="18893" y="5997"/>
                    <a:pt x="19991" y="6001"/>
                  </a:cubicBezTo>
                  <a:lnTo>
                    <a:pt x="19991" y="8899"/>
                  </a:lnTo>
                  <a:cubicBezTo>
                    <a:pt x="19991" y="9162"/>
                    <a:pt x="20191" y="9373"/>
                    <a:pt x="20436" y="9373"/>
                  </a:cubicBezTo>
                  <a:cubicBezTo>
                    <a:pt x="20680" y="9373"/>
                    <a:pt x="20880" y="9162"/>
                    <a:pt x="20880" y="8899"/>
                  </a:cubicBezTo>
                  <a:lnTo>
                    <a:pt x="20880" y="6001"/>
                  </a:lnTo>
                  <a:cubicBezTo>
                    <a:pt x="22972" y="6004"/>
                    <a:pt x="24384" y="6004"/>
                    <a:pt x="24497" y="6004"/>
                  </a:cubicBezTo>
                  <a:lnTo>
                    <a:pt x="24504" y="6004"/>
                  </a:lnTo>
                  <a:cubicBezTo>
                    <a:pt x="24644" y="6004"/>
                    <a:pt x="24783" y="5956"/>
                    <a:pt x="24904" y="5846"/>
                  </a:cubicBezTo>
                  <a:cubicBezTo>
                    <a:pt x="25039" y="5730"/>
                    <a:pt x="25103" y="5553"/>
                    <a:pt x="25103" y="5368"/>
                  </a:cubicBezTo>
                  <a:cubicBezTo>
                    <a:pt x="25103" y="5165"/>
                    <a:pt x="23865" y="1552"/>
                    <a:pt x="23488" y="325"/>
                  </a:cubicBezTo>
                  <a:cubicBezTo>
                    <a:pt x="23421" y="110"/>
                    <a:pt x="23206" y="0"/>
                    <a:pt x="22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9;p33">
              <a:extLst>
                <a:ext uri="{FF2B5EF4-FFF2-40B4-BE49-F238E27FC236}">
                  <a16:creationId xmlns:a16="http://schemas.microsoft.com/office/drawing/2014/main" id="{A26288A2-951E-409C-01D2-7CD10D81E06E}"/>
                </a:ext>
              </a:extLst>
            </p:cNvPr>
            <p:cNvSpPr/>
            <p:nvPr/>
          </p:nvSpPr>
          <p:spPr>
            <a:xfrm>
              <a:off x="1271725" y="4931575"/>
              <a:ext cx="66175" cy="70600"/>
            </a:xfrm>
            <a:custGeom>
              <a:avLst/>
              <a:gdLst/>
              <a:ahLst/>
              <a:cxnLst/>
              <a:rect l="l" t="t" r="r" b="b"/>
              <a:pathLst>
                <a:path w="2647" h="2824" extrusionOk="0">
                  <a:moveTo>
                    <a:pt x="1322" y="0"/>
                  </a:moveTo>
                  <a:cubicBezTo>
                    <a:pt x="592" y="0"/>
                    <a:pt x="1" y="633"/>
                    <a:pt x="1" y="1411"/>
                  </a:cubicBezTo>
                  <a:cubicBezTo>
                    <a:pt x="1" y="2191"/>
                    <a:pt x="592" y="2823"/>
                    <a:pt x="1322" y="2823"/>
                  </a:cubicBezTo>
                  <a:cubicBezTo>
                    <a:pt x="2052" y="2823"/>
                    <a:pt x="2647" y="2191"/>
                    <a:pt x="2647" y="1411"/>
                  </a:cubicBezTo>
                  <a:cubicBezTo>
                    <a:pt x="2647" y="633"/>
                    <a:pt x="2052" y="0"/>
                    <a:pt x="1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70;p33">
              <a:extLst>
                <a:ext uri="{FF2B5EF4-FFF2-40B4-BE49-F238E27FC236}">
                  <a16:creationId xmlns:a16="http://schemas.microsoft.com/office/drawing/2014/main" id="{1C27DC2F-EC90-EDB2-C45E-1EEAC7F2E913}"/>
                </a:ext>
              </a:extLst>
            </p:cNvPr>
            <p:cNvSpPr/>
            <p:nvPr/>
          </p:nvSpPr>
          <p:spPr>
            <a:xfrm>
              <a:off x="1643450" y="4931575"/>
              <a:ext cx="66175" cy="70600"/>
            </a:xfrm>
            <a:custGeom>
              <a:avLst/>
              <a:gdLst/>
              <a:ahLst/>
              <a:cxnLst/>
              <a:rect l="l" t="t" r="r" b="b"/>
              <a:pathLst>
                <a:path w="2647" h="2824" extrusionOk="0">
                  <a:moveTo>
                    <a:pt x="1321" y="0"/>
                  </a:moveTo>
                  <a:cubicBezTo>
                    <a:pt x="591" y="0"/>
                    <a:pt x="0" y="633"/>
                    <a:pt x="0" y="1411"/>
                  </a:cubicBezTo>
                  <a:cubicBezTo>
                    <a:pt x="0" y="2191"/>
                    <a:pt x="591" y="2823"/>
                    <a:pt x="1321" y="2823"/>
                  </a:cubicBezTo>
                  <a:cubicBezTo>
                    <a:pt x="2055" y="2823"/>
                    <a:pt x="2646" y="2191"/>
                    <a:pt x="2646" y="1411"/>
                  </a:cubicBezTo>
                  <a:cubicBezTo>
                    <a:pt x="2646" y="633"/>
                    <a:pt x="2055" y="0"/>
                    <a:pt x="1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71;p33">
              <a:extLst>
                <a:ext uri="{FF2B5EF4-FFF2-40B4-BE49-F238E27FC236}">
                  <a16:creationId xmlns:a16="http://schemas.microsoft.com/office/drawing/2014/main" id="{5CA1D991-1AC5-149D-E816-B80139762F44}"/>
                </a:ext>
              </a:extLst>
            </p:cNvPr>
            <p:cNvSpPr/>
            <p:nvPr/>
          </p:nvSpPr>
          <p:spPr>
            <a:xfrm>
              <a:off x="1381650" y="4931575"/>
              <a:ext cx="66175" cy="70600"/>
            </a:xfrm>
            <a:custGeom>
              <a:avLst/>
              <a:gdLst/>
              <a:ahLst/>
              <a:cxnLst/>
              <a:rect l="l" t="t" r="r" b="b"/>
              <a:pathLst>
                <a:path w="2647" h="2824" extrusionOk="0">
                  <a:moveTo>
                    <a:pt x="1326" y="0"/>
                  </a:moveTo>
                  <a:cubicBezTo>
                    <a:pt x="595" y="0"/>
                    <a:pt x="0" y="633"/>
                    <a:pt x="0" y="1411"/>
                  </a:cubicBezTo>
                  <a:cubicBezTo>
                    <a:pt x="0" y="2191"/>
                    <a:pt x="595" y="2823"/>
                    <a:pt x="1326" y="2823"/>
                  </a:cubicBezTo>
                  <a:cubicBezTo>
                    <a:pt x="2056" y="2823"/>
                    <a:pt x="2646" y="2191"/>
                    <a:pt x="2646" y="1411"/>
                  </a:cubicBezTo>
                  <a:cubicBezTo>
                    <a:pt x="2646" y="633"/>
                    <a:pt x="2056" y="0"/>
                    <a:pt x="1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72;p33">
              <a:extLst>
                <a:ext uri="{FF2B5EF4-FFF2-40B4-BE49-F238E27FC236}">
                  <a16:creationId xmlns:a16="http://schemas.microsoft.com/office/drawing/2014/main" id="{03B6A281-6428-7A0F-AFC0-6AFAAD4739AF}"/>
                </a:ext>
              </a:extLst>
            </p:cNvPr>
            <p:cNvSpPr/>
            <p:nvPr/>
          </p:nvSpPr>
          <p:spPr>
            <a:xfrm>
              <a:off x="1756150" y="4931575"/>
              <a:ext cx="66175" cy="70600"/>
            </a:xfrm>
            <a:custGeom>
              <a:avLst/>
              <a:gdLst/>
              <a:ahLst/>
              <a:cxnLst/>
              <a:rect l="l" t="t" r="r" b="b"/>
              <a:pathLst>
                <a:path w="2647" h="2824" extrusionOk="0">
                  <a:moveTo>
                    <a:pt x="1326" y="0"/>
                  </a:moveTo>
                  <a:cubicBezTo>
                    <a:pt x="596" y="0"/>
                    <a:pt x="1" y="633"/>
                    <a:pt x="1" y="1411"/>
                  </a:cubicBezTo>
                  <a:cubicBezTo>
                    <a:pt x="1" y="2191"/>
                    <a:pt x="596" y="2823"/>
                    <a:pt x="1326" y="2823"/>
                  </a:cubicBezTo>
                  <a:cubicBezTo>
                    <a:pt x="2056" y="2823"/>
                    <a:pt x="2647" y="2191"/>
                    <a:pt x="2647" y="1411"/>
                  </a:cubicBezTo>
                  <a:cubicBezTo>
                    <a:pt x="2647" y="633"/>
                    <a:pt x="2056" y="0"/>
                    <a:pt x="1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3;p33">
              <a:extLst>
                <a:ext uri="{FF2B5EF4-FFF2-40B4-BE49-F238E27FC236}">
                  <a16:creationId xmlns:a16="http://schemas.microsoft.com/office/drawing/2014/main" id="{AA283EC0-5847-56EA-5C32-43B46AB57759}"/>
                </a:ext>
              </a:extLst>
            </p:cNvPr>
            <p:cNvSpPr/>
            <p:nvPr/>
          </p:nvSpPr>
          <p:spPr>
            <a:xfrm>
              <a:off x="1248500" y="4759075"/>
              <a:ext cx="25" cy="25"/>
            </a:xfrm>
            <a:custGeom>
              <a:avLst/>
              <a:gdLst/>
              <a:ahLst/>
              <a:cxnLst/>
              <a:rect l="l" t="t" r="r" b="b"/>
              <a:pathLst>
                <a:path w="1" h="1" extrusionOk="0">
                  <a:moveTo>
                    <a:pt x="0" y="0"/>
                  </a:moveTo>
                  <a:close/>
                </a:path>
              </a:pathLst>
            </a:custGeom>
            <a:solidFill>
              <a:srgbClr val="A6C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4;p33">
              <a:extLst>
                <a:ext uri="{FF2B5EF4-FFF2-40B4-BE49-F238E27FC236}">
                  <a16:creationId xmlns:a16="http://schemas.microsoft.com/office/drawing/2014/main" id="{673A8E7C-5A18-74FB-5656-8C2105D50872}"/>
                </a:ext>
              </a:extLst>
            </p:cNvPr>
            <p:cNvSpPr/>
            <p:nvPr/>
          </p:nvSpPr>
          <p:spPr>
            <a:xfrm>
              <a:off x="1855625" y="4245475"/>
              <a:ext cx="194450" cy="517200"/>
            </a:xfrm>
            <a:custGeom>
              <a:avLst/>
              <a:gdLst/>
              <a:ahLst/>
              <a:cxnLst/>
              <a:rect l="l" t="t" r="r" b="b"/>
              <a:pathLst>
                <a:path w="7778" h="20688" extrusionOk="0">
                  <a:moveTo>
                    <a:pt x="7396" y="1"/>
                  </a:moveTo>
                  <a:cubicBezTo>
                    <a:pt x="7394" y="1"/>
                    <a:pt x="7392" y="1"/>
                    <a:pt x="7390" y="1"/>
                  </a:cubicBezTo>
                  <a:lnTo>
                    <a:pt x="6080" y="24"/>
                  </a:lnTo>
                  <a:cubicBezTo>
                    <a:pt x="5519" y="27"/>
                    <a:pt x="5319" y="215"/>
                    <a:pt x="5184" y="588"/>
                  </a:cubicBezTo>
                  <a:lnTo>
                    <a:pt x="57" y="20172"/>
                  </a:lnTo>
                  <a:cubicBezTo>
                    <a:pt x="0" y="20386"/>
                    <a:pt x="118" y="20612"/>
                    <a:pt x="321" y="20673"/>
                  </a:cubicBezTo>
                  <a:cubicBezTo>
                    <a:pt x="358" y="20684"/>
                    <a:pt x="392" y="20688"/>
                    <a:pt x="426" y="20688"/>
                  </a:cubicBezTo>
                  <a:cubicBezTo>
                    <a:pt x="592" y="20688"/>
                    <a:pt x="746" y="20571"/>
                    <a:pt x="795" y="20391"/>
                  </a:cubicBezTo>
                  <a:lnTo>
                    <a:pt x="5839" y="1137"/>
                  </a:lnTo>
                  <a:cubicBezTo>
                    <a:pt x="5884" y="960"/>
                    <a:pt x="6030" y="840"/>
                    <a:pt x="6200" y="840"/>
                  </a:cubicBezTo>
                  <a:cubicBezTo>
                    <a:pt x="6787" y="833"/>
                    <a:pt x="6893" y="821"/>
                    <a:pt x="7397" y="818"/>
                  </a:cubicBezTo>
                  <a:cubicBezTo>
                    <a:pt x="7611" y="814"/>
                    <a:pt x="7777" y="630"/>
                    <a:pt x="7777" y="404"/>
                  </a:cubicBezTo>
                  <a:cubicBezTo>
                    <a:pt x="7774" y="180"/>
                    <a:pt x="7604" y="1"/>
                    <a:pt x="7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5;p33">
              <a:extLst>
                <a:ext uri="{FF2B5EF4-FFF2-40B4-BE49-F238E27FC236}">
                  <a16:creationId xmlns:a16="http://schemas.microsoft.com/office/drawing/2014/main" id="{83AFE170-3DCF-D330-A1E0-1AC3826107EA}"/>
                </a:ext>
              </a:extLst>
            </p:cNvPr>
            <p:cNvSpPr/>
            <p:nvPr/>
          </p:nvSpPr>
          <p:spPr>
            <a:xfrm>
              <a:off x="1264950" y="4318125"/>
              <a:ext cx="721975" cy="444825"/>
            </a:xfrm>
            <a:custGeom>
              <a:avLst/>
              <a:gdLst/>
              <a:ahLst/>
              <a:cxnLst/>
              <a:rect l="l" t="t" r="r" b="b"/>
              <a:pathLst>
                <a:path w="28879" h="17793" extrusionOk="0">
                  <a:moveTo>
                    <a:pt x="28498" y="0"/>
                  </a:moveTo>
                  <a:lnTo>
                    <a:pt x="385" y="2146"/>
                  </a:lnTo>
                  <a:cubicBezTo>
                    <a:pt x="283" y="2146"/>
                    <a:pt x="185" y="2191"/>
                    <a:pt x="114" y="2267"/>
                  </a:cubicBezTo>
                  <a:cubicBezTo>
                    <a:pt x="42" y="2345"/>
                    <a:pt x="1" y="2451"/>
                    <a:pt x="4" y="2560"/>
                  </a:cubicBezTo>
                  <a:lnTo>
                    <a:pt x="23" y="17236"/>
                  </a:lnTo>
                  <a:cubicBezTo>
                    <a:pt x="23" y="17367"/>
                    <a:pt x="80" y="17480"/>
                    <a:pt x="171" y="17556"/>
                  </a:cubicBezTo>
                  <a:cubicBezTo>
                    <a:pt x="235" y="17650"/>
                    <a:pt x="351" y="17793"/>
                    <a:pt x="546" y="17793"/>
                  </a:cubicBezTo>
                  <a:lnTo>
                    <a:pt x="24053" y="17793"/>
                  </a:lnTo>
                  <a:cubicBezTo>
                    <a:pt x="24264" y="17793"/>
                    <a:pt x="24437" y="17609"/>
                    <a:pt x="24437" y="17383"/>
                  </a:cubicBezTo>
                  <a:cubicBezTo>
                    <a:pt x="24437" y="17157"/>
                    <a:pt x="24264" y="16976"/>
                    <a:pt x="24053" y="16976"/>
                  </a:cubicBezTo>
                  <a:lnTo>
                    <a:pt x="784" y="16976"/>
                  </a:lnTo>
                  <a:lnTo>
                    <a:pt x="772" y="2963"/>
                  </a:lnTo>
                  <a:lnTo>
                    <a:pt x="28498" y="818"/>
                  </a:lnTo>
                  <a:cubicBezTo>
                    <a:pt x="28709" y="818"/>
                    <a:pt x="28879" y="633"/>
                    <a:pt x="28879" y="407"/>
                  </a:cubicBezTo>
                  <a:cubicBezTo>
                    <a:pt x="28879" y="181"/>
                    <a:pt x="28709" y="0"/>
                    <a:pt x="28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76;p33">
              <a:extLst>
                <a:ext uri="{FF2B5EF4-FFF2-40B4-BE49-F238E27FC236}">
                  <a16:creationId xmlns:a16="http://schemas.microsoft.com/office/drawing/2014/main" id="{79B085D4-D91E-521E-4A15-585F5F7DB48A}"/>
                </a:ext>
              </a:extLst>
            </p:cNvPr>
            <p:cNvSpPr/>
            <p:nvPr/>
          </p:nvSpPr>
          <p:spPr>
            <a:xfrm>
              <a:off x="2024350" y="4237100"/>
              <a:ext cx="176950" cy="37575"/>
            </a:xfrm>
            <a:custGeom>
              <a:avLst/>
              <a:gdLst/>
              <a:ahLst/>
              <a:cxnLst/>
              <a:rect l="l" t="t" r="r" b="b"/>
              <a:pathLst>
                <a:path w="7078" h="1503" extrusionOk="0">
                  <a:moveTo>
                    <a:pt x="704" y="1"/>
                  </a:moveTo>
                  <a:cubicBezTo>
                    <a:pt x="316" y="1"/>
                    <a:pt x="0" y="340"/>
                    <a:pt x="0" y="753"/>
                  </a:cubicBezTo>
                  <a:cubicBezTo>
                    <a:pt x="0" y="1168"/>
                    <a:pt x="316" y="1502"/>
                    <a:pt x="704" y="1502"/>
                  </a:cubicBezTo>
                  <a:lnTo>
                    <a:pt x="6373" y="1502"/>
                  </a:lnTo>
                  <a:cubicBezTo>
                    <a:pt x="6761" y="1502"/>
                    <a:pt x="7077" y="1168"/>
                    <a:pt x="7077" y="753"/>
                  </a:cubicBezTo>
                  <a:cubicBezTo>
                    <a:pt x="7077" y="340"/>
                    <a:pt x="6761" y="1"/>
                    <a:pt x="63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7;p33">
              <a:extLst>
                <a:ext uri="{FF2B5EF4-FFF2-40B4-BE49-F238E27FC236}">
                  <a16:creationId xmlns:a16="http://schemas.microsoft.com/office/drawing/2014/main" id="{7D2AF5E9-CE0C-BD55-4A20-BC2904099FCA}"/>
                </a:ext>
              </a:extLst>
            </p:cNvPr>
            <p:cNvSpPr/>
            <p:nvPr/>
          </p:nvSpPr>
          <p:spPr>
            <a:xfrm>
              <a:off x="1392000" y="4369225"/>
              <a:ext cx="8950" cy="387425"/>
            </a:xfrm>
            <a:custGeom>
              <a:avLst/>
              <a:gdLst/>
              <a:ahLst/>
              <a:cxnLst/>
              <a:rect l="l" t="t" r="r" b="b"/>
              <a:pathLst>
                <a:path w="358" h="15497" extrusionOk="0">
                  <a:moveTo>
                    <a:pt x="177" y="0"/>
                  </a:moveTo>
                  <a:cubicBezTo>
                    <a:pt x="80" y="0"/>
                    <a:pt x="0" y="75"/>
                    <a:pt x="0" y="169"/>
                  </a:cubicBezTo>
                  <a:lnTo>
                    <a:pt x="0" y="15328"/>
                  </a:lnTo>
                  <a:cubicBezTo>
                    <a:pt x="0" y="15422"/>
                    <a:pt x="80" y="15497"/>
                    <a:pt x="177" y="15497"/>
                  </a:cubicBezTo>
                  <a:cubicBezTo>
                    <a:pt x="275" y="15497"/>
                    <a:pt x="358" y="15422"/>
                    <a:pt x="358" y="15328"/>
                  </a:cubicBezTo>
                  <a:lnTo>
                    <a:pt x="358" y="169"/>
                  </a:lnTo>
                  <a:cubicBezTo>
                    <a:pt x="358" y="75"/>
                    <a:pt x="275"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8;p33">
              <a:extLst>
                <a:ext uri="{FF2B5EF4-FFF2-40B4-BE49-F238E27FC236}">
                  <a16:creationId xmlns:a16="http://schemas.microsoft.com/office/drawing/2014/main" id="{FB66C012-48C8-B373-D2D7-AF9C402C6354}"/>
                </a:ext>
              </a:extLst>
            </p:cNvPr>
            <p:cNvSpPr/>
            <p:nvPr/>
          </p:nvSpPr>
          <p:spPr>
            <a:xfrm>
              <a:off x="1506050" y="4357925"/>
              <a:ext cx="8950" cy="398725"/>
            </a:xfrm>
            <a:custGeom>
              <a:avLst/>
              <a:gdLst/>
              <a:ahLst/>
              <a:cxnLst/>
              <a:rect l="l" t="t" r="r" b="b"/>
              <a:pathLst>
                <a:path w="358" h="15949" extrusionOk="0">
                  <a:moveTo>
                    <a:pt x="181" y="1"/>
                  </a:moveTo>
                  <a:cubicBezTo>
                    <a:pt x="80" y="1"/>
                    <a:pt x="0" y="79"/>
                    <a:pt x="0" y="178"/>
                  </a:cubicBezTo>
                  <a:lnTo>
                    <a:pt x="0" y="15775"/>
                  </a:lnTo>
                  <a:cubicBezTo>
                    <a:pt x="0" y="15870"/>
                    <a:pt x="80" y="15949"/>
                    <a:pt x="181" y="15949"/>
                  </a:cubicBezTo>
                  <a:cubicBezTo>
                    <a:pt x="279" y="15949"/>
                    <a:pt x="358" y="15870"/>
                    <a:pt x="358" y="15775"/>
                  </a:cubicBezTo>
                  <a:lnTo>
                    <a:pt x="358" y="178"/>
                  </a:lnTo>
                  <a:cubicBezTo>
                    <a:pt x="358" y="79"/>
                    <a:pt x="279" y="1"/>
                    <a:pt x="1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9;p33">
              <a:extLst>
                <a:ext uri="{FF2B5EF4-FFF2-40B4-BE49-F238E27FC236}">
                  <a16:creationId xmlns:a16="http://schemas.microsoft.com/office/drawing/2014/main" id="{746B7E9B-97D5-AC32-C12D-489952AB4E6B}"/>
                </a:ext>
              </a:extLst>
            </p:cNvPr>
            <p:cNvSpPr/>
            <p:nvPr/>
          </p:nvSpPr>
          <p:spPr>
            <a:xfrm>
              <a:off x="1620175" y="4357925"/>
              <a:ext cx="8975" cy="398725"/>
            </a:xfrm>
            <a:custGeom>
              <a:avLst/>
              <a:gdLst/>
              <a:ahLst/>
              <a:cxnLst/>
              <a:rect l="l" t="t" r="r" b="b"/>
              <a:pathLst>
                <a:path w="359" h="15949" extrusionOk="0">
                  <a:moveTo>
                    <a:pt x="178" y="1"/>
                  </a:moveTo>
                  <a:cubicBezTo>
                    <a:pt x="80" y="1"/>
                    <a:pt x="1" y="79"/>
                    <a:pt x="1" y="178"/>
                  </a:cubicBezTo>
                  <a:lnTo>
                    <a:pt x="1" y="15775"/>
                  </a:lnTo>
                  <a:cubicBezTo>
                    <a:pt x="1" y="15870"/>
                    <a:pt x="80" y="15949"/>
                    <a:pt x="178" y="15949"/>
                  </a:cubicBezTo>
                  <a:cubicBezTo>
                    <a:pt x="280" y="15949"/>
                    <a:pt x="358" y="15870"/>
                    <a:pt x="358" y="15775"/>
                  </a:cubicBezTo>
                  <a:lnTo>
                    <a:pt x="358" y="178"/>
                  </a:lnTo>
                  <a:cubicBezTo>
                    <a:pt x="358" y="79"/>
                    <a:pt x="280" y="1"/>
                    <a:pt x="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80;p33">
              <a:extLst>
                <a:ext uri="{FF2B5EF4-FFF2-40B4-BE49-F238E27FC236}">
                  <a16:creationId xmlns:a16="http://schemas.microsoft.com/office/drawing/2014/main" id="{9A43E078-9A75-D55A-4C7D-1C1DDF6BB580}"/>
                </a:ext>
              </a:extLst>
            </p:cNvPr>
            <p:cNvSpPr/>
            <p:nvPr/>
          </p:nvSpPr>
          <p:spPr>
            <a:xfrm>
              <a:off x="1848400" y="4331875"/>
              <a:ext cx="8950" cy="424775"/>
            </a:xfrm>
            <a:custGeom>
              <a:avLst/>
              <a:gdLst/>
              <a:ahLst/>
              <a:cxnLst/>
              <a:rect l="l" t="t" r="r" b="b"/>
              <a:pathLst>
                <a:path w="358" h="16991" extrusionOk="0">
                  <a:moveTo>
                    <a:pt x="176" y="0"/>
                  </a:moveTo>
                  <a:cubicBezTo>
                    <a:pt x="79" y="0"/>
                    <a:pt x="0" y="83"/>
                    <a:pt x="0" y="188"/>
                  </a:cubicBezTo>
                  <a:lnTo>
                    <a:pt x="0" y="16807"/>
                  </a:lnTo>
                  <a:cubicBezTo>
                    <a:pt x="0" y="16908"/>
                    <a:pt x="79" y="16991"/>
                    <a:pt x="176" y="16991"/>
                  </a:cubicBezTo>
                  <a:cubicBezTo>
                    <a:pt x="278" y="16991"/>
                    <a:pt x="357" y="16908"/>
                    <a:pt x="357" y="16807"/>
                  </a:cubicBezTo>
                  <a:lnTo>
                    <a:pt x="357" y="188"/>
                  </a:lnTo>
                  <a:cubicBezTo>
                    <a:pt x="357" y="83"/>
                    <a:pt x="278"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81;p33">
              <a:extLst>
                <a:ext uri="{FF2B5EF4-FFF2-40B4-BE49-F238E27FC236}">
                  <a16:creationId xmlns:a16="http://schemas.microsoft.com/office/drawing/2014/main" id="{F75A2A17-562D-09E8-ECB8-0D22650435C9}"/>
                </a:ext>
              </a:extLst>
            </p:cNvPr>
            <p:cNvSpPr/>
            <p:nvPr/>
          </p:nvSpPr>
          <p:spPr>
            <a:xfrm>
              <a:off x="1734225" y="4346175"/>
              <a:ext cx="8975" cy="410475"/>
            </a:xfrm>
            <a:custGeom>
              <a:avLst/>
              <a:gdLst/>
              <a:ahLst/>
              <a:cxnLst/>
              <a:rect l="l" t="t" r="r" b="b"/>
              <a:pathLst>
                <a:path w="359" h="16419" extrusionOk="0">
                  <a:moveTo>
                    <a:pt x="181" y="0"/>
                  </a:moveTo>
                  <a:cubicBezTo>
                    <a:pt x="80" y="0"/>
                    <a:pt x="1" y="83"/>
                    <a:pt x="1" y="184"/>
                  </a:cubicBezTo>
                  <a:lnTo>
                    <a:pt x="1" y="16238"/>
                  </a:lnTo>
                  <a:cubicBezTo>
                    <a:pt x="1" y="16340"/>
                    <a:pt x="80" y="16419"/>
                    <a:pt x="181" y="16419"/>
                  </a:cubicBezTo>
                  <a:cubicBezTo>
                    <a:pt x="280" y="16419"/>
                    <a:pt x="358" y="16340"/>
                    <a:pt x="358" y="16238"/>
                  </a:cubicBezTo>
                  <a:lnTo>
                    <a:pt x="358" y="184"/>
                  </a:lnTo>
                  <a:cubicBezTo>
                    <a:pt x="358" y="83"/>
                    <a:pt x="280"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82;p33">
              <a:extLst>
                <a:ext uri="{FF2B5EF4-FFF2-40B4-BE49-F238E27FC236}">
                  <a16:creationId xmlns:a16="http://schemas.microsoft.com/office/drawing/2014/main" id="{615F446E-2464-4E81-97C7-7B4595D29C91}"/>
                </a:ext>
              </a:extLst>
            </p:cNvPr>
            <p:cNvSpPr/>
            <p:nvPr/>
          </p:nvSpPr>
          <p:spPr>
            <a:xfrm>
              <a:off x="1271075" y="4438275"/>
              <a:ext cx="680675" cy="9550"/>
            </a:xfrm>
            <a:custGeom>
              <a:avLst/>
              <a:gdLst/>
              <a:ahLst/>
              <a:cxnLst/>
              <a:rect l="l" t="t" r="r" b="b"/>
              <a:pathLst>
                <a:path w="27227" h="382" extrusionOk="0">
                  <a:moveTo>
                    <a:pt x="178" y="1"/>
                  </a:moveTo>
                  <a:cubicBezTo>
                    <a:pt x="80" y="1"/>
                    <a:pt x="1" y="84"/>
                    <a:pt x="1" y="193"/>
                  </a:cubicBezTo>
                  <a:cubicBezTo>
                    <a:pt x="1" y="298"/>
                    <a:pt x="80" y="381"/>
                    <a:pt x="178" y="381"/>
                  </a:cubicBezTo>
                  <a:lnTo>
                    <a:pt x="27045" y="381"/>
                  </a:lnTo>
                  <a:cubicBezTo>
                    <a:pt x="27143" y="381"/>
                    <a:pt x="27226" y="298"/>
                    <a:pt x="27226" y="193"/>
                  </a:cubicBezTo>
                  <a:cubicBezTo>
                    <a:pt x="27226" y="84"/>
                    <a:pt x="27143" y="1"/>
                    <a:pt x="270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83;p33">
              <a:extLst>
                <a:ext uri="{FF2B5EF4-FFF2-40B4-BE49-F238E27FC236}">
                  <a16:creationId xmlns:a16="http://schemas.microsoft.com/office/drawing/2014/main" id="{C41E4633-8737-0C65-F30F-3C44A45F0243}"/>
                </a:ext>
              </a:extLst>
            </p:cNvPr>
            <p:cNvSpPr/>
            <p:nvPr/>
          </p:nvSpPr>
          <p:spPr>
            <a:xfrm>
              <a:off x="1265050" y="4579725"/>
              <a:ext cx="649600" cy="9625"/>
            </a:xfrm>
            <a:custGeom>
              <a:avLst/>
              <a:gdLst/>
              <a:ahLst/>
              <a:cxnLst/>
              <a:rect l="l" t="t" r="r" b="b"/>
              <a:pathLst>
                <a:path w="25984" h="385" extrusionOk="0">
                  <a:moveTo>
                    <a:pt x="181" y="1"/>
                  </a:moveTo>
                  <a:cubicBezTo>
                    <a:pt x="83" y="1"/>
                    <a:pt x="0" y="87"/>
                    <a:pt x="0" y="192"/>
                  </a:cubicBezTo>
                  <a:cubicBezTo>
                    <a:pt x="0" y="298"/>
                    <a:pt x="83" y="385"/>
                    <a:pt x="181" y="385"/>
                  </a:cubicBezTo>
                  <a:lnTo>
                    <a:pt x="25803" y="385"/>
                  </a:lnTo>
                  <a:cubicBezTo>
                    <a:pt x="25904" y="385"/>
                    <a:pt x="25984" y="298"/>
                    <a:pt x="25984" y="192"/>
                  </a:cubicBezTo>
                  <a:cubicBezTo>
                    <a:pt x="25984" y="87"/>
                    <a:pt x="25904" y="1"/>
                    <a:pt x="25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84;p33">
              <a:extLst>
                <a:ext uri="{FF2B5EF4-FFF2-40B4-BE49-F238E27FC236}">
                  <a16:creationId xmlns:a16="http://schemas.microsoft.com/office/drawing/2014/main" id="{45212B07-7834-0290-3B46-3F8D73D97795}"/>
                </a:ext>
              </a:extLst>
            </p:cNvPr>
            <p:cNvSpPr/>
            <p:nvPr/>
          </p:nvSpPr>
          <p:spPr>
            <a:xfrm>
              <a:off x="1199675" y="3388450"/>
              <a:ext cx="44975" cy="124125"/>
            </a:xfrm>
            <a:custGeom>
              <a:avLst/>
              <a:gdLst/>
              <a:ahLst/>
              <a:cxnLst/>
              <a:rect l="l" t="t" r="r" b="b"/>
              <a:pathLst>
                <a:path w="1799" h="4965" extrusionOk="0">
                  <a:moveTo>
                    <a:pt x="391" y="0"/>
                  </a:moveTo>
                  <a:cubicBezTo>
                    <a:pt x="364" y="0"/>
                    <a:pt x="336" y="3"/>
                    <a:pt x="308" y="10"/>
                  </a:cubicBezTo>
                  <a:cubicBezTo>
                    <a:pt x="120" y="55"/>
                    <a:pt x="0" y="248"/>
                    <a:pt x="45" y="439"/>
                  </a:cubicBezTo>
                  <a:lnTo>
                    <a:pt x="1065" y="4693"/>
                  </a:lnTo>
                  <a:cubicBezTo>
                    <a:pt x="1102" y="4855"/>
                    <a:pt x="1249" y="4964"/>
                    <a:pt x="1411" y="4964"/>
                  </a:cubicBezTo>
                  <a:cubicBezTo>
                    <a:pt x="1437" y="4964"/>
                    <a:pt x="1464" y="4964"/>
                    <a:pt x="1494" y="4956"/>
                  </a:cubicBezTo>
                  <a:cubicBezTo>
                    <a:pt x="1682" y="4911"/>
                    <a:pt x="1799" y="4719"/>
                    <a:pt x="1754" y="4527"/>
                  </a:cubicBezTo>
                  <a:lnTo>
                    <a:pt x="737" y="274"/>
                  </a:lnTo>
                  <a:cubicBezTo>
                    <a:pt x="699" y="109"/>
                    <a:pt x="553"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5;p33">
              <a:extLst>
                <a:ext uri="{FF2B5EF4-FFF2-40B4-BE49-F238E27FC236}">
                  <a16:creationId xmlns:a16="http://schemas.microsoft.com/office/drawing/2014/main" id="{2952FEC0-8C31-A181-A7F9-208FBBCD950F}"/>
                </a:ext>
              </a:extLst>
            </p:cNvPr>
            <p:cNvSpPr/>
            <p:nvPr/>
          </p:nvSpPr>
          <p:spPr>
            <a:xfrm>
              <a:off x="921575" y="3627375"/>
              <a:ext cx="118525" cy="68875"/>
            </a:xfrm>
            <a:custGeom>
              <a:avLst/>
              <a:gdLst/>
              <a:ahLst/>
              <a:cxnLst/>
              <a:rect l="l" t="t" r="r" b="b"/>
              <a:pathLst>
                <a:path w="4741" h="2755" extrusionOk="0">
                  <a:moveTo>
                    <a:pt x="406" y="0"/>
                  </a:moveTo>
                  <a:cubicBezTo>
                    <a:pt x="279" y="0"/>
                    <a:pt x="154" y="70"/>
                    <a:pt x="91" y="190"/>
                  </a:cubicBezTo>
                  <a:cubicBezTo>
                    <a:pt x="1" y="367"/>
                    <a:pt x="69" y="582"/>
                    <a:pt x="242" y="673"/>
                  </a:cubicBezTo>
                  <a:lnTo>
                    <a:pt x="4168" y="2713"/>
                  </a:lnTo>
                  <a:cubicBezTo>
                    <a:pt x="4221" y="2739"/>
                    <a:pt x="4277" y="2754"/>
                    <a:pt x="4334" y="2754"/>
                  </a:cubicBezTo>
                  <a:cubicBezTo>
                    <a:pt x="4462" y="2754"/>
                    <a:pt x="4586" y="2683"/>
                    <a:pt x="4650" y="2562"/>
                  </a:cubicBezTo>
                  <a:cubicBezTo>
                    <a:pt x="4740" y="2389"/>
                    <a:pt x="4672" y="2174"/>
                    <a:pt x="4495" y="2084"/>
                  </a:cubicBezTo>
                  <a:lnTo>
                    <a:pt x="569" y="40"/>
                  </a:lnTo>
                  <a:cubicBezTo>
                    <a:pt x="517" y="13"/>
                    <a:pt x="461" y="0"/>
                    <a:pt x="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6;p33">
              <a:extLst>
                <a:ext uri="{FF2B5EF4-FFF2-40B4-BE49-F238E27FC236}">
                  <a16:creationId xmlns:a16="http://schemas.microsoft.com/office/drawing/2014/main" id="{20A5A0DD-4847-38FB-ECB2-64E092FC37EA}"/>
                </a:ext>
              </a:extLst>
            </p:cNvPr>
            <p:cNvSpPr/>
            <p:nvPr/>
          </p:nvSpPr>
          <p:spPr>
            <a:xfrm>
              <a:off x="1490325" y="3475725"/>
              <a:ext cx="85000" cy="104400"/>
            </a:xfrm>
            <a:custGeom>
              <a:avLst/>
              <a:gdLst/>
              <a:ahLst/>
              <a:cxnLst/>
              <a:rect l="l" t="t" r="r" b="b"/>
              <a:pathLst>
                <a:path w="3400" h="4176" extrusionOk="0">
                  <a:moveTo>
                    <a:pt x="3000" y="0"/>
                  </a:moveTo>
                  <a:cubicBezTo>
                    <a:pt x="2892" y="0"/>
                    <a:pt x="2784" y="50"/>
                    <a:pt x="2715" y="144"/>
                  </a:cubicBezTo>
                  <a:lnTo>
                    <a:pt x="118" y="3607"/>
                  </a:lnTo>
                  <a:cubicBezTo>
                    <a:pt x="0" y="3765"/>
                    <a:pt x="31" y="3987"/>
                    <a:pt x="189" y="4104"/>
                  </a:cubicBezTo>
                  <a:cubicBezTo>
                    <a:pt x="253" y="4152"/>
                    <a:pt x="328" y="4175"/>
                    <a:pt x="400" y="4175"/>
                  </a:cubicBezTo>
                  <a:cubicBezTo>
                    <a:pt x="509" y="4175"/>
                    <a:pt x="615" y="4126"/>
                    <a:pt x="686" y="4032"/>
                  </a:cubicBezTo>
                  <a:lnTo>
                    <a:pt x="3283" y="570"/>
                  </a:lnTo>
                  <a:cubicBezTo>
                    <a:pt x="3400" y="412"/>
                    <a:pt x="3370" y="189"/>
                    <a:pt x="3212" y="73"/>
                  </a:cubicBezTo>
                  <a:cubicBezTo>
                    <a:pt x="3149" y="24"/>
                    <a:pt x="3075" y="0"/>
                    <a:pt x="3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TextBox 56">
            <a:extLst>
              <a:ext uri="{FF2B5EF4-FFF2-40B4-BE49-F238E27FC236}">
                <a16:creationId xmlns:a16="http://schemas.microsoft.com/office/drawing/2014/main" id="{7D6B9F4D-5A41-D570-A9CE-6B07691825F5}"/>
              </a:ext>
            </a:extLst>
          </p:cNvPr>
          <p:cNvSpPr txBox="1"/>
          <p:nvPr/>
        </p:nvSpPr>
        <p:spPr>
          <a:xfrm>
            <a:off x="1597537" y="2060559"/>
            <a:ext cx="4884997" cy="1446550"/>
          </a:xfrm>
          <a:prstGeom prst="rect">
            <a:avLst/>
          </a:prstGeom>
          <a:noFill/>
        </p:spPr>
        <p:txBody>
          <a:bodyPr wrap="square" rtlCol="0">
            <a:spAutoFit/>
          </a:bodyPr>
          <a:lstStyle/>
          <a:p>
            <a:r>
              <a:rPr lang="en-US" sz="4400" dirty="0">
                <a:solidFill>
                  <a:schemeClr val="bg1"/>
                </a:solidFill>
                <a:latin typeface="Patrick Hand" panose="00000500000000000000" pitchFamily="2" charset="0"/>
              </a:rPr>
              <a:t>Is there any shopping </a:t>
            </a:r>
            <a:r>
              <a:rPr lang="en-US" sz="4400" dirty="0" err="1">
                <a:solidFill>
                  <a:schemeClr val="bg1"/>
                </a:solidFill>
                <a:latin typeface="Patrick Hand" panose="00000500000000000000" pitchFamily="2" charset="0"/>
              </a:rPr>
              <a:t>centre</a:t>
            </a:r>
            <a:r>
              <a:rPr lang="en-US" sz="4400" dirty="0">
                <a:solidFill>
                  <a:schemeClr val="bg1"/>
                </a:solidFill>
                <a:latin typeface="Patrick Hand" panose="00000500000000000000" pitchFamily="2" charset="0"/>
              </a:rPr>
              <a:t> in your area?</a:t>
            </a:r>
          </a:p>
        </p:txBody>
      </p:sp>
    </p:spTree>
    <p:extLst>
      <p:ext uri="{BB962C8B-B14F-4D97-AF65-F5344CB8AC3E}">
        <p14:creationId xmlns:p14="http://schemas.microsoft.com/office/powerpoint/2010/main" val="2536691014"/>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72"/>
        <p:cNvGrpSpPr/>
        <p:nvPr/>
      </p:nvGrpSpPr>
      <p:grpSpPr>
        <a:xfrm>
          <a:off x="0" y="0"/>
          <a:ext cx="0" cy="0"/>
          <a:chOff x="0" y="0"/>
          <a:chExt cx="0" cy="0"/>
        </a:xfrm>
      </p:grpSpPr>
      <p:sp>
        <p:nvSpPr>
          <p:cNvPr id="373" name="Google Shape;373;p29"/>
          <p:cNvSpPr/>
          <p:nvPr/>
        </p:nvSpPr>
        <p:spPr>
          <a:xfrm>
            <a:off x="1073701" y="382676"/>
            <a:ext cx="5002972" cy="4378155"/>
          </a:xfrm>
          <a:custGeom>
            <a:avLst/>
            <a:gdLst/>
            <a:ahLst/>
            <a:cxnLst/>
            <a:rect l="l" t="t" r="r" b="b"/>
            <a:pathLst>
              <a:path w="89824" h="78613" extrusionOk="0">
                <a:moveTo>
                  <a:pt x="33875" y="0"/>
                </a:moveTo>
                <a:cubicBezTo>
                  <a:pt x="26186" y="0"/>
                  <a:pt x="16641" y="8485"/>
                  <a:pt x="16641" y="8485"/>
                </a:cubicBezTo>
                <a:cubicBezTo>
                  <a:pt x="16641" y="8485"/>
                  <a:pt x="7406" y="15780"/>
                  <a:pt x="5783" y="21000"/>
                </a:cubicBezTo>
                <a:cubicBezTo>
                  <a:pt x="3505" y="28309"/>
                  <a:pt x="7909" y="28816"/>
                  <a:pt x="11220" y="28816"/>
                </a:cubicBezTo>
                <a:cubicBezTo>
                  <a:pt x="11754" y="28816"/>
                  <a:pt x="12260" y="28803"/>
                  <a:pt x="12705" y="28803"/>
                </a:cubicBezTo>
                <a:cubicBezTo>
                  <a:pt x="13288" y="28803"/>
                  <a:pt x="13766" y="28826"/>
                  <a:pt x="14065" y="28931"/>
                </a:cubicBezTo>
                <a:cubicBezTo>
                  <a:pt x="16005" y="29617"/>
                  <a:pt x="0" y="49658"/>
                  <a:pt x="5391" y="59998"/>
                </a:cubicBezTo>
                <a:cubicBezTo>
                  <a:pt x="7832" y="64678"/>
                  <a:pt x="12158" y="66184"/>
                  <a:pt x="16614" y="66184"/>
                </a:cubicBezTo>
                <a:cubicBezTo>
                  <a:pt x="22001" y="66184"/>
                  <a:pt x="27578" y="63983"/>
                  <a:pt x="30244" y="62529"/>
                </a:cubicBezTo>
                <a:cubicBezTo>
                  <a:pt x="30625" y="62321"/>
                  <a:pt x="30930" y="62225"/>
                  <a:pt x="31174" y="62225"/>
                </a:cubicBezTo>
                <a:cubicBezTo>
                  <a:pt x="34046" y="62225"/>
                  <a:pt x="28323" y="75623"/>
                  <a:pt x="36338" y="78135"/>
                </a:cubicBezTo>
                <a:cubicBezTo>
                  <a:pt x="37390" y="78465"/>
                  <a:pt x="38463" y="78613"/>
                  <a:pt x="39541" y="78613"/>
                </a:cubicBezTo>
                <a:cubicBezTo>
                  <a:pt x="47372" y="78613"/>
                  <a:pt x="55453" y="70810"/>
                  <a:pt x="57655" y="68324"/>
                </a:cubicBezTo>
                <a:cubicBezTo>
                  <a:pt x="59027" y="66774"/>
                  <a:pt x="59953" y="66027"/>
                  <a:pt x="60717" y="66027"/>
                </a:cubicBezTo>
                <a:cubicBezTo>
                  <a:pt x="61857" y="66027"/>
                  <a:pt x="62635" y="67694"/>
                  <a:pt x="63998" y="70840"/>
                </a:cubicBezTo>
                <a:cubicBezTo>
                  <a:pt x="64575" y="72174"/>
                  <a:pt x="65617" y="72745"/>
                  <a:pt x="66946" y="72745"/>
                </a:cubicBezTo>
                <a:cubicBezTo>
                  <a:pt x="72967" y="72745"/>
                  <a:pt x="84897" y="61048"/>
                  <a:pt x="86399" y="55550"/>
                </a:cubicBezTo>
                <a:cubicBezTo>
                  <a:pt x="88236" y="48841"/>
                  <a:pt x="81751" y="49743"/>
                  <a:pt x="80582" y="49584"/>
                </a:cubicBezTo>
                <a:cubicBezTo>
                  <a:pt x="79409" y="49423"/>
                  <a:pt x="89369" y="41709"/>
                  <a:pt x="89685" y="30115"/>
                </a:cubicBezTo>
                <a:cubicBezTo>
                  <a:pt x="89823" y="25060"/>
                  <a:pt x="87261" y="23666"/>
                  <a:pt x="84010" y="23666"/>
                </a:cubicBezTo>
                <a:cubicBezTo>
                  <a:pt x="80008" y="23666"/>
                  <a:pt x="74965" y="25778"/>
                  <a:pt x="72632" y="25778"/>
                </a:cubicBezTo>
                <a:cubicBezTo>
                  <a:pt x="72513" y="25778"/>
                  <a:pt x="72402" y="25772"/>
                  <a:pt x="72298" y="25761"/>
                </a:cubicBezTo>
                <a:cubicBezTo>
                  <a:pt x="68478" y="25342"/>
                  <a:pt x="79604" y="16661"/>
                  <a:pt x="73872" y="7216"/>
                </a:cubicBezTo>
                <a:cubicBezTo>
                  <a:pt x="70807" y="2163"/>
                  <a:pt x="65705" y="58"/>
                  <a:pt x="60299" y="58"/>
                </a:cubicBezTo>
                <a:cubicBezTo>
                  <a:pt x="56154" y="58"/>
                  <a:pt x="51831" y="1295"/>
                  <a:pt x="48107" y="3389"/>
                </a:cubicBezTo>
                <a:cubicBezTo>
                  <a:pt x="44977" y="5150"/>
                  <a:pt x="43022" y="5807"/>
                  <a:pt x="41737" y="5807"/>
                </a:cubicBezTo>
                <a:cubicBezTo>
                  <a:pt x="38368" y="5807"/>
                  <a:pt x="39611" y="1288"/>
                  <a:pt x="36338" y="333"/>
                </a:cubicBezTo>
                <a:cubicBezTo>
                  <a:pt x="35550" y="104"/>
                  <a:pt x="34724" y="0"/>
                  <a:pt x="338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746;p35">
            <a:extLst>
              <a:ext uri="{FF2B5EF4-FFF2-40B4-BE49-F238E27FC236}">
                <a16:creationId xmlns:a16="http://schemas.microsoft.com/office/drawing/2014/main" id="{EE3A52DA-8A48-49B5-4558-2042868B3F29}"/>
              </a:ext>
            </a:extLst>
          </p:cNvPr>
          <p:cNvGrpSpPr/>
          <p:nvPr/>
        </p:nvGrpSpPr>
        <p:grpSpPr>
          <a:xfrm flipH="1">
            <a:off x="5336628" y="1434358"/>
            <a:ext cx="3743373" cy="3294917"/>
            <a:chOff x="419986" y="715559"/>
            <a:chExt cx="2135682" cy="2080851"/>
          </a:xfrm>
        </p:grpSpPr>
        <p:grpSp>
          <p:nvGrpSpPr>
            <p:cNvPr id="3" name="Google Shape;747;p35">
              <a:extLst>
                <a:ext uri="{FF2B5EF4-FFF2-40B4-BE49-F238E27FC236}">
                  <a16:creationId xmlns:a16="http://schemas.microsoft.com/office/drawing/2014/main" id="{08F98A28-AAAE-B9B2-CF55-18208264AC3C}"/>
                </a:ext>
              </a:extLst>
            </p:cNvPr>
            <p:cNvGrpSpPr/>
            <p:nvPr/>
          </p:nvGrpSpPr>
          <p:grpSpPr>
            <a:xfrm rot="-1732588">
              <a:off x="1927313" y="846702"/>
              <a:ext cx="417293" cy="383390"/>
              <a:chOff x="3959725" y="1826250"/>
              <a:chExt cx="1060075" cy="973950"/>
            </a:xfrm>
          </p:grpSpPr>
          <p:sp>
            <p:nvSpPr>
              <p:cNvPr id="40" name="Google Shape;748;p35">
                <a:extLst>
                  <a:ext uri="{FF2B5EF4-FFF2-40B4-BE49-F238E27FC236}">
                    <a16:creationId xmlns:a16="http://schemas.microsoft.com/office/drawing/2014/main" id="{045B9E0F-8098-EC1C-2871-CDEC45E6DCEB}"/>
                  </a:ext>
                </a:extLst>
              </p:cNvPr>
              <p:cNvSpPr/>
              <p:nvPr/>
            </p:nvSpPr>
            <p:spPr>
              <a:xfrm flipH="1">
                <a:off x="3960650" y="1826250"/>
                <a:ext cx="1059150" cy="969575"/>
              </a:xfrm>
              <a:custGeom>
                <a:avLst/>
                <a:gdLst/>
                <a:ahLst/>
                <a:cxnLst/>
                <a:rect l="l" t="t" r="r" b="b"/>
                <a:pathLst>
                  <a:path w="42366" h="38783" extrusionOk="0">
                    <a:moveTo>
                      <a:pt x="1651" y="0"/>
                    </a:moveTo>
                    <a:lnTo>
                      <a:pt x="1" y="37552"/>
                    </a:lnTo>
                    <a:lnTo>
                      <a:pt x="40702" y="38783"/>
                    </a:lnTo>
                    <a:lnTo>
                      <a:pt x="42366" y="1755"/>
                    </a:lnTo>
                    <a:lnTo>
                      <a:pt x="16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49;p35">
                <a:extLst>
                  <a:ext uri="{FF2B5EF4-FFF2-40B4-BE49-F238E27FC236}">
                    <a16:creationId xmlns:a16="http://schemas.microsoft.com/office/drawing/2014/main" id="{691859F1-91F0-1880-72F6-65E12316D7D3}"/>
                  </a:ext>
                </a:extLst>
              </p:cNvPr>
              <p:cNvSpPr/>
              <p:nvPr/>
            </p:nvSpPr>
            <p:spPr>
              <a:xfrm flipH="1">
                <a:off x="3959725" y="2062700"/>
                <a:ext cx="1041975" cy="73150"/>
              </a:xfrm>
              <a:custGeom>
                <a:avLst/>
                <a:gdLst/>
                <a:ahLst/>
                <a:cxnLst/>
                <a:rect l="l" t="t" r="r" b="b"/>
                <a:pathLst>
                  <a:path w="41679" h="2926" extrusionOk="0">
                    <a:moveTo>
                      <a:pt x="495" y="1"/>
                    </a:moveTo>
                    <a:cubicBezTo>
                      <a:pt x="239" y="1"/>
                      <a:pt x="26" y="200"/>
                      <a:pt x="11" y="457"/>
                    </a:cubicBezTo>
                    <a:cubicBezTo>
                      <a:pt x="0" y="711"/>
                      <a:pt x="185" y="924"/>
                      <a:pt x="431" y="957"/>
                    </a:cubicBezTo>
                    <a:cubicBezTo>
                      <a:pt x="442" y="957"/>
                      <a:pt x="456" y="961"/>
                      <a:pt x="467" y="961"/>
                    </a:cubicBezTo>
                    <a:lnTo>
                      <a:pt x="41161" y="2925"/>
                    </a:lnTo>
                    <a:cubicBezTo>
                      <a:pt x="41168" y="2926"/>
                      <a:pt x="41175" y="2926"/>
                      <a:pt x="41182" y="2926"/>
                    </a:cubicBezTo>
                    <a:cubicBezTo>
                      <a:pt x="41440" y="2926"/>
                      <a:pt x="41653" y="2727"/>
                      <a:pt x="41663" y="2470"/>
                    </a:cubicBezTo>
                    <a:cubicBezTo>
                      <a:pt x="41678" y="2205"/>
                      <a:pt x="41464" y="1985"/>
                      <a:pt x="41211" y="1967"/>
                    </a:cubicBezTo>
                    <a:lnTo>
                      <a:pt x="514" y="1"/>
                    </a:lnTo>
                    <a:cubicBezTo>
                      <a:pt x="508" y="1"/>
                      <a:pt x="501" y="1"/>
                      <a:pt x="495"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50;p35">
                <a:extLst>
                  <a:ext uri="{FF2B5EF4-FFF2-40B4-BE49-F238E27FC236}">
                    <a16:creationId xmlns:a16="http://schemas.microsoft.com/office/drawing/2014/main" id="{D0D45C60-A13D-250B-EC6B-8BC7358C8AD0}"/>
                  </a:ext>
                </a:extLst>
              </p:cNvPr>
              <p:cNvSpPr/>
              <p:nvPr/>
            </p:nvSpPr>
            <p:spPr>
              <a:xfrm flipH="1">
                <a:off x="4238575" y="1870250"/>
                <a:ext cx="487650" cy="425475"/>
              </a:xfrm>
              <a:custGeom>
                <a:avLst/>
                <a:gdLst/>
                <a:ahLst/>
                <a:cxnLst/>
                <a:rect l="l" t="t" r="r" b="b"/>
                <a:pathLst>
                  <a:path w="19506" h="17019" extrusionOk="0">
                    <a:moveTo>
                      <a:pt x="7213" y="958"/>
                    </a:moveTo>
                    <a:cubicBezTo>
                      <a:pt x="7236" y="958"/>
                      <a:pt x="7259" y="959"/>
                      <a:pt x="7281" y="961"/>
                    </a:cubicBezTo>
                    <a:cubicBezTo>
                      <a:pt x="8490" y="1117"/>
                      <a:pt x="9413" y="4968"/>
                      <a:pt x="9685" y="7652"/>
                    </a:cubicBezTo>
                    <a:cubicBezTo>
                      <a:pt x="9703" y="7841"/>
                      <a:pt x="9830" y="8000"/>
                      <a:pt x="10010" y="8058"/>
                    </a:cubicBezTo>
                    <a:cubicBezTo>
                      <a:pt x="10062" y="8075"/>
                      <a:pt x="10114" y="8083"/>
                      <a:pt x="10165" y="8083"/>
                    </a:cubicBezTo>
                    <a:cubicBezTo>
                      <a:pt x="10300" y="8083"/>
                      <a:pt x="10428" y="8025"/>
                      <a:pt x="10517" y="7921"/>
                    </a:cubicBezTo>
                    <a:cubicBezTo>
                      <a:pt x="12636" y="5542"/>
                      <a:pt x="15381" y="3032"/>
                      <a:pt x="16220" y="3032"/>
                    </a:cubicBezTo>
                    <a:cubicBezTo>
                      <a:pt x="16236" y="3032"/>
                      <a:pt x="16252" y="3033"/>
                      <a:pt x="16267" y="3035"/>
                    </a:cubicBezTo>
                    <a:cubicBezTo>
                      <a:pt x="16271" y="3042"/>
                      <a:pt x="16289" y="3079"/>
                      <a:pt x="16304" y="3158"/>
                    </a:cubicBezTo>
                    <a:cubicBezTo>
                      <a:pt x="16556" y="4707"/>
                      <a:pt x="12822" y="7392"/>
                      <a:pt x="10412" y="8720"/>
                    </a:cubicBezTo>
                    <a:cubicBezTo>
                      <a:pt x="10296" y="8781"/>
                      <a:pt x="10216" y="8886"/>
                      <a:pt x="10181" y="9010"/>
                    </a:cubicBezTo>
                    <a:cubicBezTo>
                      <a:pt x="10177" y="9006"/>
                      <a:pt x="10173" y="9002"/>
                      <a:pt x="10169" y="9002"/>
                    </a:cubicBezTo>
                    <a:cubicBezTo>
                      <a:pt x="8602" y="6578"/>
                      <a:pt x="6348" y="2391"/>
                      <a:pt x="6819" y="1178"/>
                    </a:cubicBezTo>
                    <a:cubicBezTo>
                      <a:pt x="6862" y="1066"/>
                      <a:pt x="6927" y="1008"/>
                      <a:pt x="7046" y="979"/>
                    </a:cubicBezTo>
                    <a:cubicBezTo>
                      <a:pt x="7104" y="964"/>
                      <a:pt x="7159" y="958"/>
                      <a:pt x="7213" y="958"/>
                    </a:cubicBezTo>
                    <a:close/>
                    <a:moveTo>
                      <a:pt x="2367" y="4641"/>
                    </a:moveTo>
                    <a:cubicBezTo>
                      <a:pt x="2420" y="4641"/>
                      <a:pt x="2479" y="4644"/>
                      <a:pt x="2545" y="4652"/>
                    </a:cubicBezTo>
                    <a:cubicBezTo>
                      <a:pt x="4108" y="4855"/>
                      <a:pt x="6981" y="7294"/>
                      <a:pt x="8649" y="8868"/>
                    </a:cubicBezTo>
                    <a:cubicBezTo>
                      <a:pt x="8505" y="8930"/>
                      <a:pt x="8342" y="8995"/>
                      <a:pt x="8172" y="9067"/>
                    </a:cubicBezTo>
                    <a:cubicBezTo>
                      <a:pt x="8175" y="8861"/>
                      <a:pt x="8045" y="8673"/>
                      <a:pt x="7846" y="8604"/>
                    </a:cubicBezTo>
                    <a:cubicBezTo>
                      <a:pt x="5519" y="7829"/>
                      <a:pt x="2107" y="6263"/>
                      <a:pt x="1803" y="5199"/>
                    </a:cubicBezTo>
                    <a:cubicBezTo>
                      <a:pt x="1778" y="5098"/>
                      <a:pt x="1766" y="4982"/>
                      <a:pt x="1900" y="4823"/>
                    </a:cubicBezTo>
                    <a:cubicBezTo>
                      <a:pt x="1970" y="4740"/>
                      <a:pt x="2089" y="4641"/>
                      <a:pt x="2367" y="4641"/>
                    </a:cubicBezTo>
                    <a:close/>
                    <a:moveTo>
                      <a:pt x="6718" y="9513"/>
                    </a:moveTo>
                    <a:cubicBezTo>
                      <a:pt x="6832" y="9513"/>
                      <a:pt x="6944" y="9514"/>
                      <a:pt x="7054" y="9516"/>
                    </a:cubicBezTo>
                    <a:cubicBezTo>
                      <a:pt x="5105" y="10279"/>
                      <a:pt x="2533" y="11172"/>
                      <a:pt x="1356" y="11172"/>
                    </a:cubicBezTo>
                    <a:cubicBezTo>
                      <a:pt x="1276" y="11172"/>
                      <a:pt x="1203" y="11168"/>
                      <a:pt x="1137" y="11159"/>
                    </a:cubicBezTo>
                    <a:cubicBezTo>
                      <a:pt x="1021" y="11145"/>
                      <a:pt x="985" y="11119"/>
                      <a:pt x="981" y="11119"/>
                    </a:cubicBezTo>
                    <a:cubicBezTo>
                      <a:pt x="1422" y="9909"/>
                      <a:pt x="4417" y="9513"/>
                      <a:pt x="6718" y="9513"/>
                    </a:cubicBezTo>
                    <a:close/>
                    <a:moveTo>
                      <a:pt x="11168" y="9610"/>
                    </a:moveTo>
                    <a:cubicBezTo>
                      <a:pt x="11946" y="9610"/>
                      <a:pt x="13491" y="9636"/>
                      <a:pt x="14971" y="9827"/>
                    </a:cubicBezTo>
                    <a:cubicBezTo>
                      <a:pt x="17690" y="10174"/>
                      <a:pt x="18258" y="10815"/>
                      <a:pt x="18377" y="11076"/>
                    </a:cubicBezTo>
                    <a:cubicBezTo>
                      <a:pt x="18413" y="11152"/>
                      <a:pt x="18518" y="11383"/>
                      <a:pt x="18199" y="11868"/>
                    </a:cubicBezTo>
                    <a:cubicBezTo>
                      <a:pt x="18073" y="12064"/>
                      <a:pt x="17808" y="12163"/>
                      <a:pt x="17412" y="12163"/>
                    </a:cubicBezTo>
                    <a:cubicBezTo>
                      <a:pt x="17287" y="12163"/>
                      <a:pt x="17149" y="12153"/>
                      <a:pt x="16998" y="12133"/>
                    </a:cubicBezTo>
                    <a:cubicBezTo>
                      <a:pt x="15272" y="11912"/>
                      <a:pt x="12638" y="10478"/>
                      <a:pt x="11168" y="9610"/>
                    </a:cubicBezTo>
                    <a:close/>
                    <a:moveTo>
                      <a:pt x="10398" y="10642"/>
                    </a:moveTo>
                    <a:lnTo>
                      <a:pt x="10398" y="10642"/>
                    </a:lnTo>
                    <a:cubicBezTo>
                      <a:pt x="12182" y="12589"/>
                      <a:pt x="13695" y="14706"/>
                      <a:pt x="13463" y="15292"/>
                    </a:cubicBezTo>
                    <a:cubicBezTo>
                      <a:pt x="13437" y="15353"/>
                      <a:pt x="13285" y="15397"/>
                      <a:pt x="13075" y="15400"/>
                    </a:cubicBezTo>
                    <a:cubicBezTo>
                      <a:pt x="13059" y="15401"/>
                      <a:pt x="13043" y="15401"/>
                      <a:pt x="13028" y="15401"/>
                    </a:cubicBezTo>
                    <a:cubicBezTo>
                      <a:pt x="11258" y="15401"/>
                      <a:pt x="10623" y="12615"/>
                      <a:pt x="10398" y="10642"/>
                    </a:cubicBezTo>
                    <a:close/>
                    <a:moveTo>
                      <a:pt x="9217" y="9748"/>
                    </a:moveTo>
                    <a:lnTo>
                      <a:pt x="9217" y="9748"/>
                    </a:lnTo>
                    <a:cubicBezTo>
                      <a:pt x="8455" y="12415"/>
                      <a:pt x="6888" y="16063"/>
                      <a:pt x="5389" y="16063"/>
                    </a:cubicBezTo>
                    <a:cubicBezTo>
                      <a:pt x="5350" y="16063"/>
                      <a:pt x="5312" y="16060"/>
                      <a:pt x="5273" y="16055"/>
                    </a:cubicBezTo>
                    <a:cubicBezTo>
                      <a:pt x="5067" y="16030"/>
                      <a:pt x="4846" y="15925"/>
                      <a:pt x="4626" y="15748"/>
                    </a:cubicBezTo>
                    <a:cubicBezTo>
                      <a:pt x="4604" y="15730"/>
                      <a:pt x="4564" y="15701"/>
                      <a:pt x="4560" y="15585"/>
                    </a:cubicBezTo>
                    <a:cubicBezTo>
                      <a:pt x="4524" y="14445"/>
                      <a:pt x="7307" y="11492"/>
                      <a:pt x="9217" y="9748"/>
                    </a:cubicBezTo>
                    <a:close/>
                    <a:moveTo>
                      <a:pt x="7203" y="0"/>
                    </a:moveTo>
                    <a:cubicBezTo>
                      <a:pt x="7072" y="0"/>
                      <a:pt x="6940" y="17"/>
                      <a:pt x="6807" y="53"/>
                    </a:cubicBezTo>
                    <a:cubicBezTo>
                      <a:pt x="6388" y="158"/>
                      <a:pt x="6084" y="430"/>
                      <a:pt x="5925" y="831"/>
                    </a:cubicBezTo>
                    <a:cubicBezTo>
                      <a:pt x="5439" y="2076"/>
                      <a:pt x="6587" y="4667"/>
                      <a:pt x="7712" y="6740"/>
                    </a:cubicBezTo>
                    <a:cubicBezTo>
                      <a:pt x="6117" y="5384"/>
                      <a:pt x="4076" y="3886"/>
                      <a:pt x="2664" y="3704"/>
                    </a:cubicBezTo>
                    <a:cubicBezTo>
                      <a:pt x="2559" y="3690"/>
                      <a:pt x="2459" y="3684"/>
                      <a:pt x="2364" y="3684"/>
                    </a:cubicBezTo>
                    <a:cubicBezTo>
                      <a:pt x="1745" y="3684"/>
                      <a:pt x="1374" y="3959"/>
                      <a:pt x="1166" y="4208"/>
                    </a:cubicBezTo>
                    <a:cubicBezTo>
                      <a:pt x="854" y="4584"/>
                      <a:pt x="757" y="5015"/>
                      <a:pt x="884" y="5459"/>
                    </a:cubicBezTo>
                    <a:cubicBezTo>
                      <a:pt x="1231" y="6679"/>
                      <a:pt x="3377" y="7837"/>
                      <a:pt x="5175" y="8611"/>
                    </a:cubicBezTo>
                    <a:cubicBezTo>
                      <a:pt x="3164" y="8756"/>
                      <a:pt x="637" y="9256"/>
                      <a:pt x="131" y="10819"/>
                    </a:cubicBezTo>
                    <a:cubicBezTo>
                      <a:pt x="1" y="11221"/>
                      <a:pt x="98" y="11499"/>
                      <a:pt x="200" y="11662"/>
                    </a:cubicBezTo>
                    <a:cubicBezTo>
                      <a:pt x="355" y="11908"/>
                      <a:pt x="630" y="12060"/>
                      <a:pt x="1018" y="12107"/>
                    </a:cubicBezTo>
                    <a:cubicBezTo>
                      <a:pt x="1112" y="12119"/>
                      <a:pt x="1216" y="12125"/>
                      <a:pt x="1328" y="12125"/>
                    </a:cubicBezTo>
                    <a:cubicBezTo>
                      <a:pt x="2659" y="12125"/>
                      <a:pt x="5125" y="11287"/>
                      <a:pt x="6977" y="10577"/>
                    </a:cubicBezTo>
                    <a:lnTo>
                      <a:pt x="6977" y="10577"/>
                    </a:lnTo>
                    <a:cubicBezTo>
                      <a:pt x="5436" y="12143"/>
                      <a:pt x="3565" y="14322"/>
                      <a:pt x="3602" y="15614"/>
                    </a:cubicBezTo>
                    <a:cubicBezTo>
                      <a:pt x="3612" y="15980"/>
                      <a:pt x="3760" y="16287"/>
                      <a:pt x="4032" y="16501"/>
                    </a:cubicBezTo>
                    <a:cubicBezTo>
                      <a:pt x="4390" y="16787"/>
                      <a:pt x="4766" y="16957"/>
                      <a:pt x="5154" y="17004"/>
                    </a:cubicBezTo>
                    <a:cubicBezTo>
                      <a:pt x="5233" y="17014"/>
                      <a:pt x="5311" y="17019"/>
                      <a:pt x="5389" y="17019"/>
                    </a:cubicBezTo>
                    <a:cubicBezTo>
                      <a:pt x="7314" y="17019"/>
                      <a:pt x="8777" y="13949"/>
                      <a:pt x="9586" y="11706"/>
                    </a:cubicBezTo>
                    <a:cubicBezTo>
                      <a:pt x="9927" y="13638"/>
                      <a:pt x="10745" y="16088"/>
                      <a:pt x="12699" y="16341"/>
                    </a:cubicBezTo>
                    <a:cubicBezTo>
                      <a:pt x="12807" y="16353"/>
                      <a:pt x="12918" y="16360"/>
                      <a:pt x="13031" y="16360"/>
                    </a:cubicBezTo>
                    <a:cubicBezTo>
                      <a:pt x="13054" y="16360"/>
                      <a:pt x="13077" y="16360"/>
                      <a:pt x="13100" y="16359"/>
                    </a:cubicBezTo>
                    <a:cubicBezTo>
                      <a:pt x="13907" y="16337"/>
                      <a:pt x="14226" y="15958"/>
                      <a:pt x="14349" y="15646"/>
                    </a:cubicBezTo>
                    <a:cubicBezTo>
                      <a:pt x="14740" y="14673"/>
                      <a:pt x="13538" y="12863"/>
                      <a:pt x="12275" y="11333"/>
                    </a:cubicBezTo>
                    <a:lnTo>
                      <a:pt x="12275" y="11333"/>
                    </a:lnTo>
                    <a:cubicBezTo>
                      <a:pt x="13741" y="12107"/>
                      <a:pt x="15522" y="12910"/>
                      <a:pt x="16878" y="13084"/>
                    </a:cubicBezTo>
                    <a:cubicBezTo>
                      <a:pt x="17063" y="13108"/>
                      <a:pt x="17237" y="13119"/>
                      <a:pt x="17401" y="13119"/>
                    </a:cubicBezTo>
                    <a:cubicBezTo>
                      <a:pt x="18146" y="13119"/>
                      <a:pt x="18682" y="12877"/>
                      <a:pt x="18999" y="12394"/>
                    </a:cubicBezTo>
                    <a:cubicBezTo>
                      <a:pt x="19506" y="11629"/>
                      <a:pt x="19415" y="11036"/>
                      <a:pt x="19249" y="10674"/>
                    </a:cubicBezTo>
                    <a:cubicBezTo>
                      <a:pt x="18833" y="9770"/>
                      <a:pt x="17476" y="9183"/>
                      <a:pt x="15095" y="8876"/>
                    </a:cubicBezTo>
                    <a:cubicBezTo>
                      <a:pt x="14124" y="8753"/>
                      <a:pt x="13147" y="8695"/>
                      <a:pt x="12355" y="8669"/>
                    </a:cubicBezTo>
                    <a:cubicBezTo>
                      <a:pt x="14363" y="7388"/>
                      <a:pt x="17573" y="4996"/>
                      <a:pt x="17248" y="3002"/>
                    </a:cubicBezTo>
                    <a:cubicBezTo>
                      <a:pt x="17125" y="2257"/>
                      <a:pt x="16608" y="2112"/>
                      <a:pt x="16390" y="2083"/>
                    </a:cubicBezTo>
                    <a:cubicBezTo>
                      <a:pt x="16350" y="2078"/>
                      <a:pt x="16309" y="2076"/>
                      <a:pt x="16266" y="2076"/>
                    </a:cubicBezTo>
                    <a:cubicBezTo>
                      <a:pt x="14841" y="2076"/>
                      <a:pt x="12024" y="4879"/>
                      <a:pt x="10506" y="6509"/>
                    </a:cubicBezTo>
                    <a:cubicBezTo>
                      <a:pt x="10202" y="4381"/>
                      <a:pt x="9362" y="263"/>
                      <a:pt x="7401" y="13"/>
                    </a:cubicBezTo>
                    <a:cubicBezTo>
                      <a:pt x="7336" y="4"/>
                      <a:pt x="7270" y="0"/>
                      <a:pt x="7203"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51;p35">
                <a:extLst>
                  <a:ext uri="{FF2B5EF4-FFF2-40B4-BE49-F238E27FC236}">
                    <a16:creationId xmlns:a16="http://schemas.microsoft.com/office/drawing/2014/main" id="{1A5855D7-A632-73D0-03A6-96FDF2AACC9C}"/>
                  </a:ext>
                </a:extLst>
              </p:cNvPr>
              <p:cNvSpPr/>
              <p:nvPr/>
            </p:nvSpPr>
            <p:spPr>
              <a:xfrm flipH="1">
                <a:off x="4454875" y="1836350"/>
                <a:ext cx="74050" cy="963850"/>
              </a:xfrm>
              <a:custGeom>
                <a:avLst/>
                <a:gdLst/>
                <a:ahLst/>
                <a:cxnLst/>
                <a:rect l="l" t="t" r="r" b="b"/>
                <a:pathLst>
                  <a:path w="2962" h="38554" extrusionOk="0">
                    <a:moveTo>
                      <a:pt x="2469" y="0"/>
                    </a:moveTo>
                    <a:cubicBezTo>
                      <a:pt x="2219" y="0"/>
                      <a:pt x="2006" y="198"/>
                      <a:pt x="1992" y="453"/>
                    </a:cubicBezTo>
                    <a:lnTo>
                      <a:pt x="12" y="38050"/>
                    </a:lnTo>
                    <a:cubicBezTo>
                      <a:pt x="1" y="38303"/>
                      <a:pt x="186" y="38520"/>
                      <a:pt x="432" y="38553"/>
                    </a:cubicBezTo>
                    <a:lnTo>
                      <a:pt x="468" y="38553"/>
                    </a:lnTo>
                    <a:cubicBezTo>
                      <a:pt x="477" y="38553"/>
                      <a:pt x="486" y="38553"/>
                      <a:pt x="495" y="38553"/>
                    </a:cubicBezTo>
                    <a:cubicBezTo>
                      <a:pt x="747" y="38553"/>
                      <a:pt x="957" y="38355"/>
                      <a:pt x="971" y="38100"/>
                    </a:cubicBezTo>
                    <a:lnTo>
                      <a:pt x="2950" y="505"/>
                    </a:lnTo>
                    <a:cubicBezTo>
                      <a:pt x="2962" y="240"/>
                      <a:pt x="2784" y="12"/>
                      <a:pt x="2494" y="1"/>
                    </a:cubicBezTo>
                    <a:cubicBezTo>
                      <a:pt x="2486" y="0"/>
                      <a:pt x="2477" y="0"/>
                      <a:pt x="2469"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752;p35">
              <a:extLst>
                <a:ext uri="{FF2B5EF4-FFF2-40B4-BE49-F238E27FC236}">
                  <a16:creationId xmlns:a16="http://schemas.microsoft.com/office/drawing/2014/main" id="{31406597-186C-0884-571C-536080093045}"/>
                </a:ext>
              </a:extLst>
            </p:cNvPr>
            <p:cNvGrpSpPr/>
            <p:nvPr/>
          </p:nvGrpSpPr>
          <p:grpSpPr>
            <a:xfrm>
              <a:off x="720100" y="715559"/>
              <a:ext cx="1835568" cy="2044937"/>
              <a:chOff x="2429900" y="3391909"/>
              <a:chExt cx="1835568" cy="2044937"/>
            </a:xfrm>
          </p:grpSpPr>
          <p:sp>
            <p:nvSpPr>
              <p:cNvPr id="14" name="Google Shape;753;p35">
                <a:extLst>
                  <a:ext uri="{FF2B5EF4-FFF2-40B4-BE49-F238E27FC236}">
                    <a16:creationId xmlns:a16="http://schemas.microsoft.com/office/drawing/2014/main" id="{C8ACED4B-6882-10F9-6C38-9F1C13F7C916}"/>
                  </a:ext>
                </a:extLst>
              </p:cNvPr>
              <p:cNvSpPr/>
              <p:nvPr/>
            </p:nvSpPr>
            <p:spPr>
              <a:xfrm>
                <a:off x="3085575" y="4030250"/>
                <a:ext cx="581299" cy="216455"/>
              </a:xfrm>
              <a:custGeom>
                <a:avLst/>
                <a:gdLst/>
                <a:ahLst/>
                <a:cxnLst/>
                <a:rect l="l" t="t" r="r" b="b"/>
                <a:pathLst>
                  <a:path w="13280" h="4945" extrusionOk="0">
                    <a:moveTo>
                      <a:pt x="7820" y="0"/>
                    </a:moveTo>
                    <a:cubicBezTo>
                      <a:pt x="7539" y="0"/>
                      <a:pt x="7253" y="14"/>
                      <a:pt x="6962" y="42"/>
                    </a:cubicBezTo>
                    <a:cubicBezTo>
                      <a:pt x="3473" y="383"/>
                      <a:pt x="991" y="1942"/>
                      <a:pt x="991" y="1942"/>
                    </a:cubicBezTo>
                    <a:cubicBezTo>
                      <a:pt x="1" y="2462"/>
                      <a:pt x="3269" y="4795"/>
                      <a:pt x="5992" y="4938"/>
                    </a:cubicBezTo>
                    <a:cubicBezTo>
                      <a:pt x="6078" y="4943"/>
                      <a:pt x="6165" y="4945"/>
                      <a:pt x="6253" y="4945"/>
                    </a:cubicBezTo>
                    <a:cubicBezTo>
                      <a:pt x="8941" y="4945"/>
                      <a:pt x="12403" y="2837"/>
                      <a:pt x="12852" y="2208"/>
                    </a:cubicBezTo>
                    <a:cubicBezTo>
                      <a:pt x="13279" y="1611"/>
                      <a:pt x="10904" y="0"/>
                      <a:pt x="78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54;p35">
                <a:extLst>
                  <a:ext uri="{FF2B5EF4-FFF2-40B4-BE49-F238E27FC236}">
                    <a16:creationId xmlns:a16="http://schemas.microsoft.com/office/drawing/2014/main" id="{FC2F6DC9-E90B-4EC8-F3C1-0B085A37B7A4}"/>
                  </a:ext>
                </a:extLst>
              </p:cNvPr>
              <p:cNvSpPr/>
              <p:nvPr/>
            </p:nvSpPr>
            <p:spPr>
              <a:xfrm>
                <a:off x="3016151" y="3391909"/>
                <a:ext cx="696377" cy="640217"/>
              </a:xfrm>
              <a:custGeom>
                <a:avLst/>
                <a:gdLst/>
                <a:ahLst/>
                <a:cxnLst/>
                <a:rect l="l" t="t" r="r" b="b"/>
                <a:pathLst>
                  <a:path w="15909" h="14626" extrusionOk="0">
                    <a:moveTo>
                      <a:pt x="11121" y="1"/>
                    </a:moveTo>
                    <a:cubicBezTo>
                      <a:pt x="9698" y="1"/>
                      <a:pt x="8323" y="1104"/>
                      <a:pt x="8323" y="1104"/>
                    </a:cubicBezTo>
                    <a:cubicBezTo>
                      <a:pt x="7161" y="514"/>
                      <a:pt x="6110" y="294"/>
                      <a:pt x="5210" y="294"/>
                    </a:cubicBezTo>
                    <a:cubicBezTo>
                      <a:pt x="3029" y="294"/>
                      <a:pt x="1736" y="1592"/>
                      <a:pt x="1910" y="2081"/>
                    </a:cubicBezTo>
                    <a:cubicBezTo>
                      <a:pt x="2007" y="2354"/>
                      <a:pt x="2381" y="2437"/>
                      <a:pt x="2795" y="2437"/>
                    </a:cubicBezTo>
                    <a:cubicBezTo>
                      <a:pt x="2907" y="2437"/>
                      <a:pt x="3021" y="2431"/>
                      <a:pt x="3133" y="2421"/>
                    </a:cubicBezTo>
                    <a:lnTo>
                      <a:pt x="3133" y="2421"/>
                    </a:lnTo>
                    <a:cubicBezTo>
                      <a:pt x="1819" y="2871"/>
                      <a:pt x="402" y="4083"/>
                      <a:pt x="729" y="4821"/>
                    </a:cubicBezTo>
                    <a:cubicBezTo>
                      <a:pt x="767" y="4908"/>
                      <a:pt x="848" y="4943"/>
                      <a:pt x="955" y="4943"/>
                    </a:cubicBezTo>
                    <a:cubicBezTo>
                      <a:pt x="1421" y="4943"/>
                      <a:pt x="2376" y="4273"/>
                      <a:pt x="2376" y="4273"/>
                    </a:cubicBezTo>
                    <a:lnTo>
                      <a:pt x="2376" y="4273"/>
                    </a:lnTo>
                    <a:cubicBezTo>
                      <a:pt x="1985" y="4705"/>
                      <a:pt x="0" y="6843"/>
                      <a:pt x="902" y="7599"/>
                    </a:cubicBezTo>
                    <a:cubicBezTo>
                      <a:pt x="966" y="7653"/>
                      <a:pt x="1033" y="7677"/>
                      <a:pt x="1102" y="7677"/>
                    </a:cubicBezTo>
                    <a:cubicBezTo>
                      <a:pt x="1585" y="7677"/>
                      <a:pt x="2163" y="6512"/>
                      <a:pt x="2329" y="6154"/>
                    </a:cubicBezTo>
                    <a:lnTo>
                      <a:pt x="2329" y="6154"/>
                    </a:lnTo>
                    <a:cubicBezTo>
                      <a:pt x="2082" y="6707"/>
                      <a:pt x="955" y="9298"/>
                      <a:pt x="1392" y="9717"/>
                    </a:cubicBezTo>
                    <a:cubicBezTo>
                      <a:pt x="1454" y="9775"/>
                      <a:pt x="1530" y="9801"/>
                      <a:pt x="1616" y="9801"/>
                    </a:cubicBezTo>
                    <a:cubicBezTo>
                      <a:pt x="2210" y="9801"/>
                      <a:pt x="3262" y="8563"/>
                      <a:pt x="3262" y="8562"/>
                    </a:cubicBezTo>
                    <a:lnTo>
                      <a:pt x="3262" y="8562"/>
                    </a:lnTo>
                    <a:cubicBezTo>
                      <a:pt x="3262" y="8563"/>
                      <a:pt x="1888" y="11994"/>
                      <a:pt x="2816" y="11994"/>
                    </a:cubicBezTo>
                    <a:cubicBezTo>
                      <a:pt x="2817" y="11994"/>
                      <a:pt x="2818" y="11994"/>
                      <a:pt x="2819" y="11994"/>
                    </a:cubicBezTo>
                    <a:cubicBezTo>
                      <a:pt x="3755" y="11987"/>
                      <a:pt x="4146" y="10530"/>
                      <a:pt x="4146" y="10530"/>
                    </a:cubicBezTo>
                    <a:lnTo>
                      <a:pt x="4146" y="10530"/>
                    </a:lnTo>
                    <a:cubicBezTo>
                      <a:pt x="4146" y="10530"/>
                      <a:pt x="3656" y="13822"/>
                      <a:pt x="4640" y="14030"/>
                    </a:cubicBezTo>
                    <a:cubicBezTo>
                      <a:pt x="4675" y="14037"/>
                      <a:pt x="4708" y="14041"/>
                      <a:pt x="4741" y="14041"/>
                    </a:cubicBezTo>
                    <a:cubicBezTo>
                      <a:pt x="5194" y="14041"/>
                      <a:pt x="5413" y="13348"/>
                      <a:pt x="5520" y="12673"/>
                    </a:cubicBezTo>
                    <a:lnTo>
                      <a:pt x="5520" y="12673"/>
                    </a:lnTo>
                    <a:cubicBezTo>
                      <a:pt x="5513" y="13574"/>
                      <a:pt x="5667" y="14626"/>
                      <a:pt x="6425" y="14626"/>
                    </a:cubicBezTo>
                    <a:cubicBezTo>
                      <a:pt x="6510" y="14626"/>
                      <a:pt x="6602" y="14613"/>
                      <a:pt x="6703" y="14585"/>
                    </a:cubicBezTo>
                    <a:cubicBezTo>
                      <a:pt x="8371" y="14115"/>
                      <a:pt x="8562" y="11388"/>
                      <a:pt x="8562" y="11388"/>
                    </a:cubicBezTo>
                    <a:cubicBezTo>
                      <a:pt x="8562" y="11388"/>
                      <a:pt x="9455" y="14237"/>
                      <a:pt x="10375" y="14237"/>
                    </a:cubicBezTo>
                    <a:cubicBezTo>
                      <a:pt x="10425" y="14237"/>
                      <a:pt x="10475" y="14228"/>
                      <a:pt x="10526" y="14210"/>
                    </a:cubicBezTo>
                    <a:cubicBezTo>
                      <a:pt x="11125" y="13996"/>
                      <a:pt x="11136" y="12971"/>
                      <a:pt x="11057" y="12218"/>
                    </a:cubicBezTo>
                    <a:lnTo>
                      <a:pt x="11057" y="12218"/>
                    </a:lnTo>
                    <a:cubicBezTo>
                      <a:pt x="11191" y="12834"/>
                      <a:pt x="11441" y="13567"/>
                      <a:pt x="11874" y="13567"/>
                    </a:cubicBezTo>
                    <a:cubicBezTo>
                      <a:pt x="11963" y="13567"/>
                      <a:pt x="12059" y="13536"/>
                      <a:pt x="12163" y="13468"/>
                    </a:cubicBezTo>
                    <a:cubicBezTo>
                      <a:pt x="13068" y="12873"/>
                      <a:pt x="12226" y="10689"/>
                      <a:pt x="12084" y="10342"/>
                    </a:cubicBezTo>
                    <a:lnTo>
                      <a:pt x="12084" y="10342"/>
                    </a:lnTo>
                    <a:cubicBezTo>
                      <a:pt x="12200" y="10617"/>
                      <a:pt x="12824" y="12014"/>
                      <a:pt x="13486" y="12014"/>
                    </a:cubicBezTo>
                    <a:cubicBezTo>
                      <a:pt x="13648" y="12014"/>
                      <a:pt x="13812" y="11931"/>
                      <a:pt x="13971" y="11728"/>
                    </a:cubicBezTo>
                    <a:cubicBezTo>
                      <a:pt x="14678" y="10828"/>
                      <a:pt x="13509" y="9144"/>
                      <a:pt x="13011" y="8505"/>
                    </a:cubicBezTo>
                    <a:lnTo>
                      <a:pt x="13011" y="8505"/>
                    </a:lnTo>
                    <a:cubicBezTo>
                      <a:pt x="13291" y="8819"/>
                      <a:pt x="13819" y="9312"/>
                      <a:pt x="14377" y="9312"/>
                    </a:cubicBezTo>
                    <a:cubicBezTo>
                      <a:pt x="14484" y="9312"/>
                      <a:pt x="14592" y="9294"/>
                      <a:pt x="14700" y="9254"/>
                    </a:cubicBezTo>
                    <a:cubicBezTo>
                      <a:pt x="15635" y="8900"/>
                      <a:pt x="13457" y="5849"/>
                      <a:pt x="13457" y="5849"/>
                    </a:cubicBezTo>
                    <a:lnTo>
                      <a:pt x="13457" y="5849"/>
                    </a:lnTo>
                    <a:cubicBezTo>
                      <a:pt x="13457" y="5849"/>
                      <a:pt x="14103" y="6291"/>
                      <a:pt x="14667" y="6291"/>
                    </a:cubicBezTo>
                    <a:cubicBezTo>
                      <a:pt x="14949" y="6291"/>
                      <a:pt x="15210" y="6181"/>
                      <a:pt x="15360" y="5849"/>
                    </a:cubicBezTo>
                    <a:cubicBezTo>
                      <a:pt x="15908" y="4647"/>
                      <a:pt x="12725" y="2854"/>
                      <a:pt x="12725" y="2854"/>
                    </a:cubicBezTo>
                    <a:lnTo>
                      <a:pt x="12725" y="2854"/>
                    </a:lnTo>
                    <a:cubicBezTo>
                      <a:pt x="12725" y="2854"/>
                      <a:pt x="13474" y="3034"/>
                      <a:pt x="14022" y="3034"/>
                    </a:cubicBezTo>
                    <a:cubicBezTo>
                      <a:pt x="14281" y="3034"/>
                      <a:pt x="14496" y="2994"/>
                      <a:pt x="14563" y="2874"/>
                    </a:cubicBezTo>
                    <a:cubicBezTo>
                      <a:pt x="14873" y="2326"/>
                      <a:pt x="13899" y="774"/>
                      <a:pt x="11864" y="113"/>
                    </a:cubicBezTo>
                    <a:cubicBezTo>
                      <a:pt x="11620" y="34"/>
                      <a:pt x="11370" y="1"/>
                      <a:pt x="1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55;p35">
                <a:extLst>
                  <a:ext uri="{FF2B5EF4-FFF2-40B4-BE49-F238E27FC236}">
                    <a16:creationId xmlns:a16="http://schemas.microsoft.com/office/drawing/2014/main" id="{89A9FD5A-8B79-912B-9116-88FF503E4106}"/>
                  </a:ext>
                </a:extLst>
              </p:cNvPr>
              <p:cNvSpPr/>
              <p:nvPr/>
            </p:nvSpPr>
            <p:spPr>
              <a:xfrm>
                <a:off x="2900941" y="3746426"/>
                <a:ext cx="948944" cy="1483275"/>
              </a:xfrm>
              <a:custGeom>
                <a:avLst/>
                <a:gdLst/>
                <a:ahLst/>
                <a:cxnLst/>
                <a:rect l="l" t="t" r="r" b="b"/>
                <a:pathLst>
                  <a:path w="21679" h="33886" extrusionOk="0">
                    <a:moveTo>
                      <a:pt x="9223" y="0"/>
                    </a:moveTo>
                    <a:cubicBezTo>
                      <a:pt x="8929" y="0"/>
                      <a:pt x="8719" y="61"/>
                      <a:pt x="8675" y="222"/>
                    </a:cubicBezTo>
                    <a:cubicBezTo>
                      <a:pt x="8675" y="222"/>
                      <a:pt x="9924" y="6720"/>
                      <a:pt x="9253" y="8184"/>
                    </a:cubicBezTo>
                    <a:cubicBezTo>
                      <a:pt x="8586" y="9645"/>
                      <a:pt x="2632" y="8971"/>
                      <a:pt x="1318" y="11820"/>
                    </a:cubicBezTo>
                    <a:cubicBezTo>
                      <a:pt x="1" y="14670"/>
                      <a:pt x="2013" y="33886"/>
                      <a:pt x="2013" y="33886"/>
                    </a:cubicBezTo>
                    <a:lnTo>
                      <a:pt x="19939" y="33886"/>
                    </a:lnTo>
                    <a:cubicBezTo>
                      <a:pt x="19939" y="33886"/>
                      <a:pt x="21678" y="9648"/>
                      <a:pt x="17587" y="9062"/>
                    </a:cubicBezTo>
                    <a:cubicBezTo>
                      <a:pt x="13492" y="8477"/>
                      <a:pt x="13230" y="9212"/>
                      <a:pt x="12859" y="7224"/>
                    </a:cubicBezTo>
                    <a:cubicBezTo>
                      <a:pt x="12487" y="5240"/>
                      <a:pt x="11861" y="589"/>
                      <a:pt x="11861" y="589"/>
                    </a:cubicBezTo>
                    <a:cubicBezTo>
                      <a:pt x="11861" y="589"/>
                      <a:pt x="10139" y="0"/>
                      <a:pt x="9223" y="0"/>
                    </a:cubicBezTo>
                    <a:close/>
                  </a:path>
                </a:pathLst>
              </a:custGeom>
              <a:solidFill>
                <a:srgbClr val="C24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6;p35">
                <a:extLst>
                  <a:ext uri="{FF2B5EF4-FFF2-40B4-BE49-F238E27FC236}">
                    <a16:creationId xmlns:a16="http://schemas.microsoft.com/office/drawing/2014/main" id="{361C7A04-6072-4AF9-CF28-4AAF6D4358DD}"/>
                  </a:ext>
                </a:extLst>
              </p:cNvPr>
              <p:cNvSpPr/>
              <p:nvPr/>
            </p:nvSpPr>
            <p:spPr>
              <a:xfrm>
                <a:off x="3181307" y="3533996"/>
                <a:ext cx="370841" cy="363662"/>
              </a:xfrm>
              <a:custGeom>
                <a:avLst/>
                <a:gdLst/>
                <a:ahLst/>
                <a:cxnLst/>
                <a:rect l="l" t="t" r="r" b="b"/>
                <a:pathLst>
                  <a:path w="8472" h="8308" extrusionOk="0">
                    <a:moveTo>
                      <a:pt x="5487" y="1"/>
                    </a:moveTo>
                    <a:cubicBezTo>
                      <a:pt x="4859" y="1"/>
                      <a:pt x="4184" y="184"/>
                      <a:pt x="3580" y="482"/>
                    </a:cubicBezTo>
                    <a:cubicBezTo>
                      <a:pt x="1" y="2246"/>
                      <a:pt x="3124" y="8308"/>
                      <a:pt x="5207" y="8308"/>
                    </a:cubicBezTo>
                    <a:cubicBezTo>
                      <a:pt x="5308" y="8308"/>
                      <a:pt x="5406" y="8294"/>
                      <a:pt x="5500" y="8264"/>
                    </a:cubicBezTo>
                    <a:cubicBezTo>
                      <a:pt x="8472" y="7349"/>
                      <a:pt x="7757" y="2672"/>
                      <a:pt x="7757" y="2672"/>
                    </a:cubicBezTo>
                    <a:cubicBezTo>
                      <a:pt x="7787" y="716"/>
                      <a:pt x="6728" y="1"/>
                      <a:pt x="5487" y="1"/>
                    </a:cubicBezTo>
                    <a:close/>
                  </a:path>
                </a:pathLst>
              </a:custGeom>
              <a:solidFill>
                <a:srgbClr val="C24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57;p35">
                <a:extLst>
                  <a:ext uri="{FF2B5EF4-FFF2-40B4-BE49-F238E27FC236}">
                    <a16:creationId xmlns:a16="http://schemas.microsoft.com/office/drawing/2014/main" id="{87F6A889-B549-BFB9-C817-7B09FBDC9333}"/>
                  </a:ext>
                </a:extLst>
              </p:cNvPr>
              <p:cNvSpPr/>
              <p:nvPr/>
            </p:nvSpPr>
            <p:spPr>
              <a:xfrm>
                <a:off x="3277957" y="3746426"/>
                <a:ext cx="175571" cy="247446"/>
              </a:xfrm>
              <a:custGeom>
                <a:avLst/>
                <a:gdLst/>
                <a:ahLst/>
                <a:cxnLst/>
                <a:rect l="l" t="t" r="r" b="b"/>
                <a:pathLst>
                  <a:path w="4011" h="5653" extrusionOk="0">
                    <a:moveTo>
                      <a:pt x="0" y="0"/>
                    </a:moveTo>
                    <a:cubicBezTo>
                      <a:pt x="1" y="1"/>
                      <a:pt x="508" y="2727"/>
                      <a:pt x="521" y="3112"/>
                    </a:cubicBezTo>
                    <a:cubicBezTo>
                      <a:pt x="521" y="3112"/>
                      <a:pt x="2357" y="5652"/>
                      <a:pt x="3164" y="5652"/>
                    </a:cubicBezTo>
                    <a:cubicBezTo>
                      <a:pt x="3224" y="5652"/>
                      <a:pt x="3279" y="5638"/>
                      <a:pt x="3327" y="5607"/>
                    </a:cubicBezTo>
                    <a:cubicBezTo>
                      <a:pt x="4010" y="5168"/>
                      <a:pt x="3633" y="3738"/>
                      <a:pt x="3633" y="3738"/>
                    </a:cubicBezTo>
                    <a:cubicBezTo>
                      <a:pt x="3633" y="3738"/>
                      <a:pt x="3551" y="3088"/>
                      <a:pt x="3465" y="2468"/>
                    </a:cubicBezTo>
                    <a:cubicBezTo>
                      <a:pt x="3465" y="2468"/>
                      <a:pt x="1127" y="2036"/>
                      <a:pt x="0" y="0"/>
                    </a:cubicBezTo>
                    <a:close/>
                  </a:path>
                </a:pathLst>
              </a:custGeom>
              <a:solidFill>
                <a:srgbClr val="9F3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58;p35">
                <a:extLst>
                  <a:ext uri="{FF2B5EF4-FFF2-40B4-BE49-F238E27FC236}">
                    <a16:creationId xmlns:a16="http://schemas.microsoft.com/office/drawing/2014/main" id="{3C49C213-53C2-6DD8-25AC-D30B223DC387}"/>
                  </a:ext>
                </a:extLst>
              </p:cNvPr>
              <p:cNvSpPr/>
              <p:nvPr/>
            </p:nvSpPr>
            <p:spPr>
              <a:xfrm>
                <a:off x="3239656" y="3485539"/>
                <a:ext cx="297872" cy="444947"/>
              </a:xfrm>
              <a:custGeom>
                <a:avLst/>
                <a:gdLst/>
                <a:ahLst/>
                <a:cxnLst/>
                <a:rect l="l" t="t" r="r" b="b"/>
                <a:pathLst>
                  <a:path w="6805" h="10165" extrusionOk="0">
                    <a:moveTo>
                      <a:pt x="2942" y="0"/>
                    </a:moveTo>
                    <a:cubicBezTo>
                      <a:pt x="1416" y="0"/>
                      <a:pt x="1" y="1707"/>
                      <a:pt x="290" y="3792"/>
                    </a:cubicBezTo>
                    <a:cubicBezTo>
                      <a:pt x="623" y="6178"/>
                      <a:pt x="1730" y="9848"/>
                      <a:pt x="4480" y="10158"/>
                    </a:cubicBezTo>
                    <a:cubicBezTo>
                      <a:pt x="4516" y="10162"/>
                      <a:pt x="4552" y="10164"/>
                      <a:pt x="4587" y="10164"/>
                    </a:cubicBezTo>
                    <a:cubicBezTo>
                      <a:pt x="6018" y="10164"/>
                      <a:pt x="6804" y="6882"/>
                      <a:pt x="6758" y="6441"/>
                    </a:cubicBezTo>
                    <a:cubicBezTo>
                      <a:pt x="6746" y="6334"/>
                      <a:pt x="6715" y="6289"/>
                      <a:pt x="6668" y="6289"/>
                    </a:cubicBezTo>
                    <a:cubicBezTo>
                      <a:pt x="6515" y="6289"/>
                      <a:pt x="6196" y="6777"/>
                      <a:pt x="5852" y="7179"/>
                    </a:cubicBezTo>
                    <a:cubicBezTo>
                      <a:pt x="5793" y="7248"/>
                      <a:pt x="5752" y="7278"/>
                      <a:pt x="5723" y="7278"/>
                    </a:cubicBezTo>
                    <a:cubicBezTo>
                      <a:pt x="5534" y="7278"/>
                      <a:pt x="5791" y="6084"/>
                      <a:pt x="4814" y="6084"/>
                    </a:cubicBezTo>
                    <a:cubicBezTo>
                      <a:pt x="4773" y="6084"/>
                      <a:pt x="4730" y="6086"/>
                      <a:pt x="4684" y="6090"/>
                    </a:cubicBezTo>
                    <a:cubicBezTo>
                      <a:pt x="3521" y="6200"/>
                      <a:pt x="3788" y="7631"/>
                      <a:pt x="3019" y="7631"/>
                    </a:cubicBezTo>
                    <a:cubicBezTo>
                      <a:pt x="2931" y="7631"/>
                      <a:pt x="2829" y="7612"/>
                      <a:pt x="2710" y="7571"/>
                    </a:cubicBezTo>
                    <a:cubicBezTo>
                      <a:pt x="1553" y="7169"/>
                      <a:pt x="736" y="2849"/>
                      <a:pt x="1628" y="2253"/>
                    </a:cubicBezTo>
                    <a:cubicBezTo>
                      <a:pt x="1811" y="2130"/>
                      <a:pt x="1993" y="2083"/>
                      <a:pt x="2177" y="2083"/>
                    </a:cubicBezTo>
                    <a:cubicBezTo>
                      <a:pt x="2776" y="2083"/>
                      <a:pt x="3388" y="2585"/>
                      <a:pt x="4104" y="2585"/>
                    </a:cubicBezTo>
                    <a:cubicBezTo>
                      <a:pt x="4235" y="2585"/>
                      <a:pt x="4369" y="2569"/>
                      <a:pt x="4508" y="2529"/>
                    </a:cubicBezTo>
                    <a:cubicBezTo>
                      <a:pt x="5638" y="2206"/>
                      <a:pt x="5215" y="973"/>
                      <a:pt x="5215" y="973"/>
                    </a:cubicBezTo>
                    <a:cubicBezTo>
                      <a:pt x="5144" y="588"/>
                      <a:pt x="5345" y="701"/>
                      <a:pt x="3599" y="109"/>
                    </a:cubicBezTo>
                    <a:cubicBezTo>
                      <a:pt x="3381" y="35"/>
                      <a:pt x="3160" y="0"/>
                      <a:pt x="2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59;p35">
                <a:extLst>
                  <a:ext uri="{FF2B5EF4-FFF2-40B4-BE49-F238E27FC236}">
                    <a16:creationId xmlns:a16="http://schemas.microsoft.com/office/drawing/2014/main" id="{F61D3000-D985-6306-22DE-41D21A4FF441}"/>
                  </a:ext>
                </a:extLst>
              </p:cNvPr>
              <p:cNvSpPr/>
              <p:nvPr/>
            </p:nvSpPr>
            <p:spPr>
              <a:xfrm>
                <a:off x="3225780" y="3670655"/>
                <a:ext cx="64827" cy="83299"/>
              </a:xfrm>
              <a:custGeom>
                <a:avLst/>
                <a:gdLst/>
                <a:ahLst/>
                <a:cxnLst/>
                <a:rect l="l" t="t" r="r" b="b"/>
                <a:pathLst>
                  <a:path w="1481" h="1903" extrusionOk="0">
                    <a:moveTo>
                      <a:pt x="778" y="0"/>
                    </a:moveTo>
                    <a:cubicBezTo>
                      <a:pt x="693" y="0"/>
                      <a:pt x="601" y="35"/>
                      <a:pt x="505" y="122"/>
                    </a:cubicBezTo>
                    <a:cubicBezTo>
                      <a:pt x="0" y="574"/>
                      <a:pt x="157" y="1364"/>
                      <a:pt x="801" y="1813"/>
                    </a:cubicBezTo>
                    <a:cubicBezTo>
                      <a:pt x="889" y="1875"/>
                      <a:pt x="965" y="1902"/>
                      <a:pt x="1032" y="1902"/>
                    </a:cubicBezTo>
                    <a:cubicBezTo>
                      <a:pt x="1453" y="1902"/>
                      <a:pt x="1481" y="823"/>
                      <a:pt x="1386" y="632"/>
                    </a:cubicBezTo>
                    <a:cubicBezTo>
                      <a:pt x="1386" y="632"/>
                      <a:pt x="1141" y="0"/>
                      <a:pt x="778" y="0"/>
                    </a:cubicBezTo>
                    <a:close/>
                  </a:path>
                </a:pathLst>
              </a:custGeom>
              <a:solidFill>
                <a:srgbClr val="C24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60;p35">
                <a:extLst>
                  <a:ext uri="{FF2B5EF4-FFF2-40B4-BE49-F238E27FC236}">
                    <a16:creationId xmlns:a16="http://schemas.microsoft.com/office/drawing/2014/main" id="{588C1C72-E7F1-18A4-71B1-F3275EF0EE04}"/>
                  </a:ext>
                </a:extLst>
              </p:cNvPr>
              <p:cNvSpPr/>
              <p:nvPr/>
            </p:nvSpPr>
            <p:spPr>
              <a:xfrm>
                <a:off x="2922565" y="4123136"/>
                <a:ext cx="898124" cy="1313700"/>
              </a:xfrm>
              <a:custGeom>
                <a:avLst/>
                <a:gdLst/>
                <a:ahLst/>
                <a:cxnLst/>
                <a:rect l="l" t="t" r="r" b="b"/>
                <a:pathLst>
                  <a:path w="20518" h="30012" extrusionOk="0">
                    <a:moveTo>
                      <a:pt x="14117" y="1"/>
                    </a:moveTo>
                    <a:cubicBezTo>
                      <a:pt x="13523" y="1"/>
                      <a:pt x="13120" y="51"/>
                      <a:pt x="13120" y="51"/>
                    </a:cubicBezTo>
                    <a:cubicBezTo>
                      <a:pt x="13120" y="51"/>
                      <a:pt x="14475" y="4412"/>
                      <a:pt x="12766" y="4626"/>
                    </a:cubicBezTo>
                    <a:cubicBezTo>
                      <a:pt x="12555" y="4653"/>
                      <a:pt x="12352" y="4666"/>
                      <a:pt x="12158" y="4666"/>
                    </a:cubicBezTo>
                    <a:cubicBezTo>
                      <a:pt x="8547" y="4666"/>
                      <a:pt x="7860" y="266"/>
                      <a:pt x="7860" y="266"/>
                    </a:cubicBezTo>
                    <a:cubicBezTo>
                      <a:pt x="7860" y="266"/>
                      <a:pt x="7050" y="125"/>
                      <a:pt x="5983" y="125"/>
                    </a:cubicBezTo>
                    <a:cubicBezTo>
                      <a:pt x="4485" y="125"/>
                      <a:pt x="2481" y="404"/>
                      <a:pt x="1519" y="1747"/>
                    </a:cubicBezTo>
                    <a:cubicBezTo>
                      <a:pt x="0" y="3864"/>
                      <a:pt x="480" y="30012"/>
                      <a:pt x="480" y="30012"/>
                    </a:cubicBezTo>
                    <a:lnTo>
                      <a:pt x="20518" y="30012"/>
                    </a:lnTo>
                    <a:cubicBezTo>
                      <a:pt x="20518" y="30012"/>
                      <a:pt x="19946" y="4372"/>
                      <a:pt x="18672" y="1944"/>
                    </a:cubicBezTo>
                    <a:cubicBezTo>
                      <a:pt x="17787" y="259"/>
                      <a:pt x="15461" y="1"/>
                      <a:pt x="14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61;p35">
                <a:extLst>
                  <a:ext uri="{FF2B5EF4-FFF2-40B4-BE49-F238E27FC236}">
                    <a16:creationId xmlns:a16="http://schemas.microsoft.com/office/drawing/2014/main" id="{F4CC44B4-3DD1-1356-65D4-E8B0295A84B9}"/>
                  </a:ext>
                </a:extLst>
              </p:cNvPr>
              <p:cNvSpPr/>
              <p:nvPr/>
            </p:nvSpPr>
            <p:spPr>
              <a:xfrm>
                <a:off x="3842409" y="3767350"/>
                <a:ext cx="229674" cy="326193"/>
              </a:xfrm>
              <a:custGeom>
                <a:avLst/>
                <a:gdLst/>
                <a:ahLst/>
                <a:cxnLst/>
                <a:rect l="l" t="t" r="r" b="b"/>
                <a:pathLst>
                  <a:path w="5247" h="7452" extrusionOk="0">
                    <a:moveTo>
                      <a:pt x="4400" y="0"/>
                    </a:moveTo>
                    <a:cubicBezTo>
                      <a:pt x="4026" y="0"/>
                      <a:pt x="3898" y="1643"/>
                      <a:pt x="3227" y="1970"/>
                    </a:cubicBezTo>
                    <a:cubicBezTo>
                      <a:pt x="3227" y="1970"/>
                      <a:pt x="3769" y="1071"/>
                      <a:pt x="3602" y="639"/>
                    </a:cubicBezTo>
                    <a:cubicBezTo>
                      <a:pt x="3582" y="587"/>
                      <a:pt x="3560" y="563"/>
                      <a:pt x="3536" y="563"/>
                    </a:cubicBezTo>
                    <a:cubicBezTo>
                      <a:pt x="3359" y="563"/>
                      <a:pt x="3044" y="1786"/>
                      <a:pt x="2288" y="2300"/>
                    </a:cubicBezTo>
                    <a:cubicBezTo>
                      <a:pt x="1427" y="2886"/>
                      <a:pt x="0" y="3775"/>
                      <a:pt x="695" y="6767"/>
                    </a:cubicBezTo>
                    <a:lnTo>
                      <a:pt x="2989" y="7451"/>
                    </a:lnTo>
                    <a:cubicBezTo>
                      <a:pt x="2475" y="6627"/>
                      <a:pt x="2305" y="5180"/>
                      <a:pt x="2696" y="4227"/>
                    </a:cubicBezTo>
                    <a:cubicBezTo>
                      <a:pt x="3088" y="3271"/>
                      <a:pt x="5246" y="1637"/>
                      <a:pt x="5052" y="622"/>
                    </a:cubicBezTo>
                    <a:cubicBezTo>
                      <a:pt x="5009" y="392"/>
                      <a:pt x="4964" y="303"/>
                      <a:pt x="4917" y="303"/>
                    </a:cubicBezTo>
                    <a:cubicBezTo>
                      <a:pt x="4757" y="303"/>
                      <a:pt x="4573" y="1347"/>
                      <a:pt x="4354" y="1347"/>
                    </a:cubicBezTo>
                    <a:cubicBezTo>
                      <a:pt x="4354" y="1347"/>
                      <a:pt x="4926" y="292"/>
                      <a:pt x="4484" y="26"/>
                    </a:cubicBezTo>
                    <a:cubicBezTo>
                      <a:pt x="4455" y="9"/>
                      <a:pt x="4427" y="0"/>
                      <a:pt x="4400" y="0"/>
                    </a:cubicBezTo>
                    <a:close/>
                  </a:path>
                </a:pathLst>
              </a:custGeom>
              <a:solidFill>
                <a:srgbClr val="C24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62;p35">
                <a:extLst>
                  <a:ext uri="{FF2B5EF4-FFF2-40B4-BE49-F238E27FC236}">
                    <a16:creationId xmlns:a16="http://schemas.microsoft.com/office/drawing/2014/main" id="{BC695394-A7BA-AFE8-79A6-C0E609B81ADA}"/>
                  </a:ext>
                </a:extLst>
              </p:cNvPr>
              <p:cNvSpPr/>
              <p:nvPr/>
            </p:nvSpPr>
            <p:spPr>
              <a:xfrm>
                <a:off x="3634926" y="4060322"/>
                <a:ext cx="630543" cy="776393"/>
              </a:xfrm>
              <a:custGeom>
                <a:avLst/>
                <a:gdLst/>
                <a:ahLst/>
                <a:cxnLst/>
                <a:rect l="l" t="t" r="r" b="b"/>
                <a:pathLst>
                  <a:path w="14405" h="17737" extrusionOk="0">
                    <a:moveTo>
                      <a:pt x="8469" y="0"/>
                    </a:moveTo>
                    <a:cubicBezTo>
                      <a:pt x="7302" y="0"/>
                      <a:pt x="4869" y="1616"/>
                      <a:pt x="4869" y="1616"/>
                    </a:cubicBezTo>
                    <a:cubicBezTo>
                      <a:pt x="4332" y="2511"/>
                      <a:pt x="7539" y="7576"/>
                      <a:pt x="7917" y="9425"/>
                    </a:cubicBezTo>
                    <a:cubicBezTo>
                      <a:pt x="7959" y="9632"/>
                      <a:pt x="7941" y="9725"/>
                      <a:pt x="7872" y="9725"/>
                    </a:cubicBezTo>
                    <a:cubicBezTo>
                      <a:pt x="7263" y="9725"/>
                      <a:pt x="2685" y="2334"/>
                      <a:pt x="1636" y="2303"/>
                    </a:cubicBezTo>
                    <a:cubicBezTo>
                      <a:pt x="1633" y="2303"/>
                      <a:pt x="1630" y="2303"/>
                      <a:pt x="1628" y="2303"/>
                    </a:cubicBezTo>
                    <a:cubicBezTo>
                      <a:pt x="463" y="2303"/>
                      <a:pt x="0" y="9663"/>
                      <a:pt x="900" y="12465"/>
                    </a:cubicBezTo>
                    <a:cubicBezTo>
                      <a:pt x="1572" y="14554"/>
                      <a:pt x="6619" y="17737"/>
                      <a:pt x="9940" y="17737"/>
                    </a:cubicBezTo>
                    <a:cubicBezTo>
                      <a:pt x="11079" y="17737"/>
                      <a:pt x="12015" y="17362"/>
                      <a:pt x="12502" y="16441"/>
                    </a:cubicBezTo>
                    <a:cubicBezTo>
                      <a:pt x="14405" y="12833"/>
                      <a:pt x="9513" y="1405"/>
                      <a:pt x="9026" y="292"/>
                    </a:cubicBezTo>
                    <a:cubicBezTo>
                      <a:pt x="8936" y="85"/>
                      <a:pt x="8735" y="0"/>
                      <a:pt x="8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63;p35">
                <a:extLst>
                  <a:ext uri="{FF2B5EF4-FFF2-40B4-BE49-F238E27FC236}">
                    <a16:creationId xmlns:a16="http://schemas.microsoft.com/office/drawing/2014/main" id="{49C53B8B-156C-6A25-4C29-2BAD08E79C3E}"/>
                  </a:ext>
                </a:extLst>
              </p:cNvPr>
              <p:cNvSpPr/>
              <p:nvPr/>
            </p:nvSpPr>
            <p:spPr>
              <a:xfrm>
                <a:off x="2650910" y="3767350"/>
                <a:ext cx="229674" cy="326193"/>
              </a:xfrm>
              <a:custGeom>
                <a:avLst/>
                <a:gdLst/>
                <a:ahLst/>
                <a:cxnLst/>
                <a:rect l="l" t="t" r="r" b="b"/>
                <a:pathLst>
                  <a:path w="5247" h="7452" extrusionOk="0">
                    <a:moveTo>
                      <a:pt x="843" y="0"/>
                    </a:moveTo>
                    <a:cubicBezTo>
                      <a:pt x="817" y="0"/>
                      <a:pt x="789" y="9"/>
                      <a:pt x="760" y="26"/>
                    </a:cubicBezTo>
                    <a:cubicBezTo>
                      <a:pt x="317" y="292"/>
                      <a:pt x="889" y="1347"/>
                      <a:pt x="889" y="1347"/>
                    </a:cubicBezTo>
                    <a:cubicBezTo>
                      <a:pt x="670" y="1347"/>
                      <a:pt x="488" y="303"/>
                      <a:pt x="327" y="303"/>
                    </a:cubicBezTo>
                    <a:cubicBezTo>
                      <a:pt x="280" y="303"/>
                      <a:pt x="235" y="392"/>
                      <a:pt x="191" y="622"/>
                    </a:cubicBezTo>
                    <a:cubicBezTo>
                      <a:pt x="0" y="1637"/>
                      <a:pt x="2159" y="3271"/>
                      <a:pt x="2550" y="4227"/>
                    </a:cubicBezTo>
                    <a:cubicBezTo>
                      <a:pt x="2941" y="5180"/>
                      <a:pt x="2771" y="6627"/>
                      <a:pt x="2254" y="7451"/>
                    </a:cubicBezTo>
                    <a:lnTo>
                      <a:pt x="4552" y="6767"/>
                    </a:lnTo>
                    <a:cubicBezTo>
                      <a:pt x="5246" y="3775"/>
                      <a:pt x="3820" y="2886"/>
                      <a:pt x="2958" y="2300"/>
                    </a:cubicBezTo>
                    <a:cubicBezTo>
                      <a:pt x="2202" y="1786"/>
                      <a:pt x="1885" y="563"/>
                      <a:pt x="1708" y="563"/>
                    </a:cubicBezTo>
                    <a:cubicBezTo>
                      <a:pt x="1683" y="563"/>
                      <a:pt x="1661" y="587"/>
                      <a:pt x="1641" y="639"/>
                    </a:cubicBezTo>
                    <a:cubicBezTo>
                      <a:pt x="1478" y="1071"/>
                      <a:pt x="2019" y="1970"/>
                      <a:pt x="2019" y="1970"/>
                    </a:cubicBezTo>
                    <a:cubicBezTo>
                      <a:pt x="1345" y="1643"/>
                      <a:pt x="1217" y="0"/>
                      <a:pt x="843" y="0"/>
                    </a:cubicBezTo>
                    <a:close/>
                  </a:path>
                </a:pathLst>
              </a:custGeom>
              <a:solidFill>
                <a:srgbClr val="C24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64;p35">
                <a:extLst>
                  <a:ext uri="{FF2B5EF4-FFF2-40B4-BE49-F238E27FC236}">
                    <a16:creationId xmlns:a16="http://schemas.microsoft.com/office/drawing/2014/main" id="{5C9FBFE3-AE3A-1423-F4F7-E5E05859DD80}"/>
                  </a:ext>
                </a:extLst>
              </p:cNvPr>
              <p:cNvSpPr/>
              <p:nvPr/>
            </p:nvSpPr>
            <p:spPr>
              <a:xfrm>
                <a:off x="2429900" y="4060322"/>
                <a:ext cx="658120" cy="781295"/>
              </a:xfrm>
              <a:custGeom>
                <a:avLst/>
                <a:gdLst/>
                <a:ahLst/>
                <a:cxnLst/>
                <a:rect l="l" t="t" r="r" b="b"/>
                <a:pathLst>
                  <a:path w="15035" h="17849" extrusionOk="0">
                    <a:moveTo>
                      <a:pt x="5826" y="0"/>
                    </a:moveTo>
                    <a:cubicBezTo>
                      <a:pt x="5538" y="0"/>
                      <a:pt x="5323" y="85"/>
                      <a:pt x="5233" y="292"/>
                    </a:cubicBezTo>
                    <a:cubicBezTo>
                      <a:pt x="4747" y="1405"/>
                      <a:pt x="1" y="12965"/>
                      <a:pt x="1904" y="16574"/>
                    </a:cubicBezTo>
                    <a:cubicBezTo>
                      <a:pt x="2382" y="17480"/>
                      <a:pt x="3333" y="17849"/>
                      <a:pt x="4505" y="17849"/>
                    </a:cubicBezTo>
                    <a:cubicBezTo>
                      <a:pt x="8002" y="17849"/>
                      <a:pt x="13457" y="14566"/>
                      <a:pt x="14135" y="12465"/>
                    </a:cubicBezTo>
                    <a:cubicBezTo>
                      <a:pt x="15035" y="9663"/>
                      <a:pt x="14573" y="2303"/>
                      <a:pt x="13408" y="2303"/>
                    </a:cubicBezTo>
                    <a:cubicBezTo>
                      <a:pt x="13405" y="2303"/>
                      <a:pt x="13402" y="2303"/>
                      <a:pt x="13400" y="2303"/>
                    </a:cubicBezTo>
                    <a:cubicBezTo>
                      <a:pt x="12348" y="2334"/>
                      <a:pt x="8360" y="9731"/>
                      <a:pt x="7340" y="9731"/>
                    </a:cubicBezTo>
                    <a:cubicBezTo>
                      <a:pt x="7224" y="9731"/>
                      <a:pt x="7147" y="9636"/>
                      <a:pt x="7116" y="9425"/>
                    </a:cubicBezTo>
                    <a:cubicBezTo>
                      <a:pt x="6816" y="7352"/>
                      <a:pt x="10326" y="2511"/>
                      <a:pt x="9784" y="1616"/>
                    </a:cubicBezTo>
                    <a:cubicBezTo>
                      <a:pt x="9784" y="1616"/>
                      <a:pt x="7091" y="0"/>
                      <a:pt x="5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65;p35">
                <a:extLst>
                  <a:ext uri="{FF2B5EF4-FFF2-40B4-BE49-F238E27FC236}">
                    <a16:creationId xmlns:a16="http://schemas.microsoft.com/office/drawing/2014/main" id="{E56B1603-9BFE-6DF2-4B60-624B3E47B74A}"/>
                  </a:ext>
                </a:extLst>
              </p:cNvPr>
              <p:cNvSpPr/>
              <p:nvPr/>
            </p:nvSpPr>
            <p:spPr>
              <a:xfrm>
                <a:off x="2875640" y="4118102"/>
                <a:ext cx="354382" cy="1318734"/>
              </a:xfrm>
              <a:custGeom>
                <a:avLst/>
                <a:gdLst/>
                <a:ahLst/>
                <a:cxnLst/>
                <a:rect l="l" t="t" r="r" b="b"/>
                <a:pathLst>
                  <a:path w="8096" h="30127" extrusionOk="0">
                    <a:moveTo>
                      <a:pt x="5431" y="0"/>
                    </a:moveTo>
                    <a:cubicBezTo>
                      <a:pt x="3910" y="0"/>
                      <a:pt x="3018" y="617"/>
                      <a:pt x="1713" y="2498"/>
                    </a:cubicBezTo>
                    <a:cubicBezTo>
                      <a:pt x="0" y="4969"/>
                      <a:pt x="766" y="30127"/>
                      <a:pt x="766" y="30127"/>
                    </a:cubicBezTo>
                    <a:lnTo>
                      <a:pt x="7751" y="30127"/>
                    </a:lnTo>
                    <a:cubicBezTo>
                      <a:pt x="7751" y="30127"/>
                      <a:pt x="8095" y="326"/>
                      <a:pt x="7084" y="163"/>
                    </a:cubicBezTo>
                    <a:cubicBezTo>
                      <a:pt x="6450" y="61"/>
                      <a:pt x="5909" y="0"/>
                      <a:pt x="5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66;p35">
                <a:extLst>
                  <a:ext uri="{FF2B5EF4-FFF2-40B4-BE49-F238E27FC236}">
                    <a16:creationId xmlns:a16="http://schemas.microsoft.com/office/drawing/2014/main" id="{A5E5D5E4-3497-A4EC-4B82-06DC8904A5D2}"/>
                  </a:ext>
                </a:extLst>
              </p:cNvPr>
              <p:cNvSpPr/>
              <p:nvPr/>
            </p:nvSpPr>
            <p:spPr>
              <a:xfrm>
                <a:off x="3583711" y="4123092"/>
                <a:ext cx="280932" cy="1313744"/>
              </a:xfrm>
              <a:custGeom>
                <a:avLst/>
                <a:gdLst/>
                <a:ahLst/>
                <a:cxnLst/>
                <a:rect l="l" t="t" r="r" b="b"/>
                <a:pathLst>
                  <a:path w="6418" h="30013" extrusionOk="0">
                    <a:moveTo>
                      <a:pt x="644" y="1"/>
                    </a:moveTo>
                    <a:cubicBezTo>
                      <a:pt x="431" y="1"/>
                      <a:pt x="216" y="17"/>
                      <a:pt x="1" y="49"/>
                    </a:cubicBezTo>
                    <a:cubicBezTo>
                      <a:pt x="1" y="49"/>
                      <a:pt x="1505" y="3191"/>
                      <a:pt x="1604" y="8505"/>
                    </a:cubicBezTo>
                    <a:cubicBezTo>
                      <a:pt x="1628" y="9839"/>
                      <a:pt x="1597" y="30013"/>
                      <a:pt x="1597" y="30013"/>
                    </a:cubicBezTo>
                    <a:lnTo>
                      <a:pt x="6418" y="30013"/>
                    </a:lnTo>
                    <a:cubicBezTo>
                      <a:pt x="6418" y="30013"/>
                      <a:pt x="6006" y="6578"/>
                      <a:pt x="5414" y="4488"/>
                    </a:cubicBezTo>
                    <a:cubicBezTo>
                      <a:pt x="4548" y="1454"/>
                      <a:pt x="2668" y="1"/>
                      <a:pt x="6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67;p35">
                <a:extLst>
                  <a:ext uri="{FF2B5EF4-FFF2-40B4-BE49-F238E27FC236}">
                    <a16:creationId xmlns:a16="http://schemas.microsoft.com/office/drawing/2014/main" id="{A73E6AB2-0720-A4C2-323A-131E19327E78}"/>
                  </a:ext>
                </a:extLst>
              </p:cNvPr>
              <p:cNvSpPr/>
              <p:nvPr/>
            </p:nvSpPr>
            <p:spPr>
              <a:xfrm>
                <a:off x="2846400" y="4289561"/>
                <a:ext cx="107330" cy="392683"/>
              </a:xfrm>
              <a:custGeom>
                <a:avLst/>
                <a:gdLst/>
                <a:ahLst/>
                <a:cxnLst/>
                <a:rect l="l" t="t" r="r" b="b"/>
                <a:pathLst>
                  <a:path w="2452" h="8971" extrusionOk="0">
                    <a:moveTo>
                      <a:pt x="2305" y="1"/>
                    </a:moveTo>
                    <a:cubicBezTo>
                      <a:pt x="2258" y="307"/>
                      <a:pt x="1176" y="7463"/>
                      <a:pt x="1189" y="8688"/>
                    </a:cubicBezTo>
                    <a:cubicBezTo>
                      <a:pt x="899" y="7970"/>
                      <a:pt x="195" y="4831"/>
                      <a:pt x="763" y="3225"/>
                    </a:cubicBezTo>
                    <a:lnTo>
                      <a:pt x="624" y="3177"/>
                    </a:lnTo>
                    <a:lnTo>
                      <a:pt x="624" y="3177"/>
                    </a:lnTo>
                    <a:cubicBezTo>
                      <a:pt x="1" y="4937"/>
                      <a:pt x="893" y="8691"/>
                      <a:pt x="1165" y="8941"/>
                    </a:cubicBezTo>
                    <a:cubicBezTo>
                      <a:pt x="1185" y="8961"/>
                      <a:pt x="1209" y="8971"/>
                      <a:pt x="1233" y="8971"/>
                    </a:cubicBezTo>
                    <a:cubicBezTo>
                      <a:pt x="1247" y="8971"/>
                      <a:pt x="1257" y="8968"/>
                      <a:pt x="1270" y="8961"/>
                    </a:cubicBezTo>
                    <a:cubicBezTo>
                      <a:pt x="1332" y="8933"/>
                      <a:pt x="1342" y="8848"/>
                      <a:pt x="1339" y="8716"/>
                    </a:cubicBezTo>
                    <a:cubicBezTo>
                      <a:pt x="1301" y="7599"/>
                      <a:pt x="2438" y="100"/>
                      <a:pt x="2452" y="25"/>
                    </a:cubicBezTo>
                    <a:lnTo>
                      <a:pt x="23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68;p35">
                <a:extLst>
                  <a:ext uri="{FF2B5EF4-FFF2-40B4-BE49-F238E27FC236}">
                    <a16:creationId xmlns:a16="http://schemas.microsoft.com/office/drawing/2014/main" id="{1976FB5E-553A-1E22-A84A-F377806FE30D}"/>
                  </a:ext>
                </a:extLst>
              </p:cNvPr>
              <p:cNvSpPr/>
              <p:nvPr/>
            </p:nvSpPr>
            <p:spPr>
              <a:xfrm>
                <a:off x="2588752" y="4490479"/>
                <a:ext cx="142523" cy="197020"/>
              </a:xfrm>
              <a:custGeom>
                <a:avLst/>
                <a:gdLst/>
                <a:ahLst/>
                <a:cxnLst/>
                <a:rect l="l" t="t" r="r" b="b"/>
                <a:pathLst>
                  <a:path w="3256" h="4501" extrusionOk="0">
                    <a:moveTo>
                      <a:pt x="3133" y="0"/>
                    </a:moveTo>
                    <a:cubicBezTo>
                      <a:pt x="3126" y="0"/>
                      <a:pt x="3115" y="13"/>
                      <a:pt x="3099" y="34"/>
                    </a:cubicBezTo>
                    <a:lnTo>
                      <a:pt x="3099" y="30"/>
                    </a:lnTo>
                    <a:cubicBezTo>
                      <a:pt x="3095" y="34"/>
                      <a:pt x="3095" y="37"/>
                      <a:pt x="3092" y="44"/>
                    </a:cubicBezTo>
                    <a:cubicBezTo>
                      <a:pt x="3068" y="68"/>
                      <a:pt x="3041" y="105"/>
                      <a:pt x="3010" y="150"/>
                    </a:cubicBezTo>
                    <a:cubicBezTo>
                      <a:pt x="2482" y="745"/>
                      <a:pt x="28" y="2533"/>
                      <a:pt x="1" y="2549"/>
                    </a:cubicBezTo>
                    <a:lnTo>
                      <a:pt x="89" y="2668"/>
                    </a:lnTo>
                    <a:cubicBezTo>
                      <a:pt x="174" y="2607"/>
                      <a:pt x="1706" y="1491"/>
                      <a:pt x="2601" y="728"/>
                    </a:cubicBezTo>
                    <a:lnTo>
                      <a:pt x="2601" y="728"/>
                    </a:lnTo>
                    <a:cubicBezTo>
                      <a:pt x="2356" y="1089"/>
                      <a:pt x="2070" y="1525"/>
                      <a:pt x="1842" y="1892"/>
                    </a:cubicBezTo>
                    <a:cubicBezTo>
                      <a:pt x="1019" y="3217"/>
                      <a:pt x="631" y="4095"/>
                      <a:pt x="689" y="4500"/>
                    </a:cubicBezTo>
                    <a:lnTo>
                      <a:pt x="835" y="4480"/>
                    </a:lnTo>
                    <a:cubicBezTo>
                      <a:pt x="722" y="3690"/>
                      <a:pt x="2639" y="902"/>
                      <a:pt x="3115" y="248"/>
                    </a:cubicBezTo>
                    <a:cubicBezTo>
                      <a:pt x="3146" y="214"/>
                      <a:pt x="3173" y="184"/>
                      <a:pt x="3194" y="153"/>
                    </a:cubicBezTo>
                    <a:cubicBezTo>
                      <a:pt x="3231" y="98"/>
                      <a:pt x="3255" y="65"/>
                      <a:pt x="3218" y="20"/>
                    </a:cubicBezTo>
                    <a:lnTo>
                      <a:pt x="31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69;p35">
                <a:extLst>
                  <a:ext uri="{FF2B5EF4-FFF2-40B4-BE49-F238E27FC236}">
                    <a16:creationId xmlns:a16="http://schemas.microsoft.com/office/drawing/2014/main" id="{E9AB8B9D-2C3B-92A3-165C-174B3FD5CD59}"/>
                  </a:ext>
                </a:extLst>
              </p:cNvPr>
              <p:cNvSpPr/>
              <p:nvPr/>
            </p:nvSpPr>
            <p:spPr>
              <a:xfrm>
                <a:off x="3097394" y="4106021"/>
                <a:ext cx="186340" cy="484518"/>
              </a:xfrm>
              <a:custGeom>
                <a:avLst/>
                <a:gdLst/>
                <a:ahLst/>
                <a:cxnLst/>
                <a:rect l="l" t="t" r="r" b="b"/>
                <a:pathLst>
                  <a:path w="4257" h="11069" extrusionOk="0">
                    <a:moveTo>
                      <a:pt x="3141" y="0"/>
                    </a:moveTo>
                    <a:cubicBezTo>
                      <a:pt x="3140" y="0"/>
                      <a:pt x="3139" y="0"/>
                      <a:pt x="3138" y="0"/>
                    </a:cubicBezTo>
                    <a:lnTo>
                      <a:pt x="2018" y="21"/>
                    </a:lnTo>
                    <a:cubicBezTo>
                      <a:pt x="2018" y="21"/>
                      <a:pt x="1887" y="1"/>
                      <a:pt x="1693" y="1"/>
                    </a:cubicBezTo>
                    <a:cubicBezTo>
                      <a:pt x="1121" y="1"/>
                      <a:pt x="0" y="173"/>
                      <a:pt x="54" y="1535"/>
                    </a:cubicBezTo>
                    <a:cubicBezTo>
                      <a:pt x="128" y="3333"/>
                      <a:pt x="1646" y="11068"/>
                      <a:pt x="2694" y="11068"/>
                    </a:cubicBezTo>
                    <a:cubicBezTo>
                      <a:pt x="2709" y="11068"/>
                      <a:pt x="2725" y="11067"/>
                      <a:pt x="2740" y="11063"/>
                    </a:cubicBezTo>
                    <a:cubicBezTo>
                      <a:pt x="3787" y="10829"/>
                      <a:pt x="4257"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70;p35">
                <a:extLst>
                  <a:ext uri="{FF2B5EF4-FFF2-40B4-BE49-F238E27FC236}">
                    <a16:creationId xmlns:a16="http://schemas.microsoft.com/office/drawing/2014/main" id="{4CC9B6F6-ACFC-03B7-64B8-9FD1AA3FFA48}"/>
                  </a:ext>
                </a:extLst>
              </p:cNvPr>
              <p:cNvSpPr/>
              <p:nvPr/>
            </p:nvSpPr>
            <p:spPr>
              <a:xfrm>
                <a:off x="3535430" y="4102519"/>
                <a:ext cx="174390" cy="447049"/>
              </a:xfrm>
              <a:custGeom>
                <a:avLst/>
                <a:gdLst/>
                <a:ahLst/>
                <a:cxnLst/>
                <a:rect l="l" t="t" r="r" b="b"/>
                <a:pathLst>
                  <a:path w="3984" h="10213" extrusionOk="0">
                    <a:moveTo>
                      <a:pt x="1808" y="0"/>
                    </a:moveTo>
                    <a:cubicBezTo>
                      <a:pt x="919" y="0"/>
                      <a:pt x="1" y="356"/>
                      <a:pt x="1" y="356"/>
                    </a:cubicBezTo>
                    <a:cubicBezTo>
                      <a:pt x="1" y="356"/>
                      <a:pt x="2015" y="10212"/>
                      <a:pt x="2875" y="10212"/>
                    </a:cubicBezTo>
                    <a:cubicBezTo>
                      <a:pt x="2880" y="10212"/>
                      <a:pt x="2886" y="10212"/>
                      <a:pt x="2891" y="10211"/>
                    </a:cubicBezTo>
                    <a:cubicBezTo>
                      <a:pt x="3834" y="10078"/>
                      <a:pt x="3984" y="1462"/>
                      <a:pt x="3119" y="472"/>
                    </a:cubicBezTo>
                    <a:cubicBezTo>
                      <a:pt x="2806" y="114"/>
                      <a:pt x="2312" y="0"/>
                      <a:pt x="18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71;p35">
                <a:extLst>
                  <a:ext uri="{FF2B5EF4-FFF2-40B4-BE49-F238E27FC236}">
                    <a16:creationId xmlns:a16="http://schemas.microsoft.com/office/drawing/2014/main" id="{879BDBE0-6519-9EE7-F13C-B253662419E9}"/>
                  </a:ext>
                </a:extLst>
              </p:cNvPr>
              <p:cNvSpPr/>
              <p:nvPr/>
            </p:nvSpPr>
            <p:spPr>
              <a:xfrm>
                <a:off x="2705144" y="3969143"/>
                <a:ext cx="196451" cy="158544"/>
              </a:xfrm>
              <a:custGeom>
                <a:avLst/>
                <a:gdLst/>
                <a:ahLst/>
                <a:cxnLst/>
                <a:rect l="l" t="t" r="r" b="b"/>
                <a:pathLst>
                  <a:path w="4488" h="3622" extrusionOk="0">
                    <a:moveTo>
                      <a:pt x="1097" y="1"/>
                    </a:moveTo>
                    <a:cubicBezTo>
                      <a:pt x="982" y="1"/>
                      <a:pt x="884" y="19"/>
                      <a:pt x="808" y="59"/>
                    </a:cubicBezTo>
                    <a:cubicBezTo>
                      <a:pt x="184" y="390"/>
                      <a:pt x="0" y="2184"/>
                      <a:pt x="0" y="2184"/>
                    </a:cubicBezTo>
                    <a:cubicBezTo>
                      <a:pt x="0" y="2184"/>
                      <a:pt x="2332" y="3621"/>
                      <a:pt x="2905" y="3621"/>
                    </a:cubicBezTo>
                    <a:cubicBezTo>
                      <a:pt x="2944" y="3621"/>
                      <a:pt x="2975" y="3615"/>
                      <a:pt x="2996" y="3600"/>
                    </a:cubicBezTo>
                    <a:cubicBezTo>
                      <a:pt x="3327" y="3376"/>
                      <a:pt x="4487" y="1401"/>
                      <a:pt x="3987" y="1146"/>
                    </a:cubicBezTo>
                    <a:cubicBezTo>
                      <a:pt x="3551" y="922"/>
                      <a:pt x="1913" y="1"/>
                      <a:pt x="1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72;p35">
                <a:extLst>
                  <a:ext uri="{FF2B5EF4-FFF2-40B4-BE49-F238E27FC236}">
                    <a16:creationId xmlns:a16="http://schemas.microsoft.com/office/drawing/2014/main" id="{C82E2F23-451B-8556-88D0-C51AAADEB75E}"/>
                  </a:ext>
                </a:extLst>
              </p:cNvPr>
              <p:cNvSpPr/>
              <p:nvPr/>
            </p:nvSpPr>
            <p:spPr>
              <a:xfrm>
                <a:off x="3820961" y="3987396"/>
                <a:ext cx="188134" cy="139503"/>
              </a:xfrm>
              <a:custGeom>
                <a:avLst/>
                <a:gdLst/>
                <a:ahLst/>
                <a:cxnLst/>
                <a:rect l="l" t="t" r="r" b="b"/>
                <a:pathLst>
                  <a:path w="4298" h="3187" extrusionOk="0">
                    <a:moveTo>
                      <a:pt x="3555" y="1"/>
                    </a:moveTo>
                    <a:cubicBezTo>
                      <a:pt x="3545" y="1"/>
                      <a:pt x="3534" y="2"/>
                      <a:pt x="3524" y="3"/>
                    </a:cubicBezTo>
                    <a:cubicBezTo>
                      <a:pt x="2968" y="88"/>
                      <a:pt x="619" y="361"/>
                      <a:pt x="310" y="995"/>
                    </a:cubicBezTo>
                    <a:cubicBezTo>
                      <a:pt x="0" y="1624"/>
                      <a:pt x="905" y="3187"/>
                      <a:pt x="905" y="3187"/>
                    </a:cubicBezTo>
                    <a:cubicBezTo>
                      <a:pt x="905" y="3187"/>
                      <a:pt x="4024" y="2948"/>
                      <a:pt x="4160" y="2571"/>
                    </a:cubicBezTo>
                    <a:cubicBezTo>
                      <a:pt x="4297" y="2199"/>
                      <a:pt x="4084" y="1"/>
                      <a:pt x="3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73;p35">
                <a:extLst>
                  <a:ext uri="{FF2B5EF4-FFF2-40B4-BE49-F238E27FC236}">
                    <a16:creationId xmlns:a16="http://schemas.microsoft.com/office/drawing/2014/main" id="{26AEE223-1DDF-FE5C-6336-D7A862E20969}"/>
                  </a:ext>
                </a:extLst>
              </p:cNvPr>
              <p:cNvSpPr/>
              <p:nvPr/>
            </p:nvSpPr>
            <p:spPr>
              <a:xfrm>
                <a:off x="3286143" y="4271395"/>
                <a:ext cx="252480" cy="109431"/>
              </a:xfrm>
              <a:custGeom>
                <a:avLst/>
                <a:gdLst/>
                <a:ahLst/>
                <a:cxnLst/>
                <a:rect l="l" t="t" r="r" b="b"/>
                <a:pathLst>
                  <a:path w="5768" h="2500" extrusionOk="0">
                    <a:moveTo>
                      <a:pt x="5621" y="1"/>
                    </a:moveTo>
                    <a:cubicBezTo>
                      <a:pt x="5621" y="17"/>
                      <a:pt x="5515" y="1607"/>
                      <a:pt x="4664" y="2162"/>
                    </a:cubicBezTo>
                    <a:cubicBezTo>
                      <a:pt x="4470" y="2288"/>
                      <a:pt x="4249" y="2352"/>
                      <a:pt x="4004" y="2352"/>
                    </a:cubicBezTo>
                    <a:cubicBezTo>
                      <a:pt x="3807" y="2352"/>
                      <a:pt x="3594" y="2311"/>
                      <a:pt x="3367" y="2227"/>
                    </a:cubicBezTo>
                    <a:cubicBezTo>
                      <a:pt x="1240" y="1444"/>
                      <a:pt x="113" y="385"/>
                      <a:pt x="103" y="375"/>
                    </a:cubicBezTo>
                    <a:lnTo>
                      <a:pt x="1" y="480"/>
                    </a:lnTo>
                    <a:cubicBezTo>
                      <a:pt x="10" y="491"/>
                      <a:pt x="1158" y="1570"/>
                      <a:pt x="3316" y="2363"/>
                    </a:cubicBezTo>
                    <a:cubicBezTo>
                      <a:pt x="3561" y="2455"/>
                      <a:pt x="3793" y="2499"/>
                      <a:pt x="4010" y="2499"/>
                    </a:cubicBezTo>
                    <a:cubicBezTo>
                      <a:pt x="4279" y="2499"/>
                      <a:pt x="4528" y="2427"/>
                      <a:pt x="4746" y="2284"/>
                    </a:cubicBezTo>
                    <a:cubicBezTo>
                      <a:pt x="5655" y="1689"/>
                      <a:pt x="5764" y="78"/>
                      <a:pt x="5767" y="7"/>
                    </a:cubicBezTo>
                    <a:lnTo>
                      <a:pt x="56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74;p35">
                <a:extLst>
                  <a:ext uri="{FF2B5EF4-FFF2-40B4-BE49-F238E27FC236}">
                    <a16:creationId xmlns:a16="http://schemas.microsoft.com/office/drawing/2014/main" id="{ECE0F5C2-DFB5-2213-715C-8B64B612F9D1}"/>
                  </a:ext>
                </a:extLst>
              </p:cNvPr>
              <p:cNvSpPr/>
              <p:nvPr/>
            </p:nvSpPr>
            <p:spPr>
              <a:xfrm>
                <a:off x="3803670" y="4377194"/>
                <a:ext cx="64083" cy="345890"/>
              </a:xfrm>
              <a:custGeom>
                <a:avLst/>
                <a:gdLst/>
                <a:ahLst/>
                <a:cxnLst/>
                <a:rect l="l" t="t" r="r" b="b"/>
                <a:pathLst>
                  <a:path w="1464" h="7902" extrusionOk="0">
                    <a:moveTo>
                      <a:pt x="147" y="1"/>
                    </a:moveTo>
                    <a:lnTo>
                      <a:pt x="0" y="18"/>
                    </a:lnTo>
                    <a:cubicBezTo>
                      <a:pt x="10" y="92"/>
                      <a:pt x="882" y="7404"/>
                      <a:pt x="899" y="7806"/>
                    </a:cubicBezTo>
                    <a:lnTo>
                      <a:pt x="899" y="7823"/>
                    </a:lnTo>
                    <a:cubicBezTo>
                      <a:pt x="906" y="7874"/>
                      <a:pt x="929" y="7902"/>
                      <a:pt x="970" y="7902"/>
                    </a:cubicBezTo>
                    <a:lnTo>
                      <a:pt x="974" y="7902"/>
                    </a:lnTo>
                    <a:cubicBezTo>
                      <a:pt x="1025" y="7902"/>
                      <a:pt x="1042" y="7878"/>
                      <a:pt x="1045" y="7820"/>
                    </a:cubicBezTo>
                    <a:lnTo>
                      <a:pt x="1045" y="7810"/>
                    </a:lnTo>
                    <a:lnTo>
                      <a:pt x="1045" y="7731"/>
                    </a:lnTo>
                    <a:cubicBezTo>
                      <a:pt x="1032" y="6339"/>
                      <a:pt x="1045" y="2956"/>
                      <a:pt x="1464" y="1652"/>
                    </a:cubicBezTo>
                    <a:lnTo>
                      <a:pt x="1325" y="1608"/>
                    </a:lnTo>
                    <a:cubicBezTo>
                      <a:pt x="1001" y="2608"/>
                      <a:pt x="916" y="4790"/>
                      <a:pt x="899" y="6403"/>
                    </a:cubicBezTo>
                    <a:cubicBezTo>
                      <a:pt x="651" y="4211"/>
                      <a:pt x="174" y="225"/>
                      <a:pt x="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75;p35">
                <a:extLst>
                  <a:ext uri="{FF2B5EF4-FFF2-40B4-BE49-F238E27FC236}">
                    <a16:creationId xmlns:a16="http://schemas.microsoft.com/office/drawing/2014/main" id="{3C48607A-C980-6A76-B78D-07602DE6AFC5}"/>
                  </a:ext>
                </a:extLst>
              </p:cNvPr>
              <p:cNvSpPr/>
              <p:nvPr/>
            </p:nvSpPr>
            <p:spPr>
              <a:xfrm>
                <a:off x="3059486" y="5091832"/>
                <a:ext cx="157712" cy="345015"/>
              </a:xfrm>
              <a:custGeom>
                <a:avLst/>
                <a:gdLst/>
                <a:ahLst/>
                <a:cxnLst/>
                <a:rect l="l" t="t" r="r" b="b"/>
                <a:pathLst>
                  <a:path w="3603" h="7882" extrusionOk="0">
                    <a:moveTo>
                      <a:pt x="3603" y="1"/>
                    </a:moveTo>
                    <a:lnTo>
                      <a:pt x="3603" y="1"/>
                    </a:lnTo>
                    <a:cubicBezTo>
                      <a:pt x="3602" y="1"/>
                      <a:pt x="388" y="3014"/>
                      <a:pt x="225" y="3950"/>
                    </a:cubicBezTo>
                    <a:cubicBezTo>
                      <a:pt x="58" y="4882"/>
                      <a:pt x="0" y="7882"/>
                      <a:pt x="0" y="7882"/>
                    </a:cubicBezTo>
                    <a:lnTo>
                      <a:pt x="3551" y="7882"/>
                    </a:lnTo>
                    <a:cubicBezTo>
                      <a:pt x="3551" y="7882"/>
                      <a:pt x="3599" y="862"/>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76;p35">
                <a:extLst>
                  <a:ext uri="{FF2B5EF4-FFF2-40B4-BE49-F238E27FC236}">
                    <a16:creationId xmlns:a16="http://schemas.microsoft.com/office/drawing/2014/main" id="{5C0296F8-D37B-C498-A3F3-0960160D1E68}"/>
                  </a:ext>
                </a:extLst>
              </p:cNvPr>
              <p:cNvSpPr/>
              <p:nvPr/>
            </p:nvSpPr>
            <p:spPr>
              <a:xfrm>
                <a:off x="3653617" y="5091832"/>
                <a:ext cx="136220" cy="345015"/>
              </a:xfrm>
              <a:custGeom>
                <a:avLst/>
                <a:gdLst/>
                <a:ahLst/>
                <a:cxnLst/>
                <a:rect l="l" t="t" r="r" b="b"/>
                <a:pathLst>
                  <a:path w="3112" h="7882" extrusionOk="0">
                    <a:moveTo>
                      <a:pt x="0" y="1"/>
                    </a:moveTo>
                    <a:lnTo>
                      <a:pt x="0" y="7882"/>
                    </a:lnTo>
                    <a:lnTo>
                      <a:pt x="3111" y="7882"/>
                    </a:lnTo>
                    <a:cubicBezTo>
                      <a:pt x="3111" y="7882"/>
                      <a:pt x="2744" y="3150"/>
                      <a:pt x="2714" y="2728"/>
                    </a:cubicBezTo>
                    <a:cubicBezTo>
                      <a:pt x="2679" y="2306"/>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77;p35">
                <a:extLst>
                  <a:ext uri="{FF2B5EF4-FFF2-40B4-BE49-F238E27FC236}">
                    <a16:creationId xmlns:a16="http://schemas.microsoft.com/office/drawing/2014/main" id="{6B637D25-AF26-7E06-C4E0-52A896893F3E}"/>
                  </a:ext>
                </a:extLst>
              </p:cNvPr>
              <p:cNvSpPr/>
              <p:nvPr/>
            </p:nvSpPr>
            <p:spPr>
              <a:xfrm>
                <a:off x="3993951" y="4503654"/>
                <a:ext cx="132674" cy="217637"/>
              </a:xfrm>
              <a:custGeom>
                <a:avLst/>
                <a:gdLst/>
                <a:ahLst/>
                <a:cxnLst/>
                <a:rect l="l" t="t" r="r" b="b"/>
                <a:pathLst>
                  <a:path w="3031" h="4972" extrusionOk="0">
                    <a:moveTo>
                      <a:pt x="300" y="1"/>
                    </a:moveTo>
                    <a:cubicBezTo>
                      <a:pt x="297" y="1"/>
                      <a:pt x="293" y="1"/>
                      <a:pt x="290" y="1"/>
                    </a:cubicBezTo>
                    <a:cubicBezTo>
                      <a:pt x="252" y="5"/>
                      <a:pt x="205" y="29"/>
                      <a:pt x="177" y="114"/>
                    </a:cubicBezTo>
                    <a:cubicBezTo>
                      <a:pt x="1" y="693"/>
                      <a:pt x="1978" y="4536"/>
                      <a:pt x="2207" y="4972"/>
                    </a:cubicBezTo>
                    <a:lnTo>
                      <a:pt x="2336" y="4903"/>
                    </a:lnTo>
                    <a:cubicBezTo>
                      <a:pt x="1471" y="3233"/>
                      <a:pt x="229" y="618"/>
                      <a:pt x="314" y="172"/>
                    </a:cubicBezTo>
                    <a:lnTo>
                      <a:pt x="314" y="172"/>
                    </a:lnTo>
                    <a:cubicBezTo>
                      <a:pt x="385" y="254"/>
                      <a:pt x="515" y="505"/>
                      <a:pt x="627" y="727"/>
                    </a:cubicBezTo>
                    <a:cubicBezTo>
                      <a:pt x="1077" y="1608"/>
                      <a:pt x="1818" y="3052"/>
                      <a:pt x="2870" y="3052"/>
                    </a:cubicBezTo>
                    <a:cubicBezTo>
                      <a:pt x="2923" y="3052"/>
                      <a:pt x="2976" y="3049"/>
                      <a:pt x="3030" y="3041"/>
                    </a:cubicBezTo>
                    <a:lnTo>
                      <a:pt x="3010" y="2895"/>
                    </a:lnTo>
                    <a:cubicBezTo>
                      <a:pt x="2963" y="2902"/>
                      <a:pt x="2917" y="2905"/>
                      <a:pt x="2871" y="2905"/>
                    </a:cubicBezTo>
                    <a:cubicBezTo>
                      <a:pt x="1910" y="2905"/>
                      <a:pt x="1195" y="1510"/>
                      <a:pt x="760" y="659"/>
                    </a:cubicBezTo>
                    <a:cubicBezTo>
                      <a:pt x="505" y="166"/>
                      <a:pt x="418"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78;p35">
                <a:extLst>
                  <a:ext uri="{FF2B5EF4-FFF2-40B4-BE49-F238E27FC236}">
                    <a16:creationId xmlns:a16="http://schemas.microsoft.com/office/drawing/2014/main" id="{F0F8D72D-8FB7-B149-4982-D99119668A06}"/>
                  </a:ext>
                </a:extLst>
              </p:cNvPr>
              <p:cNvSpPr/>
              <p:nvPr/>
            </p:nvSpPr>
            <p:spPr>
              <a:xfrm>
                <a:off x="3902159" y="4128039"/>
                <a:ext cx="103610" cy="33880"/>
              </a:xfrm>
              <a:custGeom>
                <a:avLst/>
                <a:gdLst/>
                <a:ahLst/>
                <a:cxnLst/>
                <a:rect l="l" t="t" r="r" b="b"/>
                <a:pathLst>
                  <a:path w="2367" h="774" extrusionOk="0">
                    <a:moveTo>
                      <a:pt x="2305" y="0"/>
                    </a:moveTo>
                    <a:cubicBezTo>
                      <a:pt x="1366" y="433"/>
                      <a:pt x="14" y="624"/>
                      <a:pt x="1" y="627"/>
                    </a:cubicBezTo>
                    <a:lnTo>
                      <a:pt x="21" y="773"/>
                    </a:lnTo>
                    <a:cubicBezTo>
                      <a:pt x="35" y="770"/>
                      <a:pt x="1407" y="576"/>
                      <a:pt x="2367" y="137"/>
                    </a:cubicBezTo>
                    <a:lnTo>
                      <a:pt x="23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79;p35">
              <a:extLst>
                <a:ext uri="{FF2B5EF4-FFF2-40B4-BE49-F238E27FC236}">
                  <a16:creationId xmlns:a16="http://schemas.microsoft.com/office/drawing/2014/main" id="{77DE52C0-36FE-6920-71B5-43992CBDCC57}"/>
                </a:ext>
              </a:extLst>
            </p:cNvPr>
            <p:cNvSpPr/>
            <p:nvPr/>
          </p:nvSpPr>
          <p:spPr>
            <a:xfrm flipH="1">
              <a:off x="811418" y="1083926"/>
              <a:ext cx="178226" cy="91515"/>
            </a:xfrm>
            <a:custGeom>
              <a:avLst/>
              <a:gdLst/>
              <a:ahLst/>
              <a:cxnLst/>
              <a:rect l="l" t="t" r="r" b="b"/>
              <a:pathLst>
                <a:path w="5060" h="2598" extrusionOk="0">
                  <a:moveTo>
                    <a:pt x="5060" y="1"/>
                  </a:moveTo>
                  <a:lnTo>
                    <a:pt x="0" y="246"/>
                  </a:lnTo>
                  <a:cubicBezTo>
                    <a:pt x="321" y="1610"/>
                    <a:pt x="1353" y="2597"/>
                    <a:pt x="2545" y="2597"/>
                  </a:cubicBezTo>
                  <a:cubicBezTo>
                    <a:pt x="2580" y="2597"/>
                    <a:pt x="2615" y="2597"/>
                    <a:pt x="2651" y="2595"/>
                  </a:cubicBezTo>
                  <a:cubicBezTo>
                    <a:pt x="3884" y="2534"/>
                    <a:pt x="4865" y="1429"/>
                    <a:pt x="5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80;p35">
              <a:extLst>
                <a:ext uri="{FF2B5EF4-FFF2-40B4-BE49-F238E27FC236}">
                  <a16:creationId xmlns:a16="http://schemas.microsoft.com/office/drawing/2014/main" id="{B8BF225C-D342-20C5-24D6-1C312EE4AB74}"/>
                </a:ext>
              </a:extLst>
            </p:cNvPr>
            <p:cNvSpPr/>
            <p:nvPr/>
          </p:nvSpPr>
          <p:spPr>
            <a:xfrm flipH="1">
              <a:off x="899406" y="1097664"/>
              <a:ext cx="127048" cy="63018"/>
            </a:xfrm>
            <a:custGeom>
              <a:avLst/>
              <a:gdLst/>
              <a:ahLst/>
              <a:cxnLst/>
              <a:rect l="l" t="t" r="r" b="b"/>
              <a:pathLst>
                <a:path w="3607" h="1789" extrusionOk="0">
                  <a:moveTo>
                    <a:pt x="848" y="508"/>
                  </a:moveTo>
                  <a:cubicBezTo>
                    <a:pt x="859" y="508"/>
                    <a:pt x="870" y="508"/>
                    <a:pt x="881" y="509"/>
                  </a:cubicBezTo>
                  <a:lnTo>
                    <a:pt x="2793" y="655"/>
                  </a:lnTo>
                  <a:cubicBezTo>
                    <a:pt x="2874" y="659"/>
                    <a:pt x="2953" y="698"/>
                    <a:pt x="3007" y="762"/>
                  </a:cubicBezTo>
                  <a:cubicBezTo>
                    <a:pt x="3059" y="826"/>
                    <a:pt x="3088" y="904"/>
                    <a:pt x="3081" y="990"/>
                  </a:cubicBezTo>
                  <a:cubicBezTo>
                    <a:pt x="3074" y="1071"/>
                    <a:pt x="3035" y="1146"/>
                    <a:pt x="2974" y="1203"/>
                  </a:cubicBezTo>
                  <a:cubicBezTo>
                    <a:pt x="2917" y="1250"/>
                    <a:pt x="2846" y="1278"/>
                    <a:pt x="2773" y="1278"/>
                  </a:cubicBezTo>
                  <a:cubicBezTo>
                    <a:pt x="2764" y="1278"/>
                    <a:pt x="2755" y="1278"/>
                    <a:pt x="2746" y="1277"/>
                  </a:cubicBezTo>
                  <a:lnTo>
                    <a:pt x="835" y="1132"/>
                  </a:lnTo>
                  <a:cubicBezTo>
                    <a:pt x="661" y="1121"/>
                    <a:pt x="533" y="968"/>
                    <a:pt x="544" y="798"/>
                  </a:cubicBezTo>
                  <a:cubicBezTo>
                    <a:pt x="550" y="716"/>
                    <a:pt x="590" y="637"/>
                    <a:pt x="654" y="584"/>
                  </a:cubicBezTo>
                  <a:cubicBezTo>
                    <a:pt x="707" y="538"/>
                    <a:pt x="773" y="508"/>
                    <a:pt x="848" y="508"/>
                  </a:cubicBezTo>
                  <a:close/>
                  <a:moveTo>
                    <a:pt x="859" y="0"/>
                  </a:moveTo>
                  <a:cubicBezTo>
                    <a:pt x="662" y="0"/>
                    <a:pt x="472" y="68"/>
                    <a:pt x="320" y="197"/>
                  </a:cubicBezTo>
                  <a:cubicBezTo>
                    <a:pt x="153" y="339"/>
                    <a:pt x="50" y="542"/>
                    <a:pt x="35" y="758"/>
                  </a:cubicBezTo>
                  <a:cubicBezTo>
                    <a:pt x="0" y="1213"/>
                    <a:pt x="342" y="1608"/>
                    <a:pt x="796" y="1644"/>
                  </a:cubicBezTo>
                  <a:lnTo>
                    <a:pt x="2708" y="1785"/>
                  </a:lnTo>
                  <a:cubicBezTo>
                    <a:pt x="2729" y="1789"/>
                    <a:pt x="2751" y="1789"/>
                    <a:pt x="2772" y="1789"/>
                  </a:cubicBezTo>
                  <a:cubicBezTo>
                    <a:pt x="2967" y="1789"/>
                    <a:pt x="3156" y="1718"/>
                    <a:pt x="3308" y="1590"/>
                  </a:cubicBezTo>
                  <a:cubicBezTo>
                    <a:pt x="3471" y="1444"/>
                    <a:pt x="3575" y="1245"/>
                    <a:pt x="3589" y="1025"/>
                  </a:cubicBezTo>
                  <a:cubicBezTo>
                    <a:pt x="3607" y="808"/>
                    <a:pt x="3535" y="595"/>
                    <a:pt x="3394" y="428"/>
                  </a:cubicBezTo>
                  <a:cubicBezTo>
                    <a:pt x="3251" y="261"/>
                    <a:pt x="3049" y="161"/>
                    <a:pt x="2832" y="144"/>
                  </a:cubicBezTo>
                  <a:lnTo>
                    <a:pt x="917" y="2"/>
                  </a:lnTo>
                  <a:cubicBezTo>
                    <a:pt x="898" y="1"/>
                    <a:pt x="879" y="0"/>
                    <a:pt x="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781;p35">
              <a:extLst>
                <a:ext uri="{FF2B5EF4-FFF2-40B4-BE49-F238E27FC236}">
                  <a16:creationId xmlns:a16="http://schemas.microsoft.com/office/drawing/2014/main" id="{2FAA1D4F-1EF4-DA82-7E02-BBD5ABF7675E}"/>
                </a:ext>
              </a:extLst>
            </p:cNvPr>
            <p:cNvGrpSpPr/>
            <p:nvPr/>
          </p:nvGrpSpPr>
          <p:grpSpPr>
            <a:xfrm>
              <a:off x="419986" y="1803351"/>
              <a:ext cx="716293" cy="993059"/>
              <a:chOff x="5029611" y="946751"/>
              <a:chExt cx="716293" cy="993059"/>
            </a:xfrm>
          </p:grpSpPr>
          <p:sp>
            <p:nvSpPr>
              <p:cNvPr id="8" name="Google Shape;782;p35">
                <a:extLst>
                  <a:ext uri="{FF2B5EF4-FFF2-40B4-BE49-F238E27FC236}">
                    <a16:creationId xmlns:a16="http://schemas.microsoft.com/office/drawing/2014/main" id="{98206403-497A-F163-7DF2-78839E5E1F64}"/>
                  </a:ext>
                </a:extLst>
              </p:cNvPr>
              <p:cNvSpPr/>
              <p:nvPr/>
            </p:nvSpPr>
            <p:spPr>
              <a:xfrm>
                <a:off x="5029611" y="1209427"/>
                <a:ext cx="716293" cy="730383"/>
              </a:xfrm>
              <a:custGeom>
                <a:avLst/>
                <a:gdLst/>
                <a:ahLst/>
                <a:cxnLst/>
                <a:rect l="l" t="t" r="r" b="b"/>
                <a:pathLst>
                  <a:path w="8388" h="8553" extrusionOk="0">
                    <a:moveTo>
                      <a:pt x="2534" y="1"/>
                    </a:moveTo>
                    <a:lnTo>
                      <a:pt x="1" y="6557"/>
                    </a:lnTo>
                    <a:lnTo>
                      <a:pt x="6298" y="8553"/>
                    </a:lnTo>
                    <a:lnTo>
                      <a:pt x="8388" y="2049"/>
                    </a:lnTo>
                    <a:lnTo>
                      <a:pt x="25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83;p35">
                <a:extLst>
                  <a:ext uri="{FF2B5EF4-FFF2-40B4-BE49-F238E27FC236}">
                    <a16:creationId xmlns:a16="http://schemas.microsoft.com/office/drawing/2014/main" id="{E7597D92-132E-263E-FBB1-8C07068046D1}"/>
                  </a:ext>
                </a:extLst>
              </p:cNvPr>
              <p:cNvSpPr/>
              <p:nvPr/>
            </p:nvSpPr>
            <p:spPr>
              <a:xfrm>
                <a:off x="5308938" y="946751"/>
                <a:ext cx="361733" cy="334492"/>
              </a:xfrm>
              <a:custGeom>
                <a:avLst/>
                <a:gdLst/>
                <a:ahLst/>
                <a:cxnLst/>
                <a:rect l="l" t="t" r="r" b="b"/>
                <a:pathLst>
                  <a:path w="4236" h="3917" extrusionOk="0">
                    <a:moveTo>
                      <a:pt x="3760" y="1"/>
                    </a:moveTo>
                    <a:cubicBezTo>
                      <a:pt x="3472" y="1"/>
                      <a:pt x="3055" y="51"/>
                      <a:pt x="2587" y="261"/>
                    </a:cubicBezTo>
                    <a:cubicBezTo>
                      <a:pt x="1797" y="619"/>
                      <a:pt x="713" y="1526"/>
                      <a:pt x="16" y="3818"/>
                    </a:cubicBezTo>
                    <a:cubicBezTo>
                      <a:pt x="1" y="3860"/>
                      <a:pt x="27" y="3902"/>
                      <a:pt x="69" y="3916"/>
                    </a:cubicBezTo>
                    <a:lnTo>
                      <a:pt x="91" y="3916"/>
                    </a:lnTo>
                    <a:cubicBezTo>
                      <a:pt x="125" y="3916"/>
                      <a:pt x="155" y="3897"/>
                      <a:pt x="166" y="3864"/>
                    </a:cubicBezTo>
                    <a:cubicBezTo>
                      <a:pt x="1174" y="543"/>
                      <a:pt x="2954" y="154"/>
                      <a:pt x="3741" y="154"/>
                    </a:cubicBezTo>
                    <a:cubicBezTo>
                      <a:pt x="3963" y="154"/>
                      <a:pt x="4106" y="185"/>
                      <a:pt x="4130" y="190"/>
                    </a:cubicBezTo>
                    <a:cubicBezTo>
                      <a:pt x="4137" y="192"/>
                      <a:pt x="4144" y="192"/>
                      <a:pt x="4150" y="192"/>
                    </a:cubicBezTo>
                    <a:cubicBezTo>
                      <a:pt x="4184" y="192"/>
                      <a:pt x="4215" y="168"/>
                      <a:pt x="4224" y="134"/>
                    </a:cubicBezTo>
                    <a:cubicBezTo>
                      <a:pt x="4236" y="92"/>
                      <a:pt x="4209" y="51"/>
                      <a:pt x="4168" y="40"/>
                    </a:cubicBezTo>
                    <a:cubicBezTo>
                      <a:pt x="4154" y="36"/>
                      <a:pt x="4003" y="1"/>
                      <a:pt x="3760"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84;p35">
                <a:extLst>
                  <a:ext uri="{FF2B5EF4-FFF2-40B4-BE49-F238E27FC236}">
                    <a16:creationId xmlns:a16="http://schemas.microsoft.com/office/drawing/2014/main" id="{73A1FCF2-BE88-237C-BCF5-75CF31EC6A6C}"/>
                  </a:ext>
                </a:extLst>
              </p:cNvPr>
              <p:cNvSpPr/>
              <p:nvPr/>
            </p:nvSpPr>
            <p:spPr>
              <a:xfrm>
                <a:off x="5655812" y="1256479"/>
                <a:ext cx="56275" cy="155248"/>
              </a:xfrm>
              <a:custGeom>
                <a:avLst/>
                <a:gdLst/>
                <a:ahLst/>
                <a:cxnLst/>
                <a:rect l="l" t="t" r="r" b="b"/>
                <a:pathLst>
                  <a:path w="659" h="1818" extrusionOk="0">
                    <a:moveTo>
                      <a:pt x="572" y="0"/>
                    </a:moveTo>
                    <a:cubicBezTo>
                      <a:pt x="541" y="0"/>
                      <a:pt x="510" y="19"/>
                      <a:pt x="497" y="52"/>
                    </a:cubicBezTo>
                    <a:cubicBezTo>
                      <a:pt x="494" y="60"/>
                      <a:pt x="271" y="730"/>
                      <a:pt x="11" y="1720"/>
                    </a:cubicBezTo>
                    <a:cubicBezTo>
                      <a:pt x="0" y="1761"/>
                      <a:pt x="23" y="1802"/>
                      <a:pt x="68" y="1814"/>
                    </a:cubicBezTo>
                    <a:cubicBezTo>
                      <a:pt x="72" y="1818"/>
                      <a:pt x="79" y="1818"/>
                      <a:pt x="87" y="1818"/>
                    </a:cubicBezTo>
                    <a:cubicBezTo>
                      <a:pt x="120" y="1818"/>
                      <a:pt x="151" y="1795"/>
                      <a:pt x="162" y="1757"/>
                    </a:cubicBezTo>
                    <a:cubicBezTo>
                      <a:pt x="422" y="775"/>
                      <a:pt x="644" y="108"/>
                      <a:pt x="644" y="105"/>
                    </a:cubicBezTo>
                    <a:cubicBezTo>
                      <a:pt x="659" y="63"/>
                      <a:pt x="636" y="18"/>
                      <a:pt x="595" y="4"/>
                    </a:cubicBezTo>
                    <a:cubicBezTo>
                      <a:pt x="587" y="1"/>
                      <a:pt x="580" y="0"/>
                      <a:pt x="572"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85;p35">
                <a:extLst>
                  <a:ext uri="{FF2B5EF4-FFF2-40B4-BE49-F238E27FC236}">
                    <a16:creationId xmlns:a16="http://schemas.microsoft.com/office/drawing/2014/main" id="{3EA083E9-4E27-0406-A6CE-59B3BF6DAA1A}"/>
                  </a:ext>
                </a:extLst>
              </p:cNvPr>
              <p:cNvSpPr/>
              <p:nvPr/>
            </p:nvSpPr>
            <p:spPr>
              <a:xfrm>
                <a:off x="5642319" y="1384060"/>
                <a:ext cx="41844" cy="41758"/>
              </a:xfrm>
              <a:custGeom>
                <a:avLst/>
                <a:gdLst/>
                <a:ahLst/>
                <a:cxnLst/>
                <a:rect l="l" t="t" r="r" b="b"/>
                <a:pathLst>
                  <a:path w="490" h="489" extrusionOk="0">
                    <a:moveTo>
                      <a:pt x="245" y="0"/>
                    </a:moveTo>
                    <a:cubicBezTo>
                      <a:pt x="110" y="0"/>
                      <a:pt x="0" y="109"/>
                      <a:pt x="0" y="244"/>
                    </a:cubicBezTo>
                    <a:cubicBezTo>
                      <a:pt x="0" y="380"/>
                      <a:pt x="110" y="489"/>
                      <a:pt x="245" y="489"/>
                    </a:cubicBezTo>
                    <a:cubicBezTo>
                      <a:pt x="381" y="489"/>
                      <a:pt x="490" y="380"/>
                      <a:pt x="490" y="244"/>
                    </a:cubicBezTo>
                    <a:cubicBezTo>
                      <a:pt x="490" y="109"/>
                      <a:pt x="381" y="0"/>
                      <a:pt x="245"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86;p35">
                <a:extLst>
                  <a:ext uri="{FF2B5EF4-FFF2-40B4-BE49-F238E27FC236}">
                    <a16:creationId xmlns:a16="http://schemas.microsoft.com/office/drawing/2014/main" id="{867837C2-0F61-77C4-BAD6-052A2BE8E569}"/>
                  </a:ext>
                </a:extLst>
              </p:cNvPr>
              <p:cNvSpPr/>
              <p:nvPr/>
            </p:nvSpPr>
            <p:spPr>
              <a:xfrm>
                <a:off x="5295787" y="1265360"/>
                <a:ext cx="41844" cy="41929"/>
              </a:xfrm>
              <a:custGeom>
                <a:avLst/>
                <a:gdLst/>
                <a:ahLst/>
                <a:cxnLst/>
                <a:rect l="l" t="t" r="r" b="b"/>
                <a:pathLst>
                  <a:path w="490" h="491" extrusionOk="0">
                    <a:moveTo>
                      <a:pt x="245" y="1"/>
                    </a:moveTo>
                    <a:cubicBezTo>
                      <a:pt x="110" y="1"/>
                      <a:pt x="0" y="110"/>
                      <a:pt x="0" y="246"/>
                    </a:cubicBezTo>
                    <a:cubicBezTo>
                      <a:pt x="0" y="381"/>
                      <a:pt x="110" y="490"/>
                      <a:pt x="245" y="490"/>
                    </a:cubicBezTo>
                    <a:cubicBezTo>
                      <a:pt x="381" y="490"/>
                      <a:pt x="490" y="381"/>
                      <a:pt x="490" y="246"/>
                    </a:cubicBezTo>
                    <a:cubicBezTo>
                      <a:pt x="490" y="110"/>
                      <a:pt x="381" y="1"/>
                      <a:pt x="245"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87;p35">
                <a:extLst>
                  <a:ext uri="{FF2B5EF4-FFF2-40B4-BE49-F238E27FC236}">
                    <a16:creationId xmlns:a16="http://schemas.microsoft.com/office/drawing/2014/main" id="{5A145E11-2D79-3053-98EA-22FA2E63E86B}"/>
                  </a:ext>
                </a:extLst>
              </p:cNvPr>
              <p:cNvSpPr/>
              <p:nvPr/>
            </p:nvSpPr>
            <p:spPr>
              <a:xfrm>
                <a:off x="5106808" y="1420267"/>
                <a:ext cx="442688" cy="453020"/>
              </a:xfrm>
              <a:custGeom>
                <a:avLst/>
                <a:gdLst/>
                <a:ahLst/>
                <a:cxnLst/>
                <a:rect l="l" t="t" r="r" b="b"/>
                <a:pathLst>
                  <a:path w="5184" h="5305" extrusionOk="0">
                    <a:moveTo>
                      <a:pt x="1092" y="1"/>
                    </a:moveTo>
                    <a:lnTo>
                      <a:pt x="0" y="3920"/>
                    </a:lnTo>
                    <a:lnTo>
                      <a:pt x="5184" y="5304"/>
                    </a:lnTo>
                    <a:lnTo>
                      <a:pt x="2458" y="2436"/>
                    </a:lnTo>
                    <a:lnTo>
                      <a:pt x="10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 name="Google Shape;290;p26">
            <a:extLst>
              <a:ext uri="{FF2B5EF4-FFF2-40B4-BE49-F238E27FC236}">
                <a16:creationId xmlns:a16="http://schemas.microsoft.com/office/drawing/2014/main" id="{5E922523-7478-9AF2-54CA-A3DF0D0F5881}"/>
              </a:ext>
            </a:extLst>
          </p:cNvPr>
          <p:cNvSpPr txBox="1">
            <a:spLocks noGrp="1"/>
          </p:cNvSpPr>
          <p:nvPr>
            <p:ph type="title"/>
          </p:nvPr>
        </p:nvSpPr>
        <p:spPr>
          <a:xfrm>
            <a:off x="408449" y="1383755"/>
            <a:ext cx="4933685" cy="198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8000" dirty="0">
                <a:solidFill>
                  <a:schemeClr val="bg1"/>
                </a:solidFill>
              </a:rPr>
              <a:t>03. SPEAKING</a:t>
            </a:r>
            <a:endParaRPr sz="8000"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48"/>
        <p:cNvGrpSpPr/>
        <p:nvPr/>
      </p:nvGrpSpPr>
      <p:grpSpPr>
        <a:xfrm>
          <a:off x="0" y="0"/>
          <a:ext cx="0" cy="0"/>
          <a:chOff x="0" y="0"/>
          <a:chExt cx="0" cy="0"/>
        </a:xfrm>
      </p:grpSpPr>
      <p:sp>
        <p:nvSpPr>
          <p:cNvPr id="7" name="TextBox 6">
            <a:extLst>
              <a:ext uri="{FF2B5EF4-FFF2-40B4-BE49-F238E27FC236}">
                <a16:creationId xmlns:a16="http://schemas.microsoft.com/office/drawing/2014/main" id="{5582777A-5E58-F007-77CB-370614E6B0BF}"/>
              </a:ext>
            </a:extLst>
          </p:cNvPr>
          <p:cNvSpPr txBox="1"/>
          <p:nvPr/>
        </p:nvSpPr>
        <p:spPr>
          <a:xfrm>
            <a:off x="0" y="7749"/>
            <a:ext cx="9144000" cy="461665"/>
          </a:xfrm>
          <a:prstGeom prst="rect">
            <a:avLst/>
          </a:prstGeom>
          <a:solidFill>
            <a:schemeClr val="tx1">
              <a:lumMod val="20000"/>
              <a:lumOff val="80000"/>
            </a:schemeClr>
          </a:solidFill>
        </p:spPr>
        <p:txBody>
          <a:bodyPr wrap="square">
            <a:spAutoFit/>
          </a:bodyPr>
          <a:lstStyle/>
          <a:p>
            <a:r>
              <a:rPr lang="en-US" sz="2400" b="1" dirty="0">
                <a:solidFill>
                  <a:schemeClr val="tx1"/>
                </a:solidFill>
                <a:latin typeface="Patrick hand "/>
              </a:rPr>
              <a:t>Ex 4. Work in pairs. Ask and answer about a new shopping </a:t>
            </a:r>
            <a:r>
              <a:rPr lang="en-US" sz="2400" b="1" dirty="0" err="1">
                <a:solidFill>
                  <a:schemeClr val="tx1"/>
                </a:solidFill>
                <a:latin typeface="Patrick hand "/>
              </a:rPr>
              <a:t>centre</a:t>
            </a:r>
            <a:r>
              <a:rPr lang="en-US" sz="2400" b="1" dirty="0">
                <a:solidFill>
                  <a:schemeClr val="tx1"/>
                </a:solidFill>
                <a:latin typeface="Patrick hand "/>
              </a:rPr>
              <a:t>.</a:t>
            </a:r>
          </a:p>
        </p:txBody>
      </p:sp>
      <p:sp>
        <p:nvSpPr>
          <p:cNvPr id="8" name="Content Placeholder 2">
            <a:extLst>
              <a:ext uri="{FF2B5EF4-FFF2-40B4-BE49-F238E27FC236}">
                <a16:creationId xmlns:a16="http://schemas.microsoft.com/office/drawing/2014/main" id="{ECD99A05-72A0-D02D-799E-2E383A752F0A}"/>
              </a:ext>
            </a:extLst>
          </p:cNvPr>
          <p:cNvSpPr txBox="1">
            <a:spLocks/>
          </p:cNvSpPr>
          <p:nvPr/>
        </p:nvSpPr>
        <p:spPr>
          <a:xfrm>
            <a:off x="153714" y="504638"/>
            <a:ext cx="8836572" cy="74211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000" dirty="0">
                <a:latin typeface="Patrick Hand" panose="00000500000000000000" pitchFamily="2" charset="0"/>
              </a:rPr>
              <a:t>Student A reads the suggestions for questions on card A.</a:t>
            </a:r>
          </a:p>
          <a:p>
            <a:pPr marL="342900" indent="-342900">
              <a:buFont typeface="Arial" panose="020B0604020202020204" pitchFamily="34" charset="0"/>
              <a:buChar char="•"/>
            </a:pPr>
            <a:r>
              <a:rPr lang="en-US" sz="2000" dirty="0">
                <a:latin typeface="Patrick Hand" panose="00000500000000000000" pitchFamily="2" charset="0"/>
              </a:rPr>
              <a:t>Student B reads the information about the new shopping </a:t>
            </a:r>
            <a:r>
              <a:rPr lang="en-US" sz="2000" dirty="0" err="1">
                <a:latin typeface="Patrick Hand" panose="00000500000000000000" pitchFamily="2" charset="0"/>
              </a:rPr>
              <a:t>centre</a:t>
            </a:r>
            <a:r>
              <a:rPr lang="en-US" sz="2000" dirty="0">
                <a:latin typeface="Patrick Hand" panose="00000500000000000000" pitchFamily="2" charset="0"/>
              </a:rPr>
              <a:t> on card B (page 91).</a:t>
            </a:r>
          </a:p>
        </p:txBody>
      </p:sp>
      <p:pic>
        <p:nvPicPr>
          <p:cNvPr id="10" name="Picture 9">
            <a:extLst>
              <a:ext uri="{FF2B5EF4-FFF2-40B4-BE49-F238E27FC236}">
                <a16:creationId xmlns:a16="http://schemas.microsoft.com/office/drawing/2014/main" id="{D13EAEA1-9FB4-231D-0DBC-1D688286079D}"/>
              </a:ext>
            </a:extLst>
          </p:cNvPr>
          <p:cNvPicPr>
            <a:picLocks noChangeAspect="1"/>
          </p:cNvPicPr>
          <p:nvPr/>
        </p:nvPicPr>
        <p:blipFill>
          <a:blip r:embed="rId3"/>
          <a:stretch>
            <a:fillRect/>
          </a:stretch>
        </p:blipFill>
        <p:spPr>
          <a:xfrm>
            <a:off x="4465169" y="1389780"/>
            <a:ext cx="4584238" cy="2770441"/>
          </a:xfrm>
          <a:prstGeom prst="rect">
            <a:avLst/>
          </a:prstGeom>
        </p:spPr>
      </p:pic>
      <p:sp>
        <p:nvSpPr>
          <p:cNvPr id="11" name="Rectangle: Rounded Corners 10">
            <a:extLst>
              <a:ext uri="{FF2B5EF4-FFF2-40B4-BE49-F238E27FC236}">
                <a16:creationId xmlns:a16="http://schemas.microsoft.com/office/drawing/2014/main" id="{30B7F07E-392C-F222-F315-66F97CBCC7A3}"/>
              </a:ext>
            </a:extLst>
          </p:cNvPr>
          <p:cNvSpPr/>
          <p:nvPr/>
        </p:nvSpPr>
        <p:spPr>
          <a:xfrm>
            <a:off x="583323" y="1232125"/>
            <a:ext cx="3681250" cy="1857917"/>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dirty="0">
                <a:solidFill>
                  <a:schemeClr val="tx1">
                    <a:lumMod val="50000"/>
                  </a:schemeClr>
                </a:solidFill>
                <a:latin typeface="Patrick Hand" panose="00000500000000000000" pitchFamily="2" charset="0"/>
              </a:rPr>
              <a:t>Card A</a:t>
            </a:r>
          </a:p>
          <a:p>
            <a:r>
              <a:rPr lang="en-US" sz="1600" b="1" dirty="0">
                <a:solidFill>
                  <a:schemeClr val="tx1">
                    <a:lumMod val="50000"/>
                  </a:schemeClr>
                </a:solidFill>
                <a:latin typeface="Patrick Hand" panose="00000500000000000000" pitchFamily="2" charset="0"/>
              </a:rPr>
              <a:t>Northwood Shopping Centre </a:t>
            </a:r>
          </a:p>
          <a:p>
            <a:r>
              <a:rPr lang="en-US" sz="1600" dirty="0">
                <a:solidFill>
                  <a:schemeClr val="tx1">
                    <a:lumMod val="50000"/>
                  </a:schemeClr>
                </a:solidFill>
                <a:latin typeface="Patrick Hand" panose="00000500000000000000" pitchFamily="2" charset="0"/>
              </a:rPr>
              <a:t>1. Where / it?</a:t>
            </a:r>
          </a:p>
          <a:p>
            <a:r>
              <a:rPr lang="en-US" sz="1600" dirty="0">
                <a:solidFill>
                  <a:schemeClr val="tx1">
                    <a:lumMod val="50000"/>
                  </a:schemeClr>
                </a:solidFill>
                <a:latin typeface="Patrick Hand" panose="00000500000000000000" pitchFamily="2" charset="0"/>
              </a:rPr>
              <a:t>2. How many / shops?</a:t>
            </a:r>
          </a:p>
          <a:p>
            <a:r>
              <a:rPr lang="en-US" sz="1600" dirty="0">
                <a:solidFill>
                  <a:schemeClr val="tx1">
                    <a:lumMod val="50000"/>
                  </a:schemeClr>
                </a:solidFill>
                <a:latin typeface="Patrick Hand" panose="00000500000000000000" pitchFamily="2" charset="0"/>
              </a:rPr>
              <a:t>3. What / kind of entertainment?</a:t>
            </a:r>
          </a:p>
          <a:p>
            <a:r>
              <a:rPr lang="en-US" sz="1600" dirty="0">
                <a:solidFill>
                  <a:schemeClr val="tx1">
                    <a:lumMod val="50000"/>
                  </a:schemeClr>
                </a:solidFill>
                <a:latin typeface="Patrick Hand" panose="00000500000000000000" pitchFamily="2" charset="0"/>
              </a:rPr>
              <a:t>4. What/ opening hours? </a:t>
            </a:r>
          </a:p>
          <a:p>
            <a:r>
              <a:rPr lang="en-US" sz="1600" dirty="0">
                <a:solidFill>
                  <a:schemeClr val="tx1">
                    <a:lumMod val="50000"/>
                  </a:schemeClr>
                </a:solidFill>
                <a:latin typeface="Patrick Hand" panose="00000500000000000000" pitchFamily="2" charset="0"/>
              </a:rPr>
              <a:t>5. What date / open? </a:t>
            </a:r>
          </a:p>
        </p:txBody>
      </p:sp>
      <p:sp>
        <p:nvSpPr>
          <p:cNvPr id="12" name="Rectangle: Rounded Corners 11">
            <a:extLst>
              <a:ext uri="{FF2B5EF4-FFF2-40B4-BE49-F238E27FC236}">
                <a16:creationId xmlns:a16="http://schemas.microsoft.com/office/drawing/2014/main" id="{6FA93962-C3BF-C3CE-29C9-0F5EC2EA2106}"/>
              </a:ext>
            </a:extLst>
          </p:cNvPr>
          <p:cNvSpPr/>
          <p:nvPr/>
        </p:nvSpPr>
        <p:spPr>
          <a:xfrm>
            <a:off x="583323" y="3127928"/>
            <a:ext cx="3681250" cy="1857917"/>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dirty="0">
                <a:solidFill>
                  <a:schemeClr val="tx1">
                    <a:lumMod val="50000"/>
                  </a:schemeClr>
                </a:solidFill>
                <a:latin typeface="Patrick Hand" panose="00000500000000000000" pitchFamily="2" charset="0"/>
              </a:rPr>
              <a:t>Card B</a:t>
            </a:r>
          </a:p>
          <a:p>
            <a:r>
              <a:rPr lang="en-US" sz="1600" b="1" dirty="0">
                <a:solidFill>
                  <a:schemeClr val="tx1">
                    <a:lumMod val="50000"/>
                  </a:schemeClr>
                </a:solidFill>
                <a:latin typeface="Patrick Hand" panose="00000500000000000000" pitchFamily="2" charset="0"/>
              </a:rPr>
              <a:t>Northwood Shopping Centre </a:t>
            </a:r>
          </a:p>
          <a:p>
            <a:r>
              <a:rPr lang="en-US" sz="1600" dirty="0">
                <a:solidFill>
                  <a:schemeClr val="tx1">
                    <a:lumMod val="50000"/>
                  </a:schemeClr>
                </a:solidFill>
                <a:latin typeface="Patrick Hand" panose="00000500000000000000" pitchFamily="2" charset="0"/>
              </a:rPr>
              <a:t>Opens next month: 24 March</a:t>
            </a:r>
          </a:p>
          <a:p>
            <a:r>
              <a:rPr lang="en-US" sz="1600" dirty="0">
                <a:solidFill>
                  <a:schemeClr val="tx1">
                    <a:lumMod val="50000"/>
                  </a:schemeClr>
                </a:solidFill>
                <a:latin typeface="Patrick Hand" panose="00000500000000000000" pitchFamily="2" charset="0"/>
              </a:rPr>
              <a:t>In Northwood, 8 </a:t>
            </a:r>
            <a:r>
              <a:rPr lang="en-US" sz="1600" dirty="0" err="1">
                <a:solidFill>
                  <a:schemeClr val="tx1">
                    <a:lumMod val="50000"/>
                  </a:schemeClr>
                </a:solidFill>
                <a:latin typeface="Patrick Hand" panose="00000500000000000000" pitchFamily="2" charset="0"/>
              </a:rPr>
              <a:t>kilometres</a:t>
            </a:r>
            <a:r>
              <a:rPr lang="en-US" sz="1600" dirty="0">
                <a:solidFill>
                  <a:schemeClr val="tx1">
                    <a:lumMod val="50000"/>
                  </a:schemeClr>
                </a:solidFill>
                <a:latin typeface="Patrick Hand" panose="00000500000000000000" pitchFamily="2" charset="0"/>
              </a:rPr>
              <a:t> from city </a:t>
            </a:r>
            <a:r>
              <a:rPr lang="en-US" sz="1600" dirty="0" err="1">
                <a:solidFill>
                  <a:schemeClr val="tx1">
                    <a:lumMod val="50000"/>
                  </a:schemeClr>
                </a:solidFill>
                <a:latin typeface="Patrick Hand" panose="00000500000000000000" pitchFamily="2" charset="0"/>
              </a:rPr>
              <a:t>centre</a:t>
            </a:r>
            <a:endParaRPr lang="en-US" sz="1600" dirty="0">
              <a:solidFill>
                <a:schemeClr val="tx1">
                  <a:lumMod val="50000"/>
                </a:schemeClr>
              </a:solidFill>
              <a:latin typeface="Patrick Hand" panose="00000500000000000000" pitchFamily="2" charset="0"/>
            </a:endParaRPr>
          </a:p>
          <a:p>
            <a:r>
              <a:rPr lang="en-US" sz="1600" dirty="0">
                <a:solidFill>
                  <a:schemeClr val="tx1">
                    <a:lumMod val="50000"/>
                  </a:schemeClr>
                </a:solidFill>
                <a:latin typeface="Patrick Hand" panose="00000500000000000000" pitchFamily="2" charset="0"/>
              </a:rPr>
              <a:t>More than 60 shops, 4 restaurants, 2 cafes, a cinema, a playground for children</a:t>
            </a:r>
          </a:p>
          <a:p>
            <a:r>
              <a:rPr lang="en-US" sz="1600" dirty="0">
                <a:solidFill>
                  <a:schemeClr val="tx1">
                    <a:lumMod val="50000"/>
                  </a:schemeClr>
                </a:solidFill>
                <a:latin typeface="Patrick Hand" panose="00000500000000000000" pitchFamily="2" charset="0"/>
              </a:rPr>
              <a:t>Opening hours: 9:00 – 21:00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03"/>
        <p:cNvGrpSpPr/>
        <p:nvPr/>
      </p:nvGrpSpPr>
      <p:grpSpPr>
        <a:xfrm>
          <a:off x="0" y="0"/>
          <a:ext cx="0" cy="0"/>
          <a:chOff x="0" y="0"/>
          <a:chExt cx="0" cy="0"/>
        </a:xfrm>
      </p:grpSpPr>
      <p:sp>
        <p:nvSpPr>
          <p:cNvPr id="20" name="TextBox 19">
            <a:extLst>
              <a:ext uri="{FF2B5EF4-FFF2-40B4-BE49-F238E27FC236}">
                <a16:creationId xmlns:a16="http://schemas.microsoft.com/office/drawing/2014/main" id="{3E37B36E-66BF-410C-56F8-7A6981BDEFC5}"/>
              </a:ext>
            </a:extLst>
          </p:cNvPr>
          <p:cNvSpPr txBox="1"/>
          <p:nvPr/>
        </p:nvSpPr>
        <p:spPr>
          <a:xfrm>
            <a:off x="3612440" y="61992"/>
            <a:ext cx="1919115" cy="584775"/>
          </a:xfrm>
          <a:prstGeom prst="rect">
            <a:avLst/>
          </a:prstGeom>
          <a:noFill/>
        </p:spPr>
        <p:txBody>
          <a:bodyPr wrap="none" rtlCol="0">
            <a:spAutoFit/>
          </a:bodyPr>
          <a:lstStyle/>
          <a:p>
            <a:r>
              <a:rPr lang="en-US" sz="3200" dirty="0">
                <a:latin typeface="Patrick hand "/>
              </a:rPr>
              <a:t>Where is it?</a:t>
            </a:r>
          </a:p>
        </p:txBody>
      </p:sp>
      <p:pic>
        <p:nvPicPr>
          <p:cNvPr id="22" name="HD 5 seconds timer green screen #shorts">
            <a:hlinkClick r:id="" action="ppaction://media"/>
            <a:extLst>
              <a:ext uri="{FF2B5EF4-FFF2-40B4-BE49-F238E27FC236}">
                <a16:creationId xmlns:a16="http://schemas.microsoft.com/office/drawing/2014/main" id="{2DEC4F87-D7EB-92B4-7373-569224BE39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0049" b="25585"/>
          <a:stretch/>
        </p:blipFill>
        <p:spPr>
          <a:xfrm>
            <a:off x="7835019" y="164131"/>
            <a:ext cx="999016" cy="965271"/>
          </a:xfrm>
          <a:prstGeom prst="rect">
            <a:avLst/>
          </a:prstGeom>
        </p:spPr>
      </p:pic>
      <p:sp>
        <p:nvSpPr>
          <p:cNvPr id="23" name="Oval 22">
            <a:extLst>
              <a:ext uri="{FF2B5EF4-FFF2-40B4-BE49-F238E27FC236}">
                <a16:creationId xmlns:a16="http://schemas.microsoft.com/office/drawing/2014/main" id="{CD122876-4BB4-F415-675E-31609B9BDDED}"/>
              </a:ext>
            </a:extLst>
          </p:cNvPr>
          <p:cNvSpPr/>
          <p:nvPr/>
        </p:nvSpPr>
        <p:spPr>
          <a:xfrm>
            <a:off x="426203" y="284638"/>
            <a:ext cx="584775" cy="584775"/>
          </a:xfrm>
          <a:prstGeom prst="ellipse">
            <a:avLst/>
          </a:prstGeom>
          <a:solidFill>
            <a:schemeClr val="accent2">
              <a:lumMod val="9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Patrick hand "/>
              </a:rPr>
              <a:t>2</a:t>
            </a:r>
          </a:p>
        </p:txBody>
      </p:sp>
      <p:pic>
        <p:nvPicPr>
          <p:cNvPr id="2050" name="Picture 2" descr="Tổng hợp 94+ hình về mô hình circle k - NEC">
            <a:extLst>
              <a:ext uri="{FF2B5EF4-FFF2-40B4-BE49-F238E27FC236}">
                <a16:creationId xmlns:a16="http://schemas.microsoft.com/office/drawing/2014/main" id="{3C4D17D6-4EE4-6608-B9D6-61C069F4D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2784" y="577025"/>
            <a:ext cx="5918421" cy="423975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B9511E23-E294-2E2B-D69B-712793AF0121}"/>
              </a:ext>
            </a:extLst>
          </p:cNvPr>
          <p:cNvSpPr/>
          <p:nvPr/>
        </p:nvSpPr>
        <p:spPr>
          <a:xfrm>
            <a:off x="2638580" y="4463513"/>
            <a:ext cx="3866827" cy="503695"/>
          </a:xfrm>
          <a:prstGeom prst="roundRect">
            <a:avLst/>
          </a:prstGeom>
          <a:solidFill>
            <a:schemeClr val="accent2">
              <a:lumMod val="9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Patrick hand "/>
              </a:rPr>
              <a:t>Convenience store</a:t>
            </a:r>
          </a:p>
        </p:txBody>
      </p:sp>
    </p:spTree>
    <p:extLst>
      <p:ext uri="{BB962C8B-B14F-4D97-AF65-F5344CB8AC3E}">
        <p14:creationId xmlns:p14="http://schemas.microsoft.com/office/powerpoint/2010/main" val="350187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2"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26" presetClass="emph" presetSubtype="0" fill="hold" grpId="1" nodeType="withEffect">
                                  <p:stCondLst>
                                    <p:cond delay="0"/>
                                  </p:stCondLst>
                                  <p:childTnLst>
                                    <p:animEffect transition="out" filter="fade">
                                      <p:cBhvr>
                                        <p:cTn id="13" dur="500" tmFilter="0, 0; .2, .5; .8, .5; 1, 0"/>
                                        <p:tgtEl>
                                          <p:spTgt spid="21"/>
                                        </p:tgtEl>
                                      </p:cBhvr>
                                    </p:animEffect>
                                    <p:animScale>
                                      <p:cBhvr>
                                        <p:cTn id="14"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2"/>
                                        </p:tgtEl>
                                      </p:cBhvr>
                                    </p:cmd>
                                  </p:childTnLst>
                                </p:cTn>
                              </p:par>
                            </p:childTnLst>
                          </p:cTn>
                        </p:par>
                      </p:childTnLst>
                    </p:cTn>
                  </p:par>
                </p:childTnLst>
              </p:cTn>
              <p:nextCondLst>
                <p:cond evt="onClick" delay="0">
                  <p:tgtEl>
                    <p:spTgt spid="22"/>
                  </p:tgtEl>
                </p:cond>
              </p:nextCondLst>
            </p:seq>
            <p:video>
              <p:cMediaNode vol="80000">
                <p:cTn id="20" fill="hold" display="0">
                  <p:stCondLst>
                    <p:cond delay="indefinite"/>
                  </p:stCondLst>
                </p:cTn>
                <p:tgtEl>
                  <p:spTgt spid="22"/>
                </p:tgtEl>
              </p:cMediaNode>
            </p:video>
          </p:childTnLst>
        </p:cTn>
      </p:par>
    </p:tnLst>
    <p:bldLst>
      <p:bldP spid="21" grpId="0" animBg="1"/>
      <p:bldP spid="2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48"/>
        <p:cNvGrpSpPr/>
        <p:nvPr/>
      </p:nvGrpSpPr>
      <p:grpSpPr>
        <a:xfrm>
          <a:off x="0" y="0"/>
          <a:ext cx="0" cy="0"/>
          <a:chOff x="0" y="0"/>
          <a:chExt cx="0" cy="0"/>
        </a:xfrm>
      </p:grpSpPr>
      <p:sp>
        <p:nvSpPr>
          <p:cNvPr id="7" name="TextBox 6">
            <a:extLst>
              <a:ext uri="{FF2B5EF4-FFF2-40B4-BE49-F238E27FC236}">
                <a16:creationId xmlns:a16="http://schemas.microsoft.com/office/drawing/2014/main" id="{5582777A-5E58-F007-77CB-370614E6B0BF}"/>
              </a:ext>
            </a:extLst>
          </p:cNvPr>
          <p:cNvSpPr txBox="1"/>
          <p:nvPr/>
        </p:nvSpPr>
        <p:spPr>
          <a:xfrm>
            <a:off x="0" y="7749"/>
            <a:ext cx="9144000" cy="707886"/>
          </a:xfrm>
          <a:prstGeom prst="rect">
            <a:avLst/>
          </a:prstGeom>
          <a:noFill/>
        </p:spPr>
        <p:txBody>
          <a:bodyPr wrap="square">
            <a:spAutoFit/>
          </a:bodyPr>
          <a:lstStyle/>
          <a:p>
            <a:r>
              <a:rPr lang="en-US" sz="2000" b="1" dirty="0">
                <a:solidFill>
                  <a:schemeClr val="tx1"/>
                </a:solidFill>
                <a:latin typeface="Patrick hand "/>
              </a:rPr>
              <a:t>Ex 5. Work in pairs. Ask and answer about </a:t>
            </a:r>
            <a:r>
              <a:rPr lang="en-US" sz="2000" b="1" dirty="0">
                <a:solidFill>
                  <a:schemeClr val="bg2"/>
                </a:solidFill>
                <a:latin typeface="Patrick hand "/>
              </a:rPr>
              <a:t>a shopping </a:t>
            </a:r>
            <a:r>
              <a:rPr lang="en-US" sz="2000" b="1" dirty="0" err="1">
                <a:solidFill>
                  <a:schemeClr val="bg2"/>
                </a:solidFill>
                <a:latin typeface="Patrick hand "/>
              </a:rPr>
              <a:t>centre</a:t>
            </a:r>
            <a:r>
              <a:rPr lang="en-US" sz="2000" b="1" dirty="0">
                <a:solidFill>
                  <a:schemeClr val="bg2"/>
                </a:solidFill>
                <a:latin typeface="Patrick hand "/>
              </a:rPr>
              <a:t>, a supermarket or an open-air market in your area.</a:t>
            </a:r>
            <a:r>
              <a:rPr lang="en-US" sz="2000" b="1" dirty="0">
                <a:solidFill>
                  <a:schemeClr val="tx1"/>
                </a:solidFill>
                <a:latin typeface="Patrick hand "/>
              </a:rPr>
              <a:t> Take notes of your partner’s answers and report them to the class.</a:t>
            </a:r>
          </a:p>
        </p:txBody>
      </p:sp>
      <p:pic>
        <p:nvPicPr>
          <p:cNvPr id="2" name="Picture 1">
            <a:extLst>
              <a:ext uri="{FF2B5EF4-FFF2-40B4-BE49-F238E27FC236}">
                <a16:creationId xmlns:a16="http://schemas.microsoft.com/office/drawing/2014/main" id="{01D418DF-8C5E-F683-2D92-FB36400499D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4" b="48837" l="16039" r="94763">
                        <a14:foregroundMark x1="32570" y1="7114" x2="36334" y2="7798"/>
                        <a14:foregroundMark x1="34206" y1="8071" x2="33715" y2="7934"/>
                        <a14:foregroundMark x1="39935" y1="6703" x2="42226" y2="6977"/>
                        <a14:foregroundMark x1="36334" y1="6703" x2="40262" y2="6977"/>
                        <a14:foregroundMark x1="50409" y1="5062" x2="54828" y2="4651"/>
                        <a14:foregroundMark x1="47463" y1="5335" x2="50736" y2="5062"/>
                        <a14:foregroundMark x1="47463" y1="5062" x2="49755" y2="5062"/>
                        <a14:foregroundMark x1="50082" y1="4925" x2="51064" y2="4788"/>
                        <a14:foregroundMark x1="33224" y1="6840" x2="47136" y2="5062"/>
                        <a14:foregroundMark x1="92471" y1="36525" x2="93781" y2="40356"/>
                      </a14:backgroundRemoval>
                    </a14:imgEffect>
                  </a14:imgLayer>
                </a14:imgProps>
              </a:ext>
            </a:extLst>
          </a:blip>
          <a:srcRect l="13113" t="479" r="4173" b="50819"/>
          <a:stretch/>
        </p:blipFill>
        <p:spPr>
          <a:xfrm>
            <a:off x="5005482" y="787386"/>
            <a:ext cx="2787965" cy="1963941"/>
          </a:xfrm>
          <a:prstGeom prst="rect">
            <a:avLst/>
          </a:prstGeom>
        </p:spPr>
      </p:pic>
      <p:pic>
        <p:nvPicPr>
          <p:cNvPr id="3" name="Picture 2">
            <a:extLst>
              <a:ext uri="{FF2B5EF4-FFF2-40B4-BE49-F238E27FC236}">
                <a16:creationId xmlns:a16="http://schemas.microsoft.com/office/drawing/2014/main" id="{4C3206F8-2871-EEFA-EBDA-A0E823AF456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9932" b="97538" l="6383" r="86252">
                        <a14:foregroundMark x1="39280" y1="54720" x2="45499" y2="55540"/>
                        <a14:foregroundMark x1="12766" y1="51163" x2="6874" y2="89603"/>
                        <a14:foregroundMark x1="7201" y1="89603" x2="10802" y2="90561"/>
                        <a14:foregroundMark x1="14403" y1="90971" x2="76923" y2="96854"/>
                        <a14:foregroundMark x1="76923" y1="96854" x2="79214" y2="96580"/>
                        <a14:foregroundMark x1="79214" y1="96443" x2="85106" y2="58413"/>
                        <a14:foregroundMark x1="85106" y1="58824" x2="84288" y2="57182"/>
                        <a14:foregroundMark x1="84288" y1="57319" x2="19149" y2="51573"/>
                        <a14:foregroundMark x1="13421" y1="50342" x2="19804" y2="50752"/>
                        <a14:foregroundMark x1="18494" y1="50752" x2="82324" y2="56772"/>
                        <a14:foregroundMark x1="85434" y1="58550" x2="79542" y2="96580"/>
                        <a14:foregroundMark x1="79214" y1="96717" x2="78232" y2="97264"/>
                        <a14:foregroundMark x1="78396" y1="97401" x2="7365" y2="90014"/>
                        <a14:foregroundMark x1="7856" y1="90561" x2="48936" y2="94802"/>
                        <a14:foregroundMark x1="7201" y1="83721" x2="11784" y2="51436"/>
                        <a14:foregroundMark x1="11784" y1="51436" x2="11784" y2="51163"/>
                        <a14:foregroundMark x1="80687" y1="91518" x2="80687" y2="95075"/>
                      </a14:backgroundRemoval>
                    </a14:imgEffect>
                  </a14:imgLayer>
                </a14:imgProps>
              </a:ext>
            </a:extLst>
          </a:blip>
          <a:srcRect l="5810" t="49181" r="13315" b="1983"/>
          <a:stretch/>
        </p:blipFill>
        <p:spPr>
          <a:xfrm>
            <a:off x="6147216" y="2740203"/>
            <a:ext cx="2808938" cy="2029308"/>
          </a:xfrm>
          <a:prstGeom prst="rect">
            <a:avLst/>
          </a:prstGeom>
        </p:spPr>
      </p:pic>
      <p:sp>
        <p:nvSpPr>
          <p:cNvPr id="4" name="Content Placeholder 2">
            <a:extLst>
              <a:ext uri="{FF2B5EF4-FFF2-40B4-BE49-F238E27FC236}">
                <a16:creationId xmlns:a16="http://schemas.microsoft.com/office/drawing/2014/main" id="{CADC826C-BA15-AD47-8781-5A05B87302F1}"/>
              </a:ext>
            </a:extLst>
          </p:cNvPr>
          <p:cNvSpPr txBox="1">
            <a:spLocks/>
          </p:cNvSpPr>
          <p:nvPr/>
        </p:nvSpPr>
        <p:spPr>
          <a:xfrm>
            <a:off x="786426" y="1220722"/>
            <a:ext cx="3933568" cy="2096364"/>
          </a:xfrm>
          <a:prstGeom prst="rect">
            <a:avLst/>
          </a:prstGeom>
          <a:solidFill>
            <a:schemeClr val="bg1">
              <a:lumMod val="20000"/>
              <a:lumOff val="80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b="1" dirty="0">
                <a:latin typeface="Patrick Hand" panose="00000500000000000000" pitchFamily="2" charset="0"/>
              </a:rPr>
              <a:t>You can use the suggestions below:</a:t>
            </a:r>
          </a:p>
          <a:p>
            <a:pPr>
              <a:buFontTx/>
              <a:buChar char="-"/>
            </a:pPr>
            <a:r>
              <a:rPr lang="en-US" sz="2200" dirty="0">
                <a:latin typeface="Patrick Hand" panose="00000500000000000000" pitchFamily="2" charset="0"/>
              </a:rPr>
              <a:t> where it is</a:t>
            </a:r>
          </a:p>
          <a:p>
            <a:pPr>
              <a:buFontTx/>
              <a:buChar char="-"/>
            </a:pPr>
            <a:r>
              <a:rPr lang="en-US" sz="2200" dirty="0">
                <a:latin typeface="Patrick Hand" panose="00000500000000000000" pitchFamily="2" charset="0"/>
              </a:rPr>
              <a:t> how you get there</a:t>
            </a:r>
          </a:p>
          <a:p>
            <a:pPr>
              <a:buFontTx/>
              <a:buChar char="-"/>
            </a:pPr>
            <a:r>
              <a:rPr lang="en-US" sz="2200" dirty="0">
                <a:latin typeface="Patrick Hand" panose="00000500000000000000" pitchFamily="2" charset="0"/>
              </a:rPr>
              <a:t> what its opening hours are</a:t>
            </a:r>
          </a:p>
          <a:p>
            <a:pPr>
              <a:buFontTx/>
              <a:buChar char="-"/>
            </a:pPr>
            <a:r>
              <a:rPr lang="en-US" sz="2200" dirty="0">
                <a:latin typeface="Patrick Hand" panose="00000500000000000000" pitchFamily="2" charset="0"/>
              </a:rPr>
              <a:t> what you do there</a:t>
            </a:r>
          </a:p>
          <a:p>
            <a:pPr>
              <a:buFontTx/>
              <a:buChar char="-"/>
            </a:pPr>
            <a:r>
              <a:rPr lang="en-US" sz="2200" dirty="0">
                <a:latin typeface="Patrick Hand" panose="00000500000000000000" pitchFamily="2" charset="0"/>
              </a:rPr>
              <a:t> what you like/ don’t like about it.</a:t>
            </a:r>
          </a:p>
        </p:txBody>
      </p:sp>
      <p:sp>
        <p:nvSpPr>
          <p:cNvPr id="5" name="Oval 4">
            <a:extLst>
              <a:ext uri="{FF2B5EF4-FFF2-40B4-BE49-F238E27FC236}">
                <a16:creationId xmlns:a16="http://schemas.microsoft.com/office/drawing/2014/main" id="{2E01FD1F-E4C1-6394-3F42-24CC97F3D398}"/>
              </a:ext>
            </a:extLst>
          </p:cNvPr>
          <p:cNvSpPr/>
          <p:nvPr/>
        </p:nvSpPr>
        <p:spPr>
          <a:xfrm>
            <a:off x="331076" y="803865"/>
            <a:ext cx="362607" cy="354724"/>
          </a:xfrm>
          <a:prstGeom prst="ellipse">
            <a:avLst/>
          </a:prstGeom>
          <a:solidFill>
            <a:schemeClr val="tx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Patrick Hand" panose="00000500000000000000" pitchFamily="2" charset="0"/>
              </a:rPr>
              <a:t>1</a:t>
            </a:r>
          </a:p>
        </p:txBody>
      </p:sp>
      <p:sp>
        <p:nvSpPr>
          <p:cNvPr id="6" name="TextBox 5">
            <a:extLst>
              <a:ext uri="{FF2B5EF4-FFF2-40B4-BE49-F238E27FC236}">
                <a16:creationId xmlns:a16="http://schemas.microsoft.com/office/drawing/2014/main" id="{2554582F-026B-33D7-0D96-99ED5E1DCE4E}"/>
              </a:ext>
            </a:extLst>
          </p:cNvPr>
          <p:cNvSpPr txBox="1"/>
          <p:nvPr/>
        </p:nvSpPr>
        <p:spPr>
          <a:xfrm>
            <a:off x="786426" y="789835"/>
            <a:ext cx="2348720" cy="430887"/>
          </a:xfrm>
          <a:prstGeom prst="rect">
            <a:avLst/>
          </a:prstGeom>
          <a:noFill/>
        </p:spPr>
        <p:txBody>
          <a:bodyPr wrap="none" rtlCol="0">
            <a:spAutoFit/>
          </a:bodyPr>
          <a:lstStyle/>
          <a:p>
            <a:r>
              <a:rPr lang="en-US" sz="2200" dirty="0">
                <a:latin typeface="Patrick Hand" panose="00000500000000000000" pitchFamily="2" charset="0"/>
              </a:rPr>
              <a:t>Think and take notes:</a:t>
            </a:r>
          </a:p>
        </p:txBody>
      </p:sp>
      <p:sp>
        <p:nvSpPr>
          <p:cNvPr id="9" name="Oval 8">
            <a:extLst>
              <a:ext uri="{FF2B5EF4-FFF2-40B4-BE49-F238E27FC236}">
                <a16:creationId xmlns:a16="http://schemas.microsoft.com/office/drawing/2014/main" id="{72DB45F7-ACD7-0B14-02B9-FFAFE74C5988}"/>
              </a:ext>
            </a:extLst>
          </p:cNvPr>
          <p:cNvSpPr/>
          <p:nvPr/>
        </p:nvSpPr>
        <p:spPr>
          <a:xfrm>
            <a:off x="331076" y="3421817"/>
            <a:ext cx="362607" cy="354724"/>
          </a:xfrm>
          <a:prstGeom prst="ellipse">
            <a:avLst/>
          </a:prstGeom>
          <a:solidFill>
            <a:schemeClr val="tx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Patrick Hand" panose="00000500000000000000" pitchFamily="2" charset="0"/>
              </a:rPr>
              <a:t>2</a:t>
            </a:r>
          </a:p>
        </p:txBody>
      </p:sp>
      <p:sp>
        <p:nvSpPr>
          <p:cNvPr id="13" name="TextBox 12">
            <a:extLst>
              <a:ext uri="{FF2B5EF4-FFF2-40B4-BE49-F238E27FC236}">
                <a16:creationId xmlns:a16="http://schemas.microsoft.com/office/drawing/2014/main" id="{7A14CE53-7BCC-A883-E8EB-E6A1E873E783}"/>
              </a:ext>
            </a:extLst>
          </p:cNvPr>
          <p:cNvSpPr txBox="1"/>
          <p:nvPr/>
        </p:nvSpPr>
        <p:spPr>
          <a:xfrm>
            <a:off x="786426" y="3407787"/>
            <a:ext cx="1789272" cy="430887"/>
          </a:xfrm>
          <a:prstGeom prst="rect">
            <a:avLst/>
          </a:prstGeom>
          <a:noFill/>
        </p:spPr>
        <p:txBody>
          <a:bodyPr wrap="none" rtlCol="0">
            <a:spAutoFit/>
          </a:bodyPr>
          <a:lstStyle/>
          <a:p>
            <a:r>
              <a:rPr lang="en-US" sz="2200" dirty="0">
                <a:latin typeface="Patrick Hand" panose="00000500000000000000" pitchFamily="2" charset="0"/>
              </a:rPr>
              <a:t>Ask and answer </a:t>
            </a:r>
          </a:p>
        </p:txBody>
      </p:sp>
      <p:cxnSp>
        <p:nvCxnSpPr>
          <p:cNvPr id="14" name="Google Shape;278;p25">
            <a:extLst>
              <a:ext uri="{FF2B5EF4-FFF2-40B4-BE49-F238E27FC236}">
                <a16:creationId xmlns:a16="http://schemas.microsoft.com/office/drawing/2014/main" id="{BDD1EA7D-F3BF-B701-4146-BCA935B41ED6}"/>
              </a:ext>
            </a:extLst>
          </p:cNvPr>
          <p:cNvCxnSpPr>
            <a:cxnSpLocks/>
          </p:cNvCxnSpPr>
          <p:nvPr/>
        </p:nvCxnSpPr>
        <p:spPr>
          <a:xfrm>
            <a:off x="513269" y="1284334"/>
            <a:ext cx="0" cy="2032752"/>
          </a:xfrm>
          <a:prstGeom prst="straightConnector1">
            <a:avLst/>
          </a:prstGeom>
          <a:noFill/>
          <a:ln w="19050" cap="flat" cmpd="sng">
            <a:solidFill>
              <a:schemeClr val="dk2"/>
            </a:solidFill>
            <a:prstDash val="dash"/>
            <a:round/>
            <a:headEnd type="none" w="med" len="med"/>
            <a:tailEnd type="oval" w="med" len="med"/>
          </a:ln>
        </p:spPr>
      </p:cxnSp>
      <p:sp>
        <p:nvSpPr>
          <p:cNvPr id="39" name="Oval 38">
            <a:extLst>
              <a:ext uri="{FF2B5EF4-FFF2-40B4-BE49-F238E27FC236}">
                <a16:creationId xmlns:a16="http://schemas.microsoft.com/office/drawing/2014/main" id="{C231C56E-8A2B-4AC5-64BE-C3CC88087F3D}"/>
              </a:ext>
            </a:extLst>
          </p:cNvPr>
          <p:cNvSpPr/>
          <p:nvPr/>
        </p:nvSpPr>
        <p:spPr>
          <a:xfrm>
            <a:off x="331076" y="4181979"/>
            <a:ext cx="362607" cy="354724"/>
          </a:xfrm>
          <a:prstGeom prst="ellipse">
            <a:avLst/>
          </a:prstGeom>
          <a:solidFill>
            <a:schemeClr val="tx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Patrick Hand" panose="00000500000000000000" pitchFamily="2" charset="0"/>
              </a:rPr>
              <a:t>3</a:t>
            </a:r>
          </a:p>
        </p:txBody>
      </p:sp>
      <p:sp>
        <p:nvSpPr>
          <p:cNvPr id="40" name="TextBox 39">
            <a:extLst>
              <a:ext uri="{FF2B5EF4-FFF2-40B4-BE49-F238E27FC236}">
                <a16:creationId xmlns:a16="http://schemas.microsoft.com/office/drawing/2014/main" id="{EB4E3ACA-616F-B096-00EC-AF63E7577FD9}"/>
              </a:ext>
            </a:extLst>
          </p:cNvPr>
          <p:cNvSpPr txBox="1"/>
          <p:nvPr/>
        </p:nvSpPr>
        <p:spPr>
          <a:xfrm>
            <a:off x="786426" y="4181979"/>
            <a:ext cx="2590774" cy="430887"/>
          </a:xfrm>
          <a:prstGeom prst="rect">
            <a:avLst/>
          </a:prstGeom>
          <a:noFill/>
        </p:spPr>
        <p:txBody>
          <a:bodyPr wrap="none" rtlCol="0">
            <a:spAutoFit/>
          </a:bodyPr>
          <a:lstStyle/>
          <a:p>
            <a:r>
              <a:rPr lang="en-US" sz="2200" dirty="0">
                <a:latin typeface="Patrick Hand" panose="00000500000000000000" pitchFamily="2" charset="0"/>
              </a:rPr>
              <a:t>Report in front of class</a:t>
            </a:r>
          </a:p>
        </p:txBody>
      </p:sp>
      <p:cxnSp>
        <p:nvCxnSpPr>
          <p:cNvPr id="41" name="Google Shape;278;p25">
            <a:extLst>
              <a:ext uri="{FF2B5EF4-FFF2-40B4-BE49-F238E27FC236}">
                <a16:creationId xmlns:a16="http://schemas.microsoft.com/office/drawing/2014/main" id="{B92A546A-C43F-1163-0369-31FAC44E724A}"/>
              </a:ext>
            </a:extLst>
          </p:cNvPr>
          <p:cNvCxnSpPr>
            <a:cxnSpLocks/>
          </p:cNvCxnSpPr>
          <p:nvPr/>
        </p:nvCxnSpPr>
        <p:spPr>
          <a:xfrm>
            <a:off x="523779" y="3823839"/>
            <a:ext cx="0" cy="289589"/>
          </a:xfrm>
          <a:prstGeom prst="straightConnector1">
            <a:avLst/>
          </a:prstGeom>
          <a:noFill/>
          <a:ln w="19050" cap="flat" cmpd="sng">
            <a:solidFill>
              <a:schemeClr val="dk2"/>
            </a:solidFill>
            <a:prstDash val="dash"/>
            <a:round/>
            <a:headEnd type="none" w="med" len="med"/>
            <a:tailEnd type="oval" w="med" len="med"/>
          </a:ln>
        </p:spPr>
      </p:cxnSp>
    </p:spTree>
    <p:extLst>
      <p:ext uri="{BB962C8B-B14F-4D97-AF65-F5344CB8AC3E}">
        <p14:creationId xmlns:p14="http://schemas.microsoft.com/office/powerpoint/2010/main" val="343877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inVertical)">
                                      <p:cBhvr>
                                        <p:cTn id="34" dur="500"/>
                                        <p:tgtEl>
                                          <p:spTgt spid="3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9" grpId="0" animBg="1"/>
      <p:bldP spid="13" grpId="0"/>
      <p:bldP spid="39" grpId="0" animBg="1"/>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D9BC39E-B9D5-6289-342C-44DE28AACF55}"/>
              </a:ext>
            </a:extLst>
          </p:cNvPr>
          <p:cNvSpPr/>
          <p:nvPr/>
        </p:nvSpPr>
        <p:spPr>
          <a:xfrm>
            <a:off x="394138" y="307252"/>
            <a:ext cx="540061" cy="528320"/>
          </a:xfrm>
          <a:prstGeom prst="ellipse">
            <a:avLst/>
          </a:prstGeom>
          <a:solidFill>
            <a:schemeClr val="tx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Patrick Hand" panose="00000500000000000000" pitchFamily="2" charset="0"/>
              </a:rPr>
              <a:t>1</a:t>
            </a:r>
          </a:p>
        </p:txBody>
      </p:sp>
      <p:sp>
        <p:nvSpPr>
          <p:cNvPr id="5" name="TextBox 4">
            <a:extLst>
              <a:ext uri="{FF2B5EF4-FFF2-40B4-BE49-F238E27FC236}">
                <a16:creationId xmlns:a16="http://schemas.microsoft.com/office/drawing/2014/main" id="{D5FBBFF1-AB96-DA19-793B-0F7FCAD1D4FD}"/>
              </a:ext>
            </a:extLst>
          </p:cNvPr>
          <p:cNvSpPr txBox="1"/>
          <p:nvPr/>
        </p:nvSpPr>
        <p:spPr>
          <a:xfrm>
            <a:off x="1046557" y="307252"/>
            <a:ext cx="7522908" cy="954107"/>
          </a:xfrm>
          <a:prstGeom prst="rect">
            <a:avLst/>
          </a:prstGeom>
          <a:noFill/>
        </p:spPr>
        <p:txBody>
          <a:bodyPr wrap="square" rtlCol="0">
            <a:spAutoFit/>
          </a:bodyPr>
          <a:lstStyle/>
          <a:p>
            <a:r>
              <a:rPr lang="en-US" sz="2800" b="1" dirty="0">
                <a:solidFill>
                  <a:schemeClr val="bg1"/>
                </a:solidFill>
                <a:latin typeface="Patrick Hand" panose="00000500000000000000" pitchFamily="2" charset="0"/>
              </a:rPr>
              <a:t>Think</a:t>
            </a:r>
            <a:r>
              <a:rPr lang="en-US" sz="2800" dirty="0">
                <a:latin typeface="Patrick Hand" panose="00000500000000000000" pitchFamily="2" charset="0"/>
              </a:rPr>
              <a:t> of a shopping </a:t>
            </a:r>
            <a:r>
              <a:rPr lang="en-US" sz="2800" dirty="0" err="1">
                <a:latin typeface="Patrick Hand" panose="00000500000000000000" pitchFamily="2" charset="0"/>
              </a:rPr>
              <a:t>centre</a:t>
            </a:r>
            <a:r>
              <a:rPr lang="en-US" sz="2800" dirty="0">
                <a:latin typeface="Patrick Hand" panose="00000500000000000000" pitchFamily="2" charset="0"/>
              </a:rPr>
              <a:t>, a supermarket, or an open-air market and </a:t>
            </a:r>
            <a:r>
              <a:rPr lang="en-US" sz="2800" b="1" dirty="0">
                <a:solidFill>
                  <a:schemeClr val="bg1"/>
                </a:solidFill>
                <a:latin typeface="Patrick Hand" panose="00000500000000000000" pitchFamily="2" charset="0"/>
              </a:rPr>
              <a:t>take notes</a:t>
            </a:r>
            <a:r>
              <a:rPr lang="en-US" sz="2800" dirty="0">
                <a:latin typeface="Patrick Hand" panose="00000500000000000000" pitchFamily="2" charset="0"/>
              </a:rPr>
              <a:t>:</a:t>
            </a:r>
          </a:p>
        </p:txBody>
      </p:sp>
      <p:sp>
        <p:nvSpPr>
          <p:cNvPr id="6" name="Content Placeholder 2">
            <a:extLst>
              <a:ext uri="{FF2B5EF4-FFF2-40B4-BE49-F238E27FC236}">
                <a16:creationId xmlns:a16="http://schemas.microsoft.com/office/drawing/2014/main" id="{0B3045D4-0D1A-591E-7254-53B3659C390F}"/>
              </a:ext>
            </a:extLst>
          </p:cNvPr>
          <p:cNvSpPr txBox="1">
            <a:spLocks/>
          </p:cNvSpPr>
          <p:nvPr/>
        </p:nvSpPr>
        <p:spPr>
          <a:xfrm>
            <a:off x="1125384" y="1387974"/>
            <a:ext cx="5937568" cy="2718943"/>
          </a:xfrm>
          <a:prstGeom prst="rect">
            <a:avLst/>
          </a:prstGeom>
          <a:solidFill>
            <a:schemeClr val="bg1">
              <a:lumMod val="20000"/>
              <a:lumOff val="80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latin typeface="Patrick Hand" panose="00000500000000000000" pitchFamily="2" charset="0"/>
              </a:rPr>
              <a:t>You can use the suggestions below:</a:t>
            </a:r>
          </a:p>
          <a:p>
            <a:pPr>
              <a:buFontTx/>
              <a:buChar char="-"/>
            </a:pPr>
            <a:r>
              <a:rPr lang="en-US" sz="2800" dirty="0">
                <a:latin typeface="Patrick Hand" panose="00000500000000000000" pitchFamily="2" charset="0"/>
              </a:rPr>
              <a:t> where it is</a:t>
            </a:r>
          </a:p>
          <a:p>
            <a:pPr>
              <a:buFontTx/>
              <a:buChar char="-"/>
            </a:pPr>
            <a:r>
              <a:rPr lang="en-US" sz="2800" dirty="0">
                <a:latin typeface="Patrick Hand" panose="00000500000000000000" pitchFamily="2" charset="0"/>
              </a:rPr>
              <a:t> how you get there</a:t>
            </a:r>
          </a:p>
          <a:p>
            <a:pPr>
              <a:buFontTx/>
              <a:buChar char="-"/>
            </a:pPr>
            <a:r>
              <a:rPr lang="en-US" sz="2800" dirty="0">
                <a:latin typeface="Patrick Hand" panose="00000500000000000000" pitchFamily="2" charset="0"/>
              </a:rPr>
              <a:t> what its opening hours are</a:t>
            </a:r>
          </a:p>
          <a:p>
            <a:pPr>
              <a:buFontTx/>
              <a:buChar char="-"/>
            </a:pPr>
            <a:r>
              <a:rPr lang="en-US" sz="2800" dirty="0">
                <a:latin typeface="Patrick Hand" panose="00000500000000000000" pitchFamily="2" charset="0"/>
              </a:rPr>
              <a:t> what you do there</a:t>
            </a:r>
          </a:p>
          <a:p>
            <a:pPr>
              <a:buFontTx/>
              <a:buChar char="-"/>
            </a:pPr>
            <a:r>
              <a:rPr lang="en-US" sz="2800" dirty="0">
                <a:latin typeface="Patrick Hand" panose="00000500000000000000" pitchFamily="2" charset="0"/>
              </a:rPr>
              <a:t> what you like/ don’t like about it.</a:t>
            </a:r>
          </a:p>
        </p:txBody>
      </p:sp>
      <p:pic>
        <p:nvPicPr>
          <p:cNvPr id="7" name="2 Minute Countdown Timer With Ticking Sound &amp;Alarm Clock Sound.">
            <a:hlinkClick r:id="" action="ppaction://media"/>
            <a:extLst>
              <a:ext uri="{FF2B5EF4-FFF2-40B4-BE49-F238E27FC236}">
                <a16:creationId xmlns:a16="http://schemas.microsoft.com/office/drawing/2014/main" id="{C7AB89E1-296B-D00A-DF8C-32F880A24A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52356" y="4051632"/>
            <a:ext cx="1726105" cy="970176"/>
          </a:xfrm>
          <a:prstGeom prst="rect">
            <a:avLst/>
          </a:prstGeom>
        </p:spPr>
      </p:pic>
    </p:spTree>
    <p:extLst>
      <p:ext uri="{BB962C8B-B14F-4D97-AF65-F5344CB8AC3E}">
        <p14:creationId xmlns:p14="http://schemas.microsoft.com/office/powerpoint/2010/main" val="404331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57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D9BC39E-B9D5-6289-342C-44DE28AACF55}"/>
              </a:ext>
            </a:extLst>
          </p:cNvPr>
          <p:cNvSpPr/>
          <p:nvPr/>
        </p:nvSpPr>
        <p:spPr>
          <a:xfrm>
            <a:off x="394138" y="307252"/>
            <a:ext cx="540061" cy="528320"/>
          </a:xfrm>
          <a:prstGeom prst="ellipse">
            <a:avLst/>
          </a:prstGeom>
          <a:solidFill>
            <a:schemeClr val="tx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Patrick Hand" panose="00000500000000000000" pitchFamily="2" charset="0"/>
              </a:rPr>
              <a:t>2</a:t>
            </a:r>
          </a:p>
        </p:txBody>
      </p:sp>
      <p:sp>
        <p:nvSpPr>
          <p:cNvPr id="5" name="TextBox 4">
            <a:extLst>
              <a:ext uri="{FF2B5EF4-FFF2-40B4-BE49-F238E27FC236}">
                <a16:creationId xmlns:a16="http://schemas.microsoft.com/office/drawing/2014/main" id="{D5FBBFF1-AB96-DA19-793B-0F7FCAD1D4FD}"/>
              </a:ext>
            </a:extLst>
          </p:cNvPr>
          <p:cNvSpPr txBox="1"/>
          <p:nvPr/>
        </p:nvSpPr>
        <p:spPr>
          <a:xfrm>
            <a:off x="1046557" y="307252"/>
            <a:ext cx="7522908" cy="584775"/>
          </a:xfrm>
          <a:prstGeom prst="rect">
            <a:avLst/>
          </a:prstGeom>
          <a:noFill/>
        </p:spPr>
        <p:txBody>
          <a:bodyPr wrap="square" rtlCol="0">
            <a:spAutoFit/>
          </a:bodyPr>
          <a:lstStyle/>
          <a:p>
            <a:r>
              <a:rPr lang="en-US" sz="3200" b="1" dirty="0">
                <a:solidFill>
                  <a:schemeClr val="bg1"/>
                </a:solidFill>
                <a:latin typeface="Patrick Hand" panose="00000500000000000000" pitchFamily="2" charset="0"/>
              </a:rPr>
              <a:t>Work in pairs. Ask and answer </a:t>
            </a:r>
            <a:endParaRPr lang="en-US" sz="3200" dirty="0">
              <a:latin typeface="Patrick Hand" panose="00000500000000000000" pitchFamily="2" charset="0"/>
            </a:endParaRPr>
          </a:p>
        </p:txBody>
      </p:sp>
      <p:sp>
        <p:nvSpPr>
          <p:cNvPr id="6" name="Content Placeholder 2">
            <a:extLst>
              <a:ext uri="{FF2B5EF4-FFF2-40B4-BE49-F238E27FC236}">
                <a16:creationId xmlns:a16="http://schemas.microsoft.com/office/drawing/2014/main" id="{0B3045D4-0D1A-591E-7254-53B3659C390F}"/>
              </a:ext>
            </a:extLst>
          </p:cNvPr>
          <p:cNvSpPr txBox="1">
            <a:spLocks/>
          </p:cNvSpPr>
          <p:nvPr/>
        </p:nvSpPr>
        <p:spPr>
          <a:xfrm>
            <a:off x="1046557" y="1135725"/>
            <a:ext cx="5937568" cy="2718943"/>
          </a:xfrm>
          <a:prstGeom prst="rect">
            <a:avLst/>
          </a:prstGeom>
          <a:solidFill>
            <a:schemeClr val="bg1">
              <a:lumMod val="20000"/>
              <a:lumOff val="80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latin typeface="Patrick Hand" panose="00000500000000000000" pitchFamily="2" charset="0"/>
              </a:rPr>
              <a:t>You can use the suggestions below:</a:t>
            </a:r>
          </a:p>
          <a:p>
            <a:pPr>
              <a:buFontTx/>
              <a:buChar char="-"/>
            </a:pPr>
            <a:r>
              <a:rPr lang="en-US" sz="2800" dirty="0">
                <a:latin typeface="Patrick Hand" panose="00000500000000000000" pitchFamily="2" charset="0"/>
              </a:rPr>
              <a:t> where it is</a:t>
            </a:r>
          </a:p>
          <a:p>
            <a:pPr>
              <a:buFontTx/>
              <a:buChar char="-"/>
            </a:pPr>
            <a:r>
              <a:rPr lang="en-US" sz="2800" dirty="0">
                <a:latin typeface="Patrick Hand" panose="00000500000000000000" pitchFamily="2" charset="0"/>
              </a:rPr>
              <a:t> how you get there</a:t>
            </a:r>
          </a:p>
          <a:p>
            <a:pPr>
              <a:buFontTx/>
              <a:buChar char="-"/>
            </a:pPr>
            <a:r>
              <a:rPr lang="en-US" sz="2800" dirty="0">
                <a:latin typeface="Patrick Hand" panose="00000500000000000000" pitchFamily="2" charset="0"/>
              </a:rPr>
              <a:t> what its opening hours are</a:t>
            </a:r>
          </a:p>
          <a:p>
            <a:pPr>
              <a:buFontTx/>
              <a:buChar char="-"/>
            </a:pPr>
            <a:r>
              <a:rPr lang="en-US" sz="2800" dirty="0">
                <a:latin typeface="Patrick Hand" panose="00000500000000000000" pitchFamily="2" charset="0"/>
              </a:rPr>
              <a:t> what you do there</a:t>
            </a:r>
          </a:p>
          <a:p>
            <a:pPr>
              <a:buFontTx/>
              <a:buChar char="-"/>
            </a:pPr>
            <a:r>
              <a:rPr lang="en-US" sz="2800" dirty="0">
                <a:latin typeface="Patrick Hand" panose="00000500000000000000" pitchFamily="2" charset="0"/>
              </a:rPr>
              <a:t> what you like/ don’t like about it.</a:t>
            </a:r>
          </a:p>
        </p:txBody>
      </p:sp>
      <p:pic>
        <p:nvPicPr>
          <p:cNvPr id="2" name="3 Minute Timer with Music for Kids! Countdown Videos HD!">
            <a:hlinkClick r:id="" action="ppaction://media"/>
            <a:extLst>
              <a:ext uri="{FF2B5EF4-FFF2-40B4-BE49-F238E27FC236}">
                <a16:creationId xmlns:a16="http://schemas.microsoft.com/office/drawing/2014/main" id="{07CDCA63-8C4A-C9F4-A094-237FEE38BA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39093" y="3796067"/>
            <a:ext cx="1916700" cy="1078144"/>
          </a:xfrm>
          <a:prstGeom prst="rect">
            <a:avLst/>
          </a:prstGeom>
        </p:spPr>
      </p:pic>
    </p:spTree>
    <p:extLst>
      <p:ext uri="{BB962C8B-B14F-4D97-AF65-F5344CB8AC3E}">
        <p14:creationId xmlns:p14="http://schemas.microsoft.com/office/powerpoint/2010/main" val="248460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D9BC39E-B9D5-6289-342C-44DE28AACF55}"/>
              </a:ext>
            </a:extLst>
          </p:cNvPr>
          <p:cNvSpPr/>
          <p:nvPr/>
        </p:nvSpPr>
        <p:spPr>
          <a:xfrm>
            <a:off x="394138" y="181124"/>
            <a:ext cx="540061" cy="528320"/>
          </a:xfrm>
          <a:prstGeom prst="ellipse">
            <a:avLst/>
          </a:prstGeom>
          <a:solidFill>
            <a:schemeClr val="tx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Patrick Hand" panose="00000500000000000000" pitchFamily="2" charset="0"/>
              </a:rPr>
              <a:t>3</a:t>
            </a:r>
          </a:p>
        </p:txBody>
      </p:sp>
      <p:sp>
        <p:nvSpPr>
          <p:cNvPr id="5" name="TextBox 4">
            <a:extLst>
              <a:ext uri="{FF2B5EF4-FFF2-40B4-BE49-F238E27FC236}">
                <a16:creationId xmlns:a16="http://schemas.microsoft.com/office/drawing/2014/main" id="{D5FBBFF1-AB96-DA19-793B-0F7FCAD1D4FD}"/>
              </a:ext>
            </a:extLst>
          </p:cNvPr>
          <p:cNvSpPr txBox="1"/>
          <p:nvPr/>
        </p:nvSpPr>
        <p:spPr>
          <a:xfrm>
            <a:off x="1046557" y="181124"/>
            <a:ext cx="7522908" cy="584775"/>
          </a:xfrm>
          <a:prstGeom prst="rect">
            <a:avLst/>
          </a:prstGeom>
          <a:noFill/>
        </p:spPr>
        <p:txBody>
          <a:bodyPr wrap="square" rtlCol="0">
            <a:spAutoFit/>
          </a:bodyPr>
          <a:lstStyle/>
          <a:p>
            <a:r>
              <a:rPr lang="en-US" sz="3200" b="1" dirty="0">
                <a:solidFill>
                  <a:schemeClr val="bg1"/>
                </a:solidFill>
                <a:latin typeface="Patrick Hand" panose="00000500000000000000" pitchFamily="2" charset="0"/>
              </a:rPr>
              <a:t>Report your friends’ answer. </a:t>
            </a:r>
            <a:endParaRPr lang="en-US" sz="3200" dirty="0">
              <a:latin typeface="Patrick Hand" panose="00000500000000000000" pitchFamily="2" charset="0"/>
            </a:endParaRPr>
          </a:p>
        </p:txBody>
      </p:sp>
      <p:pic>
        <p:nvPicPr>
          <p:cNvPr id="1026" name="Picture 2" descr="11,700+ Presentation Speech Clipart Stock Illustrations, Royalty-Free  Vector Graphics &amp; Clip Art - iStock">
            <a:extLst>
              <a:ext uri="{FF2B5EF4-FFF2-40B4-BE49-F238E27FC236}">
                <a16:creationId xmlns:a16="http://schemas.microsoft.com/office/drawing/2014/main" id="{234498D9-49AB-D0F7-15E0-AC3BEF2EE99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61" b="96732" l="3041" r="95101">
                        <a14:foregroundMark x1="62162" y1="32190" x2="62162" y2="32190"/>
                        <a14:foregroundMark x1="64020" y1="30392" x2="64696" y2="34150"/>
                        <a14:foregroundMark x1="65372" y1="29412" x2="64020" y2="35294"/>
                        <a14:foregroundMark x1="77872" y1="34641" x2="75507" y2="37255"/>
                        <a14:foregroundMark x1="84122" y1="27451" x2="81419" y2="25654"/>
                        <a14:foregroundMark x1="76182" y1="35948" x2="76182" y2="35948"/>
                        <a14:foregroundMark x1="77703" y1="37092" x2="77703" y2="37092"/>
                        <a14:foregroundMark x1="75676" y1="37255" x2="80236" y2="31863"/>
                        <a14:foregroundMark x1="80743" y1="32190" x2="76858" y2="40359"/>
                        <a14:foregroundMark x1="69257" y1="40523" x2="71959" y2="42647"/>
                        <a14:foregroundMark x1="86486" y1="42974" x2="88007" y2="38072"/>
                        <a14:foregroundMark x1="94257" y1="31046" x2="94257" y2="31046"/>
                        <a14:foregroundMark x1="95777" y1="47549" x2="95777" y2="47549"/>
                        <a14:foregroundMark x1="66723" y1="94935" x2="66723" y2="94935"/>
                        <a14:foregroundMark x1="62500" y1="95915" x2="62500" y2="95915"/>
                        <a14:foregroundMark x1="81926" y1="94118" x2="81926" y2="94118"/>
                        <a14:foregroundMark x1="83446" y1="96078" x2="83446" y2="96078"/>
                        <a14:foregroundMark x1="83615" y1="96732" x2="79392" y2="92320"/>
                        <a14:backgroundMark x1="20777" y1="5229" x2="25169" y2="41667"/>
                        <a14:backgroundMark x1="47804" y1="8333" x2="20270" y2="40359"/>
                        <a14:backgroundMark x1="48142" y1="30229" x2="41723" y2="37418"/>
                        <a14:backgroundMark x1="41385" y1="22876" x2="38851" y2="37092"/>
                        <a14:backgroundMark x1="36824" y1="9967" x2="21791" y2="21895"/>
                        <a14:backgroundMark x1="44932" y1="15033" x2="43919" y2="27124"/>
                        <a14:backgroundMark x1="36486" y1="18137" x2="26014" y2="25000"/>
                        <a14:backgroundMark x1="28378" y1="5556" x2="25169" y2="16013"/>
                        <a14:backgroundMark x1="21959" y1="5065" x2="13007" y2="7026"/>
                        <a14:backgroundMark x1="23311" y1="3105" x2="27703" y2="2778"/>
                        <a14:backgroundMark x1="24493" y1="12908" x2="8784" y2="18791"/>
                        <a14:backgroundMark x1="6250" y1="15686" x2="3041" y2="17484"/>
                      </a14:backgroundRemoval>
                    </a14:imgEffect>
                  </a14:imgLayer>
                </a14:imgProps>
              </a:ext>
              <a:ext uri="{28A0092B-C50C-407E-A947-70E740481C1C}">
                <a14:useLocalDpi xmlns:a14="http://schemas.microsoft.com/office/drawing/2010/main" val="0"/>
              </a:ext>
            </a:extLst>
          </a:blip>
          <a:srcRect l="39139"/>
          <a:stretch/>
        </p:blipFill>
        <p:spPr bwMode="auto">
          <a:xfrm>
            <a:off x="6913180" y="1488732"/>
            <a:ext cx="1970689" cy="33475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3ADCDAB-F5D0-C53C-12AB-2FBCC143990B}"/>
              </a:ext>
            </a:extLst>
          </p:cNvPr>
          <p:cNvSpPr/>
          <p:nvPr/>
        </p:nvSpPr>
        <p:spPr>
          <a:xfrm>
            <a:off x="260130" y="776623"/>
            <a:ext cx="6597869" cy="4087035"/>
          </a:xfrm>
          <a:prstGeom prst="roundRect">
            <a:avLst/>
          </a:prstGeom>
          <a:solidFill>
            <a:schemeClr val="accent5"/>
          </a:solidFill>
          <a:ln>
            <a:solidFill>
              <a:schemeClr val="accent5">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800" dirty="0">
              <a:solidFill>
                <a:schemeClr val="tx1"/>
              </a:solidFill>
              <a:latin typeface="Patrick Hand" panose="00000500000000000000" pitchFamily="2" charset="0"/>
            </a:endParaRPr>
          </a:p>
        </p:txBody>
      </p:sp>
      <p:sp>
        <p:nvSpPr>
          <p:cNvPr id="3" name="Rectangle: Rounded Corners 2">
            <a:extLst>
              <a:ext uri="{FF2B5EF4-FFF2-40B4-BE49-F238E27FC236}">
                <a16:creationId xmlns:a16="http://schemas.microsoft.com/office/drawing/2014/main" id="{14E407E3-69CF-B4B9-B55B-60EBD5556BD6}"/>
              </a:ext>
            </a:extLst>
          </p:cNvPr>
          <p:cNvSpPr/>
          <p:nvPr/>
        </p:nvSpPr>
        <p:spPr>
          <a:xfrm>
            <a:off x="260130" y="776623"/>
            <a:ext cx="6597869" cy="4087035"/>
          </a:xfrm>
          <a:prstGeom prst="roundRect">
            <a:avLst/>
          </a:prstGeom>
          <a:solidFill>
            <a:schemeClr val="accent5"/>
          </a:solidFill>
          <a:ln>
            <a:solidFill>
              <a:schemeClr val="accent5">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800" dirty="0">
                <a:solidFill>
                  <a:schemeClr val="accent6">
                    <a:lumMod val="10000"/>
                  </a:schemeClr>
                </a:solidFill>
                <a:latin typeface="Patrick Hand" panose="00000500000000000000" pitchFamily="2" charset="0"/>
              </a:rPr>
              <a:t>Hello, my name is Susan. My friend is Ian. Now, I'm going to talk about his </a:t>
            </a:r>
            <a:r>
              <a:rPr lang="en-US" sz="1800" dirty="0" err="1">
                <a:solidFill>
                  <a:schemeClr val="accent6">
                    <a:lumMod val="10000"/>
                  </a:schemeClr>
                </a:solidFill>
                <a:latin typeface="Patrick Hand" panose="00000500000000000000" pitchFamily="2" charset="0"/>
              </a:rPr>
              <a:t>favourite</a:t>
            </a:r>
            <a:r>
              <a:rPr lang="en-US" sz="1800" dirty="0">
                <a:solidFill>
                  <a:schemeClr val="accent6">
                    <a:lumMod val="10000"/>
                  </a:schemeClr>
                </a:solidFill>
                <a:latin typeface="Patrick Hand" panose="00000500000000000000" pitchFamily="2" charset="0"/>
              </a:rPr>
              <a:t> shopping place. </a:t>
            </a:r>
          </a:p>
          <a:p>
            <a:r>
              <a:rPr lang="en-US" sz="1800" dirty="0">
                <a:solidFill>
                  <a:schemeClr val="accent6">
                    <a:lumMod val="10000"/>
                  </a:schemeClr>
                </a:solidFill>
                <a:latin typeface="Patrick Hand" panose="00000500000000000000" pitchFamily="2" charset="0"/>
              </a:rPr>
              <a:t>Ian’s </a:t>
            </a:r>
            <a:r>
              <a:rPr lang="en-US" sz="1800" dirty="0" err="1">
                <a:solidFill>
                  <a:schemeClr val="accent6">
                    <a:lumMod val="10000"/>
                  </a:schemeClr>
                </a:solidFill>
                <a:latin typeface="Patrick Hand" panose="00000500000000000000" pitchFamily="2" charset="0"/>
              </a:rPr>
              <a:t>favourite</a:t>
            </a:r>
            <a:r>
              <a:rPr lang="en-US" sz="1800" dirty="0">
                <a:solidFill>
                  <a:schemeClr val="accent6">
                    <a:lumMod val="10000"/>
                  </a:schemeClr>
                </a:solidFill>
                <a:latin typeface="Patrick Hand" panose="00000500000000000000" pitchFamily="2" charset="0"/>
              </a:rPr>
              <a:t> shopping place is Lotte Centre Ha Noi. It's a large shopping center located in the Ba Dinh District. You can take a taxi, bus, or motorbike to get there. The market is open from 10 a.m. to 10 p.m. every day. Ian likes to browse the stores and see what's new. He usually buys clothes, electronics, and groceries. He also likes to eat at the food court and go to the movies. The thing that he likes most about the shopping </a:t>
            </a:r>
            <a:r>
              <a:rPr lang="en-US" sz="1800" dirty="0" err="1">
                <a:solidFill>
                  <a:schemeClr val="accent6">
                    <a:lumMod val="10000"/>
                  </a:schemeClr>
                </a:solidFill>
                <a:latin typeface="Patrick Hand" panose="00000500000000000000" pitchFamily="2" charset="0"/>
              </a:rPr>
              <a:t>centre</a:t>
            </a:r>
            <a:r>
              <a:rPr lang="en-US" sz="1800" dirty="0">
                <a:solidFill>
                  <a:schemeClr val="accent6">
                    <a:lumMod val="10000"/>
                  </a:schemeClr>
                </a:solidFill>
                <a:latin typeface="Patrick Hand" panose="00000500000000000000" pitchFamily="2" charset="0"/>
              </a:rPr>
              <a:t> is the wide variety of stores and restaurants. It's a clean and well-maintained shopping center. </a:t>
            </a:r>
          </a:p>
          <a:p>
            <a:r>
              <a:rPr lang="en-US" sz="1800" dirty="0">
                <a:solidFill>
                  <a:schemeClr val="accent6">
                    <a:lumMod val="10000"/>
                  </a:schemeClr>
                </a:solidFill>
                <a:latin typeface="Patrick Hand" panose="00000500000000000000" pitchFamily="2" charset="0"/>
              </a:rPr>
              <a:t>However, there are some things that he dislikes about it. It can be very crowded, especially on weekends. Besides, the prices can be a bit high.</a:t>
            </a:r>
          </a:p>
          <a:p>
            <a:r>
              <a:rPr lang="en-US" sz="1800" dirty="0">
                <a:solidFill>
                  <a:schemeClr val="accent6">
                    <a:lumMod val="10000"/>
                  </a:schemeClr>
                </a:solidFill>
                <a:latin typeface="Patrick Hand" panose="00000500000000000000" pitchFamily="2" charset="0"/>
              </a:rPr>
              <a:t>Thanks for your listening.</a:t>
            </a:r>
          </a:p>
        </p:txBody>
      </p:sp>
    </p:spTree>
    <p:extLst>
      <p:ext uri="{BB962C8B-B14F-4D97-AF65-F5344CB8AC3E}">
        <p14:creationId xmlns:p14="http://schemas.microsoft.com/office/powerpoint/2010/main" val="359739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90"/>
        <p:cNvGrpSpPr/>
        <p:nvPr/>
      </p:nvGrpSpPr>
      <p:grpSpPr>
        <a:xfrm>
          <a:off x="0" y="0"/>
          <a:ext cx="0" cy="0"/>
          <a:chOff x="0" y="0"/>
          <a:chExt cx="0" cy="0"/>
        </a:xfrm>
      </p:grpSpPr>
      <p:sp>
        <p:nvSpPr>
          <p:cNvPr id="1192" name="Google Shape;1192;p47"/>
          <p:cNvSpPr txBox="1"/>
          <p:nvPr/>
        </p:nvSpPr>
        <p:spPr>
          <a:xfrm>
            <a:off x="1284101" y="2682319"/>
            <a:ext cx="2225700" cy="717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solidFill>
                  <a:schemeClr val="dk1"/>
                </a:solidFill>
                <a:latin typeface="Staatliches"/>
                <a:ea typeface="Staatliches"/>
                <a:cs typeface="Staatliches"/>
                <a:sym typeface="Staatliches"/>
              </a:rPr>
              <a:t>READING</a:t>
            </a:r>
            <a:endParaRPr sz="3600" dirty="0">
              <a:solidFill>
                <a:schemeClr val="dk1"/>
              </a:solidFill>
              <a:latin typeface="Staatliches"/>
              <a:ea typeface="Staatliches"/>
              <a:cs typeface="Staatliches"/>
              <a:sym typeface="Staatliches"/>
            </a:endParaRPr>
          </a:p>
        </p:txBody>
      </p:sp>
      <p:sp>
        <p:nvSpPr>
          <p:cNvPr id="1194" name="Google Shape;1194;p47"/>
          <p:cNvSpPr txBox="1"/>
          <p:nvPr/>
        </p:nvSpPr>
        <p:spPr>
          <a:xfrm>
            <a:off x="5660404" y="2680483"/>
            <a:ext cx="1818300" cy="717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solidFill>
                  <a:schemeClr val="dk1"/>
                </a:solidFill>
                <a:latin typeface="Staatliches"/>
                <a:ea typeface="Staatliches"/>
                <a:cs typeface="Staatliches"/>
                <a:sym typeface="Staatliches"/>
              </a:rPr>
              <a:t>SPEAKING</a:t>
            </a:r>
            <a:endParaRPr sz="3600" dirty="0">
              <a:solidFill>
                <a:schemeClr val="dk1"/>
              </a:solidFill>
              <a:latin typeface="Staatliches"/>
              <a:ea typeface="Staatliches"/>
              <a:cs typeface="Staatliches"/>
              <a:sym typeface="Staatliches"/>
            </a:endParaRPr>
          </a:p>
        </p:txBody>
      </p:sp>
      <p:cxnSp>
        <p:nvCxnSpPr>
          <p:cNvPr id="1197" name="Google Shape;1197;p47"/>
          <p:cNvCxnSpPr/>
          <p:nvPr/>
        </p:nvCxnSpPr>
        <p:spPr>
          <a:xfrm>
            <a:off x="6199863" y="2569407"/>
            <a:ext cx="842100" cy="0"/>
          </a:xfrm>
          <a:prstGeom prst="straightConnector1">
            <a:avLst/>
          </a:prstGeom>
          <a:noFill/>
          <a:ln w="19050" cap="flat" cmpd="sng">
            <a:solidFill>
              <a:schemeClr val="dk2"/>
            </a:solidFill>
            <a:prstDash val="dash"/>
            <a:round/>
            <a:headEnd type="none" w="med" len="med"/>
            <a:tailEnd type="none" w="med" len="med"/>
          </a:ln>
        </p:spPr>
      </p:cxnSp>
      <p:cxnSp>
        <p:nvCxnSpPr>
          <p:cNvPr id="1199" name="Google Shape;1199;p47"/>
          <p:cNvCxnSpPr/>
          <p:nvPr/>
        </p:nvCxnSpPr>
        <p:spPr>
          <a:xfrm>
            <a:off x="1975888" y="2569407"/>
            <a:ext cx="842100" cy="0"/>
          </a:xfrm>
          <a:prstGeom prst="straightConnector1">
            <a:avLst/>
          </a:prstGeom>
          <a:noFill/>
          <a:ln w="19050" cap="flat" cmpd="sng">
            <a:solidFill>
              <a:schemeClr val="dk2"/>
            </a:solidFill>
            <a:prstDash val="dash"/>
            <a:round/>
            <a:headEnd type="none" w="med" len="med"/>
            <a:tailEnd type="none" w="med" len="med"/>
          </a:ln>
        </p:spPr>
      </p:cxnSp>
      <p:grpSp>
        <p:nvGrpSpPr>
          <p:cNvPr id="1200" name="Google Shape;1200;p47"/>
          <p:cNvGrpSpPr/>
          <p:nvPr/>
        </p:nvGrpSpPr>
        <p:grpSpPr>
          <a:xfrm>
            <a:off x="6485824" y="1795556"/>
            <a:ext cx="270104" cy="361754"/>
            <a:chOff x="6702211" y="3782599"/>
            <a:chExt cx="270104" cy="361754"/>
          </a:xfrm>
        </p:grpSpPr>
        <p:sp>
          <p:nvSpPr>
            <p:cNvPr id="1201" name="Google Shape;1201;p47"/>
            <p:cNvSpPr/>
            <p:nvPr/>
          </p:nvSpPr>
          <p:spPr>
            <a:xfrm>
              <a:off x="6798011" y="3907070"/>
              <a:ext cx="10233" cy="16252"/>
            </a:xfrm>
            <a:custGeom>
              <a:avLst/>
              <a:gdLst/>
              <a:ahLst/>
              <a:cxnLst/>
              <a:rect l="l" t="t" r="r" b="b"/>
              <a:pathLst>
                <a:path w="323" h="513" extrusionOk="0">
                  <a:moveTo>
                    <a:pt x="156" y="0"/>
                  </a:moveTo>
                  <a:cubicBezTo>
                    <a:pt x="72" y="0"/>
                    <a:pt x="1" y="83"/>
                    <a:pt x="1" y="167"/>
                  </a:cubicBezTo>
                  <a:lnTo>
                    <a:pt x="1" y="345"/>
                  </a:lnTo>
                  <a:cubicBezTo>
                    <a:pt x="1" y="441"/>
                    <a:pt x="72" y="512"/>
                    <a:pt x="156" y="512"/>
                  </a:cubicBezTo>
                  <a:cubicBezTo>
                    <a:pt x="251" y="512"/>
                    <a:pt x="322" y="441"/>
                    <a:pt x="322" y="345"/>
                  </a:cubicBezTo>
                  <a:lnTo>
                    <a:pt x="322" y="167"/>
                  </a:lnTo>
                  <a:cubicBezTo>
                    <a:pt x="322" y="83"/>
                    <a:pt x="251"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7"/>
            <p:cNvSpPr/>
            <p:nvPr/>
          </p:nvSpPr>
          <p:spPr>
            <a:xfrm>
              <a:off x="6865933" y="3907070"/>
              <a:ext cx="10201" cy="16252"/>
            </a:xfrm>
            <a:custGeom>
              <a:avLst/>
              <a:gdLst/>
              <a:ahLst/>
              <a:cxnLst/>
              <a:rect l="l" t="t" r="r" b="b"/>
              <a:pathLst>
                <a:path w="322" h="513" extrusionOk="0">
                  <a:moveTo>
                    <a:pt x="155" y="0"/>
                  </a:moveTo>
                  <a:cubicBezTo>
                    <a:pt x="72" y="0"/>
                    <a:pt x="0" y="83"/>
                    <a:pt x="0" y="167"/>
                  </a:cubicBezTo>
                  <a:lnTo>
                    <a:pt x="0" y="345"/>
                  </a:lnTo>
                  <a:cubicBezTo>
                    <a:pt x="0" y="441"/>
                    <a:pt x="72" y="512"/>
                    <a:pt x="155" y="512"/>
                  </a:cubicBezTo>
                  <a:cubicBezTo>
                    <a:pt x="250" y="512"/>
                    <a:pt x="322" y="441"/>
                    <a:pt x="322" y="345"/>
                  </a:cubicBezTo>
                  <a:lnTo>
                    <a:pt x="322" y="167"/>
                  </a:lnTo>
                  <a:cubicBezTo>
                    <a:pt x="322" y="83"/>
                    <a:pt x="250" y="0"/>
                    <a:pt x="1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7"/>
            <p:cNvSpPr/>
            <p:nvPr/>
          </p:nvSpPr>
          <p:spPr>
            <a:xfrm>
              <a:off x="6814231" y="3946765"/>
              <a:ext cx="45302" cy="16157"/>
            </a:xfrm>
            <a:custGeom>
              <a:avLst/>
              <a:gdLst/>
              <a:ahLst/>
              <a:cxnLst/>
              <a:rect l="l" t="t" r="r" b="b"/>
              <a:pathLst>
                <a:path w="1430" h="510" extrusionOk="0">
                  <a:moveTo>
                    <a:pt x="180" y="0"/>
                  </a:moveTo>
                  <a:cubicBezTo>
                    <a:pt x="135" y="0"/>
                    <a:pt x="90" y="15"/>
                    <a:pt x="60" y="45"/>
                  </a:cubicBezTo>
                  <a:cubicBezTo>
                    <a:pt x="1" y="104"/>
                    <a:pt x="1" y="223"/>
                    <a:pt x="60" y="283"/>
                  </a:cubicBezTo>
                  <a:cubicBezTo>
                    <a:pt x="215" y="438"/>
                    <a:pt x="453" y="509"/>
                    <a:pt x="715" y="509"/>
                  </a:cubicBezTo>
                  <a:cubicBezTo>
                    <a:pt x="989" y="509"/>
                    <a:pt x="1227" y="414"/>
                    <a:pt x="1370" y="283"/>
                  </a:cubicBezTo>
                  <a:cubicBezTo>
                    <a:pt x="1430" y="212"/>
                    <a:pt x="1430" y="104"/>
                    <a:pt x="1370" y="45"/>
                  </a:cubicBezTo>
                  <a:cubicBezTo>
                    <a:pt x="1340" y="15"/>
                    <a:pt x="1302" y="0"/>
                    <a:pt x="1260" y="0"/>
                  </a:cubicBezTo>
                  <a:cubicBezTo>
                    <a:pt x="1218" y="0"/>
                    <a:pt x="1174" y="15"/>
                    <a:pt x="1132" y="45"/>
                  </a:cubicBezTo>
                  <a:cubicBezTo>
                    <a:pt x="1073" y="104"/>
                    <a:pt x="930" y="176"/>
                    <a:pt x="715" y="176"/>
                  </a:cubicBezTo>
                  <a:cubicBezTo>
                    <a:pt x="513" y="176"/>
                    <a:pt x="358" y="104"/>
                    <a:pt x="299" y="45"/>
                  </a:cubicBezTo>
                  <a:cubicBezTo>
                    <a:pt x="269" y="15"/>
                    <a:pt x="224"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7"/>
            <p:cNvSpPr/>
            <p:nvPr/>
          </p:nvSpPr>
          <p:spPr>
            <a:xfrm>
              <a:off x="6702211" y="3782599"/>
              <a:ext cx="270104" cy="361754"/>
            </a:xfrm>
            <a:custGeom>
              <a:avLst/>
              <a:gdLst/>
              <a:ahLst/>
              <a:cxnLst/>
              <a:rect l="l" t="t" r="r" b="b"/>
              <a:pathLst>
                <a:path w="8526" h="11419" extrusionOk="0">
                  <a:moveTo>
                    <a:pt x="4251" y="322"/>
                  </a:moveTo>
                  <a:cubicBezTo>
                    <a:pt x="5835" y="322"/>
                    <a:pt x="7109" y="1595"/>
                    <a:pt x="7109" y="3179"/>
                  </a:cubicBezTo>
                  <a:lnTo>
                    <a:pt x="7133" y="3810"/>
                  </a:lnTo>
                  <a:cubicBezTo>
                    <a:pt x="7037" y="3774"/>
                    <a:pt x="6954" y="3739"/>
                    <a:pt x="6847" y="3739"/>
                  </a:cubicBezTo>
                  <a:lnTo>
                    <a:pt x="6573" y="3739"/>
                  </a:lnTo>
                  <a:cubicBezTo>
                    <a:pt x="5835" y="3739"/>
                    <a:pt x="5025" y="3441"/>
                    <a:pt x="4335" y="2905"/>
                  </a:cubicBezTo>
                  <a:cubicBezTo>
                    <a:pt x="3632" y="2369"/>
                    <a:pt x="3061" y="1643"/>
                    <a:pt x="2692" y="774"/>
                  </a:cubicBezTo>
                  <a:cubicBezTo>
                    <a:pt x="3144" y="476"/>
                    <a:pt x="3680" y="322"/>
                    <a:pt x="4251" y="322"/>
                  </a:cubicBezTo>
                  <a:close/>
                  <a:moveTo>
                    <a:pt x="2406" y="976"/>
                  </a:moveTo>
                  <a:cubicBezTo>
                    <a:pt x="2811" y="1846"/>
                    <a:pt x="3394" y="2608"/>
                    <a:pt x="4120" y="3155"/>
                  </a:cubicBezTo>
                  <a:cubicBezTo>
                    <a:pt x="4882" y="3739"/>
                    <a:pt x="5740" y="4048"/>
                    <a:pt x="6561" y="4048"/>
                  </a:cubicBezTo>
                  <a:lnTo>
                    <a:pt x="6835" y="4048"/>
                  </a:lnTo>
                  <a:cubicBezTo>
                    <a:pt x="6906" y="4048"/>
                    <a:pt x="6978" y="4084"/>
                    <a:pt x="7037" y="4143"/>
                  </a:cubicBezTo>
                  <a:cubicBezTo>
                    <a:pt x="7097" y="4227"/>
                    <a:pt x="7133" y="4310"/>
                    <a:pt x="7109" y="4393"/>
                  </a:cubicBezTo>
                  <a:cubicBezTo>
                    <a:pt x="7097" y="4524"/>
                    <a:pt x="6966" y="4643"/>
                    <a:pt x="6811" y="4643"/>
                  </a:cubicBezTo>
                  <a:lnTo>
                    <a:pt x="6740" y="4643"/>
                  </a:lnTo>
                  <a:lnTo>
                    <a:pt x="6740" y="4632"/>
                  </a:lnTo>
                  <a:cubicBezTo>
                    <a:pt x="6740" y="4548"/>
                    <a:pt x="6668" y="4465"/>
                    <a:pt x="6573" y="4465"/>
                  </a:cubicBezTo>
                  <a:cubicBezTo>
                    <a:pt x="6490" y="4465"/>
                    <a:pt x="6418" y="4548"/>
                    <a:pt x="6418" y="4632"/>
                  </a:cubicBezTo>
                  <a:cubicBezTo>
                    <a:pt x="6418" y="5822"/>
                    <a:pt x="5442" y="6775"/>
                    <a:pt x="4251" y="6775"/>
                  </a:cubicBezTo>
                  <a:cubicBezTo>
                    <a:pt x="3061" y="6775"/>
                    <a:pt x="2096" y="5810"/>
                    <a:pt x="2096" y="4620"/>
                  </a:cubicBezTo>
                  <a:cubicBezTo>
                    <a:pt x="2096" y="4524"/>
                    <a:pt x="2025" y="4453"/>
                    <a:pt x="1930" y="4453"/>
                  </a:cubicBezTo>
                  <a:cubicBezTo>
                    <a:pt x="1846" y="4453"/>
                    <a:pt x="1775" y="4524"/>
                    <a:pt x="1775" y="4620"/>
                  </a:cubicBezTo>
                  <a:lnTo>
                    <a:pt x="1775" y="4632"/>
                  </a:lnTo>
                  <a:lnTo>
                    <a:pt x="1668" y="4632"/>
                  </a:lnTo>
                  <a:cubicBezTo>
                    <a:pt x="1596" y="4632"/>
                    <a:pt x="1513" y="4608"/>
                    <a:pt x="1453" y="4548"/>
                  </a:cubicBezTo>
                  <a:cubicBezTo>
                    <a:pt x="1394" y="4489"/>
                    <a:pt x="1382" y="4405"/>
                    <a:pt x="1382" y="4322"/>
                  </a:cubicBezTo>
                  <a:cubicBezTo>
                    <a:pt x="1394" y="4191"/>
                    <a:pt x="1537" y="4072"/>
                    <a:pt x="1680" y="4072"/>
                  </a:cubicBezTo>
                  <a:lnTo>
                    <a:pt x="1739" y="4072"/>
                  </a:lnTo>
                  <a:cubicBezTo>
                    <a:pt x="1930" y="4072"/>
                    <a:pt x="2096" y="3989"/>
                    <a:pt x="2227" y="3858"/>
                  </a:cubicBezTo>
                  <a:cubicBezTo>
                    <a:pt x="2370" y="3727"/>
                    <a:pt x="2442" y="3548"/>
                    <a:pt x="2442" y="3370"/>
                  </a:cubicBezTo>
                  <a:lnTo>
                    <a:pt x="2442" y="3191"/>
                  </a:lnTo>
                  <a:cubicBezTo>
                    <a:pt x="2442" y="2965"/>
                    <a:pt x="2549" y="2738"/>
                    <a:pt x="2727" y="2608"/>
                  </a:cubicBezTo>
                  <a:cubicBezTo>
                    <a:pt x="2799" y="2548"/>
                    <a:pt x="2811" y="2441"/>
                    <a:pt x="2751" y="2369"/>
                  </a:cubicBezTo>
                  <a:cubicBezTo>
                    <a:pt x="2717" y="2329"/>
                    <a:pt x="2668" y="2307"/>
                    <a:pt x="2619" y="2307"/>
                  </a:cubicBezTo>
                  <a:cubicBezTo>
                    <a:pt x="2581" y="2307"/>
                    <a:pt x="2544" y="2320"/>
                    <a:pt x="2513" y="2346"/>
                  </a:cubicBezTo>
                  <a:cubicBezTo>
                    <a:pt x="2251" y="2548"/>
                    <a:pt x="2096" y="2846"/>
                    <a:pt x="2096" y="3191"/>
                  </a:cubicBezTo>
                  <a:lnTo>
                    <a:pt x="2096" y="3370"/>
                  </a:lnTo>
                  <a:cubicBezTo>
                    <a:pt x="2096" y="3477"/>
                    <a:pt x="2049" y="3560"/>
                    <a:pt x="1989" y="3620"/>
                  </a:cubicBezTo>
                  <a:cubicBezTo>
                    <a:pt x="1918" y="3691"/>
                    <a:pt x="1834" y="3727"/>
                    <a:pt x="1739" y="3727"/>
                  </a:cubicBezTo>
                  <a:lnTo>
                    <a:pt x="1680" y="3727"/>
                  </a:lnTo>
                  <a:cubicBezTo>
                    <a:pt x="1572" y="3727"/>
                    <a:pt x="1477" y="3751"/>
                    <a:pt x="1382" y="3798"/>
                  </a:cubicBezTo>
                  <a:lnTo>
                    <a:pt x="1382" y="3179"/>
                  </a:lnTo>
                  <a:cubicBezTo>
                    <a:pt x="1382" y="2298"/>
                    <a:pt x="1787" y="1512"/>
                    <a:pt x="2406" y="976"/>
                  </a:cubicBezTo>
                  <a:close/>
                  <a:moveTo>
                    <a:pt x="1394" y="4905"/>
                  </a:moveTo>
                  <a:cubicBezTo>
                    <a:pt x="1489" y="4941"/>
                    <a:pt x="1572" y="4965"/>
                    <a:pt x="1668" y="4965"/>
                  </a:cubicBezTo>
                  <a:lnTo>
                    <a:pt x="1787" y="4965"/>
                  </a:lnTo>
                  <a:cubicBezTo>
                    <a:pt x="1894" y="5739"/>
                    <a:pt x="2370" y="6394"/>
                    <a:pt x="3001" y="6775"/>
                  </a:cubicBezTo>
                  <a:lnTo>
                    <a:pt x="3001" y="7501"/>
                  </a:lnTo>
                  <a:lnTo>
                    <a:pt x="3025" y="7501"/>
                  </a:lnTo>
                  <a:cubicBezTo>
                    <a:pt x="3025" y="7703"/>
                    <a:pt x="2918" y="7894"/>
                    <a:pt x="2739" y="7977"/>
                  </a:cubicBezTo>
                  <a:cubicBezTo>
                    <a:pt x="2453" y="7715"/>
                    <a:pt x="1513" y="6668"/>
                    <a:pt x="1394" y="4905"/>
                  </a:cubicBezTo>
                  <a:close/>
                  <a:moveTo>
                    <a:pt x="7454" y="8954"/>
                  </a:moveTo>
                  <a:lnTo>
                    <a:pt x="7585" y="8989"/>
                  </a:lnTo>
                  <a:cubicBezTo>
                    <a:pt x="7740" y="9037"/>
                    <a:pt x="7859" y="9132"/>
                    <a:pt x="7966" y="9227"/>
                  </a:cubicBezTo>
                  <a:lnTo>
                    <a:pt x="7454" y="9668"/>
                  </a:lnTo>
                  <a:lnTo>
                    <a:pt x="7454" y="8954"/>
                  </a:lnTo>
                  <a:close/>
                  <a:moveTo>
                    <a:pt x="2311" y="8489"/>
                  </a:moveTo>
                  <a:cubicBezTo>
                    <a:pt x="2632" y="9275"/>
                    <a:pt x="3406" y="9787"/>
                    <a:pt x="4251" y="9787"/>
                  </a:cubicBezTo>
                  <a:cubicBezTo>
                    <a:pt x="4763" y="9787"/>
                    <a:pt x="5251" y="9596"/>
                    <a:pt x="5621" y="9275"/>
                  </a:cubicBezTo>
                  <a:cubicBezTo>
                    <a:pt x="5680" y="9394"/>
                    <a:pt x="5763" y="9501"/>
                    <a:pt x="5823" y="9608"/>
                  </a:cubicBezTo>
                  <a:cubicBezTo>
                    <a:pt x="5371" y="9966"/>
                    <a:pt x="4823" y="10156"/>
                    <a:pt x="4251" y="10156"/>
                  </a:cubicBezTo>
                  <a:cubicBezTo>
                    <a:pt x="3239" y="10156"/>
                    <a:pt x="2334" y="9549"/>
                    <a:pt x="1953" y="8620"/>
                  </a:cubicBezTo>
                  <a:lnTo>
                    <a:pt x="2311" y="8489"/>
                  </a:lnTo>
                  <a:close/>
                  <a:moveTo>
                    <a:pt x="4251" y="0"/>
                  </a:moveTo>
                  <a:cubicBezTo>
                    <a:pt x="2489" y="0"/>
                    <a:pt x="1060" y="1429"/>
                    <a:pt x="1060" y="3203"/>
                  </a:cubicBezTo>
                  <a:lnTo>
                    <a:pt x="1060" y="4572"/>
                  </a:lnTo>
                  <a:cubicBezTo>
                    <a:pt x="1060" y="5858"/>
                    <a:pt x="1477" y="6787"/>
                    <a:pt x="1834" y="7370"/>
                  </a:cubicBezTo>
                  <a:cubicBezTo>
                    <a:pt x="2037" y="7715"/>
                    <a:pt x="2263" y="7965"/>
                    <a:pt x="2406" y="8132"/>
                  </a:cubicBezTo>
                  <a:lnTo>
                    <a:pt x="822" y="8692"/>
                  </a:lnTo>
                  <a:cubicBezTo>
                    <a:pt x="322" y="8870"/>
                    <a:pt x="1" y="9335"/>
                    <a:pt x="1" y="9858"/>
                  </a:cubicBezTo>
                  <a:lnTo>
                    <a:pt x="1" y="11240"/>
                  </a:lnTo>
                  <a:cubicBezTo>
                    <a:pt x="1" y="11323"/>
                    <a:pt x="72" y="11406"/>
                    <a:pt x="167" y="11406"/>
                  </a:cubicBezTo>
                  <a:cubicBezTo>
                    <a:pt x="251" y="11406"/>
                    <a:pt x="322" y="11323"/>
                    <a:pt x="322" y="11240"/>
                  </a:cubicBezTo>
                  <a:lnTo>
                    <a:pt x="322" y="9858"/>
                  </a:lnTo>
                  <a:cubicBezTo>
                    <a:pt x="322" y="9751"/>
                    <a:pt x="334" y="9632"/>
                    <a:pt x="382" y="9537"/>
                  </a:cubicBezTo>
                  <a:lnTo>
                    <a:pt x="1239" y="10275"/>
                  </a:lnTo>
                  <a:cubicBezTo>
                    <a:pt x="1358" y="10370"/>
                    <a:pt x="1430" y="10525"/>
                    <a:pt x="1430" y="10692"/>
                  </a:cubicBezTo>
                  <a:lnTo>
                    <a:pt x="1430" y="11251"/>
                  </a:lnTo>
                  <a:cubicBezTo>
                    <a:pt x="1430" y="11347"/>
                    <a:pt x="1501" y="11418"/>
                    <a:pt x="1596" y="11418"/>
                  </a:cubicBezTo>
                  <a:cubicBezTo>
                    <a:pt x="1680" y="11418"/>
                    <a:pt x="1751" y="11347"/>
                    <a:pt x="1751" y="11251"/>
                  </a:cubicBezTo>
                  <a:lnTo>
                    <a:pt x="1751" y="10692"/>
                  </a:lnTo>
                  <a:cubicBezTo>
                    <a:pt x="1751" y="10430"/>
                    <a:pt x="1632" y="10180"/>
                    <a:pt x="1441" y="10013"/>
                  </a:cubicBezTo>
                  <a:lnTo>
                    <a:pt x="560" y="9263"/>
                  </a:lnTo>
                  <a:cubicBezTo>
                    <a:pt x="668" y="9156"/>
                    <a:pt x="787" y="9061"/>
                    <a:pt x="929" y="9025"/>
                  </a:cubicBezTo>
                  <a:lnTo>
                    <a:pt x="1632" y="8763"/>
                  </a:lnTo>
                  <a:cubicBezTo>
                    <a:pt x="2072" y="9823"/>
                    <a:pt x="3108" y="10525"/>
                    <a:pt x="4275" y="10525"/>
                  </a:cubicBezTo>
                  <a:cubicBezTo>
                    <a:pt x="4906" y="10525"/>
                    <a:pt x="5525" y="10311"/>
                    <a:pt x="6013" y="9930"/>
                  </a:cubicBezTo>
                  <a:cubicBezTo>
                    <a:pt x="6240" y="10311"/>
                    <a:pt x="6418" y="10728"/>
                    <a:pt x="6418" y="11251"/>
                  </a:cubicBezTo>
                  <a:cubicBezTo>
                    <a:pt x="6418" y="11347"/>
                    <a:pt x="6490" y="11418"/>
                    <a:pt x="6573" y="11418"/>
                  </a:cubicBezTo>
                  <a:cubicBezTo>
                    <a:pt x="6668" y="11418"/>
                    <a:pt x="6740" y="11347"/>
                    <a:pt x="6740" y="11251"/>
                  </a:cubicBezTo>
                  <a:cubicBezTo>
                    <a:pt x="6740" y="10513"/>
                    <a:pt x="6430" y="9989"/>
                    <a:pt x="6109" y="9477"/>
                  </a:cubicBezTo>
                  <a:cubicBezTo>
                    <a:pt x="5787" y="8942"/>
                    <a:pt x="5490" y="8453"/>
                    <a:pt x="5490" y="7691"/>
                  </a:cubicBezTo>
                  <a:lnTo>
                    <a:pt x="5490" y="7513"/>
                  </a:lnTo>
                  <a:cubicBezTo>
                    <a:pt x="5490" y="7430"/>
                    <a:pt x="5418" y="7358"/>
                    <a:pt x="5323" y="7358"/>
                  </a:cubicBezTo>
                  <a:cubicBezTo>
                    <a:pt x="5240" y="7358"/>
                    <a:pt x="5168" y="7430"/>
                    <a:pt x="5168" y="7513"/>
                  </a:cubicBezTo>
                  <a:lnTo>
                    <a:pt x="5168" y="7691"/>
                  </a:lnTo>
                  <a:cubicBezTo>
                    <a:pt x="5168" y="8227"/>
                    <a:pt x="5299" y="8644"/>
                    <a:pt x="5478" y="9025"/>
                  </a:cubicBezTo>
                  <a:cubicBezTo>
                    <a:pt x="5144" y="9335"/>
                    <a:pt x="4716" y="9501"/>
                    <a:pt x="4251" y="9501"/>
                  </a:cubicBezTo>
                  <a:cubicBezTo>
                    <a:pt x="3537" y="9501"/>
                    <a:pt x="2906" y="9085"/>
                    <a:pt x="2620" y="8442"/>
                  </a:cubicBezTo>
                  <a:lnTo>
                    <a:pt x="2763" y="8382"/>
                  </a:lnTo>
                  <a:cubicBezTo>
                    <a:pt x="3120" y="8263"/>
                    <a:pt x="3346" y="7918"/>
                    <a:pt x="3346" y="7549"/>
                  </a:cubicBezTo>
                  <a:lnTo>
                    <a:pt x="3346" y="6977"/>
                  </a:lnTo>
                  <a:cubicBezTo>
                    <a:pt x="3632" y="7084"/>
                    <a:pt x="3930" y="7144"/>
                    <a:pt x="4251" y="7144"/>
                  </a:cubicBezTo>
                  <a:cubicBezTo>
                    <a:pt x="5501" y="7144"/>
                    <a:pt x="6549" y="6203"/>
                    <a:pt x="6704" y="5001"/>
                  </a:cubicBezTo>
                  <a:lnTo>
                    <a:pt x="6811" y="5001"/>
                  </a:lnTo>
                  <a:cubicBezTo>
                    <a:pt x="6918" y="5001"/>
                    <a:pt x="7025" y="4977"/>
                    <a:pt x="7109" y="4929"/>
                  </a:cubicBezTo>
                  <a:lnTo>
                    <a:pt x="7109" y="11251"/>
                  </a:lnTo>
                  <a:cubicBezTo>
                    <a:pt x="7109" y="11347"/>
                    <a:pt x="7180" y="11418"/>
                    <a:pt x="7276" y="11418"/>
                  </a:cubicBezTo>
                  <a:cubicBezTo>
                    <a:pt x="7359" y="11418"/>
                    <a:pt x="7442" y="11347"/>
                    <a:pt x="7442" y="11251"/>
                  </a:cubicBezTo>
                  <a:lnTo>
                    <a:pt x="7442" y="10108"/>
                  </a:lnTo>
                  <a:lnTo>
                    <a:pt x="8121" y="9525"/>
                  </a:lnTo>
                  <a:cubicBezTo>
                    <a:pt x="8168" y="9632"/>
                    <a:pt x="8180" y="9739"/>
                    <a:pt x="8180" y="9847"/>
                  </a:cubicBezTo>
                  <a:lnTo>
                    <a:pt x="8180" y="11228"/>
                  </a:lnTo>
                  <a:cubicBezTo>
                    <a:pt x="8180" y="11311"/>
                    <a:pt x="8252" y="11394"/>
                    <a:pt x="8347" y="11394"/>
                  </a:cubicBezTo>
                  <a:cubicBezTo>
                    <a:pt x="8430" y="11394"/>
                    <a:pt x="8514" y="11311"/>
                    <a:pt x="8514" y="11228"/>
                  </a:cubicBezTo>
                  <a:lnTo>
                    <a:pt x="8514" y="9847"/>
                  </a:lnTo>
                  <a:cubicBezTo>
                    <a:pt x="8526" y="9323"/>
                    <a:pt x="8204" y="8846"/>
                    <a:pt x="7692" y="8680"/>
                  </a:cubicBezTo>
                  <a:lnTo>
                    <a:pt x="7454" y="8596"/>
                  </a:lnTo>
                  <a:lnTo>
                    <a:pt x="7454" y="3203"/>
                  </a:lnTo>
                  <a:cubicBezTo>
                    <a:pt x="7454" y="1453"/>
                    <a:pt x="6025" y="0"/>
                    <a:pt x="42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7"/>
            <p:cNvSpPr/>
            <p:nvPr/>
          </p:nvSpPr>
          <p:spPr>
            <a:xfrm>
              <a:off x="6785941" y="3884229"/>
              <a:ext cx="29082" cy="16442"/>
            </a:xfrm>
            <a:custGeom>
              <a:avLst/>
              <a:gdLst/>
              <a:ahLst/>
              <a:cxnLst/>
              <a:rect l="l" t="t" r="r" b="b"/>
              <a:pathLst>
                <a:path w="918" h="519" extrusionOk="0">
                  <a:moveTo>
                    <a:pt x="717" y="1"/>
                  </a:moveTo>
                  <a:cubicBezTo>
                    <a:pt x="701" y="1"/>
                    <a:pt x="684" y="3"/>
                    <a:pt x="668" y="7"/>
                  </a:cubicBezTo>
                  <a:lnTo>
                    <a:pt x="144" y="185"/>
                  </a:lnTo>
                  <a:cubicBezTo>
                    <a:pt x="49" y="221"/>
                    <a:pt x="1" y="304"/>
                    <a:pt x="37" y="400"/>
                  </a:cubicBezTo>
                  <a:cubicBezTo>
                    <a:pt x="61" y="471"/>
                    <a:pt x="120" y="519"/>
                    <a:pt x="191" y="519"/>
                  </a:cubicBezTo>
                  <a:cubicBezTo>
                    <a:pt x="215" y="519"/>
                    <a:pt x="227" y="519"/>
                    <a:pt x="263" y="495"/>
                  </a:cubicBezTo>
                  <a:lnTo>
                    <a:pt x="787" y="316"/>
                  </a:lnTo>
                  <a:cubicBezTo>
                    <a:pt x="870" y="304"/>
                    <a:pt x="918" y="209"/>
                    <a:pt x="882" y="114"/>
                  </a:cubicBezTo>
                  <a:cubicBezTo>
                    <a:pt x="862" y="45"/>
                    <a:pt x="794" y="1"/>
                    <a:pt x="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47"/>
          <p:cNvGrpSpPr/>
          <p:nvPr/>
        </p:nvGrpSpPr>
        <p:grpSpPr>
          <a:xfrm>
            <a:off x="2261325" y="1803027"/>
            <a:ext cx="271244" cy="346801"/>
            <a:chOff x="4899999" y="2882095"/>
            <a:chExt cx="271244" cy="346801"/>
          </a:xfrm>
        </p:grpSpPr>
        <p:sp>
          <p:nvSpPr>
            <p:cNvPr id="1207" name="Google Shape;1207;p47"/>
            <p:cNvSpPr/>
            <p:nvPr/>
          </p:nvSpPr>
          <p:spPr>
            <a:xfrm>
              <a:off x="4899999" y="2882095"/>
              <a:ext cx="271244" cy="346801"/>
            </a:xfrm>
            <a:custGeom>
              <a:avLst/>
              <a:gdLst/>
              <a:ahLst/>
              <a:cxnLst/>
              <a:rect l="l" t="t" r="r" b="b"/>
              <a:pathLst>
                <a:path w="8562" h="10947" extrusionOk="0">
                  <a:moveTo>
                    <a:pt x="6609" y="1719"/>
                  </a:moveTo>
                  <a:cubicBezTo>
                    <a:pt x="6823" y="1803"/>
                    <a:pt x="6954" y="2041"/>
                    <a:pt x="6906" y="2279"/>
                  </a:cubicBezTo>
                  <a:lnTo>
                    <a:pt x="6716" y="3398"/>
                  </a:lnTo>
                  <a:lnTo>
                    <a:pt x="6502" y="3398"/>
                  </a:lnTo>
                  <a:cubicBezTo>
                    <a:pt x="6406" y="3398"/>
                    <a:pt x="6323" y="3327"/>
                    <a:pt x="6323" y="3220"/>
                  </a:cubicBezTo>
                  <a:lnTo>
                    <a:pt x="6323" y="1969"/>
                  </a:lnTo>
                  <a:cubicBezTo>
                    <a:pt x="6454" y="1910"/>
                    <a:pt x="6537" y="1815"/>
                    <a:pt x="6609" y="1719"/>
                  </a:cubicBezTo>
                  <a:close/>
                  <a:moveTo>
                    <a:pt x="2287" y="1684"/>
                  </a:moveTo>
                  <a:cubicBezTo>
                    <a:pt x="2287" y="1743"/>
                    <a:pt x="2263" y="1803"/>
                    <a:pt x="2263" y="1862"/>
                  </a:cubicBezTo>
                  <a:lnTo>
                    <a:pt x="2263" y="3231"/>
                  </a:lnTo>
                  <a:cubicBezTo>
                    <a:pt x="2263" y="3339"/>
                    <a:pt x="2191" y="3410"/>
                    <a:pt x="2084" y="3410"/>
                  </a:cubicBezTo>
                  <a:lnTo>
                    <a:pt x="1882" y="3410"/>
                  </a:lnTo>
                  <a:lnTo>
                    <a:pt x="1691" y="2291"/>
                  </a:lnTo>
                  <a:cubicBezTo>
                    <a:pt x="1656" y="2136"/>
                    <a:pt x="1703" y="1981"/>
                    <a:pt x="1810" y="1862"/>
                  </a:cubicBezTo>
                  <a:cubicBezTo>
                    <a:pt x="1906" y="1743"/>
                    <a:pt x="2037" y="1684"/>
                    <a:pt x="2203" y="1684"/>
                  </a:cubicBezTo>
                  <a:close/>
                  <a:moveTo>
                    <a:pt x="6454" y="386"/>
                  </a:moveTo>
                  <a:lnTo>
                    <a:pt x="6454" y="386"/>
                  </a:lnTo>
                  <a:cubicBezTo>
                    <a:pt x="6597" y="815"/>
                    <a:pt x="6573" y="1207"/>
                    <a:pt x="6394" y="1469"/>
                  </a:cubicBezTo>
                  <a:cubicBezTo>
                    <a:pt x="6228" y="1707"/>
                    <a:pt x="5954" y="1862"/>
                    <a:pt x="5680" y="1862"/>
                  </a:cubicBezTo>
                  <a:lnTo>
                    <a:pt x="3120" y="1862"/>
                  </a:lnTo>
                  <a:cubicBezTo>
                    <a:pt x="3025" y="1862"/>
                    <a:pt x="2953" y="1934"/>
                    <a:pt x="2953" y="2029"/>
                  </a:cubicBezTo>
                  <a:cubicBezTo>
                    <a:pt x="2953" y="2112"/>
                    <a:pt x="3025" y="2184"/>
                    <a:pt x="3120" y="2184"/>
                  </a:cubicBezTo>
                  <a:lnTo>
                    <a:pt x="5680" y="2184"/>
                  </a:lnTo>
                  <a:cubicBezTo>
                    <a:pt x="5799" y="2184"/>
                    <a:pt x="5918" y="2172"/>
                    <a:pt x="6037" y="2136"/>
                  </a:cubicBezTo>
                  <a:lnTo>
                    <a:pt x="6037" y="3220"/>
                  </a:lnTo>
                  <a:cubicBezTo>
                    <a:pt x="6037" y="3493"/>
                    <a:pt x="6252" y="3720"/>
                    <a:pt x="6537" y="3720"/>
                  </a:cubicBezTo>
                  <a:lnTo>
                    <a:pt x="6787" y="3720"/>
                  </a:lnTo>
                  <a:cubicBezTo>
                    <a:pt x="6871" y="3720"/>
                    <a:pt x="6942" y="3755"/>
                    <a:pt x="6990" y="3815"/>
                  </a:cubicBezTo>
                  <a:cubicBezTo>
                    <a:pt x="7025" y="3874"/>
                    <a:pt x="7061" y="3946"/>
                    <a:pt x="7061" y="4017"/>
                  </a:cubicBezTo>
                  <a:cubicBezTo>
                    <a:pt x="7049" y="4148"/>
                    <a:pt x="6930" y="4255"/>
                    <a:pt x="6763" y="4255"/>
                  </a:cubicBezTo>
                  <a:lnTo>
                    <a:pt x="6692" y="4255"/>
                  </a:lnTo>
                  <a:lnTo>
                    <a:pt x="6692" y="4244"/>
                  </a:lnTo>
                  <a:cubicBezTo>
                    <a:pt x="6692" y="4148"/>
                    <a:pt x="6609" y="4077"/>
                    <a:pt x="6525" y="4077"/>
                  </a:cubicBezTo>
                  <a:cubicBezTo>
                    <a:pt x="6430" y="4077"/>
                    <a:pt x="6359" y="4148"/>
                    <a:pt x="6359" y="4244"/>
                  </a:cubicBezTo>
                  <a:cubicBezTo>
                    <a:pt x="6359" y="5375"/>
                    <a:pt x="5442" y="6315"/>
                    <a:pt x="4287" y="6315"/>
                  </a:cubicBezTo>
                  <a:cubicBezTo>
                    <a:pt x="3180" y="6315"/>
                    <a:pt x="2239" y="5387"/>
                    <a:pt x="2239" y="4244"/>
                  </a:cubicBezTo>
                  <a:cubicBezTo>
                    <a:pt x="2239" y="4160"/>
                    <a:pt x="2168" y="4077"/>
                    <a:pt x="2072" y="4077"/>
                  </a:cubicBezTo>
                  <a:cubicBezTo>
                    <a:pt x="1989" y="4077"/>
                    <a:pt x="1906" y="4160"/>
                    <a:pt x="1906" y="4244"/>
                  </a:cubicBezTo>
                  <a:lnTo>
                    <a:pt x="1906" y="4255"/>
                  </a:lnTo>
                  <a:lnTo>
                    <a:pt x="1822" y="4255"/>
                  </a:lnTo>
                  <a:cubicBezTo>
                    <a:pt x="1751" y="4255"/>
                    <a:pt x="1668" y="4232"/>
                    <a:pt x="1632" y="4172"/>
                  </a:cubicBezTo>
                  <a:cubicBezTo>
                    <a:pt x="1584" y="4113"/>
                    <a:pt x="1549" y="4041"/>
                    <a:pt x="1549" y="3958"/>
                  </a:cubicBezTo>
                  <a:cubicBezTo>
                    <a:pt x="1572" y="3827"/>
                    <a:pt x="1691" y="3720"/>
                    <a:pt x="1846" y="3720"/>
                  </a:cubicBezTo>
                  <a:lnTo>
                    <a:pt x="2084" y="3720"/>
                  </a:lnTo>
                  <a:cubicBezTo>
                    <a:pt x="2370" y="3720"/>
                    <a:pt x="2596" y="3505"/>
                    <a:pt x="2596" y="3220"/>
                  </a:cubicBezTo>
                  <a:lnTo>
                    <a:pt x="2596" y="1850"/>
                  </a:lnTo>
                  <a:cubicBezTo>
                    <a:pt x="2596" y="1184"/>
                    <a:pt x="3132" y="648"/>
                    <a:pt x="3799" y="648"/>
                  </a:cubicBezTo>
                  <a:lnTo>
                    <a:pt x="5335" y="648"/>
                  </a:lnTo>
                  <a:cubicBezTo>
                    <a:pt x="5894" y="648"/>
                    <a:pt x="6252" y="493"/>
                    <a:pt x="6454" y="386"/>
                  </a:cubicBezTo>
                  <a:close/>
                  <a:moveTo>
                    <a:pt x="5347" y="6387"/>
                  </a:moveTo>
                  <a:lnTo>
                    <a:pt x="5347" y="6911"/>
                  </a:lnTo>
                  <a:lnTo>
                    <a:pt x="4299" y="7494"/>
                  </a:lnTo>
                  <a:lnTo>
                    <a:pt x="3263" y="6911"/>
                  </a:lnTo>
                  <a:lnTo>
                    <a:pt x="3263" y="6387"/>
                  </a:lnTo>
                  <a:cubicBezTo>
                    <a:pt x="3573" y="6541"/>
                    <a:pt x="3930" y="6625"/>
                    <a:pt x="4299" y="6625"/>
                  </a:cubicBezTo>
                  <a:cubicBezTo>
                    <a:pt x="4680" y="6625"/>
                    <a:pt x="5037" y="6541"/>
                    <a:pt x="5347" y="6387"/>
                  </a:cubicBezTo>
                  <a:close/>
                  <a:moveTo>
                    <a:pt x="2846" y="7041"/>
                  </a:moveTo>
                  <a:lnTo>
                    <a:pt x="4073" y="7708"/>
                  </a:lnTo>
                  <a:lnTo>
                    <a:pt x="3704" y="8149"/>
                  </a:lnTo>
                  <a:cubicBezTo>
                    <a:pt x="3680" y="8184"/>
                    <a:pt x="3632" y="8208"/>
                    <a:pt x="3596" y="8220"/>
                  </a:cubicBezTo>
                  <a:cubicBezTo>
                    <a:pt x="3549" y="8220"/>
                    <a:pt x="3489" y="8208"/>
                    <a:pt x="3454" y="8173"/>
                  </a:cubicBezTo>
                  <a:lnTo>
                    <a:pt x="2620" y="7458"/>
                  </a:lnTo>
                  <a:lnTo>
                    <a:pt x="2834" y="7041"/>
                  </a:lnTo>
                  <a:close/>
                  <a:moveTo>
                    <a:pt x="5787" y="7041"/>
                  </a:moveTo>
                  <a:lnTo>
                    <a:pt x="6001" y="7458"/>
                  </a:lnTo>
                  <a:lnTo>
                    <a:pt x="5156" y="8173"/>
                  </a:lnTo>
                  <a:cubicBezTo>
                    <a:pt x="5109" y="8208"/>
                    <a:pt x="5061" y="8220"/>
                    <a:pt x="5013" y="8220"/>
                  </a:cubicBezTo>
                  <a:cubicBezTo>
                    <a:pt x="4978" y="8220"/>
                    <a:pt x="4930" y="8184"/>
                    <a:pt x="4894" y="8149"/>
                  </a:cubicBezTo>
                  <a:lnTo>
                    <a:pt x="4561" y="7708"/>
                  </a:lnTo>
                  <a:lnTo>
                    <a:pt x="5775" y="7041"/>
                  </a:lnTo>
                  <a:close/>
                  <a:moveTo>
                    <a:pt x="6497" y="1"/>
                  </a:moveTo>
                  <a:cubicBezTo>
                    <a:pt x="6455" y="1"/>
                    <a:pt x="6419" y="16"/>
                    <a:pt x="6382" y="53"/>
                  </a:cubicBezTo>
                  <a:cubicBezTo>
                    <a:pt x="6382" y="53"/>
                    <a:pt x="6073" y="350"/>
                    <a:pt x="5299" y="350"/>
                  </a:cubicBezTo>
                  <a:lnTo>
                    <a:pt x="3763" y="350"/>
                  </a:lnTo>
                  <a:cubicBezTo>
                    <a:pt x="3096" y="350"/>
                    <a:pt x="2537" y="779"/>
                    <a:pt x="2322" y="1374"/>
                  </a:cubicBezTo>
                  <a:lnTo>
                    <a:pt x="2180" y="1374"/>
                  </a:lnTo>
                  <a:cubicBezTo>
                    <a:pt x="1918" y="1374"/>
                    <a:pt x="1703" y="1481"/>
                    <a:pt x="1537" y="1672"/>
                  </a:cubicBezTo>
                  <a:cubicBezTo>
                    <a:pt x="1370" y="1862"/>
                    <a:pt x="1310" y="2112"/>
                    <a:pt x="1346" y="2350"/>
                  </a:cubicBezTo>
                  <a:lnTo>
                    <a:pt x="1537" y="3505"/>
                  </a:lnTo>
                  <a:cubicBezTo>
                    <a:pt x="1358" y="3589"/>
                    <a:pt x="1239" y="3755"/>
                    <a:pt x="1203" y="3958"/>
                  </a:cubicBezTo>
                  <a:cubicBezTo>
                    <a:pt x="1191" y="4124"/>
                    <a:pt x="1251" y="4291"/>
                    <a:pt x="1358" y="4422"/>
                  </a:cubicBezTo>
                  <a:cubicBezTo>
                    <a:pt x="1465" y="4541"/>
                    <a:pt x="1620" y="4613"/>
                    <a:pt x="1787" y="4613"/>
                  </a:cubicBezTo>
                  <a:lnTo>
                    <a:pt x="1906" y="4613"/>
                  </a:lnTo>
                  <a:cubicBezTo>
                    <a:pt x="2001" y="5291"/>
                    <a:pt x="2382" y="5863"/>
                    <a:pt x="2906" y="6244"/>
                  </a:cubicBezTo>
                  <a:lnTo>
                    <a:pt x="2906" y="6780"/>
                  </a:lnTo>
                  <a:cubicBezTo>
                    <a:pt x="2876" y="6762"/>
                    <a:pt x="2843" y="6753"/>
                    <a:pt x="2808" y="6753"/>
                  </a:cubicBezTo>
                  <a:cubicBezTo>
                    <a:pt x="2772" y="6753"/>
                    <a:pt x="2733" y="6762"/>
                    <a:pt x="2692" y="6780"/>
                  </a:cubicBezTo>
                  <a:cubicBezTo>
                    <a:pt x="2608" y="6803"/>
                    <a:pt x="2537" y="6863"/>
                    <a:pt x="2501" y="6934"/>
                  </a:cubicBezTo>
                  <a:lnTo>
                    <a:pt x="2251" y="7434"/>
                  </a:lnTo>
                  <a:lnTo>
                    <a:pt x="846" y="7851"/>
                  </a:lnTo>
                  <a:cubicBezTo>
                    <a:pt x="346" y="7994"/>
                    <a:pt x="1" y="8458"/>
                    <a:pt x="1" y="8982"/>
                  </a:cubicBezTo>
                  <a:lnTo>
                    <a:pt x="1" y="10780"/>
                  </a:lnTo>
                  <a:cubicBezTo>
                    <a:pt x="1" y="10863"/>
                    <a:pt x="72" y="10947"/>
                    <a:pt x="167" y="10947"/>
                  </a:cubicBezTo>
                  <a:cubicBezTo>
                    <a:pt x="251" y="10947"/>
                    <a:pt x="334" y="10863"/>
                    <a:pt x="334" y="10780"/>
                  </a:cubicBezTo>
                  <a:lnTo>
                    <a:pt x="334" y="8982"/>
                  </a:lnTo>
                  <a:cubicBezTo>
                    <a:pt x="334" y="8589"/>
                    <a:pt x="584" y="8244"/>
                    <a:pt x="953" y="8149"/>
                  </a:cubicBezTo>
                  <a:lnTo>
                    <a:pt x="1549" y="7958"/>
                  </a:lnTo>
                  <a:lnTo>
                    <a:pt x="1549" y="10756"/>
                  </a:lnTo>
                  <a:cubicBezTo>
                    <a:pt x="1549" y="10851"/>
                    <a:pt x="1620" y="10923"/>
                    <a:pt x="1715" y="10923"/>
                  </a:cubicBezTo>
                  <a:cubicBezTo>
                    <a:pt x="1799" y="10923"/>
                    <a:pt x="1882" y="10851"/>
                    <a:pt x="1882" y="10756"/>
                  </a:cubicBezTo>
                  <a:lnTo>
                    <a:pt x="1882" y="7863"/>
                  </a:lnTo>
                  <a:lnTo>
                    <a:pt x="2239" y="7756"/>
                  </a:lnTo>
                  <a:lnTo>
                    <a:pt x="2239" y="10756"/>
                  </a:lnTo>
                  <a:cubicBezTo>
                    <a:pt x="2239" y="10851"/>
                    <a:pt x="2311" y="10923"/>
                    <a:pt x="2394" y="10923"/>
                  </a:cubicBezTo>
                  <a:cubicBezTo>
                    <a:pt x="2489" y="10923"/>
                    <a:pt x="2561" y="10851"/>
                    <a:pt x="2561" y="10756"/>
                  </a:cubicBezTo>
                  <a:lnTo>
                    <a:pt x="2561" y="7863"/>
                  </a:lnTo>
                  <a:lnTo>
                    <a:pt x="3227" y="8423"/>
                  </a:lnTo>
                  <a:cubicBezTo>
                    <a:pt x="3323" y="8494"/>
                    <a:pt x="3442" y="8542"/>
                    <a:pt x="3561" y="8542"/>
                  </a:cubicBezTo>
                  <a:lnTo>
                    <a:pt x="3608" y="8542"/>
                  </a:lnTo>
                  <a:cubicBezTo>
                    <a:pt x="3739" y="8530"/>
                    <a:pt x="3858" y="8470"/>
                    <a:pt x="3942" y="8351"/>
                  </a:cubicBezTo>
                  <a:lnTo>
                    <a:pt x="4287" y="7934"/>
                  </a:lnTo>
                  <a:lnTo>
                    <a:pt x="4632" y="8351"/>
                  </a:lnTo>
                  <a:cubicBezTo>
                    <a:pt x="4716" y="8458"/>
                    <a:pt x="4835" y="8530"/>
                    <a:pt x="4978" y="8542"/>
                  </a:cubicBezTo>
                  <a:lnTo>
                    <a:pt x="5013" y="8542"/>
                  </a:lnTo>
                  <a:cubicBezTo>
                    <a:pt x="5132" y="8542"/>
                    <a:pt x="5251" y="8494"/>
                    <a:pt x="5347" y="8423"/>
                  </a:cubicBezTo>
                  <a:lnTo>
                    <a:pt x="6180" y="7708"/>
                  </a:lnTo>
                  <a:lnTo>
                    <a:pt x="6680" y="7863"/>
                  </a:lnTo>
                  <a:lnTo>
                    <a:pt x="6680" y="10756"/>
                  </a:lnTo>
                  <a:cubicBezTo>
                    <a:pt x="6680" y="10851"/>
                    <a:pt x="6763" y="10923"/>
                    <a:pt x="6847" y="10923"/>
                  </a:cubicBezTo>
                  <a:cubicBezTo>
                    <a:pt x="6942" y="10923"/>
                    <a:pt x="7014" y="10851"/>
                    <a:pt x="7014" y="10756"/>
                  </a:cubicBezTo>
                  <a:lnTo>
                    <a:pt x="7014" y="7958"/>
                  </a:lnTo>
                  <a:lnTo>
                    <a:pt x="7609" y="8149"/>
                  </a:lnTo>
                  <a:cubicBezTo>
                    <a:pt x="7978" y="8244"/>
                    <a:pt x="8228" y="8589"/>
                    <a:pt x="8228" y="8982"/>
                  </a:cubicBezTo>
                  <a:lnTo>
                    <a:pt x="8228" y="10780"/>
                  </a:lnTo>
                  <a:cubicBezTo>
                    <a:pt x="8228" y="10863"/>
                    <a:pt x="8311" y="10947"/>
                    <a:pt x="8395" y="10947"/>
                  </a:cubicBezTo>
                  <a:cubicBezTo>
                    <a:pt x="8490" y="10947"/>
                    <a:pt x="8561" y="10863"/>
                    <a:pt x="8561" y="10780"/>
                  </a:cubicBezTo>
                  <a:lnTo>
                    <a:pt x="8561" y="8982"/>
                  </a:lnTo>
                  <a:cubicBezTo>
                    <a:pt x="8561" y="8423"/>
                    <a:pt x="8216" y="7970"/>
                    <a:pt x="7716" y="7815"/>
                  </a:cubicBezTo>
                  <a:lnTo>
                    <a:pt x="6311" y="7399"/>
                  </a:lnTo>
                  <a:lnTo>
                    <a:pt x="6061" y="6911"/>
                  </a:lnTo>
                  <a:cubicBezTo>
                    <a:pt x="6013" y="6839"/>
                    <a:pt x="5942" y="6756"/>
                    <a:pt x="5871" y="6744"/>
                  </a:cubicBezTo>
                  <a:cubicBezTo>
                    <a:pt x="5829" y="6738"/>
                    <a:pt x="5793" y="6735"/>
                    <a:pt x="5759" y="6735"/>
                  </a:cubicBezTo>
                  <a:cubicBezTo>
                    <a:pt x="5725" y="6735"/>
                    <a:pt x="5692" y="6738"/>
                    <a:pt x="5656" y="6744"/>
                  </a:cubicBezTo>
                  <a:lnTo>
                    <a:pt x="5656" y="6208"/>
                  </a:lnTo>
                  <a:cubicBezTo>
                    <a:pt x="6192" y="5839"/>
                    <a:pt x="6561" y="5256"/>
                    <a:pt x="6656" y="4589"/>
                  </a:cubicBezTo>
                  <a:lnTo>
                    <a:pt x="6740" y="4589"/>
                  </a:lnTo>
                  <a:cubicBezTo>
                    <a:pt x="7061" y="4589"/>
                    <a:pt x="7323" y="4351"/>
                    <a:pt x="7359" y="4065"/>
                  </a:cubicBezTo>
                  <a:cubicBezTo>
                    <a:pt x="7371" y="3898"/>
                    <a:pt x="7311" y="3743"/>
                    <a:pt x="7204" y="3601"/>
                  </a:cubicBezTo>
                  <a:cubicBezTo>
                    <a:pt x="7156" y="3541"/>
                    <a:pt x="7097" y="3505"/>
                    <a:pt x="7025" y="3470"/>
                  </a:cubicBezTo>
                  <a:lnTo>
                    <a:pt x="7216" y="2339"/>
                  </a:lnTo>
                  <a:cubicBezTo>
                    <a:pt x="7275" y="1969"/>
                    <a:pt x="7085" y="1600"/>
                    <a:pt x="6763" y="1446"/>
                  </a:cubicBezTo>
                  <a:cubicBezTo>
                    <a:pt x="6906" y="1065"/>
                    <a:pt x="6883" y="600"/>
                    <a:pt x="6656" y="88"/>
                  </a:cubicBezTo>
                  <a:cubicBezTo>
                    <a:pt x="6644" y="53"/>
                    <a:pt x="6597" y="5"/>
                    <a:pt x="6537" y="5"/>
                  </a:cubicBezTo>
                  <a:cubicBezTo>
                    <a:pt x="6523" y="2"/>
                    <a:pt x="6510" y="1"/>
                    <a:pt x="6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7"/>
            <p:cNvSpPr/>
            <p:nvPr/>
          </p:nvSpPr>
          <p:spPr>
            <a:xfrm>
              <a:off x="5090491" y="3141364"/>
              <a:ext cx="10581" cy="86391"/>
            </a:xfrm>
            <a:custGeom>
              <a:avLst/>
              <a:gdLst/>
              <a:ahLst/>
              <a:cxnLst/>
              <a:rect l="l" t="t" r="r" b="b"/>
              <a:pathLst>
                <a:path w="334" h="2727" extrusionOk="0">
                  <a:moveTo>
                    <a:pt x="167" y="0"/>
                  </a:moveTo>
                  <a:cubicBezTo>
                    <a:pt x="84" y="0"/>
                    <a:pt x="0" y="84"/>
                    <a:pt x="0" y="167"/>
                  </a:cubicBezTo>
                  <a:lnTo>
                    <a:pt x="0" y="2560"/>
                  </a:lnTo>
                  <a:cubicBezTo>
                    <a:pt x="0" y="2656"/>
                    <a:pt x="84" y="2727"/>
                    <a:pt x="167" y="2727"/>
                  </a:cubicBezTo>
                  <a:cubicBezTo>
                    <a:pt x="262" y="2727"/>
                    <a:pt x="334" y="2656"/>
                    <a:pt x="334" y="2560"/>
                  </a:cubicBezTo>
                  <a:lnTo>
                    <a:pt x="334" y="167"/>
                  </a:lnTo>
                  <a:cubicBezTo>
                    <a:pt x="334" y="84"/>
                    <a:pt x="262"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7"/>
            <p:cNvSpPr/>
            <p:nvPr/>
          </p:nvSpPr>
          <p:spPr>
            <a:xfrm>
              <a:off x="5031281" y="3152294"/>
              <a:ext cx="10201" cy="10613"/>
            </a:xfrm>
            <a:custGeom>
              <a:avLst/>
              <a:gdLst/>
              <a:ahLst/>
              <a:cxnLst/>
              <a:rect l="l" t="t" r="r" b="b"/>
              <a:pathLst>
                <a:path w="322" h="335" extrusionOk="0">
                  <a:moveTo>
                    <a:pt x="155" y="1"/>
                  </a:moveTo>
                  <a:cubicBezTo>
                    <a:pt x="72" y="1"/>
                    <a:pt x="0" y="72"/>
                    <a:pt x="0" y="167"/>
                  </a:cubicBezTo>
                  <a:cubicBezTo>
                    <a:pt x="0" y="251"/>
                    <a:pt x="72" y="334"/>
                    <a:pt x="155" y="334"/>
                  </a:cubicBezTo>
                  <a:cubicBezTo>
                    <a:pt x="250" y="334"/>
                    <a:pt x="322" y="251"/>
                    <a:pt x="322" y="167"/>
                  </a:cubicBezTo>
                  <a:cubicBezTo>
                    <a:pt x="322" y="72"/>
                    <a:pt x="250"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7"/>
            <p:cNvSpPr/>
            <p:nvPr/>
          </p:nvSpPr>
          <p:spPr>
            <a:xfrm>
              <a:off x="5031281" y="3217555"/>
              <a:ext cx="10201" cy="10201"/>
            </a:xfrm>
            <a:custGeom>
              <a:avLst/>
              <a:gdLst/>
              <a:ahLst/>
              <a:cxnLst/>
              <a:rect l="l" t="t" r="r" b="b"/>
              <a:pathLst>
                <a:path w="322" h="322" extrusionOk="0">
                  <a:moveTo>
                    <a:pt x="155" y="1"/>
                  </a:moveTo>
                  <a:cubicBezTo>
                    <a:pt x="72" y="1"/>
                    <a:pt x="0" y="72"/>
                    <a:pt x="0" y="155"/>
                  </a:cubicBezTo>
                  <a:cubicBezTo>
                    <a:pt x="0" y="251"/>
                    <a:pt x="72" y="322"/>
                    <a:pt x="155" y="322"/>
                  </a:cubicBezTo>
                  <a:cubicBezTo>
                    <a:pt x="250" y="322"/>
                    <a:pt x="322" y="251"/>
                    <a:pt x="322" y="155"/>
                  </a:cubicBezTo>
                  <a:cubicBezTo>
                    <a:pt x="322" y="72"/>
                    <a:pt x="250"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7"/>
            <p:cNvSpPr/>
            <p:nvPr/>
          </p:nvSpPr>
          <p:spPr>
            <a:xfrm>
              <a:off x="5031281" y="3184734"/>
              <a:ext cx="10201" cy="10613"/>
            </a:xfrm>
            <a:custGeom>
              <a:avLst/>
              <a:gdLst/>
              <a:ahLst/>
              <a:cxnLst/>
              <a:rect l="l" t="t" r="r" b="b"/>
              <a:pathLst>
                <a:path w="322" h="335" extrusionOk="0">
                  <a:moveTo>
                    <a:pt x="155" y="1"/>
                  </a:moveTo>
                  <a:cubicBezTo>
                    <a:pt x="72" y="1"/>
                    <a:pt x="0" y="84"/>
                    <a:pt x="0" y="167"/>
                  </a:cubicBezTo>
                  <a:cubicBezTo>
                    <a:pt x="0" y="263"/>
                    <a:pt x="72" y="334"/>
                    <a:pt x="155" y="334"/>
                  </a:cubicBezTo>
                  <a:cubicBezTo>
                    <a:pt x="250" y="334"/>
                    <a:pt x="322" y="263"/>
                    <a:pt x="322" y="167"/>
                  </a:cubicBezTo>
                  <a:cubicBezTo>
                    <a:pt x="322" y="84"/>
                    <a:pt x="250"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7"/>
            <p:cNvSpPr/>
            <p:nvPr/>
          </p:nvSpPr>
          <p:spPr>
            <a:xfrm>
              <a:off x="4998841" y="2995763"/>
              <a:ext cx="10201" cy="15492"/>
            </a:xfrm>
            <a:custGeom>
              <a:avLst/>
              <a:gdLst/>
              <a:ahLst/>
              <a:cxnLst/>
              <a:rect l="l" t="t" r="r" b="b"/>
              <a:pathLst>
                <a:path w="322" h="489" extrusionOk="0">
                  <a:moveTo>
                    <a:pt x="155" y="1"/>
                  </a:moveTo>
                  <a:cubicBezTo>
                    <a:pt x="72" y="1"/>
                    <a:pt x="0" y="72"/>
                    <a:pt x="0" y="167"/>
                  </a:cubicBezTo>
                  <a:lnTo>
                    <a:pt x="0" y="334"/>
                  </a:lnTo>
                  <a:cubicBezTo>
                    <a:pt x="0" y="417"/>
                    <a:pt x="72" y="489"/>
                    <a:pt x="155" y="489"/>
                  </a:cubicBezTo>
                  <a:cubicBezTo>
                    <a:pt x="250" y="489"/>
                    <a:pt x="322" y="417"/>
                    <a:pt x="322" y="334"/>
                  </a:cubicBezTo>
                  <a:lnTo>
                    <a:pt x="322" y="167"/>
                  </a:lnTo>
                  <a:cubicBezTo>
                    <a:pt x="322" y="72"/>
                    <a:pt x="250"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7"/>
            <p:cNvSpPr/>
            <p:nvPr/>
          </p:nvSpPr>
          <p:spPr>
            <a:xfrm>
              <a:off x="5063721" y="2995763"/>
              <a:ext cx="10201" cy="15492"/>
            </a:xfrm>
            <a:custGeom>
              <a:avLst/>
              <a:gdLst/>
              <a:ahLst/>
              <a:cxnLst/>
              <a:rect l="l" t="t" r="r" b="b"/>
              <a:pathLst>
                <a:path w="322" h="489" extrusionOk="0">
                  <a:moveTo>
                    <a:pt x="167" y="1"/>
                  </a:moveTo>
                  <a:cubicBezTo>
                    <a:pt x="71" y="1"/>
                    <a:pt x="0" y="72"/>
                    <a:pt x="0" y="167"/>
                  </a:cubicBezTo>
                  <a:lnTo>
                    <a:pt x="0" y="334"/>
                  </a:lnTo>
                  <a:cubicBezTo>
                    <a:pt x="0" y="417"/>
                    <a:pt x="71" y="489"/>
                    <a:pt x="167" y="489"/>
                  </a:cubicBezTo>
                  <a:cubicBezTo>
                    <a:pt x="250" y="489"/>
                    <a:pt x="322" y="417"/>
                    <a:pt x="322" y="334"/>
                  </a:cubicBezTo>
                  <a:lnTo>
                    <a:pt x="322" y="167"/>
                  </a:lnTo>
                  <a:cubicBezTo>
                    <a:pt x="322" y="72"/>
                    <a:pt x="250"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7"/>
            <p:cNvSpPr/>
            <p:nvPr/>
          </p:nvSpPr>
          <p:spPr>
            <a:xfrm>
              <a:off x="4993550" y="2979163"/>
              <a:ext cx="21162" cy="10613"/>
            </a:xfrm>
            <a:custGeom>
              <a:avLst/>
              <a:gdLst/>
              <a:ahLst/>
              <a:cxnLst/>
              <a:rect l="l" t="t" r="r" b="b"/>
              <a:pathLst>
                <a:path w="668" h="335" extrusionOk="0">
                  <a:moveTo>
                    <a:pt x="167" y="1"/>
                  </a:moveTo>
                  <a:cubicBezTo>
                    <a:pt x="72" y="1"/>
                    <a:pt x="0" y="84"/>
                    <a:pt x="0" y="167"/>
                  </a:cubicBezTo>
                  <a:cubicBezTo>
                    <a:pt x="0" y="263"/>
                    <a:pt x="72" y="334"/>
                    <a:pt x="167" y="334"/>
                  </a:cubicBezTo>
                  <a:lnTo>
                    <a:pt x="501" y="334"/>
                  </a:lnTo>
                  <a:cubicBezTo>
                    <a:pt x="596" y="334"/>
                    <a:pt x="667" y="263"/>
                    <a:pt x="667" y="167"/>
                  </a:cubicBezTo>
                  <a:cubicBezTo>
                    <a:pt x="655" y="84"/>
                    <a:pt x="584"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7"/>
            <p:cNvSpPr/>
            <p:nvPr/>
          </p:nvSpPr>
          <p:spPr>
            <a:xfrm>
              <a:off x="5058051" y="2979163"/>
              <a:ext cx="21162" cy="10613"/>
            </a:xfrm>
            <a:custGeom>
              <a:avLst/>
              <a:gdLst/>
              <a:ahLst/>
              <a:cxnLst/>
              <a:rect l="l" t="t" r="r" b="b"/>
              <a:pathLst>
                <a:path w="668" h="335" extrusionOk="0">
                  <a:moveTo>
                    <a:pt x="167" y="1"/>
                  </a:moveTo>
                  <a:cubicBezTo>
                    <a:pt x="72" y="1"/>
                    <a:pt x="0" y="84"/>
                    <a:pt x="0" y="167"/>
                  </a:cubicBezTo>
                  <a:cubicBezTo>
                    <a:pt x="0" y="263"/>
                    <a:pt x="72" y="334"/>
                    <a:pt x="167" y="334"/>
                  </a:cubicBezTo>
                  <a:lnTo>
                    <a:pt x="501" y="334"/>
                  </a:lnTo>
                  <a:cubicBezTo>
                    <a:pt x="596" y="334"/>
                    <a:pt x="667" y="263"/>
                    <a:pt x="667" y="167"/>
                  </a:cubicBezTo>
                  <a:cubicBezTo>
                    <a:pt x="667" y="84"/>
                    <a:pt x="596"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7"/>
            <p:cNvSpPr/>
            <p:nvPr/>
          </p:nvSpPr>
          <p:spPr>
            <a:xfrm>
              <a:off x="5007141" y="3025574"/>
              <a:ext cx="58481" cy="32092"/>
            </a:xfrm>
            <a:custGeom>
              <a:avLst/>
              <a:gdLst/>
              <a:ahLst/>
              <a:cxnLst/>
              <a:rect l="l" t="t" r="r" b="b"/>
              <a:pathLst>
                <a:path w="1846" h="1013" extrusionOk="0">
                  <a:moveTo>
                    <a:pt x="1500" y="322"/>
                  </a:moveTo>
                  <a:cubicBezTo>
                    <a:pt x="1429" y="536"/>
                    <a:pt x="1191" y="679"/>
                    <a:pt x="917" y="679"/>
                  </a:cubicBezTo>
                  <a:cubicBezTo>
                    <a:pt x="655" y="679"/>
                    <a:pt x="417" y="536"/>
                    <a:pt x="345" y="322"/>
                  </a:cubicBezTo>
                  <a:close/>
                  <a:moveTo>
                    <a:pt x="167" y="0"/>
                  </a:moveTo>
                  <a:cubicBezTo>
                    <a:pt x="72" y="0"/>
                    <a:pt x="0" y="72"/>
                    <a:pt x="0" y="167"/>
                  </a:cubicBezTo>
                  <a:cubicBezTo>
                    <a:pt x="0" y="619"/>
                    <a:pt x="417" y="1012"/>
                    <a:pt x="929" y="1012"/>
                  </a:cubicBezTo>
                  <a:cubicBezTo>
                    <a:pt x="1429" y="1012"/>
                    <a:pt x="1846" y="643"/>
                    <a:pt x="1846" y="167"/>
                  </a:cubicBezTo>
                  <a:cubicBezTo>
                    <a:pt x="1846" y="72"/>
                    <a:pt x="1786" y="0"/>
                    <a:pt x="1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id="{9D9778D3-ACB4-A338-871C-20AA1D21CB42}"/>
              </a:ext>
            </a:extLst>
          </p:cNvPr>
          <p:cNvGrpSpPr/>
          <p:nvPr/>
        </p:nvGrpSpPr>
        <p:grpSpPr>
          <a:xfrm>
            <a:off x="2061408" y="1739745"/>
            <a:ext cx="682800" cy="682800"/>
            <a:chOff x="1256000" y="3595900"/>
            <a:chExt cx="682800" cy="682800"/>
          </a:xfrm>
        </p:grpSpPr>
        <p:sp>
          <p:nvSpPr>
            <p:cNvPr id="9" name="Google Shape;283;p25">
              <a:extLst>
                <a:ext uri="{FF2B5EF4-FFF2-40B4-BE49-F238E27FC236}">
                  <a16:creationId xmlns:a16="http://schemas.microsoft.com/office/drawing/2014/main" id="{2AA84981-1D04-685B-7A87-A5FAA2CB0A4F}"/>
                </a:ext>
              </a:extLst>
            </p:cNvPr>
            <p:cNvSpPr/>
            <p:nvPr/>
          </p:nvSpPr>
          <p:spPr>
            <a:xfrm>
              <a:off x="1256000" y="3595900"/>
              <a:ext cx="682800" cy="6828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5;p25">
              <a:extLst>
                <a:ext uri="{FF2B5EF4-FFF2-40B4-BE49-F238E27FC236}">
                  <a16:creationId xmlns:a16="http://schemas.microsoft.com/office/drawing/2014/main" id="{8B2C7EC0-E195-B3B8-68C6-61AAAC513F16}"/>
                </a:ext>
              </a:extLst>
            </p:cNvPr>
            <p:cNvSpPr txBox="1">
              <a:spLocks/>
            </p:cNvSpPr>
            <p:nvPr/>
          </p:nvSpPr>
          <p:spPr>
            <a:xfrm>
              <a:off x="1256000" y="3724900"/>
              <a:ext cx="682800" cy="42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Staatliches"/>
                <a:buNone/>
                <a:defRPr sz="18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2pPr>
              <a:lvl3pPr marR="0" lvl="2"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3pPr>
              <a:lvl4pPr marR="0" lvl="3"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4pPr>
              <a:lvl5pPr marR="0" lvl="4"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5pPr>
              <a:lvl6pPr marR="0" lvl="5"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6pPr>
              <a:lvl7pPr marR="0" lvl="6"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7pPr>
              <a:lvl8pPr marR="0" lvl="7"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8pPr>
              <a:lvl9pPr marR="0" lvl="8"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9pPr>
            </a:lstStyle>
            <a:p>
              <a:pPr algn="ctr"/>
              <a:r>
                <a:rPr lang="en" sz="3000" dirty="0">
                  <a:solidFill>
                    <a:schemeClr val="accent2"/>
                  </a:solidFill>
                </a:rPr>
                <a:t>01</a:t>
              </a:r>
            </a:p>
          </p:txBody>
        </p:sp>
      </p:grpSp>
      <p:grpSp>
        <p:nvGrpSpPr>
          <p:cNvPr id="11" name="Group 10">
            <a:extLst>
              <a:ext uri="{FF2B5EF4-FFF2-40B4-BE49-F238E27FC236}">
                <a16:creationId xmlns:a16="http://schemas.microsoft.com/office/drawing/2014/main" id="{711FA535-E173-DA7C-7B90-204D0C2CC97F}"/>
              </a:ext>
            </a:extLst>
          </p:cNvPr>
          <p:cNvGrpSpPr/>
          <p:nvPr/>
        </p:nvGrpSpPr>
        <p:grpSpPr>
          <a:xfrm>
            <a:off x="6273668" y="1739745"/>
            <a:ext cx="682800" cy="682800"/>
            <a:chOff x="1256000" y="3595900"/>
            <a:chExt cx="682800" cy="682800"/>
          </a:xfrm>
        </p:grpSpPr>
        <p:sp>
          <p:nvSpPr>
            <p:cNvPr id="12" name="Google Shape;283;p25">
              <a:extLst>
                <a:ext uri="{FF2B5EF4-FFF2-40B4-BE49-F238E27FC236}">
                  <a16:creationId xmlns:a16="http://schemas.microsoft.com/office/drawing/2014/main" id="{CD7B0F3A-11F5-CE79-112C-457BE77936EA}"/>
                </a:ext>
              </a:extLst>
            </p:cNvPr>
            <p:cNvSpPr/>
            <p:nvPr/>
          </p:nvSpPr>
          <p:spPr>
            <a:xfrm>
              <a:off x="1256000" y="3595900"/>
              <a:ext cx="682800" cy="6828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5;p25">
              <a:extLst>
                <a:ext uri="{FF2B5EF4-FFF2-40B4-BE49-F238E27FC236}">
                  <a16:creationId xmlns:a16="http://schemas.microsoft.com/office/drawing/2014/main" id="{4AFF06AA-BB84-2AA5-02F1-ED69AA2459CA}"/>
                </a:ext>
              </a:extLst>
            </p:cNvPr>
            <p:cNvSpPr txBox="1">
              <a:spLocks/>
            </p:cNvSpPr>
            <p:nvPr/>
          </p:nvSpPr>
          <p:spPr>
            <a:xfrm>
              <a:off x="1256000" y="3724900"/>
              <a:ext cx="682800" cy="42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Staatliches"/>
                <a:buNone/>
                <a:defRPr sz="18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2pPr>
              <a:lvl3pPr marR="0" lvl="2"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3pPr>
              <a:lvl4pPr marR="0" lvl="3"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4pPr>
              <a:lvl5pPr marR="0" lvl="4"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5pPr>
              <a:lvl6pPr marR="0" lvl="5"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6pPr>
              <a:lvl7pPr marR="0" lvl="6"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7pPr>
              <a:lvl8pPr marR="0" lvl="7"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8pPr>
              <a:lvl9pPr marR="0" lvl="8"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9pPr>
            </a:lstStyle>
            <a:p>
              <a:pPr algn="ctr"/>
              <a:r>
                <a:rPr lang="en" sz="3000" dirty="0">
                  <a:solidFill>
                    <a:schemeClr val="accent2"/>
                  </a:solidFill>
                </a:rPr>
                <a:t>02</a:t>
              </a:r>
            </a:p>
          </p:txBody>
        </p:sp>
      </p:grpSp>
      <p:sp>
        <p:nvSpPr>
          <p:cNvPr id="14" name="Google Shape;259;p24">
            <a:extLst>
              <a:ext uri="{FF2B5EF4-FFF2-40B4-BE49-F238E27FC236}">
                <a16:creationId xmlns:a16="http://schemas.microsoft.com/office/drawing/2014/main" id="{18E2ED33-7D8E-F10A-F200-8D2FB6F4AEAE}"/>
              </a:ext>
            </a:extLst>
          </p:cNvPr>
          <p:cNvSpPr txBox="1">
            <a:spLocks noGrp="1"/>
          </p:cNvSpPr>
          <p:nvPr>
            <p:ph type="title"/>
          </p:nvPr>
        </p:nvSpPr>
        <p:spPr>
          <a:xfrm>
            <a:off x="2152650" y="163182"/>
            <a:ext cx="4838700" cy="75636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t>RECAP </a:t>
            </a:r>
            <a:endParaRPr sz="4800" dirty="0"/>
          </a:p>
        </p:txBody>
      </p:sp>
      <p:sp>
        <p:nvSpPr>
          <p:cNvPr id="15" name="TextBox 14">
            <a:extLst>
              <a:ext uri="{FF2B5EF4-FFF2-40B4-BE49-F238E27FC236}">
                <a16:creationId xmlns:a16="http://schemas.microsoft.com/office/drawing/2014/main" id="{1779E367-4DF7-C7FA-86C4-FECEBEA9EA7F}"/>
              </a:ext>
            </a:extLst>
          </p:cNvPr>
          <p:cNvSpPr txBox="1"/>
          <p:nvPr/>
        </p:nvSpPr>
        <p:spPr>
          <a:xfrm>
            <a:off x="1825094" y="873251"/>
            <a:ext cx="5493812" cy="584775"/>
          </a:xfrm>
          <a:prstGeom prst="rect">
            <a:avLst/>
          </a:prstGeom>
          <a:noFill/>
        </p:spPr>
        <p:txBody>
          <a:bodyPr wrap="none" rtlCol="0">
            <a:spAutoFit/>
          </a:bodyPr>
          <a:lstStyle/>
          <a:p>
            <a:r>
              <a:rPr lang="en-US" sz="3200" dirty="0">
                <a:solidFill>
                  <a:schemeClr val="accent3"/>
                </a:solidFill>
                <a:latin typeface="Patrick hand "/>
              </a:rPr>
              <a:t>What have you learnt in this lesson?</a:t>
            </a:r>
          </a:p>
        </p:txBody>
      </p:sp>
      <p:sp>
        <p:nvSpPr>
          <p:cNvPr id="17" name="TextBox 16">
            <a:extLst>
              <a:ext uri="{FF2B5EF4-FFF2-40B4-BE49-F238E27FC236}">
                <a16:creationId xmlns:a16="http://schemas.microsoft.com/office/drawing/2014/main" id="{7F5FC810-74B4-1AD7-A3CF-CC8F9A046C24}"/>
              </a:ext>
            </a:extLst>
          </p:cNvPr>
          <p:cNvSpPr txBox="1"/>
          <p:nvPr/>
        </p:nvSpPr>
        <p:spPr>
          <a:xfrm>
            <a:off x="565082" y="3195220"/>
            <a:ext cx="3579587" cy="1138773"/>
          </a:xfrm>
          <a:prstGeom prst="rect">
            <a:avLst/>
          </a:prstGeom>
          <a:noFill/>
        </p:spPr>
        <p:txBody>
          <a:bodyPr wrap="square">
            <a:spAutoFit/>
          </a:bodyPr>
          <a:lstStyle/>
          <a:p>
            <a:pPr algn="ctr"/>
            <a:r>
              <a:rPr lang="en-US" sz="4400" b="1" dirty="0">
                <a:solidFill>
                  <a:schemeClr val="bg1"/>
                </a:solidFill>
                <a:latin typeface="Patrick Hand" panose="00000500000000000000" pitchFamily="2" charset="0"/>
                <a:sym typeface="Wingdings 2" panose="05020102010507070707" pitchFamily="18" charset="2"/>
              </a:rPr>
              <a:t></a:t>
            </a:r>
            <a:r>
              <a:rPr lang="en-US" sz="2400" dirty="0">
                <a:latin typeface="Patrick Hand" panose="00000500000000000000" pitchFamily="2" charset="0"/>
                <a:sym typeface="Wingdings 2" panose="05020102010507070707" pitchFamily="18" charset="2"/>
              </a:rPr>
              <a:t> </a:t>
            </a:r>
            <a:r>
              <a:rPr lang="en-US" sz="2400" dirty="0">
                <a:latin typeface="Patrick Hand" panose="00000500000000000000" pitchFamily="2" charset="0"/>
              </a:rPr>
              <a:t>Reasons why we go to shopping </a:t>
            </a:r>
            <a:r>
              <a:rPr lang="en-US" sz="2400" dirty="0" err="1">
                <a:latin typeface="Patrick Hand" panose="00000500000000000000" pitchFamily="2" charset="0"/>
              </a:rPr>
              <a:t>centres</a:t>
            </a:r>
            <a:r>
              <a:rPr lang="en-US" sz="2400" dirty="0">
                <a:latin typeface="Patrick Hand" panose="00000500000000000000" pitchFamily="2" charset="0"/>
              </a:rPr>
              <a:t>.</a:t>
            </a:r>
          </a:p>
        </p:txBody>
      </p:sp>
      <p:sp>
        <p:nvSpPr>
          <p:cNvPr id="18" name="TextBox 17">
            <a:extLst>
              <a:ext uri="{FF2B5EF4-FFF2-40B4-BE49-F238E27FC236}">
                <a16:creationId xmlns:a16="http://schemas.microsoft.com/office/drawing/2014/main" id="{32386708-CC89-3B5D-2319-0712E77FA425}"/>
              </a:ext>
            </a:extLst>
          </p:cNvPr>
          <p:cNvSpPr txBox="1"/>
          <p:nvPr/>
        </p:nvSpPr>
        <p:spPr>
          <a:xfrm>
            <a:off x="4825274" y="3195219"/>
            <a:ext cx="3579587" cy="1138773"/>
          </a:xfrm>
          <a:prstGeom prst="rect">
            <a:avLst/>
          </a:prstGeom>
          <a:noFill/>
        </p:spPr>
        <p:txBody>
          <a:bodyPr wrap="square">
            <a:spAutoFit/>
          </a:bodyPr>
          <a:lstStyle/>
          <a:p>
            <a:pPr algn="ctr"/>
            <a:r>
              <a:rPr lang="en-US" sz="4400" b="1" dirty="0">
                <a:solidFill>
                  <a:schemeClr val="bg1"/>
                </a:solidFill>
                <a:latin typeface="Patrick Hand" panose="00000500000000000000" pitchFamily="2" charset="0"/>
                <a:sym typeface="Wingdings 2" panose="05020102010507070707" pitchFamily="18" charset="2"/>
              </a:rPr>
              <a:t></a:t>
            </a:r>
            <a:r>
              <a:rPr lang="en-US" sz="2400" dirty="0">
                <a:latin typeface="Patrick Hand" panose="00000500000000000000" pitchFamily="2" charset="0"/>
                <a:sym typeface="Wingdings 2" panose="05020102010507070707" pitchFamily="18" charset="2"/>
              </a:rPr>
              <a:t> </a:t>
            </a:r>
            <a:r>
              <a:rPr lang="en-US" sz="2400" dirty="0">
                <a:latin typeface="Patrick Hand" panose="00000500000000000000" pitchFamily="2" charset="0"/>
              </a:rPr>
              <a:t>Information about new shopping </a:t>
            </a:r>
            <a:r>
              <a:rPr lang="en-US" sz="2400" dirty="0" err="1">
                <a:latin typeface="Patrick Hand" panose="00000500000000000000" pitchFamily="2" charset="0"/>
              </a:rPr>
              <a:t>centres</a:t>
            </a:r>
            <a:r>
              <a:rPr lang="en-US" sz="2400" dirty="0">
                <a:latin typeface="Patrick Hand" panose="000005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20"/>
        <p:cNvGrpSpPr/>
        <p:nvPr/>
      </p:nvGrpSpPr>
      <p:grpSpPr>
        <a:xfrm>
          <a:off x="0" y="0"/>
          <a:ext cx="0" cy="0"/>
          <a:chOff x="0" y="0"/>
          <a:chExt cx="0" cy="0"/>
        </a:xfrm>
      </p:grpSpPr>
      <p:sp>
        <p:nvSpPr>
          <p:cNvPr id="1221" name="Google Shape;1221;p48"/>
          <p:cNvSpPr txBox="1">
            <a:spLocks noGrp="1"/>
          </p:cNvSpPr>
          <p:nvPr>
            <p:ph type="ctrTitle"/>
          </p:nvPr>
        </p:nvSpPr>
        <p:spPr>
          <a:xfrm flipH="1">
            <a:off x="257546" y="2025020"/>
            <a:ext cx="3200021" cy="98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8000" dirty="0"/>
              <a:t>THANKS!</a:t>
            </a:r>
            <a:endParaRPr sz="8000" dirty="0"/>
          </a:p>
        </p:txBody>
      </p:sp>
      <p:sp>
        <p:nvSpPr>
          <p:cNvPr id="1222" name="Google Shape;1222;p48"/>
          <p:cNvSpPr txBox="1">
            <a:spLocks noGrp="1"/>
          </p:cNvSpPr>
          <p:nvPr>
            <p:ph type="subTitle" idx="1"/>
          </p:nvPr>
        </p:nvSpPr>
        <p:spPr>
          <a:xfrm flipH="1">
            <a:off x="429281" y="2738790"/>
            <a:ext cx="2846100" cy="3549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000" dirty="0">
                <a:latin typeface="Patrick Hand" panose="00000500000000000000" pitchFamily="2" charset="0"/>
              </a:rPr>
              <a:t>Do you have any questions?</a:t>
            </a:r>
            <a:endParaRPr sz="2000" dirty="0">
              <a:latin typeface="Patrick Hand" panose="00000500000000000000" pitchFamily="2" charset="0"/>
            </a:endParaRPr>
          </a:p>
        </p:txBody>
      </p:sp>
      <p:sp>
        <p:nvSpPr>
          <p:cNvPr id="1234" name="Google Shape;1234;p48"/>
          <p:cNvSpPr txBox="1"/>
          <p:nvPr/>
        </p:nvSpPr>
        <p:spPr>
          <a:xfrm>
            <a:off x="714227" y="3701425"/>
            <a:ext cx="2246400" cy="46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sz="900">
                <a:solidFill>
                  <a:schemeClr val="dk1"/>
                </a:solidFill>
                <a:latin typeface="Open Sans Light"/>
                <a:ea typeface="Open Sans Light"/>
                <a:cs typeface="Open Sans Light"/>
                <a:sym typeface="Open Sans Light"/>
              </a:rPr>
              <a:t>Please keep this slide for attribution</a:t>
            </a:r>
            <a:endParaRPr sz="900">
              <a:solidFill>
                <a:schemeClr val="dk1"/>
              </a:solidFill>
              <a:latin typeface="Open Sans Light"/>
              <a:ea typeface="Open Sans Light"/>
              <a:cs typeface="Open Sans Light"/>
              <a:sym typeface="Open Sans Light"/>
            </a:endParaRPr>
          </a:p>
        </p:txBody>
      </p:sp>
      <p:grpSp>
        <p:nvGrpSpPr>
          <p:cNvPr id="1235" name="Google Shape;1235;p48"/>
          <p:cNvGrpSpPr/>
          <p:nvPr/>
        </p:nvGrpSpPr>
        <p:grpSpPr>
          <a:xfrm>
            <a:off x="3698424" y="832426"/>
            <a:ext cx="5040803" cy="3896852"/>
            <a:chOff x="3698424" y="832426"/>
            <a:chExt cx="5040803" cy="3896852"/>
          </a:xfrm>
        </p:grpSpPr>
        <p:grpSp>
          <p:nvGrpSpPr>
            <p:cNvPr id="1236" name="Google Shape;1236;p48"/>
            <p:cNvGrpSpPr/>
            <p:nvPr/>
          </p:nvGrpSpPr>
          <p:grpSpPr>
            <a:xfrm>
              <a:off x="3698424" y="832426"/>
              <a:ext cx="2365553" cy="3896852"/>
              <a:chOff x="3698424" y="832426"/>
              <a:chExt cx="2365553" cy="3896852"/>
            </a:xfrm>
          </p:grpSpPr>
          <p:sp>
            <p:nvSpPr>
              <p:cNvPr id="1237" name="Google Shape;1237;p48"/>
              <p:cNvSpPr/>
              <p:nvPr/>
            </p:nvSpPr>
            <p:spPr>
              <a:xfrm>
                <a:off x="4945107" y="1274500"/>
                <a:ext cx="974641" cy="1491359"/>
              </a:xfrm>
              <a:custGeom>
                <a:avLst/>
                <a:gdLst/>
                <a:ahLst/>
                <a:cxnLst/>
                <a:rect l="l" t="t" r="r" b="b"/>
                <a:pathLst>
                  <a:path w="13013" h="19912" extrusionOk="0">
                    <a:moveTo>
                      <a:pt x="11850" y="0"/>
                    </a:moveTo>
                    <a:cubicBezTo>
                      <a:pt x="11820" y="0"/>
                      <a:pt x="11781" y="3"/>
                      <a:pt x="11732" y="7"/>
                    </a:cubicBezTo>
                    <a:cubicBezTo>
                      <a:pt x="10291" y="131"/>
                      <a:pt x="8593" y="7102"/>
                      <a:pt x="7295" y="9055"/>
                    </a:cubicBezTo>
                    <a:cubicBezTo>
                      <a:pt x="5992" y="11006"/>
                      <a:pt x="892" y="13870"/>
                      <a:pt x="892" y="13870"/>
                    </a:cubicBezTo>
                    <a:cubicBezTo>
                      <a:pt x="0" y="14390"/>
                      <a:pt x="4204" y="19911"/>
                      <a:pt x="4204" y="19911"/>
                    </a:cubicBezTo>
                    <a:cubicBezTo>
                      <a:pt x="4204" y="19911"/>
                      <a:pt x="8552" y="17807"/>
                      <a:pt x="10780" y="13170"/>
                    </a:cubicBezTo>
                    <a:cubicBezTo>
                      <a:pt x="13012" y="8532"/>
                      <a:pt x="10456" y="2782"/>
                      <a:pt x="11127" y="1389"/>
                    </a:cubicBezTo>
                    <a:cubicBezTo>
                      <a:pt x="11686" y="225"/>
                      <a:pt x="12129" y="0"/>
                      <a:pt x="11850" y="0"/>
                    </a:cubicBezTo>
                    <a:close/>
                  </a:path>
                </a:pathLst>
              </a:custGeom>
              <a:solidFill>
                <a:srgbClr val="E6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8"/>
              <p:cNvSpPr/>
              <p:nvPr/>
            </p:nvSpPr>
            <p:spPr>
              <a:xfrm>
                <a:off x="3698424" y="1961621"/>
                <a:ext cx="1096275" cy="1047142"/>
              </a:xfrm>
              <a:custGeom>
                <a:avLst/>
                <a:gdLst/>
                <a:ahLst/>
                <a:cxnLst/>
                <a:rect l="l" t="t" r="r" b="b"/>
                <a:pathLst>
                  <a:path w="14637" h="13981" extrusionOk="0">
                    <a:moveTo>
                      <a:pt x="12431" y="7327"/>
                    </a:moveTo>
                    <a:cubicBezTo>
                      <a:pt x="12430" y="7327"/>
                      <a:pt x="12429" y="7327"/>
                      <a:pt x="12429" y="7327"/>
                    </a:cubicBezTo>
                    <a:cubicBezTo>
                      <a:pt x="12429" y="7327"/>
                      <a:pt x="12437" y="7338"/>
                      <a:pt x="12452" y="7360"/>
                    </a:cubicBezTo>
                    <a:lnTo>
                      <a:pt x="12452" y="7360"/>
                    </a:lnTo>
                    <a:cubicBezTo>
                      <a:pt x="12489" y="7329"/>
                      <a:pt x="12443" y="7327"/>
                      <a:pt x="12431" y="7327"/>
                    </a:cubicBezTo>
                    <a:close/>
                    <a:moveTo>
                      <a:pt x="6902" y="1"/>
                    </a:moveTo>
                    <a:cubicBezTo>
                      <a:pt x="6810" y="1"/>
                      <a:pt x="6714" y="4"/>
                      <a:pt x="6614" y="10"/>
                    </a:cubicBezTo>
                    <a:cubicBezTo>
                      <a:pt x="3795" y="183"/>
                      <a:pt x="1" y="4606"/>
                      <a:pt x="1672" y="10338"/>
                    </a:cubicBezTo>
                    <a:cubicBezTo>
                      <a:pt x="2476" y="13098"/>
                      <a:pt x="5000" y="13981"/>
                      <a:pt x="7530" y="13981"/>
                    </a:cubicBezTo>
                    <a:cubicBezTo>
                      <a:pt x="10258" y="13981"/>
                      <a:pt x="12991" y="12953"/>
                      <a:pt x="13577" y="12145"/>
                    </a:cubicBezTo>
                    <a:cubicBezTo>
                      <a:pt x="14636" y="10678"/>
                      <a:pt x="12685" y="7706"/>
                      <a:pt x="12452" y="7360"/>
                    </a:cubicBezTo>
                    <a:lnTo>
                      <a:pt x="12452" y="7360"/>
                    </a:lnTo>
                    <a:cubicBezTo>
                      <a:pt x="12353" y="7442"/>
                      <a:pt x="11678" y="7726"/>
                      <a:pt x="8282" y="8712"/>
                    </a:cubicBezTo>
                    <a:cubicBezTo>
                      <a:pt x="7907" y="8821"/>
                      <a:pt x="7561" y="8871"/>
                      <a:pt x="7242" y="8871"/>
                    </a:cubicBezTo>
                    <a:cubicBezTo>
                      <a:pt x="3415" y="8871"/>
                      <a:pt x="3534" y="1626"/>
                      <a:pt x="6990" y="819"/>
                    </a:cubicBezTo>
                    <a:cubicBezTo>
                      <a:pt x="7209" y="768"/>
                      <a:pt x="7398" y="746"/>
                      <a:pt x="7564" y="746"/>
                    </a:cubicBezTo>
                    <a:cubicBezTo>
                      <a:pt x="8638" y="746"/>
                      <a:pt x="8657" y="1685"/>
                      <a:pt x="8657" y="1685"/>
                    </a:cubicBezTo>
                    <a:cubicBezTo>
                      <a:pt x="8676" y="1688"/>
                      <a:pt x="8694" y="1690"/>
                      <a:pt x="8711" y="1690"/>
                    </a:cubicBezTo>
                    <a:cubicBezTo>
                      <a:pt x="8988" y="1690"/>
                      <a:pt x="9098" y="1267"/>
                      <a:pt x="8857" y="845"/>
                    </a:cubicBezTo>
                    <a:cubicBezTo>
                      <a:pt x="8618" y="425"/>
                      <a:pt x="8024" y="1"/>
                      <a:pt x="6902" y="1"/>
                    </a:cubicBezTo>
                    <a:close/>
                  </a:path>
                </a:pathLst>
              </a:custGeom>
              <a:solidFill>
                <a:srgbClr val="E6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8"/>
              <p:cNvSpPr/>
              <p:nvPr/>
            </p:nvSpPr>
            <p:spPr>
              <a:xfrm>
                <a:off x="4588966" y="2300089"/>
                <a:ext cx="773991" cy="1268090"/>
              </a:xfrm>
              <a:custGeom>
                <a:avLst/>
                <a:gdLst/>
                <a:ahLst/>
                <a:cxnLst/>
                <a:rect l="l" t="t" r="r" b="b"/>
                <a:pathLst>
                  <a:path w="10334" h="16931" extrusionOk="0">
                    <a:moveTo>
                      <a:pt x="6828" y="0"/>
                    </a:moveTo>
                    <a:cubicBezTo>
                      <a:pt x="4601" y="0"/>
                      <a:pt x="999" y="2255"/>
                      <a:pt x="999" y="2255"/>
                    </a:cubicBezTo>
                    <a:cubicBezTo>
                      <a:pt x="1" y="2740"/>
                      <a:pt x="2497" y="16930"/>
                      <a:pt x="2497" y="16930"/>
                    </a:cubicBezTo>
                    <a:cubicBezTo>
                      <a:pt x="2497" y="16930"/>
                      <a:pt x="9810" y="14981"/>
                      <a:pt x="10073" y="13716"/>
                    </a:cubicBezTo>
                    <a:cubicBezTo>
                      <a:pt x="10333" y="12455"/>
                      <a:pt x="9656" y="2575"/>
                      <a:pt x="8240" y="591"/>
                    </a:cubicBezTo>
                    <a:cubicBezTo>
                      <a:pt x="7938" y="167"/>
                      <a:pt x="7434" y="0"/>
                      <a:pt x="6828" y="0"/>
                    </a:cubicBezTo>
                    <a:close/>
                  </a:path>
                </a:pathLst>
              </a:custGeom>
              <a:solidFill>
                <a:srgbClr val="E6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8"/>
              <p:cNvSpPr/>
              <p:nvPr/>
            </p:nvSpPr>
            <p:spPr>
              <a:xfrm>
                <a:off x="4776736" y="2103030"/>
                <a:ext cx="252330" cy="290677"/>
              </a:xfrm>
              <a:custGeom>
                <a:avLst/>
                <a:gdLst/>
                <a:ahLst/>
                <a:cxnLst/>
                <a:rect l="l" t="t" r="r" b="b"/>
                <a:pathLst>
                  <a:path w="3369" h="3881" extrusionOk="0">
                    <a:moveTo>
                      <a:pt x="1089" y="1"/>
                    </a:moveTo>
                    <a:cubicBezTo>
                      <a:pt x="796" y="1"/>
                      <a:pt x="412" y="277"/>
                      <a:pt x="513" y="929"/>
                    </a:cubicBezTo>
                    <a:cubicBezTo>
                      <a:pt x="935" y="3658"/>
                      <a:pt x="0" y="3847"/>
                      <a:pt x="0" y="3847"/>
                    </a:cubicBezTo>
                    <a:cubicBezTo>
                      <a:pt x="18" y="3870"/>
                      <a:pt x="59" y="3880"/>
                      <a:pt x="118" y="3880"/>
                    </a:cubicBezTo>
                    <a:cubicBezTo>
                      <a:pt x="736" y="3880"/>
                      <a:pt x="3368" y="2756"/>
                      <a:pt x="3352" y="2756"/>
                    </a:cubicBezTo>
                    <a:lnTo>
                      <a:pt x="3352" y="2756"/>
                    </a:lnTo>
                    <a:cubicBezTo>
                      <a:pt x="3351" y="2756"/>
                      <a:pt x="3348" y="2757"/>
                      <a:pt x="3343" y="2759"/>
                    </a:cubicBezTo>
                    <a:cubicBezTo>
                      <a:pt x="3247" y="2796"/>
                      <a:pt x="3154" y="2813"/>
                      <a:pt x="3067" y="2813"/>
                    </a:cubicBezTo>
                    <a:cubicBezTo>
                      <a:pt x="2001" y="2813"/>
                      <a:pt x="1541" y="274"/>
                      <a:pt x="1322" y="79"/>
                    </a:cubicBezTo>
                    <a:cubicBezTo>
                      <a:pt x="1265" y="28"/>
                      <a:pt x="1182" y="1"/>
                      <a:pt x="1089" y="1"/>
                    </a:cubicBezTo>
                    <a:close/>
                  </a:path>
                </a:pathLst>
              </a:custGeom>
              <a:solidFill>
                <a:srgbClr val="E6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8"/>
              <p:cNvSpPr/>
              <p:nvPr/>
            </p:nvSpPr>
            <p:spPr>
              <a:xfrm>
                <a:off x="4804373" y="2062360"/>
                <a:ext cx="187618" cy="159607"/>
              </a:xfrm>
              <a:custGeom>
                <a:avLst/>
                <a:gdLst/>
                <a:ahLst/>
                <a:cxnLst/>
                <a:rect l="l" t="t" r="r" b="b"/>
                <a:pathLst>
                  <a:path w="2505" h="2131" extrusionOk="0">
                    <a:moveTo>
                      <a:pt x="924" y="0"/>
                    </a:moveTo>
                    <a:cubicBezTo>
                      <a:pt x="677" y="0"/>
                      <a:pt x="511" y="272"/>
                      <a:pt x="302" y="404"/>
                    </a:cubicBezTo>
                    <a:cubicBezTo>
                      <a:pt x="1" y="595"/>
                      <a:pt x="838" y="2131"/>
                      <a:pt x="1532" y="2131"/>
                    </a:cubicBezTo>
                    <a:cubicBezTo>
                      <a:pt x="1620" y="2131"/>
                      <a:pt x="1705" y="2107"/>
                      <a:pt x="1785" y="2052"/>
                    </a:cubicBezTo>
                    <a:cubicBezTo>
                      <a:pt x="2504" y="1571"/>
                      <a:pt x="1483" y="388"/>
                      <a:pt x="1483" y="388"/>
                    </a:cubicBezTo>
                    <a:cubicBezTo>
                      <a:pt x="1250" y="99"/>
                      <a:pt x="1072" y="0"/>
                      <a:pt x="924" y="0"/>
                    </a:cubicBezTo>
                    <a:close/>
                  </a:path>
                </a:pathLst>
              </a:custGeom>
              <a:solidFill>
                <a:srgbClr val="E6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8"/>
              <p:cNvSpPr/>
              <p:nvPr/>
            </p:nvSpPr>
            <p:spPr>
              <a:xfrm>
                <a:off x="4723259" y="2020866"/>
                <a:ext cx="290378" cy="219974"/>
              </a:xfrm>
              <a:custGeom>
                <a:avLst/>
                <a:gdLst/>
                <a:ahLst/>
                <a:cxnLst/>
                <a:rect l="l" t="t" r="r" b="b"/>
                <a:pathLst>
                  <a:path w="3877" h="2937" extrusionOk="0">
                    <a:moveTo>
                      <a:pt x="1582" y="1"/>
                    </a:moveTo>
                    <a:cubicBezTo>
                      <a:pt x="1186" y="1"/>
                      <a:pt x="1673" y="629"/>
                      <a:pt x="782" y="1044"/>
                    </a:cubicBezTo>
                    <a:cubicBezTo>
                      <a:pt x="0" y="1409"/>
                      <a:pt x="1032" y="2556"/>
                      <a:pt x="1303" y="2556"/>
                    </a:cubicBezTo>
                    <a:cubicBezTo>
                      <a:pt x="1318" y="2556"/>
                      <a:pt x="1330" y="2553"/>
                      <a:pt x="1340" y="2546"/>
                    </a:cubicBezTo>
                    <a:cubicBezTo>
                      <a:pt x="1649" y="2335"/>
                      <a:pt x="1272" y="2415"/>
                      <a:pt x="1227" y="2026"/>
                    </a:cubicBezTo>
                    <a:cubicBezTo>
                      <a:pt x="1215" y="1913"/>
                      <a:pt x="1234" y="1863"/>
                      <a:pt x="1275" y="1863"/>
                    </a:cubicBezTo>
                    <a:cubicBezTo>
                      <a:pt x="1376" y="1863"/>
                      <a:pt x="1607" y="2158"/>
                      <a:pt x="1829" y="2535"/>
                    </a:cubicBezTo>
                    <a:cubicBezTo>
                      <a:pt x="2011" y="2840"/>
                      <a:pt x="2209" y="2936"/>
                      <a:pt x="2475" y="2936"/>
                    </a:cubicBezTo>
                    <a:cubicBezTo>
                      <a:pt x="2671" y="2936"/>
                      <a:pt x="2904" y="2884"/>
                      <a:pt x="3195" y="2825"/>
                    </a:cubicBezTo>
                    <a:cubicBezTo>
                      <a:pt x="3876" y="2686"/>
                      <a:pt x="3421" y="1854"/>
                      <a:pt x="2939" y="1500"/>
                    </a:cubicBezTo>
                    <a:cubicBezTo>
                      <a:pt x="2843" y="1428"/>
                      <a:pt x="2769" y="1398"/>
                      <a:pt x="2711" y="1398"/>
                    </a:cubicBezTo>
                    <a:cubicBezTo>
                      <a:pt x="2476" y="1398"/>
                      <a:pt x="2487" y="1886"/>
                      <a:pt x="2303" y="2166"/>
                    </a:cubicBezTo>
                    <a:cubicBezTo>
                      <a:pt x="2249" y="2250"/>
                      <a:pt x="2192" y="2286"/>
                      <a:pt x="2133" y="2286"/>
                    </a:cubicBezTo>
                    <a:cubicBezTo>
                      <a:pt x="1944" y="2286"/>
                      <a:pt x="1736" y="1909"/>
                      <a:pt x="1520" y="1470"/>
                    </a:cubicBezTo>
                    <a:cubicBezTo>
                      <a:pt x="1234" y="897"/>
                      <a:pt x="3011" y="427"/>
                      <a:pt x="1893" y="66"/>
                    </a:cubicBezTo>
                    <a:cubicBezTo>
                      <a:pt x="1752" y="21"/>
                      <a:pt x="1653" y="1"/>
                      <a:pt x="1582"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8"/>
              <p:cNvSpPr/>
              <p:nvPr/>
            </p:nvSpPr>
            <p:spPr>
              <a:xfrm>
                <a:off x="4549494" y="2297991"/>
                <a:ext cx="1038679" cy="1162334"/>
              </a:xfrm>
              <a:custGeom>
                <a:avLst/>
                <a:gdLst/>
                <a:ahLst/>
                <a:cxnLst/>
                <a:rect l="l" t="t" r="r" b="b"/>
                <a:pathLst>
                  <a:path w="13868" h="15519" extrusionOk="0">
                    <a:moveTo>
                      <a:pt x="7958" y="1"/>
                    </a:moveTo>
                    <a:cubicBezTo>
                      <a:pt x="7136" y="1"/>
                      <a:pt x="6286" y="177"/>
                      <a:pt x="6151" y="209"/>
                    </a:cubicBezTo>
                    <a:cubicBezTo>
                      <a:pt x="5934" y="259"/>
                      <a:pt x="6361" y="2686"/>
                      <a:pt x="6015" y="2686"/>
                    </a:cubicBezTo>
                    <a:cubicBezTo>
                      <a:pt x="6001" y="2686"/>
                      <a:pt x="5987" y="2682"/>
                      <a:pt x="5970" y="2674"/>
                    </a:cubicBezTo>
                    <a:cubicBezTo>
                      <a:pt x="5576" y="2482"/>
                      <a:pt x="3415" y="958"/>
                      <a:pt x="3415" y="958"/>
                    </a:cubicBezTo>
                    <a:cubicBezTo>
                      <a:pt x="3405" y="950"/>
                      <a:pt x="3389" y="946"/>
                      <a:pt x="3368" y="946"/>
                    </a:cubicBezTo>
                    <a:cubicBezTo>
                      <a:pt x="3036" y="946"/>
                      <a:pt x="1389" y="1907"/>
                      <a:pt x="550" y="2633"/>
                    </a:cubicBezTo>
                    <a:cubicBezTo>
                      <a:pt x="1" y="3103"/>
                      <a:pt x="1006" y="5159"/>
                      <a:pt x="1307" y="7082"/>
                    </a:cubicBezTo>
                    <a:cubicBezTo>
                      <a:pt x="1966" y="11286"/>
                      <a:pt x="2249" y="15242"/>
                      <a:pt x="2579" y="15498"/>
                    </a:cubicBezTo>
                    <a:cubicBezTo>
                      <a:pt x="2596" y="15512"/>
                      <a:pt x="2633" y="15518"/>
                      <a:pt x="2687" y="15518"/>
                    </a:cubicBezTo>
                    <a:cubicBezTo>
                      <a:pt x="3678" y="15518"/>
                      <a:pt x="10499" y="13421"/>
                      <a:pt x="10499" y="13421"/>
                    </a:cubicBezTo>
                    <a:cubicBezTo>
                      <a:pt x="13868" y="5486"/>
                      <a:pt x="10108" y="984"/>
                      <a:pt x="9358" y="341"/>
                    </a:cubicBezTo>
                    <a:cubicBezTo>
                      <a:pt x="9056" y="81"/>
                      <a:pt x="8513" y="1"/>
                      <a:pt x="7958" y="1"/>
                    </a:cubicBezTo>
                    <a:close/>
                  </a:path>
                </a:pathLst>
              </a:custGeom>
              <a:solidFill>
                <a:srgbClr val="E64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8"/>
              <p:cNvSpPr/>
              <p:nvPr/>
            </p:nvSpPr>
            <p:spPr>
              <a:xfrm>
                <a:off x="4332738" y="2369670"/>
                <a:ext cx="526979" cy="623147"/>
              </a:xfrm>
              <a:custGeom>
                <a:avLst/>
                <a:gdLst/>
                <a:ahLst/>
                <a:cxnLst/>
                <a:rect l="l" t="t" r="r" b="b"/>
                <a:pathLst>
                  <a:path w="7036" h="8320" extrusionOk="0">
                    <a:moveTo>
                      <a:pt x="6304" y="1"/>
                    </a:moveTo>
                    <a:cubicBezTo>
                      <a:pt x="5629" y="1"/>
                      <a:pt x="2881" y="1458"/>
                      <a:pt x="1" y="3208"/>
                    </a:cubicBezTo>
                    <a:cubicBezTo>
                      <a:pt x="1" y="3208"/>
                      <a:pt x="1160" y="7676"/>
                      <a:pt x="2026" y="8319"/>
                    </a:cubicBezTo>
                    <a:cubicBezTo>
                      <a:pt x="2026" y="8319"/>
                      <a:pt x="6915" y="7288"/>
                      <a:pt x="6975" y="6008"/>
                    </a:cubicBezTo>
                    <a:cubicBezTo>
                      <a:pt x="7035" y="4725"/>
                      <a:pt x="6840" y="8"/>
                      <a:pt x="6309" y="1"/>
                    </a:cubicBezTo>
                    <a:cubicBezTo>
                      <a:pt x="6307" y="1"/>
                      <a:pt x="6305" y="1"/>
                      <a:pt x="6304" y="1"/>
                    </a:cubicBezTo>
                    <a:close/>
                  </a:path>
                </a:pathLst>
              </a:custGeom>
              <a:solidFill>
                <a:srgbClr val="E64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8"/>
              <p:cNvSpPr/>
              <p:nvPr/>
            </p:nvSpPr>
            <p:spPr>
              <a:xfrm>
                <a:off x="4853881" y="2215453"/>
                <a:ext cx="103359" cy="90701"/>
              </a:xfrm>
              <a:custGeom>
                <a:avLst/>
                <a:gdLst/>
                <a:ahLst/>
                <a:cxnLst/>
                <a:rect l="l" t="t" r="r" b="b"/>
                <a:pathLst>
                  <a:path w="1380" h="1211" extrusionOk="0">
                    <a:moveTo>
                      <a:pt x="27" y="1"/>
                    </a:moveTo>
                    <a:cubicBezTo>
                      <a:pt x="0" y="1"/>
                      <a:pt x="23" y="503"/>
                      <a:pt x="285" y="901"/>
                    </a:cubicBezTo>
                    <a:cubicBezTo>
                      <a:pt x="464" y="1173"/>
                      <a:pt x="829" y="1209"/>
                      <a:pt x="1079" y="1209"/>
                    </a:cubicBezTo>
                    <a:cubicBezTo>
                      <a:pt x="1167" y="1209"/>
                      <a:pt x="1240" y="1204"/>
                      <a:pt x="1286" y="1204"/>
                    </a:cubicBezTo>
                    <a:cubicBezTo>
                      <a:pt x="1310" y="1204"/>
                      <a:pt x="1327" y="1205"/>
                      <a:pt x="1335" y="1209"/>
                    </a:cubicBezTo>
                    <a:cubicBezTo>
                      <a:pt x="1336" y="1210"/>
                      <a:pt x="1337" y="1210"/>
                      <a:pt x="1338" y="1210"/>
                    </a:cubicBezTo>
                    <a:cubicBezTo>
                      <a:pt x="1380" y="1210"/>
                      <a:pt x="969" y="493"/>
                      <a:pt x="940" y="441"/>
                    </a:cubicBezTo>
                    <a:cubicBezTo>
                      <a:pt x="905" y="385"/>
                      <a:pt x="683" y="441"/>
                      <a:pt x="416" y="336"/>
                    </a:cubicBezTo>
                    <a:cubicBezTo>
                      <a:pt x="149" y="234"/>
                      <a:pt x="32" y="5"/>
                      <a:pt x="32" y="5"/>
                    </a:cubicBezTo>
                    <a:cubicBezTo>
                      <a:pt x="30" y="2"/>
                      <a:pt x="29" y="1"/>
                      <a:pt x="27" y="1"/>
                    </a:cubicBezTo>
                    <a:close/>
                  </a:path>
                </a:pathLst>
              </a:custGeom>
              <a:solidFill>
                <a:srgbClr val="E859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8"/>
              <p:cNvSpPr/>
              <p:nvPr/>
            </p:nvSpPr>
            <p:spPr>
              <a:xfrm>
                <a:off x="4742657" y="3192357"/>
                <a:ext cx="1105487" cy="1042274"/>
              </a:xfrm>
              <a:custGeom>
                <a:avLst/>
                <a:gdLst/>
                <a:ahLst/>
                <a:cxnLst/>
                <a:rect l="l" t="t" r="r" b="b"/>
                <a:pathLst>
                  <a:path w="14760" h="13916" extrusionOk="0">
                    <a:moveTo>
                      <a:pt x="9534" y="1"/>
                    </a:moveTo>
                    <a:cubicBezTo>
                      <a:pt x="6207" y="1"/>
                      <a:pt x="0" y="3557"/>
                      <a:pt x="0" y="3557"/>
                    </a:cubicBezTo>
                    <a:cubicBezTo>
                      <a:pt x="0" y="3557"/>
                      <a:pt x="316" y="7886"/>
                      <a:pt x="2914" y="8247"/>
                    </a:cubicBezTo>
                    <a:cubicBezTo>
                      <a:pt x="3038" y="8264"/>
                      <a:pt x="3159" y="8273"/>
                      <a:pt x="3277" y="8273"/>
                    </a:cubicBezTo>
                    <a:cubicBezTo>
                      <a:pt x="5621" y="8273"/>
                      <a:pt x="6733" y="4969"/>
                      <a:pt x="8575" y="4735"/>
                    </a:cubicBezTo>
                    <a:cubicBezTo>
                      <a:pt x="8603" y="4732"/>
                      <a:pt x="8631" y="4730"/>
                      <a:pt x="8660" y="4730"/>
                    </a:cubicBezTo>
                    <a:cubicBezTo>
                      <a:pt x="10587" y="4730"/>
                      <a:pt x="13184" y="12662"/>
                      <a:pt x="13299" y="13140"/>
                    </a:cubicBezTo>
                    <a:cubicBezTo>
                      <a:pt x="13380" y="13487"/>
                      <a:pt x="14286" y="13898"/>
                      <a:pt x="14602" y="13898"/>
                    </a:cubicBezTo>
                    <a:cubicBezTo>
                      <a:pt x="14726" y="13898"/>
                      <a:pt x="14760" y="13835"/>
                      <a:pt x="14620" y="13682"/>
                    </a:cubicBezTo>
                    <a:cubicBezTo>
                      <a:pt x="14496" y="13547"/>
                      <a:pt x="14206" y="13915"/>
                      <a:pt x="13630" y="12904"/>
                    </a:cubicBezTo>
                    <a:cubicBezTo>
                      <a:pt x="13261" y="12256"/>
                      <a:pt x="13137" y="3109"/>
                      <a:pt x="11259" y="648"/>
                    </a:cubicBezTo>
                    <a:cubicBezTo>
                      <a:pt x="10908" y="188"/>
                      <a:pt x="10297" y="1"/>
                      <a:pt x="9534" y="1"/>
                    </a:cubicBezTo>
                    <a:close/>
                  </a:path>
                </a:pathLst>
              </a:custGeom>
              <a:solidFill>
                <a:srgbClr val="F5C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8"/>
              <p:cNvSpPr/>
              <p:nvPr/>
            </p:nvSpPr>
            <p:spPr>
              <a:xfrm>
                <a:off x="4769995" y="3240592"/>
                <a:ext cx="710777" cy="1468515"/>
              </a:xfrm>
              <a:custGeom>
                <a:avLst/>
                <a:gdLst/>
                <a:ahLst/>
                <a:cxnLst/>
                <a:rect l="l" t="t" r="r" b="b"/>
                <a:pathLst>
                  <a:path w="9490" h="19607" extrusionOk="0">
                    <a:moveTo>
                      <a:pt x="6000" y="0"/>
                    </a:moveTo>
                    <a:cubicBezTo>
                      <a:pt x="6000" y="0"/>
                      <a:pt x="957" y="2259"/>
                      <a:pt x="1216" y="4479"/>
                    </a:cubicBezTo>
                    <a:cubicBezTo>
                      <a:pt x="1473" y="6704"/>
                      <a:pt x="4449" y="8860"/>
                      <a:pt x="4687" y="9835"/>
                    </a:cubicBezTo>
                    <a:cubicBezTo>
                      <a:pt x="4928" y="10810"/>
                      <a:pt x="452" y="18146"/>
                      <a:pt x="452" y="18146"/>
                    </a:cubicBezTo>
                    <a:cubicBezTo>
                      <a:pt x="452" y="18146"/>
                      <a:pt x="806" y="19607"/>
                      <a:pt x="1421" y="19607"/>
                    </a:cubicBezTo>
                    <a:cubicBezTo>
                      <a:pt x="1425" y="19607"/>
                      <a:pt x="1428" y="19607"/>
                      <a:pt x="1431" y="19607"/>
                    </a:cubicBezTo>
                    <a:cubicBezTo>
                      <a:pt x="2052" y="19591"/>
                      <a:pt x="0" y="19023"/>
                      <a:pt x="1062" y="18236"/>
                    </a:cubicBezTo>
                    <a:cubicBezTo>
                      <a:pt x="1457" y="17943"/>
                      <a:pt x="8455" y="14654"/>
                      <a:pt x="8974" y="10674"/>
                    </a:cubicBezTo>
                    <a:cubicBezTo>
                      <a:pt x="9490" y="6696"/>
                      <a:pt x="6000" y="0"/>
                      <a:pt x="6000" y="0"/>
                    </a:cubicBezTo>
                    <a:close/>
                  </a:path>
                </a:pathLst>
              </a:custGeom>
              <a:solidFill>
                <a:srgbClr val="F5C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8"/>
              <p:cNvSpPr/>
              <p:nvPr/>
            </p:nvSpPr>
            <p:spPr>
              <a:xfrm>
                <a:off x="5724575" y="4142448"/>
                <a:ext cx="253828" cy="106654"/>
              </a:xfrm>
              <a:custGeom>
                <a:avLst/>
                <a:gdLst/>
                <a:ahLst/>
                <a:cxnLst/>
                <a:rect l="l" t="t" r="r" b="b"/>
                <a:pathLst>
                  <a:path w="3389" h="1424" extrusionOk="0">
                    <a:moveTo>
                      <a:pt x="637" y="0"/>
                    </a:moveTo>
                    <a:lnTo>
                      <a:pt x="8" y="98"/>
                    </a:lnTo>
                    <a:cubicBezTo>
                      <a:pt x="8" y="98"/>
                      <a:pt x="1" y="1366"/>
                      <a:pt x="189" y="1419"/>
                    </a:cubicBezTo>
                    <a:cubicBezTo>
                      <a:pt x="198" y="1422"/>
                      <a:pt x="207" y="1423"/>
                      <a:pt x="216" y="1423"/>
                    </a:cubicBezTo>
                    <a:cubicBezTo>
                      <a:pt x="371" y="1423"/>
                      <a:pt x="324" y="990"/>
                      <a:pt x="324" y="990"/>
                    </a:cubicBezTo>
                    <a:lnTo>
                      <a:pt x="324" y="990"/>
                    </a:lnTo>
                    <a:cubicBezTo>
                      <a:pt x="324" y="990"/>
                      <a:pt x="505" y="1326"/>
                      <a:pt x="1102" y="1326"/>
                    </a:cubicBezTo>
                    <a:cubicBezTo>
                      <a:pt x="1341" y="1326"/>
                      <a:pt x="1646" y="1273"/>
                      <a:pt x="2033" y="1122"/>
                    </a:cubicBezTo>
                    <a:cubicBezTo>
                      <a:pt x="3388" y="595"/>
                      <a:pt x="930" y="1374"/>
                      <a:pt x="637"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8"/>
              <p:cNvSpPr/>
              <p:nvPr/>
            </p:nvSpPr>
            <p:spPr>
              <a:xfrm>
                <a:off x="4762131" y="4592365"/>
                <a:ext cx="212934" cy="136913"/>
              </a:xfrm>
              <a:custGeom>
                <a:avLst/>
                <a:gdLst/>
                <a:ahLst/>
                <a:cxnLst/>
                <a:rect l="l" t="t" r="r" b="b"/>
                <a:pathLst>
                  <a:path w="2843" h="1828" extrusionOk="0">
                    <a:moveTo>
                      <a:pt x="561" y="0"/>
                    </a:moveTo>
                    <a:cubicBezTo>
                      <a:pt x="561" y="0"/>
                      <a:pt x="0" y="1137"/>
                      <a:pt x="147" y="1265"/>
                    </a:cubicBezTo>
                    <a:cubicBezTo>
                      <a:pt x="165" y="1282"/>
                      <a:pt x="184" y="1289"/>
                      <a:pt x="202" y="1289"/>
                    </a:cubicBezTo>
                    <a:cubicBezTo>
                      <a:pt x="332" y="1289"/>
                      <a:pt x="456" y="937"/>
                      <a:pt x="456" y="937"/>
                    </a:cubicBezTo>
                    <a:cubicBezTo>
                      <a:pt x="456" y="937"/>
                      <a:pt x="482" y="1687"/>
                      <a:pt x="1931" y="1807"/>
                    </a:cubicBezTo>
                    <a:cubicBezTo>
                      <a:pt x="2094" y="1820"/>
                      <a:pt x="2207" y="1827"/>
                      <a:pt x="2278" y="1827"/>
                    </a:cubicBezTo>
                    <a:cubicBezTo>
                      <a:pt x="2842" y="1827"/>
                      <a:pt x="870" y="1398"/>
                      <a:pt x="1167" y="188"/>
                    </a:cubicBezTo>
                    <a:lnTo>
                      <a:pt x="561" y="0"/>
                    </a:ln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8"/>
              <p:cNvSpPr/>
              <p:nvPr/>
            </p:nvSpPr>
            <p:spPr>
              <a:xfrm>
                <a:off x="5019931" y="2061386"/>
                <a:ext cx="636704" cy="655428"/>
              </a:xfrm>
              <a:custGeom>
                <a:avLst/>
                <a:gdLst/>
                <a:ahLst/>
                <a:cxnLst/>
                <a:rect l="l" t="t" r="r" b="b"/>
                <a:pathLst>
                  <a:path w="8501" h="8751" extrusionOk="0">
                    <a:moveTo>
                      <a:pt x="4915" y="0"/>
                    </a:moveTo>
                    <a:cubicBezTo>
                      <a:pt x="4900" y="0"/>
                      <a:pt x="4887" y="5"/>
                      <a:pt x="4876" y="14"/>
                    </a:cubicBezTo>
                    <a:cubicBezTo>
                      <a:pt x="4515" y="326"/>
                      <a:pt x="96" y="3315"/>
                      <a:pt x="96" y="3315"/>
                    </a:cubicBezTo>
                    <a:cubicBezTo>
                      <a:pt x="1" y="3660"/>
                      <a:pt x="3363" y="8750"/>
                      <a:pt x="4303" y="8750"/>
                    </a:cubicBezTo>
                    <a:cubicBezTo>
                      <a:pt x="4328" y="8750"/>
                      <a:pt x="4351" y="8747"/>
                      <a:pt x="4372" y="8739"/>
                    </a:cubicBezTo>
                    <a:cubicBezTo>
                      <a:pt x="5204" y="8449"/>
                      <a:pt x="8167" y="5389"/>
                      <a:pt x="8335" y="5231"/>
                    </a:cubicBezTo>
                    <a:cubicBezTo>
                      <a:pt x="8500" y="5074"/>
                      <a:pt x="5425" y="0"/>
                      <a:pt x="4915" y="0"/>
                    </a:cubicBezTo>
                    <a:close/>
                  </a:path>
                </a:pathLst>
              </a:custGeom>
              <a:solidFill>
                <a:srgbClr val="E64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8"/>
              <p:cNvSpPr/>
              <p:nvPr/>
            </p:nvSpPr>
            <p:spPr>
              <a:xfrm>
                <a:off x="4715319" y="3181722"/>
                <a:ext cx="1111104" cy="977038"/>
              </a:xfrm>
              <a:custGeom>
                <a:avLst/>
                <a:gdLst/>
                <a:ahLst/>
                <a:cxnLst/>
                <a:rect l="l" t="t" r="r" b="b"/>
                <a:pathLst>
                  <a:path w="14835" h="13045" extrusionOk="0">
                    <a:moveTo>
                      <a:pt x="9813" y="1"/>
                    </a:moveTo>
                    <a:cubicBezTo>
                      <a:pt x="5716" y="1"/>
                      <a:pt x="942" y="3045"/>
                      <a:pt x="365" y="3699"/>
                    </a:cubicBezTo>
                    <a:cubicBezTo>
                      <a:pt x="365" y="3699"/>
                      <a:pt x="0" y="6545"/>
                      <a:pt x="1867" y="8122"/>
                    </a:cubicBezTo>
                    <a:cubicBezTo>
                      <a:pt x="2045" y="8271"/>
                      <a:pt x="2271" y="8336"/>
                      <a:pt x="2535" y="8336"/>
                    </a:cubicBezTo>
                    <a:cubicBezTo>
                      <a:pt x="3409" y="8336"/>
                      <a:pt x="4689" y="7624"/>
                      <a:pt x="5910" y="6910"/>
                    </a:cubicBezTo>
                    <a:cubicBezTo>
                      <a:pt x="7130" y="6197"/>
                      <a:pt x="8290" y="5484"/>
                      <a:pt x="8922" y="5484"/>
                    </a:cubicBezTo>
                    <a:cubicBezTo>
                      <a:pt x="9031" y="5484"/>
                      <a:pt x="9124" y="5505"/>
                      <a:pt x="9199" y="5551"/>
                    </a:cubicBezTo>
                    <a:cubicBezTo>
                      <a:pt x="10283" y="6214"/>
                      <a:pt x="11973" y="12936"/>
                      <a:pt x="12779" y="13030"/>
                    </a:cubicBezTo>
                    <a:cubicBezTo>
                      <a:pt x="12856" y="13040"/>
                      <a:pt x="12936" y="13044"/>
                      <a:pt x="13018" y="13044"/>
                    </a:cubicBezTo>
                    <a:cubicBezTo>
                      <a:pt x="13795" y="13044"/>
                      <a:pt x="14763" y="12651"/>
                      <a:pt x="14796" y="12330"/>
                    </a:cubicBezTo>
                    <a:cubicBezTo>
                      <a:pt x="14834" y="11976"/>
                      <a:pt x="14624" y="1764"/>
                      <a:pt x="12779" y="710"/>
                    </a:cubicBezTo>
                    <a:cubicBezTo>
                      <a:pt x="11893" y="206"/>
                      <a:pt x="10876" y="1"/>
                      <a:pt x="9813"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8"/>
              <p:cNvSpPr/>
              <p:nvPr/>
            </p:nvSpPr>
            <p:spPr>
              <a:xfrm>
                <a:off x="4732246" y="3387469"/>
                <a:ext cx="750922" cy="1259626"/>
              </a:xfrm>
              <a:custGeom>
                <a:avLst/>
                <a:gdLst/>
                <a:ahLst/>
                <a:cxnLst/>
                <a:rect l="l" t="t" r="r" b="b"/>
                <a:pathLst>
                  <a:path w="10026" h="16818" extrusionOk="0">
                    <a:moveTo>
                      <a:pt x="7423" y="0"/>
                    </a:moveTo>
                    <a:cubicBezTo>
                      <a:pt x="7423" y="0"/>
                      <a:pt x="1032" y="2834"/>
                      <a:pt x="1435" y="4679"/>
                    </a:cubicBezTo>
                    <a:cubicBezTo>
                      <a:pt x="1841" y="6519"/>
                      <a:pt x="4498" y="7841"/>
                      <a:pt x="4829" y="8665"/>
                    </a:cubicBezTo>
                    <a:cubicBezTo>
                      <a:pt x="5165" y="9486"/>
                      <a:pt x="0" y="15500"/>
                      <a:pt x="519" y="16087"/>
                    </a:cubicBezTo>
                    <a:cubicBezTo>
                      <a:pt x="1020" y="16648"/>
                      <a:pt x="1449" y="16633"/>
                      <a:pt x="1720" y="16798"/>
                    </a:cubicBezTo>
                    <a:cubicBezTo>
                      <a:pt x="1741" y="16811"/>
                      <a:pt x="1770" y="16817"/>
                      <a:pt x="1808" y="16817"/>
                    </a:cubicBezTo>
                    <a:cubicBezTo>
                      <a:pt x="2849" y="16817"/>
                      <a:pt x="10025" y="11945"/>
                      <a:pt x="9869" y="8713"/>
                    </a:cubicBezTo>
                    <a:cubicBezTo>
                      <a:pt x="9708" y="5367"/>
                      <a:pt x="7423" y="0"/>
                      <a:pt x="7423"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8"/>
              <p:cNvSpPr/>
              <p:nvPr/>
            </p:nvSpPr>
            <p:spPr>
              <a:xfrm>
                <a:off x="4747675" y="3437052"/>
                <a:ext cx="927905" cy="668760"/>
              </a:xfrm>
              <a:custGeom>
                <a:avLst/>
                <a:gdLst/>
                <a:ahLst/>
                <a:cxnLst/>
                <a:rect l="l" t="t" r="r" b="b"/>
                <a:pathLst>
                  <a:path w="12389" h="8929" extrusionOk="0">
                    <a:moveTo>
                      <a:pt x="393" y="1"/>
                    </a:moveTo>
                    <a:lnTo>
                      <a:pt x="393" y="1"/>
                    </a:lnTo>
                    <a:cubicBezTo>
                      <a:pt x="378" y="57"/>
                      <a:pt x="1" y="1382"/>
                      <a:pt x="626" y="2233"/>
                    </a:cubicBezTo>
                    <a:cubicBezTo>
                      <a:pt x="949" y="2669"/>
                      <a:pt x="1484" y="2899"/>
                      <a:pt x="2211" y="2910"/>
                    </a:cubicBezTo>
                    <a:lnTo>
                      <a:pt x="2267" y="2910"/>
                    </a:lnTo>
                    <a:cubicBezTo>
                      <a:pt x="3475" y="2910"/>
                      <a:pt x="4594" y="2330"/>
                      <a:pt x="5673" y="1766"/>
                    </a:cubicBezTo>
                    <a:cubicBezTo>
                      <a:pt x="6565" y="1302"/>
                      <a:pt x="7421" y="857"/>
                      <a:pt x="8196" y="857"/>
                    </a:cubicBezTo>
                    <a:cubicBezTo>
                      <a:pt x="8446" y="857"/>
                      <a:pt x="8687" y="903"/>
                      <a:pt x="8918" y="1010"/>
                    </a:cubicBezTo>
                    <a:cubicBezTo>
                      <a:pt x="10702" y="1830"/>
                      <a:pt x="12287" y="8857"/>
                      <a:pt x="12302" y="8928"/>
                    </a:cubicBezTo>
                    <a:lnTo>
                      <a:pt x="12389" y="8909"/>
                    </a:lnTo>
                    <a:cubicBezTo>
                      <a:pt x="12385" y="8895"/>
                      <a:pt x="11986" y="7111"/>
                      <a:pt x="11364" y="5247"/>
                    </a:cubicBezTo>
                    <a:cubicBezTo>
                      <a:pt x="10533" y="2737"/>
                      <a:pt x="9724" y="1284"/>
                      <a:pt x="8956" y="930"/>
                    </a:cubicBezTo>
                    <a:cubicBezTo>
                      <a:pt x="8711" y="818"/>
                      <a:pt x="8458" y="769"/>
                      <a:pt x="8197" y="769"/>
                    </a:cubicBezTo>
                    <a:cubicBezTo>
                      <a:pt x="7402" y="769"/>
                      <a:pt x="6536" y="1220"/>
                      <a:pt x="5632" y="1691"/>
                    </a:cubicBezTo>
                    <a:cubicBezTo>
                      <a:pt x="4561" y="2246"/>
                      <a:pt x="3450" y="2824"/>
                      <a:pt x="2267" y="2824"/>
                    </a:cubicBezTo>
                    <a:cubicBezTo>
                      <a:pt x="2249" y="2824"/>
                      <a:pt x="2230" y="2824"/>
                      <a:pt x="2211" y="2824"/>
                    </a:cubicBezTo>
                    <a:cubicBezTo>
                      <a:pt x="1514" y="2812"/>
                      <a:pt x="1003" y="2594"/>
                      <a:pt x="697" y="2179"/>
                    </a:cubicBezTo>
                    <a:cubicBezTo>
                      <a:pt x="95" y="1363"/>
                      <a:pt x="472" y="38"/>
                      <a:pt x="475" y="23"/>
                    </a:cubicBezTo>
                    <a:lnTo>
                      <a:pt x="3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8"/>
              <p:cNvSpPr/>
              <p:nvPr/>
            </p:nvSpPr>
            <p:spPr>
              <a:xfrm>
                <a:off x="4921365" y="3616359"/>
                <a:ext cx="450583" cy="311648"/>
              </a:xfrm>
              <a:custGeom>
                <a:avLst/>
                <a:gdLst/>
                <a:ahLst/>
                <a:cxnLst/>
                <a:rect l="l" t="t" r="r" b="b"/>
                <a:pathLst>
                  <a:path w="6016" h="4161" extrusionOk="0">
                    <a:moveTo>
                      <a:pt x="5688" y="0"/>
                    </a:moveTo>
                    <a:cubicBezTo>
                      <a:pt x="5364" y="185"/>
                      <a:pt x="3934" y="1205"/>
                      <a:pt x="2202" y="2071"/>
                    </a:cubicBezTo>
                    <a:cubicBezTo>
                      <a:pt x="1324" y="2512"/>
                      <a:pt x="770" y="2620"/>
                      <a:pt x="438" y="2620"/>
                    </a:cubicBezTo>
                    <a:cubicBezTo>
                      <a:pt x="115" y="2620"/>
                      <a:pt x="1" y="2518"/>
                      <a:pt x="1" y="2518"/>
                    </a:cubicBezTo>
                    <a:lnTo>
                      <a:pt x="1" y="2518"/>
                    </a:lnTo>
                    <a:cubicBezTo>
                      <a:pt x="191" y="3162"/>
                      <a:pt x="1503" y="4160"/>
                      <a:pt x="2078" y="4160"/>
                    </a:cubicBezTo>
                    <a:cubicBezTo>
                      <a:pt x="2128" y="4160"/>
                      <a:pt x="2173" y="4153"/>
                      <a:pt x="2210" y="4137"/>
                    </a:cubicBezTo>
                    <a:cubicBezTo>
                      <a:pt x="2677" y="3937"/>
                      <a:pt x="6015" y="1288"/>
                      <a:pt x="6015" y="1288"/>
                    </a:cubicBezTo>
                    <a:lnTo>
                      <a:pt x="5688" y="0"/>
                    </a:lnTo>
                    <a:close/>
                  </a:path>
                </a:pathLst>
              </a:custGeom>
              <a:solidFill>
                <a:srgbClr val="321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8"/>
              <p:cNvSpPr/>
              <p:nvPr/>
            </p:nvSpPr>
            <p:spPr>
              <a:xfrm>
                <a:off x="4801303" y="3808624"/>
                <a:ext cx="396432" cy="767400"/>
              </a:xfrm>
              <a:custGeom>
                <a:avLst/>
                <a:gdLst/>
                <a:ahLst/>
                <a:cxnLst/>
                <a:rect l="l" t="t" r="r" b="b"/>
                <a:pathLst>
                  <a:path w="5293" h="10246" extrusionOk="0">
                    <a:moveTo>
                      <a:pt x="2556" y="1"/>
                    </a:moveTo>
                    <a:lnTo>
                      <a:pt x="2523" y="79"/>
                    </a:lnTo>
                    <a:cubicBezTo>
                      <a:pt x="2537" y="87"/>
                      <a:pt x="4066" y="769"/>
                      <a:pt x="4630" y="2237"/>
                    </a:cubicBezTo>
                    <a:cubicBezTo>
                      <a:pt x="5195" y="3696"/>
                      <a:pt x="49" y="10129"/>
                      <a:pt x="0" y="10193"/>
                    </a:cubicBezTo>
                    <a:lnTo>
                      <a:pt x="65" y="10246"/>
                    </a:lnTo>
                    <a:cubicBezTo>
                      <a:pt x="279" y="9978"/>
                      <a:pt x="5292" y="3712"/>
                      <a:pt x="4713" y="2202"/>
                    </a:cubicBezTo>
                    <a:cubicBezTo>
                      <a:pt x="4137" y="705"/>
                      <a:pt x="2571" y="8"/>
                      <a:pt x="25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8"/>
              <p:cNvSpPr/>
              <p:nvPr/>
            </p:nvSpPr>
            <p:spPr>
              <a:xfrm>
                <a:off x="5124339" y="2292449"/>
                <a:ext cx="298317" cy="358684"/>
              </a:xfrm>
              <a:custGeom>
                <a:avLst/>
                <a:gdLst/>
                <a:ahLst/>
                <a:cxnLst/>
                <a:rect l="l" t="t" r="r" b="b"/>
                <a:pathLst>
                  <a:path w="3983" h="4789" extrusionOk="0">
                    <a:moveTo>
                      <a:pt x="12" y="0"/>
                    </a:moveTo>
                    <a:lnTo>
                      <a:pt x="1" y="87"/>
                    </a:lnTo>
                    <a:cubicBezTo>
                      <a:pt x="39" y="94"/>
                      <a:pt x="3866" y="746"/>
                      <a:pt x="3896" y="4788"/>
                    </a:cubicBezTo>
                    <a:lnTo>
                      <a:pt x="3983" y="4788"/>
                    </a:lnTo>
                    <a:cubicBezTo>
                      <a:pt x="3950" y="674"/>
                      <a:pt x="53" y="8"/>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8"/>
              <p:cNvSpPr/>
              <p:nvPr/>
            </p:nvSpPr>
            <p:spPr>
              <a:xfrm>
                <a:off x="4801827" y="2306230"/>
                <a:ext cx="251581" cy="235178"/>
              </a:xfrm>
              <a:custGeom>
                <a:avLst/>
                <a:gdLst/>
                <a:ahLst/>
                <a:cxnLst/>
                <a:rect l="l" t="t" r="r" b="b"/>
                <a:pathLst>
                  <a:path w="3359" h="3140" extrusionOk="0">
                    <a:moveTo>
                      <a:pt x="3272" y="1"/>
                    </a:moveTo>
                    <a:cubicBezTo>
                      <a:pt x="3256" y="1454"/>
                      <a:pt x="3143" y="2993"/>
                      <a:pt x="2990" y="3054"/>
                    </a:cubicBezTo>
                    <a:cubicBezTo>
                      <a:pt x="2984" y="3056"/>
                      <a:pt x="2977" y="3057"/>
                      <a:pt x="2968" y="3057"/>
                    </a:cubicBezTo>
                    <a:cubicBezTo>
                      <a:pt x="2722" y="3057"/>
                      <a:pt x="1307" y="2222"/>
                      <a:pt x="49" y="1401"/>
                    </a:cubicBezTo>
                    <a:lnTo>
                      <a:pt x="1" y="1473"/>
                    </a:lnTo>
                    <a:cubicBezTo>
                      <a:pt x="441" y="1759"/>
                      <a:pt x="2579" y="3140"/>
                      <a:pt x="2982" y="3140"/>
                    </a:cubicBezTo>
                    <a:cubicBezTo>
                      <a:pt x="2997" y="3140"/>
                      <a:pt x="3012" y="3136"/>
                      <a:pt x="3023" y="3133"/>
                    </a:cubicBezTo>
                    <a:cubicBezTo>
                      <a:pt x="3306" y="3020"/>
                      <a:pt x="3355" y="506"/>
                      <a:pt x="3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8"/>
              <p:cNvSpPr/>
              <p:nvPr/>
            </p:nvSpPr>
            <p:spPr>
              <a:xfrm>
                <a:off x="4590389" y="2509805"/>
                <a:ext cx="70553" cy="384599"/>
              </a:xfrm>
              <a:custGeom>
                <a:avLst/>
                <a:gdLst/>
                <a:ahLst/>
                <a:cxnLst/>
                <a:rect l="l" t="t" r="r" b="b"/>
                <a:pathLst>
                  <a:path w="942" h="5135" extrusionOk="0">
                    <a:moveTo>
                      <a:pt x="478" y="1"/>
                    </a:moveTo>
                    <a:cubicBezTo>
                      <a:pt x="471" y="31"/>
                      <a:pt x="1" y="2838"/>
                      <a:pt x="862" y="5135"/>
                    </a:cubicBezTo>
                    <a:lnTo>
                      <a:pt x="942" y="5105"/>
                    </a:lnTo>
                    <a:cubicBezTo>
                      <a:pt x="91" y="2831"/>
                      <a:pt x="558" y="46"/>
                      <a:pt x="562" y="15"/>
                    </a:cubicBezTo>
                    <a:lnTo>
                      <a:pt x="4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8"/>
              <p:cNvSpPr/>
              <p:nvPr/>
            </p:nvSpPr>
            <p:spPr>
              <a:xfrm>
                <a:off x="4703186" y="2966238"/>
                <a:ext cx="668760" cy="421298"/>
              </a:xfrm>
              <a:custGeom>
                <a:avLst/>
                <a:gdLst/>
                <a:ahLst/>
                <a:cxnLst/>
                <a:rect l="l" t="t" r="r" b="b"/>
                <a:pathLst>
                  <a:path w="8929" h="5625" extrusionOk="0">
                    <a:moveTo>
                      <a:pt x="162" y="1"/>
                    </a:moveTo>
                    <a:lnTo>
                      <a:pt x="162" y="1"/>
                    </a:lnTo>
                    <a:cubicBezTo>
                      <a:pt x="1" y="2711"/>
                      <a:pt x="982" y="5624"/>
                      <a:pt x="982" y="5624"/>
                    </a:cubicBezTo>
                    <a:cubicBezTo>
                      <a:pt x="2511" y="4653"/>
                      <a:pt x="8601" y="2583"/>
                      <a:pt x="8601" y="2583"/>
                    </a:cubicBezTo>
                    <a:lnTo>
                      <a:pt x="8928" y="1514"/>
                    </a:lnTo>
                    <a:cubicBezTo>
                      <a:pt x="8918" y="1491"/>
                      <a:pt x="8880" y="1480"/>
                      <a:pt x="8816" y="1480"/>
                    </a:cubicBezTo>
                    <a:cubicBezTo>
                      <a:pt x="8548" y="1480"/>
                      <a:pt x="7848" y="1660"/>
                      <a:pt x="7009" y="1837"/>
                    </a:cubicBezTo>
                    <a:cubicBezTo>
                      <a:pt x="6170" y="2018"/>
                      <a:pt x="5191" y="2199"/>
                      <a:pt x="4363" y="2199"/>
                    </a:cubicBezTo>
                    <a:cubicBezTo>
                      <a:pt x="3805" y="2199"/>
                      <a:pt x="3320" y="2116"/>
                      <a:pt x="2989" y="1902"/>
                    </a:cubicBezTo>
                    <a:cubicBezTo>
                      <a:pt x="1555" y="964"/>
                      <a:pt x="162" y="1"/>
                      <a:pt x="162" y="1"/>
                    </a:cubicBezTo>
                    <a:close/>
                  </a:path>
                </a:pathLst>
              </a:custGeom>
              <a:solidFill>
                <a:srgbClr val="D23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8"/>
              <p:cNvSpPr/>
              <p:nvPr/>
            </p:nvSpPr>
            <p:spPr>
              <a:xfrm>
                <a:off x="4422691" y="2701771"/>
                <a:ext cx="217427" cy="264538"/>
              </a:xfrm>
              <a:custGeom>
                <a:avLst/>
                <a:gdLst/>
                <a:ahLst/>
                <a:cxnLst/>
                <a:rect l="l" t="t" r="r" b="b"/>
                <a:pathLst>
                  <a:path w="2903" h="3532" extrusionOk="0">
                    <a:moveTo>
                      <a:pt x="2293" y="1"/>
                    </a:moveTo>
                    <a:cubicBezTo>
                      <a:pt x="1615" y="998"/>
                      <a:pt x="0" y="1386"/>
                      <a:pt x="0" y="1386"/>
                    </a:cubicBezTo>
                    <a:cubicBezTo>
                      <a:pt x="0" y="1386"/>
                      <a:pt x="689" y="3532"/>
                      <a:pt x="843" y="3532"/>
                    </a:cubicBezTo>
                    <a:lnTo>
                      <a:pt x="848" y="3532"/>
                    </a:lnTo>
                    <a:cubicBezTo>
                      <a:pt x="997" y="3513"/>
                      <a:pt x="2903" y="3053"/>
                      <a:pt x="2797" y="2967"/>
                    </a:cubicBezTo>
                    <a:cubicBezTo>
                      <a:pt x="2688" y="2881"/>
                      <a:pt x="2293" y="1"/>
                      <a:pt x="2293" y="1"/>
                    </a:cubicBezTo>
                    <a:close/>
                  </a:path>
                </a:pathLst>
              </a:custGeom>
              <a:solidFill>
                <a:srgbClr val="D23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8"/>
              <p:cNvSpPr/>
              <p:nvPr/>
            </p:nvSpPr>
            <p:spPr>
              <a:xfrm>
                <a:off x="4394455" y="2599758"/>
                <a:ext cx="121034" cy="346551"/>
              </a:xfrm>
              <a:custGeom>
                <a:avLst/>
                <a:gdLst/>
                <a:ahLst/>
                <a:cxnLst/>
                <a:rect l="l" t="t" r="r" b="b"/>
                <a:pathLst>
                  <a:path w="1616" h="4627" extrusionOk="0">
                    <a:moveTo>
                      <a:pt x="84" y="0"/>
                    </a:moveTo>
                    <a:lnTo>
                      <a:pt x="0" y="23"/>
                    </a:lnTo>
                    <a:cubicBezTo>
                      <a:pt x="42" y="169"/>
                      <a:pt x="994" y="3659"/>
                      <a:pt x="1541" y="4626"/>
                    </a:cubicBezTo>
                    <a:lnTo>
                      <a:pt x="1616" y="4581"/>
                    </a:lnTo>
                    <a:cubicBezTo>
                      <a:pt x="1074" y="3625"/>
                      <a:pt x="95" y="34"/>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8"/>
              <p:cNvSpPr/>
              <p:nvPr/>
            </p:nvSpPr>
            <p:spPr>
              <a:xfrm>
                <a:off x="3791748" y="2510404"/>
                <a:ext cx="631686" cy="469383"/>
              </a:xfrm>
              <a:custGeom>
                <a:avLst/>
                <a:gdLst/>
                <a:ahLst/>
                <a:cxnLst/>
                <a:rect l="l" t="t" r="r" b="b"/>
                <a:pathLst>
                  <a:path w="8434" h="6267" extrusionOk="0">
                    <a:moveTo>
                      <a:pt x="735" y="0"/>
                    </a:moveTo>
                    <a:cubicBezTo>
                      <a:pt x="603" y="568"/>
                      <a:pt x="0" y="3463"/>
                      <a:pt x="2597" y="5111"/>
                    </a:cubicBezTo>
                    <a:cubicBezTo>
                      <a:pt x="4069" y="6042"/>
                      <a:pt x="5747" y="6266"/>
                      <a:pt x="6923" y="6266"/>
                    </a:cubicBezTo>
                    <a:cubicBezTo>
                      <a:pt x="7827" y="6266"/>
                      <a:pt x="8434" y="6134"/>
                      <a:pt x="8424" y="6087"/>
                    </a:cubicBezTo>
                    <a:cubicBezTo>
                      <a:pt x="8402" y="5981"/>
                      <a:pt x="7709" y="4114"/>
                      <a:pt x="7709" y="4114"/>
                    </a:cubicBezTo>
                    <a:cubicBezTo>
                      <a:pt x="7709" y="4114"/>
                      <a:pt x="6991" y="4284"/>
                      <a:pt x="5961" y="4284"/>
                    </a:cubicBezTo>
                    <a:cubicBezTo>
                      <a:pt x="4966" y="4284"/>
                      <a:pt x="3681" y="4125"/>
                      <a:pt x="2469" y="3501"/>
                    </a:cubicBezTo>
                    <a:cubicBezTo>
                      <a:pt x="738" y="2609"/>
                      <a:pt x="735" y="0"/>
                      <a:pt x="735" y="0"/>
                    </a:cubicBezTo>
                    <a:close/>
                  </a:path>
                </a:pathLst>
              </a:custGeom>
              <a:solidFill>
                <a:srgbClr val="E859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8"/>
              <p:cNvSpPr/>
              <p:nvPr/>
            </p:nvSpPr>
            <p:spPr>
              <a:xfrm>
                <a:off x="5371878" y="2312222"/>
                <a:ext cx="249858" cy="301912"/>
              </a:xfrm>
              <a:custGeom>
                <a:avLst/>
                <a:gdLst/>
                <a:ahLst/>
                <a:cxnLst/>
                <a:rect l="l" t="t" r="r" b="b"/>
                <a:pathLst>
                  <a:path w="3336" h="4031" extrusionOk="0">
                    <a:moveTo>
                      <a:pt x="2199" y="0"/>
                    </a:moveTo>
                    <a:cubicBezTo>
                      <a:pt x="2007" y="455"/>
                      <a:pt x="0" y="1355"/>
                      <a:pt x="0" y="1355"/>
                    </a:cubicBezTo>
                    <a:cubicBezTo>
                      <a:pt x="693" y="2623"/>
                      <a:pt x="900" y="4031"/>
                      <a:pt x="900" y="4031"/>
                    </a:cubicBezTo>
                    <a:cubicBezTo>
                      <a:pt x="1454" y="3640"/>
                      <a:pt x="3336" y="1630"/>
                      <a:pt x="3336" y="1630"/>
                    </a:cubicBezTo>
                    <a:lnTo>
                      <a:pt x="2199" y="0"/>
                    </a:lnTo>
                    <a:close/>
                  </a:path>
                </a:pathLst>
              </a:custGeom>
              <a:solidFill>
                <a:srgbClr val="D23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8"/>
              <p:cNvSpPr/>
              <p:nvPr/>
            </p:nvSpPr>
            <p:spPr>
              <a:xfrm>
                <a:off x="5396969" y="2117935"/>
                <a:ext cx="205294" cy="317565"/>
              </a:xfrm>
              <a:custGeom>
                <a:avLst/>
                <a:gdLst/>
                <a:ahLst/>
                <a:cxnLst/>
                <a:rect l="l" t="t" r="r" b="b"/>
                <a:pathLst>
                  <a:path w="2741" h="4240" extrusionOk="0">
                    <a:moveTo>
                      <a:pt x="68" y="0"/>
                    </a:moveTo>
                    <a:lnTo>
                      <a:pt x="1" y="53"/>
                    </a:lnTo>
                    <a:cubicBezTo>
                      <a:pt x="23" y="84"/>
                      <a:pt x="2165" y="2763"/>
                      <a:pt x="2658" y="4239"/>
                    </a:cubicBezTo>
                    <a:lnTo>
                      <a:pt x="2740" y="4213"/>
                    </a:lnTo>
                    <a:cubicBezTo>
                      <a:pt x="2244" y="2722"/>
                      <a:pt x="91" y="27"/>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8"/>
              <p:cNvSpPr/>
              <p:nvPr/>
            </p:nvSpPr>
            <p:spPr>
              <a:xfrm>
                <a:off x="5582792" y="1808678"/>
                <a:ext cx="287307" cy="572966"/>
              </a:xfrm>
              <a:custGeom>
                <a:avLst/>
                <a:gdLst/>
                <a:ahLst/>
                <a:cxnLst/>
                <a:rect l="l" t="t" r="r" b="b"/>
                <a:pathLst>
                  <a:path w="3836" h="7650" extrusionOk="0">
                    <a:moveTo>
                      <a:pt x="2729" y="0"/>
                    </a:moveTo>
                    <a:cubicBezTo>
                      <a:pt x="2729" y="0"/>
                      <a:pt x="2643" y="1698"/>
                      <a:pt x="2342" y="2699"/>
                    </a:cubicBezTo>
                    <a:cubicBezTo>
                      <a:pt x="2036" y="3704"/>
                      <a:pt x="0" y="6185"/>
                      <a:pt x="0" y="6185"/>
                    </a:cubicBezTo>
                    <a:cubicBezTo>
                      <a:pt x="87" y="6598"/>
                      <a:pt x="829" y="7649"/>
                      <a:pt x="829" y="7649"/>
                    </a:cubicBezTo>
                    <a:cubicBezTo>
                      <a:pt x="3836" y="4047"/>
                      <a:pt x="2729" y="1"/>
                      <a:pt x="2729" y="0"/>
                    </a:cubicBezTo>
                    <a:close/>
                  </a:path>
                </a:pathLst>
              </a:custGeom>
              <a:solidFill>
                <a:srgbClr val="E859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6" name="Google Shape;1266;p48"/>
              <p:cNvGrpSpPr/>
              <p:nvPr/>
            </p:nvGrpSpPr>
            <p:grpSpPr>
              <a:xfrm>
                <a:off x="5582809" y="832426"/>
                <a:ext cx="481168" cy="442076"/>
                <a:chOff x="3959725" y="1826250"/>
                <a:chExt cx="1060075" cy="973950"/>
              </a:xfrm>
            </p:grpSpPr>
            <p:sp>
              <p:nvSpPr>
                <p:cNvPr id="1267" name="Google Shape;1267;p48"/>
                <p:cNvSpPr/>
                <p:nvPr/>
              </p:nvSpPr>
              <p:spPr>
                <a:xfrm flipH="1">
                  <a:off x="3960650" y="1826250"/>
                  <a:ext cx="1059150" cy="969575"/>
                </a:xfrm>
                <a:custGeom>
                  <a:avLst/>
                  <a:gdLst/>
                  <a:ahLst/>
                  <a:cxnLst/>
                  <a:rect l="l" t="t" r="r" b="b"/>
                  <a:pathLst>
                    <a:path w="42366" h="38783" extrusionOk="0">
                      <a:moveTo>
                        <a:pt x="1651" y="0"/>
                      </a:moveTo>
                      <a:lnTo>
                        <a:pt x="1" y="37552"/>
                      </a:lnTo>
                      <a:lnTo>
                        <a:pt x="40702" y="38783"/>
                      </a:lnTo>
                      <a:lnTo>
                        <a:pt x="42366" y="1755"/>
                      </a:lnTo>
                      <a:lnTo>
                        <a:pt x="16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8"/>
                <p:cNvSpPr/>
                <p:nvPr/>
              </p:nvSpPr>
              <p:spPr>
                <a:xfrm flipH="1">
                  <a:off x="3959725" y="2062700"/>
                  <a:ext cx="1041975" cy="73150"/>
                </a:xfrm>
                <a:custGeom>
                  <a:avLst/>
                  <a:gdLst/>
                  <a:ahLst/>
                  <a:cxnLst/>
                  <a:rect l="l" t="t" r="r" b="b"/>
                  <a:pathLst>
                    <a:path w="41679" h="2926" extrusionOk="0">
                      <a:moveTo>
                        <a:pt x="495" y="1"/>
                      </a:moveTo>
                      <a:cubicBezTo>
                        <a:pt x="239" y="1"/>
                        <a:pt x="26" y="200"/>
                        <a:pt x="11" y="457"/>
                      </a:cubicBezTo>
                      <a:cubicBezTo>
                        <a:pt x="0" y="711"/>
                        <a:pt x="185" y="924"/>
                        <a:pt x="431" y="957"/>
                      </a:cubicBezTo>
                      <a:cubicBezTo>
                        <a:pt x="442" y="957"/>
                        <a:pt x="456" y="961"/>
                        <a:pt x="467" y="961"/>
                      </a:cubicBezTo>
                      <a:lnTo>
                        <a:pt x="41161" y="2925"/>
                      </a:lnTo>
                      <a:cubicBezTo>
                        <a:pt x="41168" y="2926"/>
                        <a:pt x="41175" y="2926"/>
                        <a:pt x="41182" y="2926"/>
                      </a:cubicBezTo>
                      <a:cubicBezTo>
                        <a:pt x="41440" y="2926"/>
                        <a:pt x="41653" y="2727"/>
                        <a:pt x="41663" y="2470"/>
                      </a:cubicBezTo>
                      <a:cubicBezTo>
                        <a:pt x="41678" y="2205"/>
                        <a:pt x="41464" y="1985"/>
                        <a:pt x="41211" y="1967"/>
                      </a:cubicBezTo>
                      <a:lnTo>
                        <a:pt x="514" y="1"/>
                      </a:lnTo>
                      <a:cubicBezTo>
                        <a:pt x="508" y="1"/>
                        <a:pt x="501" y="1"/>
                        <a:pt x="495"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8"/>
                <p:cNvSpPr/>
                <p:nvPr/>
              </p:nvSpPr>
              <p:spPr>
                <a:xfrm flipH="1">
                  <a:off x="4238575" y="1870250"/>
                  <a:ext cx="487650" cy="425475"/>
                </a:xfrm>
                <a:custGeom>
                  <a:avLst/>
                  <a:gdLst/>
                  <a:ahLst/>
                  <a:cxnLst/>
                  <a:rect l="l" t="t" r="r" b="b"/>
                  <a:pathLst>
                    <a:path w="19506" h="17019" extrusionOk="0">
                      <a:moveTo>
                        <a:pt x="7213" y="958"/>
                      </a:moveTo>
                      <a:cubicBezTo>
                        <a:pt x="7236" y="958"/>
                        <a:pt x="7259" y="959"/>
                        <a:pt x="7281" y="961"/>
                      </a:cubicBezTo>
                      <a:cubicBezTo>
                        <a:pt x="8490" y="1117"/>
                        <a:pt x="9413" y="4968"/>
                        <a:pt x="9685" y="7652"/>
                      </a:cubicBezTo>
                      <a:cubicBezTo>
                        <a:pt x="9703" y="7841"/>
                        <a:pt x="9830" y="8000"/>
                        <a:pt x="10010" y="8058"/>
                      </a:cubicBezTo>
                      <a:cubicBezTo>
                        <a:pt x="10062" y="8075"/>
                        <a:pt x="10114" y="8083"/>
                        <a:pt x="10165" y="8083"/>
                      </a:cubicBezTo>
                      <a:cubicBezTo>
                        <a:pt x="10300" y="8083"/>
                        <a:pt x="10428" y="8025"/>
                        <a:pt x="10517" y="7921"/>
                      </a:cubicBezTo>
                      <a:cubicBezTo>
                        <a:pt x="12636" y="5542"/>
                        <a:pt x="15381" y="3032"/>
                        <a:pt x="16220" y="3032"/>
                      </a:cubicBezTo>
                      <a:cubicBezTo>
                        <a:pt x="16236" y="3032"/>
                        <a:pt x="16252" y="3033"/>
                        <a:pt x="16267" y="3035"/>
                      </a:cubicBezTo>
                      <a:cubicBezTo>
                        <a:pt x="16271" y="3042"/>
                        <a:pt x="16289" y="3079"/>
                        <a:pt x="16304" y="3158"/>
                      </a:cubicBezTo>
                      <a:cubicBezTo>
                        <a:pt x="16556" y="4707"/>
                        <a:pt x="12822" y="7392"/>
                        <a:pt x="10412" y="8720"/>
                      </a:cubicBezTo>
                      <a:cubicBezTo>
                        <a:pt x="10296" y="8781"/>
                        <a:pt x="10216" y="8886"/>
                        <a:pt x="10181" y="9010"/>
                      </a:cubicBezTo>
                      <a:cubicBezTo>
                        <a:pt x="10177" y="9006"/>
                        <a:pt x="10173" y="9002"/>
                        <a:pt x="10169" y="9002"/>
                      </a:cubicBezTo>
                      <a:cubicBezTo>
                        <a:pt x="8602" y="6578"/>
                        <a:pt x="6348" y="2391"/>
                        <a:pt x="6819" y="1178"/>
                      </a:cubicBezTo>
                      <a:cubicBezTo>
                        <a:pt x="6862" y="1066"/>
                        <a:pt x="6927" y="1008"/>
                        <a:pt x="7046" y="979"/>
                      </a:cubicBezTo>
                      <a:cubicBezTo>
                        <a:pt x="7104" y="964"/>
                        <a:pt x="7159" y="958"/>
                        <a:pt x="7213" y="958"/>
                      </a:cubicBezTo>
                      <a:close/>
                      <a:moveTo>
                        <a:pt x="2367" y="4641"/>
                      </a:moveTo>
                      <a:cubicBezTo>
                        <a:pt x="2420" y="4641"/>
                        <a:pt x="2479" y="4644"/>
                        <a:pt x="2545" y="4652"/>
                      </a:cubicBezTo>
                      <a:cubicBezTo>
                        <a:pt x="4108" y="4855"/>
                        <a:pt x="6981" y="7294"/>
                        <a:pt x="8649" y="8868"/>
                      </a:cubicBezTo>
                      <a:cubicBezTo>
                        <a:pt x="8505" y="8930"/>
                        <a:pt x="8342" y="8995"/>
                        <a:pt x="8172" y="9067"/>
                      </a:cubicBezTo>
                      <a:cubicBezTo>
                        <a:pt x="8175" y="8861"/>
                        <a:pt x="8045" y="8673"/>
                        <a:pt x="7846" y="8604"/>
                      </a:cubicBezTo>
                      <a:cubicBezTo>
                        <a:pt x="5519" y="7829"/>
                        <a:pt x="2107" y="6263"/>
                        <a:pt x="1803" y="5199"/>
                      </a:cubicBezTo>
                      <a:cubicBezTo>
                        <a:pt x="1778" y="5098"/>
                        <a:pt x="1766" y="4982"/>
                        <a:pt x="1900" y="4823"/>
                      </a:cubicBezTo>
                      <a:cubicBezTo>
                        <a:pt x="1970" y="4740"/>
                        <a:pt x="2089" y="4641"/>
                        <a:pt x="2367" y="4641"/>
                      </a:cubicBezTo>
                      <a:close/>
                      <a:moveTo>
                        <a:pt x="6718" y="9513"/>
                      </a:moveTo>
                      <a:cubicBezTo>
                        <a:pt x="6832" y="9513"/>
                        <a:pt x="6944" y="9514"/>
                        <a:pt x="7054" y="9516"/>
                      </a:cubicBezTo>
                      <a:cubicBezTo>
                        <a:pt x="5105" y="10279"/>
                        <a:pt x="2533" y="11172"/>
                        <a:pt x="1356" y="11172"/>
                      </a:cubicBezTo>
                      <a:cubicBezTo>
                        <a:pt x="1276" y="11172"/>
                        <a:pt x="1203" y="11168"/>
                        <a:pt x="1137" y="11159"/>
                      </a:cubicBezTo>
                      <a:cubicBezTo>
                        <a:pt x="1021" y="11145"/>
                        <a:pt x="985" y="11119"/>
                        <a:pt x="981" y="11119"/>
                      </a:cubicBezTo>
                      <a:cubicBezTo>
                        <a:pt x="1422" y="9909"/>
                        <a:pt x="4417" y="9513"/>
                        <a:pt x="6718" y="9513"/>
                      </a:cubicBezTo>
                      <a:close/>
                      <a:moveTo>
                        <a:pt x="11168" y="9610"/>
                      </a:moveTo>
                      <a:cubicBezTo>
                        <a:pt x="11946" y="9610"/>
                        <a:pt x="13491" y="9636"/>
                        <a:pt x="14971" y="9827"/>
                      </a:cubicBezTo>
                      <a:cubicBezTo>
                        <a:pt x="17690" y="10174"/>
                        <a:pt x="18258" y="10815"/>
                        <a:pt x="18377" y="11076"/>
                      </a:cubicBezTo>
                      <a:cubicBezTo>
                        <a:pt x="18413" y="11152"/>
                        <a:pt x="18518" y="11383"/>
                        <a:pt x="18199" y="11868"/>
                      </a:cubicBezTo>
                      <a:cubicBezTo>
                        <a:pt x="18073" y="12064"/>
                        <a:pt x="17808" y="12163"/>
                        <a:pt x="17412" y="12163"/>
                      </a:cubicBezTo>
                      <a:cubicBezTo>
                        <a:pt x="17287" y="12163"/>
                        <a:pt x="17149" y="12153"/>
                        <a:pt x="16998" y="12133"/>
                      </a:cubicBezTo>
                      <a:cubicBezTo>
                        <a:pt x="15272" y="11912"/>
                        <a:pt x="12638" y="10478"/>
                        <a:pt x="11168" y="9610"/>
                      </a:cubicBezTo>
                      <a:close/>
                      <a:moveTo>
                        <a:pt x="10398" y="10642"/>
                      </a:moveTo>
                      <a:lnTo>
                        <a:pt x="10398" y="10642"/>
                      </a:lnTo>
                      <a:cubicBezTo>
                        <a:pt x="12182" y="12589"/>
                        <a:pt x="13695" y="14706"/>
                        <a:pt x="13463" y="15292"/>
                      </a:cubicBezTo>
                      <a:cubicBezTo>
                        <a:pt x="13437" y="15353"/>
                        <a:pt x="13285" y="15397"/>
                        <a:pt x="13075" y="15400"/>
                      </a:cubicBezTo>
                      <a:cubicBezTo>
                        <a:pt x="13059" y="15401"/>
                        <a:pt x="13043" y="15401"/>
                        <a:pt x="13028" y="15401"/>
                      </a:cubicBezTo>
                      <a:cubicBezTo>
                        <a:pt x="11258" y="15401"/>
                        <a:pt x="10623" y="12615"/>
                        <a:pt x="10398" y="10642"/>
                      </a:cubicBezTo>
                      <a:close/>
                      <a:moveTo>
                        <a:pt x="9217" y="9748"/>
                      </a:moveTo>
                      <a:lnTo>
                        <a:pt x="9217" y="9748"/>
                      </a:lnTo>
                      <a:cubicBezTo>
                        <a:pt x="8455" y="12415"/>
                        <a:pt x="6888" y="16063"/>
                        <a:pt x="5389" y="16063"/>
                      </a:cubicBezTo>
                      <a:cubicBezTo>
                        <a:pt x="5350" y="16063"/>
                        <a:pt x="5312" y="16060"/>
                        <a:pt x="5273" y="16055"/>
                      </a:cubicBezTo>
                      <a:cubicBezTo>
                        <a:pt x="5067" y="16030"/>
                        <a:pt x="4846" y="15925"/>
                        <a:pt x="4626" y="15748"/>
                      </a:cubicBezTo>
                      <a:cubicBezTo>
                        <a:pt x="4604" y="15730"/>
                        <a:pt x="4564" y="15701"/>
                        <a:pt x="4560" y="15585"/>
                      </a:cubicBezTo>
                      <a:cubicBezTo>
                        <a:pt x="4524" y="14445"/>
                        <a:pt x="7307" y="11492"/>
                        <a:pt x="9217" y="9748"/>
                      </a:cubicBezTo>
                      <a:close/>
                      <a:moveTo>
                        <a:pt x="7203" y="0"/>
                      </a:moveTo>
                      <a:cubicBezTo>
                        <a:pt x="7072" y="0"/>
                        <a:pt x="6940" y="17"/>
                        <a:pt x="6807" y="53"/>
                      </a:cubicBezTo>
                      <a:cubicBezTo>
                        <a:pt x="6388" y="158"/>
                        <a:pt x="6084" y="430"/>
                        <a:pt x="5925" y="831"/>
                      </a:cubicBezTo>
                      <a:cubicBezTo>
                        <a:pt x="5439" y="2076"/>
                        <a:pt x="6587" y="4667"/>
                        <a:pt x="7712" y="6740"/>
                      </a:cubicBezTo>
                      <a:cubicBezTo>
                        <a:pt x="6117" y="5384"/>
                        <a:pt x="4076" y="3886"/>
                        <a:pt x="2664" y="3704"/>
                      </a:cubicBezTo>
                      <a:cubicBezTo>
                        <a:pt x="2559" y="3690"/>
                        <a:pt x="2459" y="3684"/>
                        <a:pt x="2364" y="3684"/>
                      </a:cubicBezTo>
                      <a:cubicBezTo>
                        <a:pt x="1745" y="3684"/>
                        <a:pt x="1374" y="3959"/>
                        <a:pt x="1166" y="4208"/>
                      </a:cubicBezTo>
                      <a:cubicBezTo>
                        <a:pt x="854" y="4584"/>
                        <a:pt x="757" y="5015"/>
                        <a:pt x="884" y="5459"/>
                      </a:cubicBezTo>
                      <a:cubicBezTo>
                        <a:pt x="1231" y="6679"/>
                        <a:pt x="3377" y="7837"/>
                        <a:pt x="5175" y="8611"/>
                      </a:cubicBezTo>
                      <a:cubicBezTo>
                        <a:pt x="3164" y="8756"/>
                        <a:pt x="637" y="9256"/>
                        <a:pt x="131" y="10819"/>
                      </a:cubicBezTo>
                      <a:cubicBezTo>
                        <a:pt x="1" y="11221"/>
                        <a:pt x="98" y="11499"/>
                        <a:pt x="200" y="11662"/>
                      </a:cubicBezTo>
                      <a:cubicBezTo>
                        <a:pt x="355" y="11908"/>
                        <a:pt x="630" y="12060"/>
                        <a:pt x="1018" y="12107"/>
                      </a:cubicBezTo>
                      <a:cubicBezTo>
                        <a:pt x="1112" y="12119"/>
                        <a:pt x="1216" y="12125"/>
                        <a:pt x="1328" y="12125"/>
                      </a:cubicBezTo>
                      <a:cubicBezTo>
                        <a:pt x="2659" y="12125"/>
                        <a:pt x="5125" y="11287"/>
                        <a:pt x="6977" y="10577"/>
                      </a:cubicBezTo>
                      <a:lnTo>
                        <a:pt x="6977" y="10577"/>
                      </a:lnTo>
                      <a:cubicBezTo>
                        <a:pt x="5436" y="12143"/>
                        <a:pt x="3565" y="14322"/>
                        <a:pt x="3602" y="15614"/>
                      </a:cubicBezTo>
                      <a:cubicBezTo>
                        <a:pt x="3612" y="15980"/>
                        <a:pt x="3760" y="16287"/>
                        <a:pt x="4032" y="16501"/>
                      </a:cubicBezTo>
                      <a:cubicBezTo>
                        <a:pt x="4390" y="16787"/>
                        <a:pt x="4766" y="16957"/>
                        <a:pt x="5154" y="17004"/>
                      </a:cubicBezTo>
                      <a:cubicBezTo>
                        <a:pt x="5233" y="17014"/>
                        <a:pt x="5311" y="17019"/>
                        <a:pt x="5389" y="17019"/>
                      </a:cubicBezTo>
                      <a:cubicBezTo>
                        <a:pt x="7314" y="17019"/>
                        <a:pt x="8777" y="13949"/>
                        <a:pt x="9586" y="11706"/>
                      </a:cubicBezTo>
                      <a:cubicBezTo>
                        <a:pt x="9927" y="13638"/>
                        <a:pt x="10745" y="16088"/>
                        <a:pt x="12699" y="16341"/>
                      </a:cubicBezTo>
                      <a:cubicBezTo>
                        <a:pt x="12807" y="16353"/>
                        <a:pt x="12918" y="16360"/>
                        <a:pt x="13031" y="16360"/>
                      </a:cubicBezTo>
                      <a:cubicBezTo>
                        <a:pt x="13054" y="16360"/>
                        <a:pt x="13077" y="16360"/>
                        <a:pt x="13100" y="16359"/>
                      </a:cubicBezTo>
                      <a:cubicBezTo>
                        <a:pt x="13907" y="16337"/>
                        <a:pt x="14226" y="15958"/>
                        <a:pt x="14349" y="15646"/>
                      </a:cubicBezTo>
                      <a:cubicBezTo>
                        <a:pt x="14740" y="14673"/>
                        <a:pt x="13538" y="12863"/>
                        <a:pt x="12275" y="11333"/>
                      </a:cubicBezTo>
                      <a:lnTo>
                        <a:pt x="12275" y="11333"/>
                      </a:lnTo>
                      <a:cubicBezTo>
                        <a:pt x="13741" y="12107"/>
                        <a:pt x="15522" y="12910"/>
                        <a:pt x="16878" y="13084"/>
                      </a:cubicBezTo>
                      <a:cubicBezTo>
                        <a:pt x="17063" y="13108"/>
                        <a:pt x="17237" y="13119"/>
                        <a:pt x="17401" y="13119"/>
                      </a:cubicBezTo>
                      <a:cubicBezTo>
                        <a:pt x="18146" y="13119"/>
                        <a:pt x="18682" y="12877"/>
                        <a:pt x="18999" y="12394"/>
                      </a:cubicBezTo>
                      <a:cubicBezTo>
                        <a:pt x="19506" y="11629"/>
                        <a:pt x="19415" y="11036"/>
                        <a:pt x="19249" y="10674"/>
                      </a:cubicBezTo>
                      <a:cubicBezTo>
                        <a:pt x="18833" y="9770"/>
                        <a:pt x="17476" y="9183"/>
                        <a:pt x="15095" y="8876"/>
                      </a:cubicBezTo>
                      <a:cubicBezTo>
                        <a:pt x="14124" y="8753"/>
                        <a:pt x="13147" y="8695"/>
                        <a:pt x="12355" y="8669"/>
                      </a:cubicBezTo>
                      <a:cubicBezTo>
                        <a:pt x="14363" y="7388"/>
                        <a:pt x="17573" y="4996"/>
                        <a:pt x="17248" y="3002"/>
                      </a:cubicBezTo>
                      <a:cubicBezTo>
                        <a:pt x="17125" y="2257"/>
                        <a:pt x="16608" y="2112"/>
                        <a:pt x="16390" y="2083"/>
                      </a:cubicBezTo>
                      <a:cubicBezTo>
                        <a:pt x="16350" y="2078"/>
                        <a:pt x="16309" y="2076"/>
                        <a:pt x="16266" y="2076"/>
                      </a:cubicBezTo>
                      <a:cubicBezTo>
                        <a:pt x="14841" y="2076"/>
                        <a:pt x="12024" y="4879"/>
                        <a:pt x="10506" y="6509"/>
                      </a:cubicBezTo>
                      <a:cubicBezTo>
                        <a:pt x="10202" y="4381"/>
                        <a:pt x="9362" y="263"/>
                        <a:pt x="7401" y="13"/>
                      </a:cubicBezTo>
                      <a:cubicBezTo>
                        <a:pt x="7336" y="4"/>
                        <a:pt x="7270" y="0"/>
                        <a:pt x="7203"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8"/>
                <p:cNvSpPr/>
                <p:nvPr/>
              </p:nvSpPr>
              <p:spPr>
                <a:xfrm flipH="1">
                  <a:off x="4454875" y="1836350"/>
                  <a:ext cx="74050" cy="963850"/>
                </a:xfrm>
                <a:custGeom>
                  <a:avLst/>
                  <a:gdLst/>
                  <a:ahLst/>
                  <a:cxnLst/>
                  <a:rect l="l" t="t" r="r" b="b"/>
                  <a:pathLst>
                    <a:path w="2962" h="38554" extrusionOk="0">
                      <a:moveTo>
                        <a:pt x="2469" y="0"/>
                      </a:moveTo>
                      <a:cubicBezTo>
                        <a:pt x="2219" y="0"/>
                        <a:pt x="2006" y="198"/>
                        <a:pt x="1992" y="453"/>
                      </a:cubicBezTo>
                      <a:lnTo>
                        <a:pt x="12" y="38050"/>
                      </a:lnTo>
                      <a:cubicBezTo>
                        <a:pt x="1" y="38303"/>
                        <a:pt x="186" y="38520"/>
                        <a:pt x="432" y="38553"/>
                      </a:cubicBezTo>
                      <a:lnTo>
                        <a:pt x="468" y="38553"/>
                      </a:lnTo>
                      <a:cubicBezTo>
                        <a:pt x="477" y="38553"/>
                        <a:pt x="486" y="38553"/>
                        <a:pt x="495" y="38553"/>
                      </a:cubicBezTo>
                      <a:cubicBezTo>
                        <a:pt x="747" y="38553"/>
                        <a:pt x="957" y="38355"/>
                        <a:pt x="971" y="38100"/>
                      </a:cubicBezTo>
                      <a:lnTo>
                        <a:pt x="2950" y="505"/>
                      </a:lnTo>
                      <a:cubicBezTo>
                        <a:pt x="2962" y="240"/>
                        <a:pt x="2784" y="12"/>
                        <a:pt x="2494" y="1"/>
                      </a:cubicBezTo>
                      <a:cubicBezTo>
                        <a:pt x="2486" y="0"/>
                        <a:pt x="2477" y="0"/>
                        <a:pt x="2469"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1" name="Google Shape;1271;p48"/>
            <p:cNvGrpSpPr/>
            <p:nvPr/>
          </p:nvGrpSpPr>
          <p:grpSpPr>
            <a:xfrm>
              <a:off x="6932639" y="1388950"/>
              <a:ext cx="1806588" cy="3258141"/>
              <a:chOff x="6932639" y="1388950"/>
              <a:chExt cx="1806588" cy="3258141"/>
            </a:xfrm>
          </p:grpSpPr>
          <p:sp>
            <p:nvSpPr>
              <p:cNvPr id="1272" name="Google Shape;1272;p48"/>
              <p:cNvSpPr/>
              <p:nvPr/>
            </p:nvSpPr>
            <p:spPr>
              <a:xfrm>
                <a:off x="7873476" y="1780953"/>
                <a:ext cx="145602" cy="145602"/>
              </a:xfrm>
              <a:custGeom>
                <a:avLst/>
                <a:gdLst/>
                <a:ahLst/>
                <a:cxnLst/>
                <a:rect l="l" t="t" r="r" b="b"/>
                <a:pathLst>
                  <a:path w="2139" h="2139" extrusionOk="0">
                    <a:moveTo>
                      <a:pt x="1069" y="0"/>
                    </a:moveTo>
                    <a:cubicBezTo>
                      <a:pt x="478" y="0"/>
                      <a:pt x="0" y="478"/>
                      <a:pt x="0" y="1069"/>
                    </a:cubicBezTo>
                    <a:cubicBezTo>
                      <a:pt x="0" y="1660"/>
                      <a:pt x="478" y="2139"/>
                      <a:pt x="1069" y="2139"/>
                    </a:cubicBezTo>
                    <a:cubicBezTo>
                      <a:pt x="1660" y="2139"/>
                      <a:pt x="2139" y="1660"/>
                      <a:pt x="2139" y="1069"/>
                    </a:cubicBezTo>
                    <a:cubicBezTo>
                      <a:pt x="2139" y="478"/>
                      <a:pt x="1660" y="0"/>
                      <a:pt x="1069"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8"/>
              <p:cNvSpPr/>
              <p:nvPr/>
            </p:nvSpPr>
            <p:spPr>
              <a:xfrm>
                <a:off x="7932899" y="2213933"/>
                <a:ext cx="676207" cy="712693"/>
              </a:xfrm>
              <a:custGeom>
                <a:avLst/>
                <a:gdLst/>
                <a:ahLst/>
                <a:cxnLst/>
                <a:rect l="l" t="t" r="r" b="b"/>
                <a:pathLst>
                  <a:path w="9934" h="10470" extrusionOk="0">
                    <a:moveTo>
                      <a:pt x="8158" y="1"/>
                    </a:moveTo>
                    <a:cubicBezTo>
                      <a:pt x="6098" y="1"/>
                      <a:pt x="6008" y="4034"/>
                      <a:pt x="5361" y="6361"/>
                    </a:cubicBezTo>
                    <a:cubicBezTo>
                      <a:pt x="5214" y="6883"/>
                      <a:pt x="5087" y="7204"/>
                      <a:pt x="4937" y="7204"/>
                    </a:cubicBezTo>
                    <a:cubicBezTo>
                      <a:pt x="4699" y="7204"/>
                      <a:pt x="4405" y="6386"/>
                      <a:pt x="3889" y="4261"/>
                    </a:cubicBezTo>
                    <a:cubicBezTo>
                      <a:pt x="3190" y="1377"/>
                      <a:pt x="2263" y="888"/>
                      <a:pt x="1715" y="888"/>
                    </a:cubicBezTo>
                    <a:cubicBezTo>
                      <a:pt x="1432" y="888"/>
                      <a:pt x="1250" y="1017"/>
                      <a:pt x="1250" y="1017"/>
                    </a:cubicBezTo>
                    <a:cubicBezTo>
                      <a:pt x="1250" y="1017"/>
                      <a:pt x="1" y="3023"/>
                      <a:pt x="38" y="4250"/>
                    </a:cubicBezTo>
                    <a:cubicBezTo>
                      <a:pt x="81" y="5803"/>
                      <a:pt x="2503" y="10470"/>
                      <a:pt x="4861" y="10470"/>
                    </a:cubicBezTo>
                    <a:cubicBezTo>
                      <a:pt x="4977" y="10470"/>
                      <a:pt x="5094" y="10458"/>
                      <a:pt x="5210" y="10435"/>
                    </a:cubicBezTo>
                    <a:cubicBezTo>
                      <a:pt x="8854" y="9689"/>
                      <a:pt x="7355" y="2413"/>
                      <a:pt x="7442" y="1344"/>
                    </a:cubicBezTo>
                    <a:cubicBezTo>
                      <a:pt x="7532" y="272"/>
                      <a:pt x="9933" y="8"/>
                      <a:pt x="8165" y="1"/>
                    </a:cubicBezTo>
                    <a:cubicBezTo>
                      <a:pt x="8163" y="1"/>
                      <a:pt x="8160" y="1"/>
                      <a:pt x="8158"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8"/>
              <p:cNvSpPr/>
              <p:nvPr/>
            </p:nvSpPr>
            <p:spPr>
              <a:xfrm>
                <a:off x="6932639" y="1388950"/>
                <a:ext cx="934193" cy="1116144"/>
              </a:xfrm>
              <a:custGeom>
                <a:avLst/>
                <a:gdLst/>
                <a:ahLst/>
                <a:cxnLst/>
                <a:rect l="l" t="t" r="r" b="b"/>
                <a:pathLst>
                  <a:path w="13724" h="16397" extrusionOk="0">
                    <a:moveTo>
                      <a:pt x="1766" y="1"/>
                    </a:moveTo>
                    <a:cubicBezTo>
                      <a:pt x="1190" y="1"/>
                      <a:pt x="841" y="427"/>
                      <a:pt x="1035" y="427"/>
                    </a:cubicBezTo>
                    <a:cubicBezTo>
                      <a:pt x="1047" y="427"/>
                      <a:pt x="1061" y="426"/>
                      <a:pt x="1078" y="422"/>
                    </a:cubicBezTo>
                    <a:cubicBezTo>
                      <a:pt x="1240" y="387"/>
                      <a:pt x="1388" y="344"/>
                      <a:pt x="1546" y="344"/>
                    </a:cubicBezTo>
                    <a:cubicBezTo>
                      <a:pt x="1797" y="344"/>
                      <a:pt x="2071" y="454"/>
                      <a:pt x="2466" y="881"/>
                    </a:cubicBezTo>
                    <a:cubicBezTo>
                      <a:pt x="3114" y="1578"/>
                      <a:pt x="1" y="12794"/>
                      <a:pt x="8639" y="15933"/>
                    </a:cubicBezTo>
                    <a:cubicBezTo>
                      <a:pt x="9531" y="16258"/>
                      <a:pt x="10216" y="16397"/>
                      <a:pt x="10733" y="16397"/>
                    </a:cubicBezTo>
                    <a:cubicBezTo>
                      <a:pt x="13724" y="16397"/>
                      <a:pt x="11173" y="11778"/>
                      <a:pt x="11173" y="11778"/>
                    </a:cubicBezTo>
                    <a:cubicBezTo>
                      <a:pt x="11173" y="11778"/>
                      <a:pt x="7231" y="11552"/>
                      <a:pt x="6328" y="9444"/>
                    </a:cubicBezTo>
                    <a:cubicBezTo>
                      <a:pt x="5425" y="7333"/>
                      <a:pt x="3957" y="1604"/>
                      <a:pt x="2857" y="520"/>
                    </a:cubicBezTo>
                    <a:cubicBezTo>
                      <a:pt x="2460" y="128"/>
                      <a:pt x="2079" y="1"/>
                      <a:pt x="1766"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8"/>
              <p:cNvSpPr/>
              <p:nvPr/>
            </p:nvSpPr>
            <p:spPr>
              <a:xfrm>
                <a:off x="7476231" y="2059215"/>
                <a:ext cx="684172" cy="488606"/>
              </a:xfrm>
              <a:custGeom>
                <a:avLst/>
                <a:gdLst/>
                <a:ahLst/>
                <a:cxnLst/>
                <a:rect l="l" t="t" r="r" b="b"/>
                <a:pathLst>
                  <a:path w="10051" h="7178" extrusionOk="0">
                    <a:moveTo>
                      <a:pt x="5362" y="0"/>
                    </a:moveTo>
                    <a:lnTo>
                      <a:pt x="4068" y="1249"/>
                    </a:lnTo>
                    <a:cubicBezTo>
                      <a:pt x="4068" y="1249"/>
                      <a:pt x="4304" y="2352"/>
                      <a:pt x="2739" y="2932"/>
                    </a:cubicBezTo>
                    <a:cubicBezTo>
                      <a:pt x="1172" y="3508"/>
                      <a:pt x="574" y="5744"/>
                      <a:pt x="574" y="5744"/>
                    </a:cubicBezTo>
                    <a:cubicBezTo>
                      <a:pt x="1" y="6966"/>
                      <a:pt x="1901" y="7178"/>
                      <a:pt x="3695" y="7178"/>
                    </a:cubicBezTo>
                    <a:cubicBezTo>
                      <a:pt x="4255" y="7178"/>
                      <a:pt x="4804" y="7157"/>
                      <a:pt x="5265" y="7140"/>
                    </a:cubicBezTo>
                    <a:cubicBezTo>
                      <a:pt x="7178" y="7073"/>
                      <a:pt x="10051" y="3586"/>
                      <a:pt x="8281" y="3586"/>
                    </a:cubicBezTo>
                    <a:cubicBezTo>
                      <a:pt x="8258" y="3586"/>
                      <a:pt x="8235" y="3586"/>
                      <a:pt x="8211" y="3587"/>
                    </a:cubicBezTo>
                    <a:cubicBezTo>
                      <a:pt x="8180" y="3589"/>
                      <a:pt x="8150" y="3589"/>
                      <a:pt x="8120" y="3589"/>
                    </a:cubicBezTo>
                    <a:cubicBezTo>
                      <a:pt x="5992" y="3589"/>
                      <a:pt x="5362" y="0"/>
                      <a:pt x="5362"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8"/>
              <p:cNvSpPr/>
              <p:nvPr/>
            </p:nvSpPr>
            <p:spPr>
              <a:xfrm>
                <a:off x="7531774" y="1910010"/>
                <a:ext cx="345864" cy="440549"/>
              </a:xfrm>
              <a:custGeom>
                <a:avLst/>
                <a:gdLst/>
                <a:ahLst/>
                <a:cxnLst/>
                <a:rect l="l" t="t" r="r" b="b"/>
                <a:pathLst>
                  <a:path w="5081" h="6472" extrusionOk="0">
                    <a:moveTo>
                      <a:pt x="4002" y="1"/>
                    </a:moveTo>
                    <a:cubicBezTo>
                      <a:pt x="3897" y="1"/>
                      <a:pt x="3806" y="24"/>
                      <a:pt x="3748" y="73"/>
                    </a:cubicBezTo>
                    <a:cubicBezTo>
                      <a:pt x="3472" y="303"/>
                      <a:pt x="3976" y="4658"/>
                      <a:pt x="734" y="4658"/>
                    </a:cubicBezTo>
                    <a:cubicBezTo>
                      <a:pt x="532" y="4658"/>
                      <a:pt x="315" y="4641"/>
                      <a:pt x="82" y="4605"/>
                    </a:cubicBezTo>
                    <a:cubicBezTo>
                      <a:pt x="81" y="4605"/>
                      <a:pt x="80" y="4605"/>
                      <a:pt x="79" y="4605"/>
                    </a:cubicBezTo>
                    <a:cubicBezTo>
                      <a:pt x="1" y="4605"/>
                      <a:pt x="59" y="5073"/>
                      <a:pt x="311" y="5538"/>
                    </a:cubicBezTo>
                    <a:cubicBezTo>
                      <a:pt x="567" y="6005"/>
                      <a:pt x="1017" y="6472"/>
                      <a:pt x="1718" y="6472"/>
                    </a:cubicBezTo>
                    <a:cubicBezTo>
                      <a:pt x="2494" y="6472"/>
                      <a:pt x="3578" y="5900"/>
                      <a:pt x="5047" y="4123"/>
                    </a:cubicBezTo>
                    <a:cubicBezTo>
                      <a:pt x="5047" y="4123"/>
                      <a:pt x="4188" y="2041"/>
                      <a:pt x="4685" y="1127"/>
                    </a:cubicBezTo>
                    <a:cubicBezTo>
                      <a:pt x="5081" y="393"/>
                      <a:pt x="4428" y="1"/>
                      <a:pt x="4002"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8"/>
              <p:cNvSpPr/>
              <p:nvPr/>
            </p:nvSpPr>
            <p:spPr>
              <a:xfrm>
                <a:off x="7691530" y="1853718"/>
                <a:ext cx="245801" cy="193659"/>
              </a:xfrm>
              <a:custGeom>
                <a:avLst/>
                <a:gdLst/>
                <a:ahLst/>
                <a:cxnLst/>
                <a:rect l="l" t="t" r="r" b="b"/>
                <a:pathLst>
                  <a:path w="3611" h="2845" extrusionOk="0">
                    <a:moveTo>
                      <a:pt x="2034" y="1"/>
                    </a:moveTo>
                    <a:cubicBezTo>
                      <a:pt x="1574" y="1"/>
                      <a:pt x="983" y="259"/>
                      <a:pt x="765" y="862"/>
                    </a:cubicBezTo>
                    <a:cubicBezTo>
                      <a:pt x="765" y="862"/>
                      <a:pt x="0" y="2844"/>
                      <a:pt x="952" y="2844"/>
                    </a:cubicBezTo>
                    <a:cubicBezTo>
                      <a:pt x="971" y="2844"/>
                      <a:pt x="990" y="2843"/>
                      <a:pt x="1009" y="2842"/>
                    </a:cubicBezTo>
                    <a:cubicBezTo>
                      <a:pt x="3610" y="2654"/>
                      <a:pt x="2790" y="196"/>
                      <a:pt x="2338" y="45"/>
                    </a:cubicBezTo>
                    <a:cubicBezTo>
                      <a:pt x="2249" y="16"/>
                      <a:pt x="2145" y="1"/>
                      <a:pt x="2034"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8"/>
              <p:cNvSpPr/>
              <p:nvPr/>
            </p:nvSpPr>
            <p:spPr>
              <a:xfrm>
                <a:off x="7685472" y="1821862"/>
                <a:ext cx="255126" cy="217143"/>
              </a:xfrm>
              <a:custGeom>
                <a:avLst/>
                <a:gdLst/>
                <a:ahLst/>
                <a:cxnLst/>
                <a:rect l="l" t="t" r="r" b="b"/>
                <a:pathLst>
                  <a:path w="3748" h="3190" extrusionOk="0">
                    <a:moveTo>
                      <a:pt x="1805" y="1"/>
                    </a:moveTo>
                    <a:cubicBezTo>
                      <a:pt x="1648" y="1"/>
                      <a:pt x="1507" y="29"/>
                      <a:pt x="1396" y="88"/>
                    </a:cubicBezTo>
                    <a:cubicBezTo>
                      <a:pt x="841" y="389"/>
                      <a:pt x="0" y="1590"/>
                      <a:pt x="365" y="1590"/>
                    </a:cubicBezTo>
                    <a:cubicBezTo>
                      <a:pt x="366" y="1590"/>
                      <a:pt x="367" y="1590"/>
                      <a:pt x="368" y="1590"/>
                    </a:cubicBezTo>
                    <a:cubicBezTo>
                      <a:pt x="709" y="1583"/>
                      <a:pt x="1444" y="1271"/>
                      <a:pt x="1687" y="710"/>
                    </a:cubicBezTo>
                    <a:lnTo>
                      <a:pt x="1687" y="710"/>
                    </a:lnTo>
                    <a:cubicBezTo>
                      <a:pt x="1601" y="1044"/>
                      <a:pt x="1511" y="1753"/>
                      <a:pt x="2130" y="2207"/>
                    </a:cubicBezTo>
                    <a:cubicBezTo>
                      <a:pt x="2193" y="2254"/>
                      <a:pt x="2248" y="2273"/>
                      <a:pt x="2296" y="2273"/>
                    </a:cubicBezTo>
                    <a:cubicBezTo>
                      <a:pt x="2468" y="2273"/>
                      <a:pt x="2558" y="2038"/>
                      <a:pt x="2638" y="2038"/>
                    </a:cubicBezTo>
                    <a:cubicBezTo>
                      <a:pt x="2665" y="2038"/>
                      <a:pt x="2690" y="2064"/>
                      <a:pt x="2717" y="2132"/>
                    </a:cubicBezTo>
                    <a:cubicBezTo>
                      <a:pt x="2939" y="2674"/>
                      <a:pt x="2491" y="2452"/>
                      <a:pt x="2349" y="2772"/>
                    </a:cubicBezTo>
                    <a:cubicBezTo>
                      <a:pt x="2225" y="3044"/>
                      <a:pt x="2353" y="3190"/>
                      <a:pt x="2568" y="3190"/>
                    </a:cubicBezTo>
                    <a:cubicBezTo>
                      <a:pt x="2990" y="3190"/>
                      <a:pt x="3747" y="2626"/>
                      <a:pt x="3583" y="1361"/>
                    </a:cubicBezTo>
                    <a:cubicBezTo>
                      <a:pt x="3582" y="1353"/>
                      <a:pt x="3581" y="1346"/>
                      <a:pt x="3580" y="1340"/>
                    </a:cubicBezTo>
                    <a:lnTo>
                      <a:pt x="3580" y="1340"/>
                    </a:lnTo>
                    <a:cubicBezTo>
                      <a:pt x="3638" y="1554"/>
                      <a:pt x="3661" y="1625"/>
                      <a:pt x="3664" y="1625"/>
                    </a:cubicBezTo>
                    <a:cubicBezTo>
                      <a:pt x="3670" y="1625"/>
                      <a:pt x="3594" y="1318"/>
                      <a:pt x="3581" y="1318"/>
                    </a:cubicBezTo>
                    <a:lnTo>
                      <a:pt x="3581" y="1318"/>
                    </a:lnTo>
                    <a:cubicBezTo>
                      <a:pt x="3579" y="1318"/>
                      <a:pt x="3579" y="1325"/>
                      <a:pt x="3580" y="1340"/>
                    </a:cubicBezTo>
                    <a:lnTo>
                      <a:pt x="3580" y="1340"/>
                    </a:lnTo>
                    <a:cubicBezTo>
                      <a:pt x="3571" y="1306"/>
                      <a:pt x="3561" y="1267"/>
                      <a:pt x="3549" y="1225"/>
                    </a:cubicBezTo>
                    <a:cubicBezTo>
                      <a:pt x="3343" y="464"/>
                      <a:pt x="2443" y="1"/>
                      <a:pt x="1805"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8"/>
              <p:cNvSpPr/>
              <p:nvPr/>
            </p:nvSpPr>
            <p:spPr>
              <a:xfrm>
                <a:off x="7380731" y="2325360"/>
                <a:ext cx="606572" cy="575532"/>
              </a:xfrm>
              <a:custGeom>
                <a:avLst/>
                <a:gdLst/>
                <a:ahLst/>
                <a:cxnLst/>
                <a:rect l="l" t="t" r="r" b="b"/>
                <a:pathLst>
                  <a:path w="8911" h="8455" extrusionOk="0">
                    <a:moveTo>
                      <a:pt x="4418" y="0"/>
                    </a:moveTo>
                    <a:cubicBezTo>
                      <a:pt x="3019" y="0"/>
                      <a:pt x="1581" y="540"/>
                      <a:pt x="863" y="1920"/>
                    </a:cubicBezTo>
                    <a:cubicBezTo>
                      <a:pt x="1" y="3576"/>
                      <a:pt x="2436" y="3885"/>
                      <a:pt x="2436" y="3885"/>
                    </a:cubicBezTo>
                    <a:cubicBezTo>
                      <a:pt x="1744" y="4784"/>
                      <a:pt x="1554" y="8455"/>
                      <a:pt x="2589" y="8455"/>
                    </a:cubicBezTo>
                    <a:cubicBezTo>
                      <a:pt x="2594" y="8455"/>
                      <a:pt x="2600" y="8455"/>
                      <a:pt x="2606" y="8454"/>
                    </a:cubicBezTo>
                    <a:cubicBezTo>
                      <a:pt x="4725" y="8372"/>
                      <a:pt x="6659" y="8444"/>
                      <a:pt x="6453" y="7344"/>
                    </a:cubicBezTo>
                    <a:cubicBezTo>
                      <a:pt x="5782" y="3814"/>
                      <a:pt x="8911" y="5172"/>
                      <a:pt x="7969" y="1781"/>
                    </a:cubicBezTo>
                    <a:cubicBezTo>
                      <a:pt x="7687" y="762"/>
                      <a:pt x="6080" y="0"/>
                      <a:pt x="4418" y="0"/>
                    </a:cubicBezTo>
                    <a:close/>
                  </a:path>
                </a:pathLst>
              </a:custGeom>
              <a:solidFill>
                <a:srgbClr val="FA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8"/>
              <p:cNvSpPr/>
              <p:nvPr/>
            </p:nvSpPr>
            <p:spPr>
              <a:xfrm>
                <a:off x="7748707" y="2029741"/>
                <a:ext cx="85360" cy="90737"/>
              </a:xfrm>
              <a:custGeom>
                <a:avLst/>
                <a:gdLst/>
                <a:ahLst/>
                <a:cxnLst/>
                <a:rect l="l" t="t" r="r" b="b"/>
                <a:pathLst>
                  <a:path w="1254" h="1333" extrusionOk="0">
                    <a:moveTo>
                      <a:pt x="1194" y="0"/>
                    </a:moveTo>
                    <a:cubicBezTo>
                      <a:pt x="1126" y="34"/>
                      <a:pt x="1054" y="68"/>
                      <a:pt x="975" y="98"/>
                    </a:cubicBezTo>
                    <a:cubicBezTo>
                      <a:pt x="821" y="188"/>
                      <a:pt x="598" y="286"/>
                      <a:pt x="317" y="286"/>
                    </a:cubicBezTo>
                    <a:lnTo>
                      <a:pt x="298" y="286"/>
                    </a:lnTo>
                    <a:cubicBezTo>
                      <a:pt x="298" y="286"/>
                      <a:pt x="245" y="998"/>
                      <a:pt x="11" y="1307"/>
                    </a:cubicBezTo>
                    <a:cubicBezTo>
                      <a:pt x="0" y="1321"/>
                      <a:pt x="23" y="1333"/>
                      <a:pt x="72" y="1333"/>
                    </a:cubicBezTo>
                    <a:cubicBezTo>
                      <a:pt x="327" y="1333"/>
                      <a:pt x="1253" y="1062"/>
                      <a:pt x="1194" y="0"/>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8"/>
              <p:cNvSpPr/>
              <p:nvPr/>
            </p:nvSpPr>
            <p:spPr>
              <a:xfrm>
                <a:off x="7815073" y="2024840"/>
                <a:ext cx="14907" cy="11572"/>
              </a:xfrm>
              <a:custGeom>
                <a:avLst/>
                <a:gdLst/>
                <a:ahLst/>
                <a:cxnLst/>
                <a:rect l="l" t="t" r="r" b="b"/>
                <a:pathLst>
                  <a:path w="219" h="170" extrusionOk="0">
                    <a:moveTo>
                      <a:pt x="214" y="1"/>
                    </a:moveTo>
                    <a:cubicBezTo>
                      <a:pt x="214" y="1"/>
                      <a:pt x="139" y="83"/>
                      <a:pt x="0" y="170"/>
                    </a:cubicBezTo>
                    <a:cubicBezTo>
                      <a:pt x="79" y="140"/>
                      <a:pt x="151" y="106"/>
                      <a:pt x="219" y="72"/>
                    </a:cubicBezTo>
                    <a:cubicBezTo>
                      <a:pt x="219" y="50"/>
                      <a:pt x="219" y="24"/>
                      <a:pt x="214" y="1"/>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8"/>
              <p:cNvSpPr/>
              <p:nvPr/>
            </p:nvSpPr>
            <p:spPr>
              <a:xfrm>
                <a:off x="7268555" y="3001546"/>
                <a:ext cx="1320898" cy="1614961"/>
              </a:xfrm>
              <a:custGeom>
                <a:avLst/>
                <a:gdLst/>
                <a:ahLst/>
                <a:cxnLst/>
                <a:rect l="l" t="t" r="r" b="b"/>
                <a:pathLst>
                  <a:path w="19405" h="23725" extrusionOk="0">
                    <a:moveTo>
                      <a:pt x="9079" y="1"/>
                    </a:moveTo>
                    <a:cubicBezTo>
                      <a:pt x="6882" y="1"/>
                      <a:pt x="3245" y="753"/>
                      <a:pt x="3245" y="753"/>
                    </a:cubicBezTo>
                    <a:cubicBezTo>
                      <a:pt x="3245" y="753"/>
                      <a:pt x="0" y="8115"/>
                      <a:pt x="1314" y="12899"/>
                    </a:cubicBezTo>
                    <a:cubicBezTo>
                      <a:pt x="2376" y="16768"/>
                      <a:pt x="6689" y="22758"/>
                      <a:pt x="5974" y="23413"/>
                    </a:cubicBezTo>
                    <a:cubicBezTo>
                      <a:pt x="5947" y="23437"/>
                      <a:pt x="5920" y="23460"/>
                      <a:pt x="5894" y="23482"/>
                    </a:cubicBezTo>
                    <a:lnTo>
                      <a:pt x="5894" y="23482"/>
                    </a:lnTo>
                    <a:cubicBezTo>
                      <a:pt x="5785" y="23397"/>
                      <a:pt x="5677" y="23324"/>
                      <a:pt x="5525" y="23324"/>
                    </a:cubicBezTo>
                    <a:cubicBezTo>
                      <a:pt x="5485" y="23324"/>
                      <a:pt x="5441" y="23329"/>
                      <a:pt x="5394" y="23340"/>
                    </a:cubicBezTo>
                    <a:cubicBezTo>
                      <a:pt x="5008" y="23437"/>
                      <a:pt x="5067" y="23718"/>
                      <a:pt x="5356" y="23718"/>
                    </a:cubicBezTo>
                    <a:cubicBezTo>
                      <a:pt x="5492" y="23718"/>
                      <a:pt x="5679" y="23655"/>
                      <a:pt x="5894" y="23482"/>
                    </a:cubicBezTo>
                    <a:lnTo>
                      <a:pt x="5894" y="23482"/>
                    </a:lnTo>
                    <a:cubicBezTo>
                      <a:pt x="6039" y="23593"/>
                      <a:pt x="6186" y="23724"/>
                      <a:pt x="6442" y="23724"/>
                    </a:cubicBezTo>
                    <a:cubicBezTo>
                      <a:pt x="6578" y="23724"/>
                      <a:pt x="6744" y="23688"/>
                      <a:pt x="6956" y="23593"/>
                    </a:cubicBezTo>
                    <a:cubicBezTo>
                      <a:pt x="7958" y="23149"/>
                      <a:pt x="5022" y="13347"/>
                      <a:pt x="4909" y="12169"/>
                    </a:cubicBezTo>
                    <a:cubicBezTo>
                      <a:pt x="4615" y="9098"/>
                      <a:pt x="6369" y="4676"/>
                      <a:pt x="6369" y="4675"/>
                    </a:cubicBezTo>
                    <a:lnTo>
                      <a:pt x="6369" y="4675"/>
                    </a:lnTo>
                    <a:cubicBezTo>
                      <a:pt x="6369" y="4676"/>
                      <a:pt x="6049" y="11461"/>
                      <a:pt x="8176" y="12745"/>
                    </a:cubicBezTo>
                    <a:cubicBezTo>
                      <a:pt x="8766" y="13102"/>
                      <a:pt x="9723" y="13223"/>
                      <a:pt x="10809" y="13223"/>
                    </a:cubicBezTo>
                    <a:cubicBezTo>
                      <a:pt x="13114" y="13223"/>
                      <a:pt x="15999" y="12677"/>
                      <a:pt x="17175" y="12677"/>
                    </a:cubicBezTo>
                    <a:cubicBezTo>
                      <a:pt x="17439" y="12677"/>
                      <a:pt x="17617" y="12704"/>
                      <a:pt x="17683" y="12771"/>
                    </a:cubicBezTo>
                    <a:cubicBezTo>
                      <a:pt x="18087" y="13178"/>
                      <a:pt x="18074" y="13772"/>
                      <a:pt x="18401" y="13772"/>
                    </a:cubicBezTo>
                    <a:cubicBezTo>
                      <a:pt x="18483" y="13772"/>
                      <a:pt x="18586" y="13735"/>
                      <a:pt x="18722" y="13648"/>
                    </a:cubicBezTo>
                    <a:cubicBezTo>
                      <a:pt x="19404" y="13215"/>
                      <a:pt x="18851" y="12738"/>
                      <a:pt x="18320" y="12060"/>
                    </a:cubicBezTo>
                    <a:cubicBezTo>
                      <a:pt x="17785" y="11383"/>
                      <a:pt x="10355" y="10840"/>
                      <a:pt x="10475" y="9154"/>
                    </a:cubicBezTo>
                    <a:cubicBezTo>
                      <a:pt x="10592" y="7468"/>
                      <a:pt x="12572" y="1464"/>
                      <a:pt x="10502" y="226"/>
                    </a:cubicBezTo>
                    <a:cubicBezTo>
                      <a:pt x="10230" y="64"/>
                      <a:pt x="9715" y="1"/>
                      <a:pt x="9079"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8"/>
              <p:cNvSpPr/>
              <p:nvPr/>
            </p:nvSpPr>
            <p:spPr>
              <a:xfrm>
                <a:off x="7524491" y="4528513"/>
                <a:ext cx="287323" cy="118578"/>
              </a:xfrm>
              <a:custGeom>
                <a:avLst/>
                <a:gdLst/>
                <a:ahLst/>
                <a:cxnLst/>
                <a:rect l="l" t="t" r="r" b="b"/>
                <a:pathLst>
                  <a:path w="4221" h="1742" extrusionOk="0">
                    <a:moveTo>
                      <a:pt x="3562" y="0"/>
                    </a:moveTo>
                    <a:cubicBezTo>
                      <a:pt x="3562" y="0"/>
                      <a:pt x="2353" y="99"/>
                      <a:pt x="2346" y="245"/>
                    </a:cubicBezTo>
                    <a:cubicBezTo>
                      <a:pt x="2312" y="1133"/>
                      <a:pt x="1" y="1435"/>
                      <a:pt x="392" y="1574"/>
                    </a:cubicBezTo>
                    <a:cubicBezTo>
                      <a:pt x="647" y="1666"/>
                      <a:pt x="2074" y="1741"/>
                      <a:pt x="3070" y="1741"/>
                    </a:cubicBezTo>
                    <a:cubicBezTo>
                      <a:pt x="3587" y="1741"/>
                      <a:pt x="3988" y="1721"/>
                      <a:pt x="4047" y="1672"/>
                    </a:cubicBezTo>
                    <a:cubicBezTo>
                      <a:pt x="4220" y="1532"/>
                      <a:pt x="3562" y="0"/>
                      <a:pt x="3562" y="0"/>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8"/>
              <p:cNvSpPr/>
              <p:nvPr/>
            </p:nvSpPr>
            <p:spPr>
              <a:xfrm>
                <a:off x="7663077" y="4561866"/>
                <a:ext cx="45743" cy="24641"/>
              </a:xfrm>
              <a:custGeom>
                <a:avLst/>
                <a:gdLst/>
                <a:ahLst/>
                <a:cxnLst/>
                <a:rect l="l" t="t" r="r" b="b"/>
                <a:pathLst>
                  <a:path w="672" h="362" extrusionOk="0">
                    <a:moveTo>
                      <a:pt x="108" y="1"/>
                    </a:moveTo>
                    <a:cubicBezTo>
                      <a:pt x="70" y="1"/>
                      <a:pt x="34" y="23"/>
                      <a:pt x="20" y="61"/>
                    </a:cubicBezTo>
                    <a:cubicBezTo>
                      <a:pt x="1" y="109"/>
                      <a:pt x="27" y="165"/>
                      <a:pt x="76" y="184"/>
                    </a:cubicBezTo>
                    <a:lnTo>
                      <a:pt x="528" y="358"/>
                    </a:lnTo>
                    <a:cubicBezTo>
                      <a:pt x="539" y="361"/>
                      <a:pt x="550" y="361"/>
                      <a:pt x="562" y="361"/>
                    </a:cubicBezTo>
                    <a:cubicBezTo>
                      <a:pt x="604" y="361"/>
                      <a:pt x="637" y="339"/>
                      <a:pt x="652" y="301"/>
                    </a:cubicBezTo>
                    <a:cubicBezTo>
                      <a:pt x="671" y="252"/>
                      <a:pt x="645" y="196"/>
                      <a:pt x="595" y="181"/>
                    </a:cubicBezTo>
                    <a:lnTo>
                      <a:pt x="144" y="7"/>
                    </a:lnTo>
                    <a:cubicBezTo>
                      <a:pt x="132" y="3"/>
                      <a:pt x="120" y="1"/>
                      <a:pt x="108"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8"/>
              <p:cNvSpPr/>
              <p:nvPr/>
            </p:nvSpPr>
            <p:spPr>
              <a:xfrm>
                <a:off x="7649532" y="4575412"/>
                <a:ext cx="44654" cy="39276"/>
              </a:xfrm>
              <a:custGeom>
                <a:avLst/>
                <a:gdLst/>
                <a:ahLst/>
                <a:cxnLst/>
                <a:rect l="l" t="t" r="r" b="b"/>
                <a:pathLst>
                  <a:path w="656" h="577" extrusionOk="0">
                    <a:moveTo>
                      <a:pt x="104" y="1"/>
                    </a:moveTo>
                    <a:cubicBezTo>
                      <a:pt x="78" y="1"/>
                      <a:pt x="52" y="12"/>
                      <a:pt x="35" y="34"/>
                    </a:cubicBezTo>
                    <a:cubicBezTo>
                      <a:pt x="0" y="72"/>
                      <a:pt x="4" y="133"/>
                      <a:pt x="42" y="166"/>
                    </a:cubicBezTo>
                    <a:lnTo>
                      <a:pt x="486" y="554"/>
                    </a:lnTo>
                    <a:cubicBezTo>
                      <a:pt x="505" y="569"/>
                      <a:pt x="528" y="576"/>
                      <a:pt x="546" y="576"/>
                    </a:cubicBezTo>
                    <a:cubicBezTo>
                      <a:pt x="577" y="576"/>
                      <a:pt x="599" y="565"/>
                      <a:pt x="618" y="546"/>
                    </a:cubicBezTo>
                    <a:cubicBezTo>
                      <a:pt x="655" y="505"/>
                      <a:pt x="652" y="444"/>
                      <a:pt x="610" y="411"/>
                    </a:cubicBezTo>
                    <a:lnTo>
                      <a:pt x="170" y="27"/>
                    </a:lnTo>
                    <a:cubicBezTo>
                      <a:pt x="151" y="9"/>
                      <a:pt x="127" y="1"/>
                      <a:pt x="104"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8"/>
              <p:cNvSpPr/>
              <p:nvPr/>
            </p:nvSpPr>
            <p:spPr>
              <a:xfrm>
                <a:off x="7628567" y="4583920"/>
                <a:ext cx="34375" cy="46696"/>
              </a:xfrm>
              <a:custGeom>
                <a:avLst/>
                <a:gdLst/>
                <a:ahLst/>
                <a:cxnLst/>
                <a:rect l="l" t="t" r="r" b="b"/>
                <a:pathLst>
                  <a:path w="505" h="686" extrusionOk="0">
                    <a:moveTo>
                      <a:pt x="109" y="1"/>
                    </a:moveTo>
                    <a:cubicBezTo>
                      <a:pt x="92" y="1"/>
                      <a:pt x="75" y="6"/>
                      <a:pt x="60" y="15"/>
                    </a:cubicBezTo>
                    <a:cubicBezTo>
                      <a:pt x="15" y="41"/>
                      <a:pt x="0" y="98"/>
                      <a:pt x="26" y="143"/>
                    </a:cubicBezTo>
                    <a:lnTo>
                      <a:pt x="316" y="635"/>
                    </a:lnTo>
                    <a:cubicBezTo>
                      <a:pt x="335" y="666"/>
                      <a:pt x="365" y="685"/>
                      <a:pt x="399" y="685"/>
                    </a:cubicBezTo>
                    <a:cubicBezTo>
                      <a:pt x="414" y="685"/>
                      <a:pt x="429" y="677"/>
                      <a:pt x="444" y="670"/>
                    </a:cubicBezTo>
                    <a:cubicBezTo>
                      <a:pt x="489" y="644"/>
                      <a:pt x="504" y="583"/>
                      <a:pt x="478" y="541"/>
                    </a:cubicBezTo>
                    <a:lnTo>
                      <a:pt x="188" y="48"/>
                    </a:lnTo>
                    <a:cubicBezTo>
                      <a:pt x="171" y="17"/>
                      <a:pt x="140" y="1"/>
                      <a:pt x="109"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8"/>
              <p:cNvSpPr/>
              <p:nvPr/>
            </p:nvSpPr>
            <p:spPr>
              <a:xfrm>
                <a:off x="8460222" y="3792631"/>
                <a:ext cx="136072" cy="248864"/>
              </a:xfrm>
              <a:custGeom>
                <a:avLst/>
                <a:gdLst/>
                <a:ahLst/>
                <a:cxnLst/>
                <a:rect l="l" t="t" r="r" b="b"/>
                <a:pathLst>
                  <a:path w="1999" h="3656" extrusionOk="0">
                    <a:moveTo>
                      <a:pt x="1609" y="0"/>
                    </a:moveTo>
                    <a:cubicBezTo>
                      <a:pt x="1114" y="0"/>
                      <a:pt x="158" y="190"/>
                      <a:pt x="158" y="190"/>
                    </a:cubicBezTo>
                    <a:cubicBezTo>
                      <a:pt x="158" y="190"/>
                      <a:pt x="0" y="1394"/>
                      <a:pt x="143" y="1428"/>
                    </a:cubicBezTo>
                    <a:cubicBezTo>
                      <a:pt x="944" y="1635"/>
                      <a:pt x="838" y="3655"/>
                      <a:pt x="994" y="3655"/>
                    </a:cubicBezTo>
                    <a:cubicBezTo>
                      <a:pt x="1006" y="3655"/>
                      <a:pt x="1019" y="3644"/>
                      <a:pt x="1035" y="3619"/>
                    </a:cubicBezTo>
                    <a:cubicBezTo>
                      <a:pt x="1253" y="3268"/>
                      <a:pt x="1998" y="265"/>
                      <a:pt x="1893" y="65"/>
                    </a:cubicBezTo>
                    <a:cubicBezTo>
                      <a:pt x="1869" y="18"/>
                      <a:pt x="1761" y="0"/>
                      <a:pt x="1609" y="0"/>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8"/>
              <p:cNvSpPr/>
              <p:nvPr/>
            </p:nvSpPr>
            <p:spPr>
              <a:xfrm>
                <a:off x="8482208" y="3873836"/>
                <a:ext cx="32878" cy="40910"/>
              </a:xfrm>
              <a:custGeom>
                <a:avLst/>
                <a:gdLst/>
                <a:ahLst/>
                <a:cxnLst/>
                <a:rect l="l" t="t" r="r" b="b"/>
                <a:pathLst>
                  <a:path w="483" h="601" extrusionOk="0">
                    <a:moveTo>
                      <a:pt x="374" y="1"/>
                    </a:moveTo>
                    <a:cubicBezTo>
                      <a:pt x="343" y="1"/>
                      <a:pt x="313" y="16"/>
                      <a:pt x="294" y="43"/>
                    </a:cubicBezTo>
                    <a:lnTo>
                      <a:pt x="30" y="453"/>
                    </a:lnTo>
                    <a:cubicBezTo>
                      <a:pt x="1" y="494"/>
                      <a:pt x="16" y="555"/>
                      <a:pt x="57" y="585"/>
                    </a:cubicBezTo>
                    <a:cubicBezTo>
                      <a:pt x="76" y="593"/>
                      <a:pt x="91" y="600"/>
                      <a:pt x="110" y="600"/>
                    </a:cubicBezTo>
                    <a:cubicBezTo>
                      <a:pt x="140" y="600"/>
                      <a:pt x="170" y="585"/>
                      <a:pt x="189" y="555"/>
                    </a:cubicBezTo>
                    <a:lnTo>
                      <a:pt x="452" y="148"/>
                    </a:lnTo>
                    <a:cubicBezTo>
                      <a:pt x="482" y="103"/>
                      <a:pt x="471" y="46"/>
                      <a:pt x="426" y="17"/>
                    </a:cubicBezTo>
                    <a:cubicBezTo>
                      <a:pt x="410" y="6"/>
                      <a:pt x="392" y="1"/>
                      <a:pt x="374"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8"/>
              <p:cNvSpPr/>
              <p:nvPr/>
            </p:nvSpPr>
            <p:spPr>
              <a:xfrm>
                <a:off x="8492758" y="3894052"/>
                <a:ext cx="46628" cy="36758"/>
              </a:xfrm>
              <a:custGeom>
                <a:avLst/>
                <a:gdLst/>
                <a:ahLst/>
                <a:cxnLst/>
                <a:rect l="l" t="t" r="r" b="b"/>
                <a:pathLst>
                  <a:path w="685" h="540" extrusionOk="0">
                    <a:moveTo>
                      <a:pt x="579" y="1"/>
                    </a:moveTo>
                    <a:cubicBezTo>
                      <a:pt x="560" y="1"/>
                      <a:pt x="540" y="7"/>
                      <a:pt x="523" y="20"/>
                    </a:cubicBezTo>
                    <a:lnTo>
                      <a:pt x="53" y="371"/>
                    </a:lnTo>
                    <a:cubicBezTo>
                      <a:pt x="11" y="401"/>
                      <a:pt x="0" y="461"/>
                      <a:pt x="34" y="503"/>
                    </a:cubicBezTo>
                    <a:cubicBezTo>
                      <a:pt x="53" y="529"/>
                      <a:pt x="79" y="540"/>
                      <a:pt x="109" y="540"/>
                    </a:cubicBezTo>
                    <a:cubicBezTo>
                      <a:pt x="128" y="540"/>
                      <a:pt x="150" y="536"/>
                      <a:pt x="165" y="522"/>
                    </a:cubicBezTo>
                    <a:lnTo>
                      <a:pt x="636" y="171"/>
                    </a:lnTo>
                    <a:cubicBezTo>
                      <a:pt x="678" y="141"/>
                      <a:pt x="685" y="81"/>
                      <a:pt x="655" y="39"/>
                    </a:cubicBezTo>
                    <a:cubicBezTo>
                      <a:pt x="637" y="14"/>
                      <a:pt x="608" y="1"/>
                      <a:pt x="579"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8"/>
              <p:cNvSpPr/>
              <p:nvPr/>
            </p:nvSpPr>
            <p:spPr>
              <a:xfrm>
                <a:off x="8496774" y="3927814"/>
                <a:ext cx="51597" cy="25322"/>
              </a:xfrm>
              <a:custGeom>
                <a:avLst/>
                <a:gdLst/>
                <a:ahLst/>
                <a:cxnLst/>
                <a:rect l="l" t="t" r="r" b="b"/>
                <a:pathLst>
                  <a:path w="758" h="372" extrusionOk="0">
                    <a:moveTo>
                      <a:pt x="651" y="1"/>
                    </a:moveTo>
                    <a:cubicBezTo>
                      <a:pt x="640" y="1"/>
                      <a:pt x="630" y="3"/>
                      <a:pt x="619" y="7"/>
                    </a:cubicBezTo>
                    <a:lnTo>
                      <a:pt x="77" y="187"/>
                    </a:lnTo>
                    <a:cubicBezTo>
                      <a:pt x="28" y="202"/>
                      <a:pt x="1" y="259"/>
                      <a:pt x="16" y="308"/>
                    </a:cubicBezTo>
                    <a:cubicBezTo>
                      <a:pt x="31" y="345"/>
                      <a:pt x="65" y="372"/>
                      <a:pt x="106" y="372"/>
                    </a:cubicBezTo>
                    <a:cubicBezTo>
                      <a:pt x="114" y="372"/>
                      <a:pt x="125" y="372"/>
                      <a:pt x="136" y="368"/>
                    </a:cubicBezTo>
                    <a:lnTo>
                      <a:pt x="678" y="187"/>
                    </a:lnTo>
                    <a:cubicBezTo>
                      <a:pt x="728" y="168"/>
                      <a:pt x="758" y="116"/>
                      <a:pt x="739" y="66"/>
                    </a:cubicBezTo>
                    <a:cubicBezTo>
                      <a:pt x="727" y="28"/>
                      <a:pt x="691" y="1"/>
                      <a:pt x="651"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8"/>
              <p:cNvSpPr/>
              <p:nvPr/>
            </p:nvSpPr>
            <p:spPr>
              <a:xfrm>
                <a:off x="7378485" y="2737443"/>
                <a:ext cx="641083" cy="473018"/>
              </a:xfrm>
              <a:custGeom>
                <a:avLst/>
                <a:gdLst/>
                <a:ahLst/>
                <a:cxnLst/>
                <a:rect l="l" t="t" r="r" b="b"/>
                <a:pathLst>
                  <a:path w="9418" h="6949" extrusionOk="0">
                    <a:moveTo>
                      <a:pt x="4302" y="1"/>
                    </a:moveTo>
                    <a:cubicBezTo>
                      <a:pt x="2998" y="1"/>
                      <a:pt x="1828" y="507"/>
                      <a:pt x="1894" y="745"/>
                    </a:cubicBezTo>
                    <a:cubicBezTo>
                      <a:pt x="1995" y="1128"/>
                      <a:pt x="0" y="6774"/>
                      <a:pt x="501" y="6940"/>
                    </a:cubicBezTo>
                    <a:cubicBezTo>
                      <a:pt x="517" y="6945"/>
                      <a:pt x="543" y="6948"/>
                      <a:pt x="577" y="6948"/>
                    </a:cubicBezTo>
                    <a:cubicBezTo>
                      <a:pt x="1555" y="6948"/>
                      <a:pt x="9418" y="4655"/>
                      <a:pt x="9418" y="4655"/>
                    </a:cubicBezTo>
                    <a:cubicBezTo>
                      <a:pt x="9418" y="4655"/>
                      <a:pt x="8308" y="2235"/>
                      <a:pt x="6606" y="756"/>
                    </a:cubicBezTo>
                    <a:cubicBezTo>
                      <a:pt x="5958" y="193"/>
                      <a:pt x="5104" y="1"/>
                      <a:pt x="4302"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8"/>
              <p:cNvSpPr/>
              <p:nvPr/>
            </p:nvSpPr>
            <p:spPr>
              <a:xfrm>
                <a:off x="7246297" y="3001751"/>
                <a:ext cx="1138947" cy="1361876"/>
              </a:xfrm>
              <a:custGeom>
                <a:avLst/>
                <a:gdLst/>
                <a:ahLst/>
                <a:cxnLst/>
                <a:rect l="l" t="t" r="r" b="b"/>
                <a:pathLst>
                  <a:path w="16732" h="20007" extrusionOk="0">
                    <a:moveTo>
                      <a:pt x="10824" y="1"/>
                    </a:moveTo>
                    <a:cubicBezTo>
                      <a:pt x="10536" y="1"/>
                      <a:pt x="7614" y="1439"/>
                      <a:pt x="6102" y="1439"/>
                    </a:cubicBezTo>
                    <a:cubicBezTo>
                      <a:pt x="6098" y="1439"/>
                      <a:pt x="6094" y="1439"/>
                      <a:pt x="6091" y="1439"/>
                    </a:cubicBezTo>
                    <a:cubicBezTo>
                      <a:pt x="4573" y="1431"/>
                      <a:pt x="2913" y="306"/>
                      <a:pt x="2913" y="306"/>
                    </a:cubicBezTo>
                    <a:cubicBezTo>
                      <a:pt x="1894" y="1198"/>
                      <a:pt x="0" y="8003"/>
                      <a:pt x="467" y="10725"/>
                    </a:cubicBezTo>
                    <a:cubicBezTo>
                      <a:pt x="933" y="13446"/>
                      <a:pt x="4302" y="19548"/>
                      <a:pt x="4908" y="19913"/>
                    </a:cubicBezTo>
                    <a:cubicBezTo>
                      <a:pt x="5016" y="19978"/>
                      <a:pt x="5135" y="20006"/>
                      <a:pt x="5260" y="20006"/>
                    </a:cubicBezTo>
                    <a:cubicBezTo>
                      <a:pt x="5839" y="20006"/>
                      <a:pt x="6538" y="19395"/>
                      <a:pt x="6798" y="19036"/>
                    </a:cubicBezTo>
                    <a:cubicBezTo>
                      <a:pt x="7114" y="18599"/>
                      <a:pt x="5352" y="13118"/>
                      <a:pt x="5236" y="12166"/>
                    </a:cubicBezTo>
                    <a:cubicBezTo>
                      <a:pt x="5151" y="11494"/>
                      <a:pt x="5741" y="8413"/>
                      <a:pt x="6095" y="6659"/>
                    </a:cubicBezTo>
                    <a:lnTo>
                      <a:pt x="6095" y="6659"/>
                    </a:lnTo>
                    <a:cubicBezTo>
                      <a:pt x="5920" y="8118"/>
                      <a:pt x="6020" y="10620"/>
                      <a:pt x="8111" y="12738"/>
                    </a:cubicBezTo>
                    <a:cubicBezTo>
                      <a:pt x="8593" y="13226"/>
                      <a:pt x="9680" y="13387"/>
                      <a:pt x="10912" y="13387"/>
                    </a:cubicBezTo>
                    <a:cubicBezTo>
                      <a:pt x="13332" y="13387"/>
                      <a:pt x="16311" y="12764"/>
                      <a:pt x="16358" y="12764"/>
                    </a:cubicBezTo>
                    <a:cubicBezTo>
                      <a:pt x="16434" y="12761"/>
                      <a:pt x="16731" y="11458"/>
                      <a:pt x="16362" y="11380"/>
                    </a:cubicBezTo>
                    <a:cubicBezTo>
                      <a:pt x="15997" y="11305"/>
                      <a:pt x="12128" y="10314"/>
                      <a:pt x="11334" y="9927"/>
                    </a:cubicBezTo>
                    <a:cubicBezTo>
                      <a:pt x="10543" y="9538"/>
                      <a:pt x="11770" y="6332"/>
                      <a:pt x="12022" y="4145"/>
                    </a:cubicBezTo>
                    <a:cubicBezTo>
                      <a:pt x="12270" y="1958"/>
                      <a:pt x="11092" y="20"/>
                      <a:pt x="10829" y="1"/>
                    </a:cubicBezTo>
                    <a:cubicBezTo>
                      <a:pt x="10827" y="1"/>
                      <a:pt x="10826" y="1"/>
                      <a:pt x="10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8"/>
              <p:cNvSpPr/>
              <p:nvPr/>
            </p:nvSpPr>
            <p:spPr>
              <a:xfrm>
                <a:off x="7411498" y="2190586"/>
                <a:ext cx="643670" cy="654970"/>
              </a:xfrm>
              <a:custGeom>
                <a:avLst/>
                <a:gdLst/>
                <a:ahLst/>
                <a:cxnLst/>
                <a:rect l="l" t="t" r="r" b="b"/>
                <a:pathLst>
                  <a:path w="9456" h="9622" extrusionOk="0">
                    <a:moveTo>
                      <a:pt x="4138" y="1"/>
                    </a:moveTo>
                    <a:lnTo>
                      <a:pt x="4138" y="1"/>
                    </a:lnTo>
                    <a:cubicBezTo>
                      <a:pt x="3501" y="276"/>
                      <a:pt x="2331" y="306"/>
                      <a:pt x="2331" y="306"/>
                    </a:cubicBezTo>
                    <a:cubicBezTo>
                      <a:pt x="2496" y="1067"/>
                      <a:pt x="0" y="3799"/>
                      <a:pt x="223" y="4781"/>
                    </a:cubicBezTo>
                    <a:cubicBezTo>
                      <a:pt x="448" y="5764"/>
                      <a:pt x="1796" y="5835"/>
                      <a:pt x="1796" y="5835"/>
                    </a:cubicBezTo>
                    <a:cubicBezTo>
                      <a:pt x="1796" y="5835"/>
                      <a:pt x="999" y="9283"/>
                      <a:pt x="1261" y="9531"/>
                    </a:cubicBezTo>
                    <a:cubicBezTo>
                      <a:pt x="1332" y="9598"/>
                      <a:pt x="1775" y="9622"/>
                      <a:pt x="2380" y="9622"/>
                    </a:cubicBezTo>
                    <a:cubicBezTo>
                      <a:pt x="3999" y="9622"/>
                      <a:pt x="6787" y="9449"/>
                      <a:pt x="6787" y="9449"/>
                    </a:cubicBezTo>
                    <a:cubicBezTo>
                      <a:pt x="6001" y="7314"/>
                      <a:pt x="7543" y="6181"/>
                      <a:pt x="7740" y="5165"/>
                    </a:cubicBezTo>
                    <a:cubicBezTo>
                      <a:pt x="7939" y="4149"/>
                      <a:pt x="9456" y="1036"/>
                      <a:pt x="9456" y="1036"/>
                    </a:cubicBezTo>
                    <a:lnTo>
                      <a:pt x="8432" y="874"/>
                    </a:lnTo>
                    <a:cubicBezTo>
                      <a:pt x="7412" y="716"/>
                      <a:pt x="7130" y="5"/>
                      <a:pt x="7130" y="5"/>
                    </a:cubicBezTo>
                    <a:cubicBezTo>
                      <a:pt x="7130" y="5"/>
                      <a:pt x="6249" y="1202"/>
                      <a:pt x="5154" y="1348"/>
                    </a:cubicBezTo>
                    <a:cubicBezTo>
                      <a:pt x="5101" y="1356"/>
                      <a:pt x="5051" y="1359"/>
                      <a:pt x="5004" y="1359"/>
                    </a:cubicBezTo>
                    <a:cubicBezTo>
                      <a:pt x="4063" y="1359"/>
                      <a:pt x="4138" y="1"/>
                      <a:pt x="4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8"/>
              <p:cNvSpPr/>
              <p:nvPr/>
            </p:nvSpPr>
            <p:spPr>
              <a:xfrm>
                <a:off x="6993901" y="1456610"/>
                <a:ext cx="699283" cy="1002603"/>
              </a:xfrm>
              <a:custGeom>
                <a:avLst/>
                <a:gdLst/>
                <a:ahLst/>
                <a:cxnLst/>
                <a:rect l="l" t="t" r="r" b="b"/>
                <a:pathLst>
                  <a:path w="10273" h="14729" extrusionOk="0">
                    <a:moveTo>
                      <a:pt x="2404" y="0"/>
                    </a:moveTo>
                    <a:cubicBezTo>
                      <a:pt x="1972" y="0"/>
                      <a:pt x="1337" y="391"/>
                      <a:pt x="1337" y="391"/>
                    </a:cubicBezTo>
                    <a:cubicBezTo>
                      <a:pt x="1024" y="557"/>
                      <a:pt x="1" y="3474"/>
                      <a:pt x="1969" y="9896"/>
                    </a:cubicBezTo>
                    <a:cubicBezTo>
                      <a:pt x="3422" y="14645"/>
                      <a:pt x="6546" y="14683"/>
                      <a:pt x="7280" y="14729"/>
                    </a:cubicBezTo>
                    <a:cubicBezTo>
                      <a:pt x="7284" y="14729"/>
                      <a:pt x="7289" y="14729"/>
                      <a:pt x="7294" y="14729"/>
                    </a:cubicBezTo>
                    <a:cubicBezTo>
                      <a:pt x="8045" y="14729"/>
                      <a:pt x="10273" y="10784"/>
                      <a:pt x="10273" y="10784"/>
                    </a:cubicBezTo>
                    <a:cubicBezTo>
                      <a:pt x="10273" y="10784"/>
                      <a:pt x="7789" y="8902"/>
                      <a:pt x="5695" y="6662"/>
                    </a:cubicBezTo>
                    <a:cubicBezTo>
                      <a:pt x="4386" y="5262"/>
                      <a:pt x="3023" y="561"/>
                      <a:pt x="2725" y="139"/>
                    </a:cubicBezTo>
                    <a:cubicBezTo>
                      <a:pt x="2655" y="39"/>
                      <a:pt x="2540" y="0"/>
                      <a:pt x="24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8"/>
              <p:cNvSpPr/>
              <p:nvPr/>
            </p:nvSpPr>
            <p:spPr>
              <a:xfrm>
                <a:off x="7838829" y="2260696"/>
                <a:ext cx="709085" cy="686282"/>
              </a:xfrm>
              <a:custGeom>
                <a:avLst/>
                <a:gdLst/>
                <a:ahLst/>
                <a:cxnLst/>
                <a:rect l="l" t="t" r="r" b="b"/>
                <a:pathLst>
                  <a:path w="10417" h="10082" extrusionOk="0">
                    <a:moveTo>
                      <a:pt x="3261" y="0"/>
                    </a:moveTo>
                    <a:cubicBezTo>
                      <a:pt x="3208" y="0"/>
                      <a:pt x="3178" y="6"/>
                      <a:pt x="3178" y="6"/>
                    </a:cubicBezTo>
                    <a:cubicBezTo>
                      <a:pt x="3178" y="6"/>
                      <a:pt x="1853" y="2803"/>
                      <a:pt x="1416" y="3876"/>
                    </a:cubicBezTo>
                    <a:cubicBezTo>
                      <a:pt x="1" y="7370"/>
                      <a:pt x="2862" y="10081"/>
                      <a:pt x="5950" y="10081"/>
                    </a:cubicBezTo>
                    <a:cubicBezTo>
                      <a:pt x="6295" y="10081"/>
                      <a:pt x="6642" y="10047"/>
                      <a:pt x="6987" y="9977"/>
                    </a:cubicBezTo>
                    <a:cubicBezTo>
                      <a:pt x="10417" y="9277"/>
                      <a:pt x="9355" y="2603"/>
                      <a:pt x="9272" y="1934"/>
                    </a:cubicBezTo>
                    <a:cubicBezTo>
                      <a:pt x="9231" y="1592"/>
                      <a:pt x="8790" y="1479"/>
                      <a:pt x="8359" y="1479"/>
                    </a:cubicBezTo>
                    <a:cubicBezTo>
                      <a:pt x="7944" y="1479"/>
                      <a:pt x="7538" y="1583"/>
                      <a:pt x="7507" y="1689"/>
                    </a:cubicBezTo>
                    <a:cubicBezTo>
                      <a:pt x="7446" y="1903"/>
                      <a:pt x="6840" y="5452"/>
                      <a:pt x="6381" y="5916"/>
                    </a:cubicBezTo>
                    <a:cubicBezTo>
                      <a:pt x="6358" y="5939"/>
                      <a:pt x="6333" y="5951"/>
                      <a:pt x="6308" y="5951"/>
                    </a:cubicBezTo>
                    <a:cubicBezTo>
                      <a:pt x="5829" y="5951"/>
                      <a:pt x="5002" y="1976"/>
                      <a:pt x="4484" y="951"/>
                    </a:cubicBezTo>
                    <a:cubicBezTo>
                      <a:pt x="4045" y="87"/>
                      <a:pt x="3473" y="0"/>
                      <a:pt x="3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8"/>
              <p:cNvSpPr/>
              <p:nvPr/>
            </p:nvSpPr>
            <p:spPr>
              <a:xfrm>
                <a:off x="7364871" y="2461700"/>
                <a:ext cx="804860" cy="732025"/>
              </a:xfrm>
              <a:custGeom>
                <a:avLst/>
                <a:gdLst/>
                <a:ahLst/>
                <a:cxnLst/>
                <a:rect l="l" t="t" r="r" b="b"/>
                <a:pathLst>
                  <a:path w="11824" h="10754" extrusionOk="0">
                    <a:moveTo>
                      <a:pt x="7506" y="1"/>
                    </a:moveTo>
                    <a:cubicBezTo>
                      <a:pt x="5734" y="1"/>
                      <a:pt x="2481" y="1852"/>
                      <a:pt x="2481" y="1852"/>
                    </a:cubicBezTo>
                    <a:cubicBezTo>
                      <a:pt x="2481" y="1852"/>
                      <a:pt x="2086" y="5266"/>
                      <a:pt x="1243" y="6451"/>
                    </a:cubicBezTo>
                    <a:cubicBezTo>
                      <a:pt x="396" y="7641"/>
                      <a:pt x="1" y="9516"/>
                      <a:pt x="404" y="9587"/>
                    </a:cubicBezTo>
                    <a:cubicBezTo>
                      <a:pt x="404" y="9587"/>
                      <a:pt x="2774" y="10753"/>
                      <a:pt x="5511" y="10753"/>
                    </a:cubicBezTo>
                    <a:cubicBezTo>
                      <a:pt x="7058" y="10753"/>
                      <a:pt x="8722" y="10381"/>
                      <a:pt x="10141" y="9215"/>
                    </a:cubicBezTo>
                    <a:cubicBezTo>
                      <a:pt x="11824" y="7829"/>
                      <a:pt x="8161" y="4419"/>
                      <a:pt x="8605" y="1265"/>
                    </a:cubicBezTo>
                    <a:cubicBezTo>
                      <a:pt x="8738" y="330"/>
                      <a:pt x="8254" y="1"/>
                      <a:pt x="7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8"/>
              <p:cNvSpPr/>
              <p:nvPr/>
            </p:nvSpPr>
            <p:spPr>
              <a:xfrm>
                <a:off x="7612230" y="2150085"/>
                <a:ext cx="399367" cy="186035"/>
              </a:xfrm>
              <a:custGeom>
                <a:avLst/>
                <a:gdLst/>
                <a:ahLst/>
                <a:cxnLst/>
                <a:rect l="l" t="t" r="r" b="b"/>
                <a:pathLst>
                  <a:path w="5867" h="2733" extrusionOk="0">
                    <a:moveTo>
                      <a:pt x="758" y="1"/>
                    </a:moveTo>
                    <a:cubicBezTo>
                      <a:pt x="126" y="1"/>
                      <a:pt x="0" y="834"/>
                      <a:pt x="379" y="1951"/>
                    </a:cubicBezTo>
                    <a:cubicBezTo>
                      <a:pt x="576" y="2537"/>
                      <a:pt x="1283" y="2733"/>
                      <a:pt x="2100" y="2733"/>
                    </a:cubicBezTo>
                    <a:cubicBezTo>
                      <a:pt x="3037" y="2733"/>
                      <a:pt x="4118" y="2475"/>
                      <a:pt x="4742" y="2252"/>
                    </a:cubicBezTo>
                    <a:cubicBezTo>
                      <a:pt x="5866" y="1848"/>
                      <a:pt x="5308" y="596"/>
                      <a:pt x="4286" y="596"/>
                    </a:cubicBezTo>
                    <a:cubicBezTo>
                      <a:pt x="4252" y="596"/>
                      <a:pt x="4216" y="597"/>
                      <a:pt x="4181" y="600"/>
                    </a:cubicBezTo>
                    <a:cubicBezTo>
                      <a:pt x="4108" y="606"/>
                      <a:pt x="4031" y="609"/>
                      <a:pt x="3950" y="609"/>
                    </a:cubicBezTo>
                    <a:cubicBezTo>
                      <a:pt x="2824" y="609"/>
                      <a:pt x="1012" y="39"/>
                      <a:pt x="1012" y="39"/>
                    </a:cubicBezTo>
                    <a:cubicBezTo>
                      <a:pt x="920" y="13"/>
                      <a:pt x="835" y="1"/>
                      <a:pt x="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8"/>
              <p:cNvSpPr/>
              <p:nvPr/>
            </p:nvSpPr>
            <p:spPr>
              <a:xfrm>
                <a:off x="7756875" y="2213388"/>
                <a:ext cx="310603" cy="892057"/>
              </a:xfrm>
              <a:custGeom>
                <a:avLst/>
                <a:gdLst/>
                <a:ahLst/>
                <a:cxnLst/>
                <a:rect l="l" t="t" r="r" b="b"/>
                <a:pathLst>
                  <a:path w="4563" h="13105" extrusionOk="0">
                    <a:moveTo>
                      <a:pt x="1614" y="1"/>
                    </a:moveTo>
                    <a:cubicBezTo>
                      <a:pt x="1053" y="1"/>
                      <a:pt x="323" y="77"/>
                      <a:pt x="80" y="449"/>
                    </a:cubicBezTo>
                    <a:cubicBezTo>
                      <a:pt x="80" y="449"/>
                      <a:pt x="1" y="10518"/>
                      <a:pt x="1077" y="12430"/>
                    </a:cubicBezTo>
                    <a:cubicBezTo>
                      <a:pt x="1354" y="12922"/>
                      <a:pt x="1719" y="13105"/>
                      <a:pt x="2109" y="13105"/>
                    </a:cubicBezTo>
                    <a:cubicBezTo>
                      <a:pt x="3234" y="13105"/>
                      <a:pt x="4563" y="11583"/>
                      <a:pt x="4563" y="11583"/>
                    </a:cubicBezTo>
                    <a:cubicBezTo>
                      <a:pt x="4563" y="11583"/>
                      <a:pt x="2342" y="7992"/>
                      <a:pt x="2248" y="4913"/>
                    </a:cubicBezTo>
                    <a:cubicBezTo>
                      <a:pt x="2153" y="1834"/>
                      <a:pt x="2320" y="39"/>
                      <a:pt x="2320" y="39"/>
                    </a:cubicBezTo>
                    <a:cubicBezTo>
                      <a:pt x="2320" y="39"/>
                      <a:pt x="2008" y="1"/>
                      <a:pt x="16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8"/>
              <p:cNvSpPr/>
              <p:nvPr/>
            </p:nvSpPr>
            <p:spPr>
              <a:xfrm>
                <a:off x="7302929" y="3174507"/>
                <a:ext cx="1047461" cy="1117914"/>
              </a:xfrm>
              <a:custGeom>
                <a:avLst/>
                <a:gdLst/>
                <a:ahLst/>
                <a:cxnLst/>
                <a:rect l="l" t="t" r="r" b="b"/>
                <a:pathLst>
                  <a:path w="15388" h="16423" extrusionOk="0">
                    <a:moveTo>
                      <a:pt x="2246" y="0"/>
                    </a:moveTo>
                    <a:cubicBezTo>
                      <a:pt x="1806" y="0"/>
                      <a:pt x="0" y="5283"/>
                      <a:pt x="165" y="7467"/>
                    </a:cubicBezTo>
                    <a:cubicBezTo>
                      <a:pt x="331" y="9700"/>
                      <a:pt x="3410" y="15523"/>
                      <a:pt x="3602" y="16072"/>
                    </a:cubicBezTo>
                    <a:cubicBezTo>
                      <a:pt x="3688" y="16321"/>
                      <a:pt x="3753" y="16422"/>
                      <a:pt x="3870" y="16422"/>
                    </a:cubicBezTo>
                    <a:cubicBezTo>
                      <a:pt x="4009" y="16422"/>
                      <a:pt x="4222" y="16279"/>
                      <a:pt x="4633" y="16072"/>
                    </a:cubicBezTo>
                    <a:cubicBezTo>
                      <a:pt x="5394" y="15692"/>
                      <a:pt x="3199" y="10464"/>
                      <a:pt x="3286" y="10084"/>
                    </a:cubicBezTo>
                    <a:cubicBezTo>
                      <a:pt x="3313" y="9957"/>
                      <a:pt x="3261" y="9919"/>
                      <a:pt x="3175" y="9919"/>
                    </a:cubicBezTo>
                    <a:cubicBezTo>
                      <a:pt x="3050" y="9919"/>
                      <a:pt x="2853" y="9998"/>
                      <a:pt x="2722" y="9998"/>
                    </a:cubicBezTo>
                    <a:cubicBezTo>
                      <a:pt x="2672" y="9998"/>
                      <a:pt x="2632" y="9986"/>
                      <a:pt x="2608" y="9955"/>
                    </a:cubicBezTo>
                    <a:cubicBezTo>
                      <a:pt x="2484" y="9790"/>
                      <a:pt x="3410" y="9832"/>
                      <a:pt x="3075" y="8800"/>
                    </a:cubicBezTo>
                    <a:cubicBezTo>
                      <a:pt x="2736" y="7773"/>
                      <a:pt x="3591" y="3463"/>
                      <a:pt x="4885" y="3128"/>
                    </a:cubicBezTo>
                    <a:cubicBezTo>
                      <a:pt x="4923" y="3118"/>
                      <a:pt x="4960" y="3113"/>
                      <a:pt x="4994" y="3113"/>
                    </a:cubicBezTo>
                    <a:cubicBezTo>
                      <a:pt x="6006" y="3113"/>
                      <a:pt x="5682" y="7197"/>
                      <a:pt x="7291" y="9083"/>
                    </a:cubicBezTo>
                    <a:cubicBezTo>
                      <a:pt x="8119" y="10056"/>
                      <a:pt x="11574" y="10249"/>
                      <a:pt x="13384" y="10249"/>
                    </a:cubicBezTo>
                    <a:cubicBezTo>
                      <a:pt x="13933" y="10249"/>
                      <a:pt x="14330" y="10231"/>
                      <a:pt x="14457" y="10212"/>
                    </a:cubicBezTo>
                    <a:cubicBezTo>
                      <a:pt x="15007" y="10125"/>
                      <a:pt x="15387" y="9451"/>
                      <a:pt x="14755" y="9327"/>
                    </a:cubicBezTo>
                    <a:cubicBezTo>
                      <a:pt x="14122" y="9199"/>
                      <a:pt x="10159" y="8356"/>
                      <a:pt x="9956" y="8270"/>
                    </a:cubicBezTo>
                    <a:cubicBezTo>
                      <a:pt x="9938" y="8262"/>
                      <a:pt x="9917" y="8259"/>
                      <a:pt x="9896" y="8259"/>
                    </a:cubicBezTo>
                    <a:cubicBezTo>
                      <a:pt x="9673" y="8259"/>
                      <a:pt x="9289" y="8608"/>
                      <a:pt x="9289" y="8608"/>
                    </a:cubicBezTo>
                    <a:cubicBezTo>
                      <a:pt x="9289" y="8608"/>
                      <a:pt x="9609" y="8100"/>
                      <a:pt x="9515" y="7848"/>
                    </a:cubicBezTo>
                    <a:cubicBezTo>
                      <a:pt x="9495" y="7794"/>
                      <a:pt x="9458" y="7773"/>
                      <a:pt x="9408" y="7773"/>
                    </a:cubicBezTo>
                    <a:cubicBezTo>
                      <a:pt x="9226" y="7773"/>
                      <a:pt x="8882" y="8067"/>
                      <a:pt x="8683" y="8100"/>
                    </a:cubicBezTo>
                    <a:cubicBezTo>
                      <a:pt x="8676" y="8101"/>
                      <a:pt x="8670" y="8102"/>
                      <a:pt x="8664" y="8102"/>
                    </a:cubicBezTo>
                    <a:cubicBezTo>
                      <a:pt x="8467" y="8102"/>
                      <a:pt x="9157" y="7338"/>
                      <a:pt x="9515" y="7132"/>
                    </a:cubicBezTo>
                    <a:cubicBezTo>
                      <a:pt x="9888" y="6922"/>
                      <a:pt x="9989" y="722"/>
                      <a:pt x="9948" y="282"/>
                    </a:cubicBezTo>
                    <a:cubicBezTo>
                      <a:pt x="9942" y="216"/>
                      <a:pt x="9880" y="188"/>
                      <a:pt x="9772" y="188"/>
                    </a:cubicBezTo>
                    <a:cubicBezTo>
                      <a:pt x="9191" y="188"/>
                      <a:pt x="7286" y="997"/>
                      <a:pt x="5660" y="997"/>
                    </a:cubicBezTo>
                    <a:cubicBezTo>
                      <a:pt x="5573" y="997"/>
                      <a:pt x="5486" y="994"/>
                      <a:pt x="5401" y="989"/>
                    </a:cubicBezTo>
                    <a:cubicBezTo>
                      <a:pt x="3429" y="877"/>
                      <a:pt x="2273" y="8"/>
                      <a:pt x="2273" y="8"/>
                    </a:cubicBezTo>
                    <a:cubicBezTo>
                      <a:pt x="2265" y="2"/>
                      <a:pt x="2256" y="0"/>
                      <a:pt x="2246" y="0"/>
                    </a:cubicBezTo>
                    <a:close/>
                  </a:path>
                </a:pathLst>
              </a:custGeom>
              <a:solidFill>
                <a:srgbClr val="CE2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8"/>
              <p:cNvSpPr/>
              <p:nvPr/>
            </p:nvSpPr>
            <p:spPr>
              <a:xfrm>
                <a:off x="7408843" y="2589259"/>
                <a:ext cx="429930" cy="540340"/>
              </a:xfrm>
              <a:custGeom>
                <a:avLst/>
                <a:gdLst/>
                <a:ahLst/>
                <a:cxnLst/>
                <a:rect l="l" t="t" r="r" b="b"/>
                <a:pathLst>
                  <a:path w="6316" h="7938" extrusionOk="0">
                    <a:moveTo>
                      <a:pt x="2235" y="1"/>
                    </a:moveTo>
                    <a:cubicBezTo>
                      <a:pt x="2136" y="689"/>
                      <a:pt x="1643" y="3964"/>
                      <a:pt x="1180" y="4577"/>
                    </a:cubicBezTo>
                    <a:cubicBezTo>
                      <a:pt x="717" y="5195"/>
                      <a:pt x="0" y="7333"/>
                      <a:pt x="264" y="7333"/>
                    </a:cubicBezTo>
                    <a:cubicBezTo>
                      <a:pt x="265" y="7333"/>
                      <a:pt x="265" y="7333"/>
                      <a:pt x="265" y="7333"/>
                    </a:cubicBezTo>
                    <a:cubicBezTo>
                      <a:pt x="269" y="7333"/>
                      <a:pt x="272" y="7333"/>
                      <a:pt x="276" y="7333"/>
                    </a:cubicBezTo>
                    <a:cubicBezTo>
                      <a:pt x="568" y="7333"/>
                      <a:pt x="2038" y="7469"/>
                      <a:pt x="3152" y="7803"/>
                    </a:cubicBezTo>
                    <a:cubicBezTo>
                      <a:pt x="3481" y="7901"/>
                      <a:pt x="3892" y="7938"/>
                      <a:pt x="4304" y="7938"/>
                    </a:cubicBezTo>
                    <a:cubicBezTo>
                      <a:pt x="5305" y="7938"/>
                      <a:pt x="6316" y="7720"/>
                      <a:pt x="6190" y="7626"/>
                    </a:cubicBezTo>
                    <a:cubicBezTo>
                      <a:pt x="6013" y="7491"/>
                      <a:pt x="5735" y="6493"/>
                      <a:pt x="5369" y="6260"/>
                    </a:cubicBezTo>
                    <a:cubicBezTo>
                      <a:pt x="5265" y="6193"/>
                      <a:pt x="5163" y="6170"/>
                      <a:pt x="5067" y="6170"/>
                    </a:cubicBezTo>
                    <a:cubicBezTo>
                      <a:pt x="4864" y="6170"/>
                      <a:pt x="4684" y="6271"/>
                      <a:pt x="4543" y="6271"/>
                    </a:cubicBezTo>
                    <a:cubicBezTo>
                      <a:pt x="4519" y="6271"/>
                      <a:pt x="4496" y="6268"/>
                      <a:pt x="4474" y="6260"/>
                    </a:cubicBezTo>
                    <a:cubicBezTo>
                      <a:pt x="4267" y="6196"/>
                      <a:pt x="5524" y="5651"/>
                      <a:pt x="5355" y="5251"/>
                    </a:cubicBezTo>
                    <a:cubicBezTo>
                      <a:pt x="5188" y="4860"/>
                      <a:pt x="5512" y="207"/>
                      <a:pt x="4806" y="207"/>
                    </a:cubicBezTo>
                    <a:cubicBezTo>
                      <a:pt x="4793" y="207"/>
                      <a:pt x="4781" y="209"/>
                      <a:pt x="4768" y="211"/>
                    </a:cubicBezTo>
                    <a:cubicBezTo>
                      <a:pt x="4630" y="242"/>
                      <a:pt x="4458" y="255"/>
                      <a:pt x="4270" y="255"/>
                    </a:cubicBezTo>
                    <a:cubicBezTo>
                      <a:pt x="3424" y="255"/>
                      <a:pt x="2235" y="1"/>
                      <a:pt x="2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8"/>
              <p:cNvSpPr/>
              <p:nvPr/>
            </p:nvSpPr>
            <p:spPr>
              <a:xfrm>
                <a:off x="7100972" y="1937918"/>
                <a:ext cx="411347" cy="493371"/>
              </a:xfrm>
              <a:custGeom>
                <a:avLst/>
                <a:gdLst/>
                <a:ahLst/>
                <a:cxnLst/>
                <a:rect l="l" t="t" r="r" b="b"/>
                <a:pathLst>
                  <a:path w="6043" h="7248" extrusionOk="0">
                    <a:moveTo>
                      <a:pt x="306" y="0"/>
                    </a:moveTo>
                    <a:cubicBezTo>
                      <a:pt x="0" y="0"/>
                      <a:pt x="303" y="2109"/>
                      <a:pt x="1277" y="4056"/>
                    </a:cubicBezTo>
                    <a:cubicBezTo>
                      <a:pt x="2413" y="6329"/>
                      <a:pt x="4251" y="7164"/>
                      <a:pt x="4788" y="7247"/>
                    </a:cubicBezTo>
                    <a:cubicBezTo>
                      <a:pt x="4788" y="7247"/>
                      <a:pt x="5786" y="5693"/>
                      <a:pt x="5914" y="5312"/>
                    </a:cubicBezTo>
                    <a:cubicBezTo>
                      <a:pt x="6042" y="4928"/>
                      <a:pt x="5000" y="5147"/>
                      <a:pt x="3961" y="4048"/>
                    </a:cubicBezTo>
                    <a:cubicBezTo>
                      <a:pt x="3707" y="3779"/>
                      <a:pt x="3488" y="3682"/>
                      <a:pt x="3304" y="3682"/>
                    </a:cubicBezTo>
                    <a:cubicBezTo>
                      <a:pt x="2823" y="3682"/>
                      <a:pt x="2574" y="4338"/>
                      <a:pt x="2532" y="4338"/>
                    </a:cubicBezTo>
                    <a:cubicBezTo>
                      <a:pt x="2524" y="4338"/>
                      <a:pt x="2523" y="4315"/>
                      <a:pt x="2530" y="4259"/>
                    </a:cubicBezTo>
                    <a:cubicBezTo>
                      <a:pt x="2583" y="3792"/>
                      <a:pt x="2530" y="3118"/>
                      <a:pt x="2530" y="3118"/>
                    </a:cubicBezTo>
                    <a:cubicBezTo>
                      <a:pt x="2530" y="3118"/>
                      <a:pt x="671" y="427"/>
                      <a:pt x="509" y="186"/>
                    </a:cubicBezTo>
                    <a:cubicBezTo>
                      <a:pt x="425" y="59"/>
                      <a:pt x="357"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8"/>
              <p:cNvSpPr/>
              <p:nvPr/>
            </p:nvSpPr>
            <p:spPr>
              <a:xfrm>
                <a:off x="7971630" y="2570268"/>
                <a:ext cx="402294" cy="346000"/>
              </a:xfrm>
              <a:custGeom>
                <a:avLst/>
                <a:gdLst/>
                <a:ahLst/>
                <a:cxnLst/>
                <a:rect l="l" t="t" r="r" b="b"/>
                <a:pathLst>
                  <a:path w="5910" h="5083" extrusionOk="0">
                    <a:moveTo>
                      <a:pt x="697" y="1"/>
                    </a:moveTo>
                    <a:cubicBezTo>
                      <a:pt x="697" y="1"/>
                      <a:pt x="165" y="513"/>
                      <a:pt x="82" y="1311"/>
                    </a:cubicBezTo>
                    <a:cubicBezTo>
                      <a:pt x="0" y="2106"/>
                      <a:pt x="768" y="4236"/>
                      <a:pt x="2021" y="4856"/>
                    </a:cubicBezTo>
                    <a:cubicBezTo>
                      <a:pt x="2350" y="5020"/>
                      <a:pt x="2775" y="5083"/>
                      <a:pt x="3222" y="5083"/>
                    </a:cubicBezTo>
                    <a:cubicBezTo>
                      <a:pt x="4477" y="5083"/>
                      <a:pt x="5909" y="4588"/>
                      <a:pt x="5886" y="4424"/>
                    </a:cubicBezTo>
                    <a:cubicBezTo>
                      <a:pt x="5860" y="4224"/>
                      <a:pt x="4154" y="3766"/>
                      <a:pt x="3686" y="3766"/>
                    </a:cubicBezTo>
                    <a:cubicBezTo>
                      <a:pt x="3633" y="3766"/>
                      <a:pt x="3596" y="3772"/>
                      <a:pt x="3579" y="3784"/>
                    </a:cubicBezTo>
                    <a:cubicBezTo>
                      <a:pt x="3414" y="3908"/>
                      <a:pt x="2981" y="4243"/>
                      <a:pt x="2981" y="4243"/>
                    </a:cubicBezTo>
                    <a:cubicBezTo>
                      <a:pt x="2981" y="4243"/>
                      <a:pt x="3098" y="3359"/>
                      <a:pt x="2981" y="3276"/>
                    </a:cubicBezTo>
                    <a:cubicBezTo>
                      <a:pt x="2865" y="3190"/>
                      <a:pt x="1062" y="987"/>
                      <a:pt x="6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8"/>
              <p:cNvSpPr/>
              <p:nvPr/>
            </p:nvSpPr>
            <p:spPr>
              <a:xfrm>
                <a:off x="7765860" y="2317260"/>
                <a:ext cx="127563" cy="188282"/>
              </a:xfrm>
              <a:custGeom>
                <a:avLst/>
                <a:gdLst/>
                <a:ahLst/>
                <a:cxnLst/>
                <a:rect l="l" t="t" r="r" b="b"/>
                <a:pathLst>
                  <a:path w="1874" h="2766" extrusionOk="0">
                    <a:moveTo>
                      <a:pt x="1801" y="1"/>
                    </a:moveTo>
                    <a:cubicBezTo>
                      <a:pt x="1797" y="1"/>
                      <a:pt x="1793" y="3"/>
                      <a:pt x="1788" y="7"/>
                    </a:cubicBezTo>
                    <a:cubicBezTo>
                      <a:pt x="1683" y="97"/>
                      <a:pt x="65" y="278"/>
                      <a:pt x="65" y="278"/>
                    </a:cubicBezTo>
                    <a:cubicBezTo>
                      <a:pt x="65" y="278"/>
                      <a:pt x="1" y="2766"/>
                      <a:pt x="320" y="2766"/>
                    </a:cubicBezTo>
                    <a:cubicBezTo>
                      <a:pt x="329" y="2766"/>
                      <a:pt x="340" y="2763"/>
                      <a:pt x="350" y="2758"/>
                    </a:cubicBezTo>
                    <a:cubicBezTo>
                      <a:pt x="704" y="2597"/>
                      <a:pt x="1453" y="1889"/>
                      <a:pt x="1397" y="1674"/>
                    </a:cubicBezTo>
                    <a:cubicBezTo>
                      <a:pt x="1378" y="1603"/>
                      <a:pt x="1346" y="1579"/>
                      <a:pt x="1304" y="1579"/>
                    </a:cubicBezTo>
                    <a:cubicBezTo>
                      <a:pt x="1222" y="1579"/>
                      <a:pt x="1100" y="1668"/>
                      <a:pt x="956" y="1671"/>
                    </a:cubicBezTo>
                    <a:cubicBezTo>
                      <a:pt x="954" y="1671"/>
                      <a:pt x="952" y="1671"/>
                      <a:pt x="950" y="1671"/>
                    </a:cubicBezTo>
                    <a:cubicBezTo>
                      <a:pt x="755" y="1671"/>
                      <a:pt x="1592" y="1304"/>
                      <a:pt x="1608" y="1103"/>
                    </a:cubicBezTo>
                    <a:cubicBezTo>
                      <a:pt x="1626" y="912"/>
                      <a:pt x="1874" y="1"/>
                      <a:pt x="1801" y="1"/>
                    </a:cubicBezTo>
                    <a:close/>
                  </a:path>
                </a:pathLst>
              </a:custGeom>
              <a:solidFill>
                <a:srgbClr val="CE2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4" name="Google Shape;1304;p48"/>
              <p:cNvGrpSpPr/>
              <p:nvPr/>
            </p:nvGrpSpPr>
            <p:grpSpPr>
              <a:xfrm>
                <a:off x="8258059" y="1779223"/>
                <a:ext cx="481168" cy="442076"/>
                <a:chOff x="3959725" y="1826250"/>
                <a:chExt cx="1060075" cy="973950"/>
              </a:xfrm>
            </p:grpSpPr>
            <p:sp>
              <p:nvSpPr>
                <p:cNvPr id="1305" name="Google Shape;1305;p48"/>
                <p:cNvSpPr/>
                <p:nvPr/>
              </p:nvSpPr>
              <p:spPr>
                <a:xfrm flipH="1">
                  <a:off x="3960650" y="1826250"/>
                  <a:ext cx="1059150" cy="969575"/>
                </a:xfrm>
                <a:custGeom>
                  <a:avLst/>
                  <a:gdLst/>
                  <a:ahLst/>
                  <a:cxnLst/>
                  <a:rect l="l" t="t" r="r" b="b"/>
                  <a:pathLst>
                    <a:path w="42366" h="38783" extrusionOk="0">
                      <a:moveTo>
                        <a:pt x="1651" y="0"/>
                      </a:moveTo>
                      <a:lnTo>
                        <a:pt x="1" y="37552"/>
                      </a:lnTo>
                      <a:lnTo>
                        <a:pt x="40702" y="38783"/>
                      </a:lnTo>
                      <a:lnTo>
                        <a:pt x="42366" y="1755"/>
                      </a:lnTo>
                      <a:lnTo>
                        <a:pt x="16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8"/>
                <p:cNvSpPr/>
                <p:nvPr/>
              </p:nvSpPr>
              <p:spPr>
                <a:xfrm flipH="1">
                  <a:off x="3959725" y="2062700"/>
                  <a:ext cx="1041975" cy="73150"/>
                </a:xfrm>
                <a:custGeom>
                  <a:avLst/>
                  <a:gdLst/>
                  <a:ahLst/>
                  <a:cxnLst/>
                  <a:rect l="l" t="t" r="r" b="b"/>
                  <a:pathLst>
                    <a:path w="41679" h="2926" extrusionOk="0">
                      <a:moveTo>
                        <a:pt x="495" y="1"/>
                      </a:moveTo>
                      <a:cubicBezTo>
                        <a:pt x="239" y="1"/>
                        <a:pt x="26" y="200"/>
                        <a:pt x="11" y="457"/>
                      </a:cubicBezTo>
                      <a:cubicBezTo>
                        <a:pt x="0" y="711"/>
                        <a:pt x="185" y="924"/>
                        <a:pt x="431" y="957"/>
                      </a:cubicBezTo>
                      <a:cubicBezTo>
                        <a:pt x="442" y="957"/>
                        <a:pt x="456" y="961"/>
                        <a:pt x="467" y="961"/>
                      </a:cubicBezTo>
                      <a:lnTo>
                        <a:pt x="41161" y="2925"/>
                      </a:lnTo>
                      <a:cubicBezTo>
                        <a:pt x="41168" y="2926"/>
                        <a:pt x="41175" y="2926"/>
                        <a:pt x="41182" y="2926"/>
                      </a:cubicBezTo>
                      <a:cubicBezTo>
                        <a:pt x="41440" y="2926"/>
                        <a:pt x="41653" y="2727"/>
                        <a:pt x="41663" y="2470"/>
                      </a:cubicBezTo>
                      <a:cubicBezTo>
                        <a:pt x="41678" y="2205"/>
                        <a:pt x="41464" y="1985"/>
                        <a:pt x="41211" y="1967"/>
                      </a:cubicBezTo>
                      <a:lnTo>
                        <a:pt x="514" y="1"/>
                      </a:lnTo>
                      <a:cubicBezTo>
                        <a:pt x="508" y="1"/>
                        <a:pt x="501" y="1"/>
                        <a:pt x="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8"/>
                <p:cNvSpPr/>
                <p:nvPr/>
              </p:nvSpPr>
              <p:spPr>
                <a:xfrm flipH="1">
                  <a:off x="4238575" y="1870250"/>
                  <a:ext cx="487650" cy="425475"/>
                </a:xfrm>
                <a:custGeom>
                  <a:avLst/>
                  <a:gdLst/>
                  <a:ahLst/>
                  <a:cxnLst/>
                  <a:rect l="l" t="t" r="r" b="b"/>
                  <a:pathLst>
                    <a:path w="19506" h="17019" extrusionOk="0">
                      <a:moveTo>
                        <a:pt x="7213" y="958"/>
                      </a:moveTo>
                      <a:cubicBezTo>
                        <a:pt x="7236" y="958"/>
                        <a:pt x="7259" y="959"/>
                        <a:pt x="7281" y="961"/>
                      </a:cubicBezTo>
                      <a:cubicBezTo>
                        <a:pt x="8490" y="1117"/>
                        <a:pt x="9413" y="4968"/>
                        <a:pt x="9685" y="7652"/>
                      </a:cubicBezTo>
                      <a:cubicBezTo>
                        <a:pt x="9703" y="7841"/>
                        <a:pt x="9830" y="8000"/>
                        <a:pt x="10010" y="8058"/>
                      </a:cubicBezTo>
                      <a:cubicBezTo>
                        <a:pt x="10062" y="8075"/>
                        <a:pt x="10114" y="8083"/>
                        <a:pt x="10165" y="8083"/>
                      </a:cubicBezTo>
                      <a:cubicBezTo>
                        <a:pt x="10300" y="8083"/>
                        <a:pt x="10428" y="8025"/>
                        <a:pt x="10517" y="7921"/>
                      </a:cubicBezTo>
                      <a:cubicBezTo>
                        <a:pt x="12636" y="5542"/>
                        <a:pt x="15381" y="3032"/>
                        <a:pt x="16220" y="3032"/>
                      </a:cubicBezTo>
                      <a:cubicBezTo>
                        <a:pt x="16236" y="3032"/>
                        <a:pt x="16252" y="3033"/>
                        <a:pt x="16267" y="3035"/>
                      </a:cubicBezTo>
                      <a:cubicBezTo>
                        <a:pt x="16271" y="3042"/>
                        <a:pt x="16289" y="3079"/>
                        <a:pt x="16304" y="3158"/>
                      </a:cubicBezTo>
                      <a:cubicBezTo>
                        <a:pt x="16556" y="4707"/>
                        <a:pt x="12822" y="7392"/>
                        <a:pt x="10412" y="8720"/>
                      </a:cubicBezTo>
                      <a:cubicBezTo>
                        <a:pt x="10296" y="8781"/>
                        <a:pt x="10216" y="8886"/>
                        <a:pt x="10181" y="9010"/>
                      </a:cubicBezTo>
                      <a:cubicBezTo>
                        <a:pt x="10177" y="9006"/>
                        <a:pt x="10173" y="9002"/>
                        <a:pt x="10169" y="9002"/>
                      </a:cubicBezTo>
                      <a:cubicBezTo>
                        <a:pt x="8602" y="6578"/>
                        <a:pt x="6348" y="2391"/>
                        <a:pt x="6819" y="1178"/>
                      </a:cubicBezTo>
                      <a:cubicBezTo>
                        <a:pt x="6862" y="1066"/>
                        <a:pt x="6927" y="1008"/>
                        <a:pt x="7046" y="979"/>
                      </a:cubicBezTo>
                      <a:cubicBezTo>
                        <a:pt x="7104" y="964"/>
                        <a:pt x="7159" y="958"/>
                        <a:pt x="7213" y="958"/>
                      </a:cubicBezTo>
                      <a:close/>
                      <a:moveTo>
                        <a:pt x="2367" y="4641"/>
                      </a:moveTo>
                      <a:cubicBezTo>
                        <a:pt x="2420" y="4641"/>
                        <a:pt x="2479" y="4644"/>
                        <a:pt x="2545" y="4652"/>
                      </a:cubicBezTo>
                      <a:cubicBezTo>
                        <a:pt x="4108" y="4855"/>
                        <a:pt x="6981" y="7294"/>
                        <a:pt x="8649" y="8868"/>
                      </a:cubicBezTo>
                      <a:cubicBezTo>
                        <a:pt x="8505" y="8930"/>
                        <a:pt x="8342" y="8995"/>
                        <a:pt x="8172" y="9067"/>
                      </a:cubicBezTo>
                      <a:cubicBezTo>
                        <a:pt x="8175" y="8861"/>
                        <a:pt x="8045" y="8673"/>
                        <a:pt x="7846" y="8604"/>
                      </a:cubicBezTo>
                      <a:cubicBezTo>
                        <a:pt x="5519" y="7829"/>
                        <a:pt x="2107" y="6263"/>
                        <a:pt x="1803" y="5199"/>
                      </a:cubicBezTo>
                      <a:cubicBezTo>
                        <a:pt x="1778" y="5098"/>
                        <a:pt x="1766" y="4982"/>
                        <a:pt x="1900" y="4823"/>
                      </a:cubicBezTo>
                      <a:cubicBezTo>
                        <a:pt x="1970" y="4740"/>
                        <a:pt x="2089" y="4641"/>
                        <a:pt x="2367" y="4641"/>
                      </a:cubicBezTo>
                      <a:close/>
                      <a:moveTo>
                        <a:pt x="6718" y="9513"/>
                      </a:moveTo>
                      <a:cubicBezTo>
                        <a:pt x="6832" y="9513"/>
                        <a:pt x="6944" y="9514"/>
                        <a:pt x="7054" y="9516"/>
                      </a:cubicBezTo>
                      <a:cubicBezTo>
                        <a:pt x="5105" y="10279"/>
                        <a:pt x="2533" y="11172"/>
                        <a:pt x="1356" y="11172"/>
                      </a:cubicBezTo>
                      <a:cubicBezTo>
                        <a:pt x="1276" y="11172"/>
                        <a:pt x="1203" y="11168"/>
                        <a:pt x="1137" y="11159"/>
                      </a:cubicBezTo>
                      <a:cubicBezTo>
                        <a:pt x="1021" y="11145"/>
                        <a:pt x="985" y="11119"/>
                        <a:pt x="981" y="11119"/>
                      </a:cubicBezTo>
                      <a:cubicBezTo>
                        <a:pt x="1422" y="9909"/>
                        <a:pt x="4417" y="9513"/>
                        <a:pt x="6718" y="9513"/>
                      </a:cubicBezTo>
                      <a:close/>
                      <a:moveTo>
                        <a:pt x="11168" y="9610"/>
                      </a:moveTo>
                      <a:cubicBezTo>
                        <a:pt x="11946" y="9610"/>
                        <a:pt x="13491" y="9636"/>
                        <a:pt x="14971" y="9827"/>
                      </a:cubicBezTo>
                      <a:cubicBezTo>
                        <a:pt x="17690" y="10174"/>
                        <a:pt x="18258" y="10815"/>
                        <a:pt x="18377" y="11076"/>
                      </a:cubicBezTo>
                      <a:cubicBezTo>
                        <a:pt x="18413" y="11152"/>
                        <a:pt x="18518" y="11383"/>
                        <a:pt x="18199" y="11868"/>
                      </a:cubicBezTo>
                      <a:cubicBezTo>
                        <a:pt x="18073" y="12064"/>
                        <a:pt x="17808" y="12163"/>
                        <a:pt x="17412" y="12163"/>
                      </a:cubicBezTo>
                      <a:cubicBezTo>
                        <a:pt x="17287" y="12163"/>
                        <a:pt x="17149" y="12153"/>
                        <a:pt x="16998" y="12133"/>
                      </a:cubicBezTo>
                      <a:cubicBezTo>
                        <a:pt x="15272" y="11912"/>
                        <a:pt x="12638" y="10478"/>
                        <a:pt x="11168" y="9610"/>
                      </a:cubicBezTo>
                      <a:close/>
                      <a:moveTo>
                        <a:pt x="10398" y="10642"/>
                      </a:moveTo>
                      <a:lnTo>
                        <a:pt x="10398" y="10642"/>
                      </a:lnTo>
                      <a:cubicBezTo>
                        <a:pt x="12182" y="12589"/>
                        <a:pt x="13695" y="14706"/>
                        <a:pt x="13463" y="15292"/>
                      </a:cubicBezTo>
                      <a:cubicBezTo>
                        <a:pt x="13437" y="15353"/>
                        <a:pt x="13285" y="15397"/>
                        <a:pt x="13075" y="15400"/>
                      </a:cubicBezTo>
                      <a:cubicBezTo>
                        <a:pt x="13059" y="15401"/>
                        <a:pt x="13043" y="15401"/>
                        <a:pt x="13028" y="15401"/>
                      </a:cubicBezTo>
                      <a:cubicBezTo>
                        <a:pt x="11258" y="15401"/>
                        <a:pt x="10623" y="12615"/>
                        <a:pt x="10398" y="10642"/>
                      </a:cubicBezTo>
                      <a:close/>
                      <a:moveTo>
                        <a:pt x="9217" y="9748"/>
                      </a:moveTo>
                      <a:lnTo>
                        <a:pt x="9217" y="9748"/>
                      </a:lnTo>
                      <a:cubicBezTo>
                        <a:pt x="8455" y="12415"/>
                        <a:pt x="6888" y="16063"/>
                        <a:pt x="5389" y="16063"/>
                      </a:cubicBezTo>
                      <a:cubicBezTo>
                        <a:pt x="5350" y="16063"/>
                        <a:pt x="5312" y="16060"/>
                        <a:pt x="5273" y="16055"/>
                      </a:cubicBezTo>
                      <a:cubicBezTo>
                        <a:pt x="5067" y="16030"/>
                        <a:pt x="4846" y="15925"/>
                        <a:pt x="4626" y="15748"/>
                      </a:cubicBezTo>
                      <a:cubicBezTo>
                        <a:pt x="4604" y="15730"/>
                        <a:pt x="4564" y="15701"/>
                        <a:pt x="4560" y="15585"/>
                      </a:cubicBezTo>
                      <a:cubicBezTo>
                        <a:pt x="4524" y="14445"/>
                        <a:pt x="7307" y="11492"/>
                        <a:pt x="9217" y="9748"/>
                      </a:cubicBezTo>
                      <a:close/>
                      <a:moveTo>
                        <a:pt x="7203" y="0"/>
                      </a:moveTo>
                      <a:cubicBezTo>
                        <a:pt x="7072" y="0"/>
                        <a:pt x="6940" y="17"/>
                        <a:pt x="6807" y="53"/>
                      </a:cubicBezTo>
                      <a:cubicBezTo>
                        <a:pt x="6388" y="158"/>
                        <a:pt x="6084" y="430"/>
                        <a:pt x="5925" y="831"/>
                      </a:cubicBezTo>
                      <a:cubicBezTo>
                        <a:pt x="5439" y="2076"/>
                        <a:pt x="6587" y="4667"/>
                        <a:pt x="7712" y="6740"/>
                      </a:cubicBezTo>
                      <a:cubicBezTo>
                        <a:pt x="6117" y="5384"/>
                        <a:pt x="4076" y="3886"/>
                        <a:pt x="2664" y="3704"/>
                      </a:cubicBezTo>
                      <a:cubicBezTo>
                        <a:pt x="2559" y="3690"/>
                        <a:pt x="2459" y="3684"/>
                        <a:pt x="2364" y="3684"/>
                      </a:cubicBezTo>
                      <a:cubicBezTo>
                        <a:pt x="1745" y="3684"/>
                        <a:pt x="1374" y="3959"/>
                        <a:pt x="1166" y="4208"/>
                      </a:cubicBezTo>
                      <a:cubicBezTo>
                        <a:pt x="854" y="4584"/>
                        <a:pt x="757" y="5015"/>
                        <a:pt x="884" y="5459"/>
                      </a:cubicBezTo>
                      <a:cubicBezTo>
                        <a:pt x="1231" y="6679"/>
                        <a:pt x="3377" y="7837"/>
                        <a:pt x="5175" y="8611"/>
                      </a:cubicBezTo>
                      <a:cubicBezTo>
                        <a:pt x="3164" y="8756"/>
                        <a:pt x="637" y="9256"/>
                        <a:pt x="131" y="10819"/>
                      </a:cubicBezTo>
                      <a:cubicBezTo>
                        <a:pt x="1" y="11221"/>
                        <a:pt x="98" y="11499"/>
                        <a:pt x="200" y="11662"/>
                      </a:cubicBezTo>
                      <a:cubicBezTo>
                        <a:pt x="355" y="11908"/>
                        <a:pt x="630" y="12060"/>
                        <a:pt x="1018" y="12107"/>
                      </a:cubicBezTo>
                      <a:cubicBezTo>
                        <a:pt x="1112" y="12119"/>
                        <a:pt x="1216" y="12125"/>
                        <a:pt x="1328" y="12125"/>
                      </a:cubicBezTo>
                      <a:cubicBezTo>
                        <a:pt x="2659" y="12125"/>
                        <a:pt x="5125" y="11287"/>
                        <a:pt x="6977" y="10577"/>
                      </a:cubicBezTo>
                      <a:lnTo>
                        <a:pt x="6977" y="10577"/>
                      </a:lnTo>
                      <a:cubicBezTo>
                        <a:pt x="5436" y="12143"/>
                        <a:pt x="3565" y="14322"/>
                        <a:pt x="3602" y="15614"/>
                      </a:cubicBezTo>
                      <a:cubicBezTo>
                        <a:pt x="3612" y="15980"/>
                        <a:pt x="3760" y="16287"/>
                        <a:pt x="4032" y="16501"/>
                      </a:cubicBezTo>
                      <a:cubicBezTo>
                        <a:pt x="4390" y="16787"/>
                        <a:pt x="4766" y="16957"/>
                        <a:pt x="5154" y="17004"/>
                      </a:cubicBezTo>
                      <a:cubicBezTo>
                        <a:pt x="5233" y="17014"/>
                        <a:pt x="5311" y="17019"/>
                        <a:pt x="5389" y="17019"/>
                      </a:cubicBezTo>
                      <a:cubicBezTo>
                        <a:pt x="7314" y="17019"/>
                        <a:pt x="8777" y="13949"/>
                        <a:pt x="9586" y="11706"/>
                      </a:cubicBezTo>
                      <a:cubicBezTo>
                        <a:pt x="9927" y="13638"/>
                        <a:pt x="10745" y="16088"/>
                        <a:pt x="12699" y="16341"/>
                      </a:cubicBezTo>
                      <a:cubicBezTo>
                        <a:pt x="12807" y="16353"/>
                        <a:pt x="12918" y="16360"/>
                        <a:pt x="13031" y="16360"/>
                      </a:cubicBezTo>
                      <a:cubicBezTo>
                        <a:pt x="13054" y="16360"/>
                        <a:pt x="13077" y="16360"/>
                        <a:pt x="13100" y="16359"/>
                      </a:cubicBezTo>
                      <a:cubicBezTo>
                        <a:pt x="13907" y="16337"/>
                        <a:pt x="14226" y="15958"/>
                        <a:pt x="14349" y="15646"/>
                      </a:cubicBezTo>
                      <a:cubicBezTo>
                        <a:pt x="14740" y="14673"/>
                        <a:pt x="13538" y="12863"/>
                        <a:pt x="12275" y="11333"/>
                      </a:cubicBezTo>
                      <a:lnTo>
                        <a:pt x="12275" y="11333"/>
                      </a:lnTo>
                      <a:cubicBezTo>
                        <a:pt x="13741" y="12107"/>
                        <a:pt x="15522" y="12910"/>
                        <a:pt x="16878" y="13084"/>
                      </a:cubicBezTo>
                      <a:cubicBezTo>
                        <a:pt x="17063" y="13108"/>
                        <a:pt x="17237" y="13119"/>
                        <a:pt x="17401" y="13119"/>
                      </a:cubicBezTo>
                      <a:cubicBezTo>
                        <a:pt x="18146" y="13119"/>
                        <a:pt x="18682" y="12877"/>
                        <a:pt x="18999" y="12394"/>
                      </a:cubicBezTo>
                      <a:cubicBezTo>
                        <a:pt x="19506" y="11629"/>
                        <a:pt x="19415" y="11036"/>
                        <a:pt x="19249" y="10674"/>
                      </a:cubicBezTo>
                      <a:cubicBezTo>
                        <a:pt x="18833" y="9770"/>
                        <a:pt x="17476" y="9183"/>
                        <a:pt x="15095" y="8876"/>
                      </a:cubicBezTo>
                      <a:cubicBezTo>
                        <a:pt x="14124" y="8753"/>
                        <a:pt x="13147" y="8695"/>
                        <a:pt x="12355" y="8669"/>
                      </a:cubicBezTo>
                      <a:cubicBezTo>
                        <a:pt x="14363" y="7388"/>
                        <a:pt x="17573" y="4996"/>
                        <a:pt x="17248" y="3002"/>
                      </a:cubicBezTo>
                      <a:cubicBezTo>
                        <a:pt x="17125" y="2257"/>
                        <a:pt x="16608" y="2112"/>
                        <a:pt x="16390" y="2083"/>
                      </a:cubicBezTo>
                      <a:cubicBezTo>
                        <a:pt x="16350" y="2078"/>
                        <a:pt x="16309" y="2076"/>
                        <a:pt x="16266" y="2076"/>
                      </a:cubicBezTo>
                      <a:cubicBezTo>
                        <a:pt x="14841" y="2076"/>
                        <a:pt x="12024" y="4879"/>
                        <a:pt x="10506" y="6509"/>
                      </a:cubicBezTo>
                      <a:cubicBezTo>
                        <a:pt x="10202" y="4381"/>
                        <a:pt x="9362" y="263"/>
                        <a:pt x="7401" y="13"/>
                      </a:cubicBezTo>
                      <a:cubicBezTo>
                        <a:pt x="7336" y="4"/>
                        <a:pt x="7270" y="0"/>
                        <a:pt x="72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8"/>
                <p:cNvSpPr/>
                <p:nvPr/>
              </p:nvSpPr>
              <p:spPr>
                <a:xfrm flipH="1">
                  <a:off x="4454875" y="1836350"/>
                  <a:ext cx="74050" cy="963850"/>
                </a:xfrm>
                <a:custGeom>
                  <a:avLst/>
                  <a:gdLst/>
                  <a:ahLst/>
                  <a:cxnLst/>
                  <a:rect l="l" t="t" r="r" b="b"/>
                  <a:pathLst>
                    <a:path w="2962" h="38554" extrusionOk="0">
                      <a:moveTo>
                        <a:pt x="2469" y="0"/>
                      </a:moveTo>
                      <a:cubicBezTo>
                        <a:pt x="2219" y="0"/>
                        <a:pt x="2006" y="198"/>
                        <a:pt x="1992" y="453"/>
                      </a:cubicBezTo>
                      <a:lnTo>
                        <a:pt x="12" y="38050"/>
                      </a:lnTo>
                      <a:cubicBezTo>
                        <a:pt x="1" y="38303"/>
                        <a:pt x="186" y="38520"/>
                        <a:pt x="432" y="38553"/>
                      </a:cubicBezTo>
                      <a:lnTo>
                        <a:pt x="468" y="38553"/>
                      </a:lnTo>
                      <a:cubicBezTo>
                        <a:pt x="477" y="38553"/>
                        <a:pt x="486" y="38553"/>
                        <a:pt x="495" y="38553"/>
                      </a:cubicBezTo>
                      <a:cubicBezTo>
                        <a:pt x="747" y="38553"/>
                        <a:pt x="957" y="38355"/>
                        <a:pt x="971" y="38100"/>
                      </a:cubicBezTo>
                      <a:lnTo>
                        <a:pt x="2950" y="505"/>
                      </a:lnTo>
                      <a:cubicBezTo>
                        <a:pt x="2962" y="240"/>
                        <a:pt x="2784" y="12"/>
                        <a:pt x="2494" y="1"/>
                      </a:cubicBezTo>
                      <a:cubicBezTo>
                        <a:pt x="2486" y="0"/>
                        <a:pt x="2477" y="0"/>
                        <a:pt x="2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 name="Rectangle 1">
            <a:extLst>
              <a:ext uri="{FF2B5EF4-FFF2-40B4-BE49-F238E27FC236}">
                <a16:creationId xmlns:a16="http://schemas.microsoft.com/office/drawing/2014/main" id="{44198519-B377-3F36-DB72-7BCC96F8C013}"/>
              </a:ext>
            </a:extLst>
          </p:cNvPr>
          <p:cNvSpPr/>
          <p:nvPr/>
        </p:nvSpPr>
        <p:spPr>
          <a:xfrm>
            <a:off x="582627" y="3129599"/>
            <a:ext cx="2846100" cy="9118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03"/>
        <p:cNvGrpSpPr/>
        <p:nvPr/>
      </p:nvGrpSpPr>
      <p:grpSpPr>
        <a:xfrm>
          <a:off x="0" y="0"/>
          <a:ext cx="0" cy="0"/>
          <a:chOff x="0" y="0"/>
          <a:chExt cx="0" cy="0"/>
        </a:xfrm>
      </p:grpSpPr>
      <p:sp>
        <p:nvSpPr>
          <p:cNvPr id="20" name="TextBox 19">
            <a:extLst>
              <a:ext uri="{FF2B5EF4-FFF2-40B4-BE49-F238E27FC236}">
                <a16:creationId xmlns:a16="http://schemas.microsoft.com/office/drawing/2014/main" id="{3E37B36E-66BF-410C-56F8-7A6981BDEFC5}"/>
              </a:ext>
            </a:extLst>
          </p:cNvPr>
          <p:cNvSpPr txBox="1"/>
          <p:nvPr/>
        </p:nvSpPr>
        <p:spPr>
          <a:xfrm>
            <a:off x="3612440" y="61992"/>
            <a:ext cx="1919115" cy="584775"/>
          </a:xfrm>
          <a:prstGeom prst="rect">
            <a:avLst/>
          </a:prstGeom>
          <a:noFill/>
        </p:spPr>
        <p:txBody>
          <a:bodyPr wrap="none" rtlCol="0">
            <a:spAutoFit/>
          </a:bodyPr>
          <a:lstStyle/>
          <a:p>
            <a:r>
              <a:rPr lang="en-US" sz="3200" dirty="0">
                <a:latin typeface="Patrick hand "/>
              </a:rPr>
              <a:t>Where is it?</a:t>
            </a:r>
          </a:p>
        </p:txBody>
      </p:sp>
      <p:pic>
        <p:nvPicPr>
          <p:cNvPr id="22" name="HD 5 seconds timer green screen #shorts">
            <a:hlinkClick r:id="" action="ppaction://media"/>
            <a:extLst>
              <a:ext uri="{FF2B5EF4-FFF2-40B4-BE49-F238E27FC236}">
                <a16:creationId xmlns:a16="http://schemas.microsoft.com/office/drawing/2014/main" id="{2DEC4F87-D7EB-92B4-7373-569224BE39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0049" b="25585"/>
          <a:stretch/>
        </p:blipFill>
        <p:spPr>
          <a:xfrm>
            <a:off x="7835019" y="164131"/>
            <a:ext cx="999016" cy="965271"/>
          </a:xfrm>
          <a:prstGeom prst="rect">
            <a:avLst/>
          </a:prstGeom>
        </p:spPr>
      </p:pic>
      <p:sp>
        <p:nvSpPr>
          <p:cNvPr id="23" name="Oval 22">
            <a:extLst>
              <a:ext uri="{FF2B5EF4-FFF2-40B4-BE49-F238E27FC236}">
                <a16:creationId xmlns:a16="http://schemas.microsoft.com/office/drawing/2014/main" id="{CD122876-4BB4-F415-675E-31609B9BDDED}"/>
              </a:ext>
            </a:extLst>
          </p:cNvPr>
          <p:cNvSpPr/>
          <p:nvPr/>
        </p:nvSpPr>
        <p:spPr>
          <a:xfrm>
            <a:off x="426203" y="284638"/>
            <a:ext cx="584775" cy="584775"/>
          </a:xfrm>
          <a:prstGeom prst="ellipse">
            <a:avLst/>
          </a:prstGeom>
          <a:solidFill>
            <a:schemeClr val="accent2">
              <a:lumMod val="9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Patrick hand "/>
              </a:rPr>
              <a:t>3</a:t>
            </a:r>
          </a:p>
        </p:txBody>
      </p:sp>
      <p:pic>
        <p:nvPicPr>
          <p:cNvPr id="3074" name="Picture 2" descr="open market | a sea of people at an open market. | DOLCEVITALUX | Flickr">
            <a:extLst>
              <a:ext uri="{FF2B5EF4-FFF2-40B4-BE49-F238E27FC236}">
                <a16:creationId xmlns:a16="http://schemas.microsoft.com/office/drawing/2014/main" id="{1BE16A59-23AF-3E6C-3715-D3DE6E212A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7371" y="577025"/>
            <a:ext cx="5769244" cy="429787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B9511E23-E294-2E2B-D69B-712793AF0121}"/>
              </a:ext>
            </a:extLst>
          </p:cNvPr>
          <p:cNvSpPr/>
          <p:nvPr/>
        </p:nvSpPr>
        <p:spPr>
          <a:xfrm>
            <a:off x="2638580" y="4463513"/>
            <a:ext cx="3866827" cy="503695"/>
          </a:xfrm>
          <a:prstGeom prst="roundRect">
            <a:avLst/>
          </a:prstGeom>
          <a:solidFill>
            <a:schemeClr val="accent2">
              <a:lumMod val="9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Patrick hand "/>
              </a:rPr>
              <a:t>Open-air market</a:t>
            </a:r>
          </a:p>
        </p:txBody>
      </p:sp>
    </p:spTree>
    <p:extLst>
      <p:ext uri="{BB962C8B-B14F-4D97-AF65-F5344CB8AC3E}">
        <p14:creationId xmlns:p14="http://schemas.microsoft.com/office/powerpoint/2010/main" val="390920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2"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26" presetClass="emph" presetSubtype="0" fill="hold" grpId="1" nodeType="withEffect">
                                  <p:stCondLst>
                                    <p:cond delay="0"/>
                                  </p:stCondLst>
                                  <p:childTnLst>
                                    <p:animEffect transition="out" filter="fade">
                                      <p:cBhvr>
                                        <p:cTn id="13" dur="500" tmFilter="0, 0; .2, .5; .8, .5; 1, 0"/>
                                        <p:tgtEl>
                                          <p:spTgt spid="21"/>
                                        </p:tgtEl>
                                      </p:cBhvr>
                                    </p:animEffect>
                                    <p:animScale>
                                      <p:cBhvr>
                                        <p:cTn id="14"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2"/>
                                        </p:tgtEl>
                                      </p:cBhvr>
                                    </p:cmd>
                                  </p:childTnLst>
                                </p:cTn>
                              </p:par>
                            </p:childTnLst>
                          </p:cTn>
                        </p:par>
                      </p:childTnLst>
                    </p:cTn>
                  </p:par>
                </p:childTnLst>
              </p:cTn>
              <p:nextCondLst>
                <p:cond evt="onClick" delay="0">
                  <p:tgtEl>
                    <p:spTgt spid="22"/>
                  </p:tgtEl>
                </p:cond>
              </p:nextCondLst>
            </p:seq>
            <p:video>
              <p:cMediaNode vol="80000">
                <p:cTn id="20" fill="hold" display="0">
                  <p:stCondLst>
                    <p:cond delay="indefinite"/>
                  </p:stCondLst>
                </p:cTn>
                <p:tgtEl>
                  <p:spTgt spid="22"/>
                </p:tgtEl>
              </p:cMediaNode>
            </p:video>
          </p:childTnLst>
        </p:cTn>
      </p:par>
    </p:tnLst>
    <p:bldLst>
      <p:bldP spid="21" grpId="0" animBg="1"/>
      <p:bldP spid="2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03"/>
        <p:cNvGrpSpPr/>
        <p:nvPr/>
      </p:nvGrpSpPr>
      <p:grpSpPr>
        <a:xfrm>
          <a:off x="0" y="0"/>
          <a:ext cx="0" cy="0"/>
          <a:chOff x="0" y="0"/>
          <a:chExt cx="0" cy="0"/>
        </a:xfrm>
      </p:grpSpPr>
      <p:sp>
        <p:nvSpPr>
          <p:cNvPr id="20" name="TextBox 19">
            <a:extLst>
              <a:ext uri="{FF2B5EF4-FFF2-40B4-BE49-F238E27FC236}">
                <a16:creationId xmlns:a16="http://schemas.microsoft.com/office/drawing/2014/main" id="{3E37B36E-66BF-410C-56F8-7A6981BDEFC5}"/>
              </a:ext>
            </a:extLst>
          </p:cNvPr>
          <p:cNvSpPr txBox="1"/>
          <p:nvPr/>
        </p:nvSpPr>
        <p:spPr>
          <a:xfrm>
            <a:off x="3612440" y="61992"/>
            <a:ext cx="1919115" cy="584775"/>
          </a:xfrm>
          <a:prstGeom prst="rect">
            <a:avLst/>
          </a:prstGeom>
          <a:noFill/>
        </p:spPr>
        <p:txBody>
          <a:bodyPr wrap="none" rtlCol="0">
            <a:spAutoFit/>
          </a:bodyPr>
          <a:lstStyle/>
          <a:p>
            <a:r>
              <a:rPr lang="en-US" sz="3200" dirty="0">
                <a:latin typeface="Patrick hand "/>
              </a:rPr>
              <a:t>Where is it?</a:t>
            </a:r>
          </a:p>
        </p:txBody>
      </p:sp>
      <p:pic>
        <p:nvPicPr>
          <p:cNvPr id="22" name="HD 5 seconds timer green screen #shorts">
            <a:hlinkClick r:id="" action="ppaction://media"/>
            <a:extLst>
              <a:ext uri="{FF2B5EF4-FFF2-40B4-BE49-F238E27FC236}">
                <a16:creationId xmlns:a16="http://schemas.microsoft.com/office/drawing/2014/main" id="{2DEC4F87-D7EB-92B4-7373-569224BE39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0049" b="25585"/>
          <a:stretch/>
        </p:blipFill>
        <p:spPr>
          <a:xfrm>
            <a:off x="7835019" y="164131"/>
            <a:ext cx="999016" cy="965271"/>
          </a:xfrm>
          <a:prstGeom prst="rect">
            <a:avLst/>
          </a:prstGeom>
        </p:spPr>
      </p:pic>
      <p:sp>
        <p:nvSpPr>
          <p:cNvPr id="23" name="Oval 22">
            <a:extLst>
              <a:ext uri="{FF2B5EF4-FFF2-40B4-BE49-F238E27FC236}">
                <a16:creationId xmlns:a16="http://schemas.microsoft.com/office/drawing/2014/main" id="{CD122876-4BB4-F415-675E-31609B9BDDED}"/>
              </a:ext>
            </a:extLst>
          </p:cNvPr>
          <p:cNvSpPr/>
          <p:nvPr/>
        </p:nvSpPr>
        <p:spPr>
          <a:xfrm>
            <a:off x="426203" y="284638"/>
            <a:ext cx="584775" cy="584775"/>
          </a:xfrm>
          <a:prstGeom prst="ellipse">
            <a:avLst/>
          </a:prstGeom>
          <a:solidFill>
            <a:schemeClr val="accent2">
              <a:lumMod val="9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Patrick hand "/>
              </a:rPr>
              <a:t>4</a:t>
            </a:r>
          </a:p>
        </p:txBody>
      </p:sp>
      <p:sp>
        <p:nvSpPr>
          <p:cNvPr id="2" name="AutoShape 2" descr="Bakery and Confectionery Industry in Bangladesh - Business Inspection BD">
            <a:extLst>
              <a:ext uri="{FF2B5EF4-FFF2-40B4-BE49-F238E27FC236}">
                <a16:creationId xmlns:a16="http://schemas.microsoft.com/office/drawing/2014/main" id="{4A9D455D-0FBA-EFB5-1932-78B1DF88165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Discount retailers win over bargain-hungry U.S. shoppers | Supermarket News">
            <a:extLst>
              <a:ext uri="{FF2B5EF4-FFF2-40B4-BE49-F238E27FC236}">
                <a16:creationId xmlns:a16="http://schemas.microsoft.com/office/drawing/2014/main" id="{C4CAE176-A32C-181B-5230-D70061A0F6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1335" y="759926"/>
            <a:ext cx="6261316" cy="355635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B9511E23-E294-2E2B-D69B-712793AF0121}"/>
              </a:ext>
            </a:extLst>
          </p:cNvPr>
          <p:cNvSpPr/>
          <p:nvPr/>
        </p:nvSpPr>
        <p:spPr>
          <a:xfrm>
            <a:off x="2638579" y="4177588"/>
            <a:ext cx="3866827" cy="503695"/>
          </a:xfrm>
          <a:prstGeom prst="roundRect">
            <a:avLst/>
          </a:prstGeom>
          <a:solidFill>
            <a:schemeClr val="accent2">
              <a:lumMod val="9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Patrick hand "/>
              </a:rPr>
              <a:t>Discount shop</a:t>
            </a:r>
          </a:p>
        </p:txBody>
      </p:sp>
    </p:spTree>
    <p:extLst>
      <p:ext uri="{BB962C8B-B14F-4D97-AF65-F5344CB8AC3E}">
        <p14:creationId xmlns:p14="http://schemas.microsoft.com/office/powerpoint/2010/main" val="21932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2"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26" presetClass="emph" presetSubtype="0" fill="hold" grpId="1" nodeType="withEffect">
                                  <p:stCondLst>
                                    <p:cond delay="0"/>
                                  </p:stCondLst>
                                  <p:childTnLst>
                                    <p:animEffect transition="out" filter="fade">
                                      <p:cBhvr>
                                        <p:cTn id="13" dur="500" tmFilter="0, 0; .2, .5; .8, .5; 1, 0"/>
                                        <p:tgtEl>
                                          <p:spTgt spid="21"/>
                                        </p:tgtEl>
                                      </p:cBhvr>
                                    </p:animEffect>
                                    <p:animScale>
                                      <p:cBhvr>
                                        <p:cTn id="14"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2"/>
                                        </p:tgtEl>
                                      </p:cBhvr>
                                    </p:cmd>
                                  </p:childTnLst>
                                </p:cTn>
                              </p:par>
                            </p:childTnLst>
                          </p:cTn>
                        </p:par>
                      </p:childTnLst>
                    </p:cTn>
                  </p:par>
                </p:childTnLst>
              </p:cTn>
              <p:nextCondLst>
                <p:cond evt="onClick" delay="0">
                  <p:tgtEl>
                    <p:spTgt spid="22"/>
                  </p:tgtEl>
                </p:cond>
              </p:nextCondLst>
            </p:seq>
            <p:video>
              <p:cMediaNode vol="80000">
                <p:cTn id="20" fill="hold" display="0">
                  <p:stCondLst>
                    <p:cond delay="indefinite"/>
                  </p:stCondLst>
                </p:cTn>
                <p:tgtEl>
                  <p:spTgt spid="22"/>
                </p:tgtEl>
              </p:cMediaNode>
            </p:video>
          </p:childTnLst>
        </p:cTn>
      </p:par>
    </p:tnLst>
    <p:bldLst>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03"/>
        <p:cNvGrpSpPr/>
        <p:nvPr/>
      </p:nvGrpSpPr>
      <p:grpSpPr>
        <a:xfrm>
          <a:off x="0" y="0"/>
          <a:ext cx="0" cy="0"/>
          <a:chOff x="0" y="0"/>
          <a:chExt cx="0" cy="0"/>
        </a:xfrm>
      </p:grpSpPr>
      <p:sp>
        <p:nvSpPr>
          <p:cNvPr id="20" name="TextBox 19">
            <a:extLst>
              <a:ext uri="{FF2B5EF4-FFF2-40B4-BE49-F238E27FC236}">
                <a16:creationId xmlns:a16="http://schemas.microsoft.com/office/drawing/2014/main" id="{3E37B36E-66BF-410C-56F8-7A6981BDEFC5}"/>
              </a:ext>
            </a:extLst>
          </p:cNvPr>
          <p:cNvSpPr txBox="1"/>
          <p:nvPr/>
        </p:nvSpPr>
        <p:spPr>
          <a:xfrm>
            <a:off x="3612440" y="61992"/>
            <a:ext cx="1919115" cy="584775"/>
          </a:xfrm>
          <a:prstGeom prst="rect">
            <a:avLst/>
          </a:prstGeom>
          <a:noFill/>
        </p:spPr>
        <p:txBody>
          <a:bodyPr wrap="none" rtlCol="0">
            <a:spAutoFit/>
          </a:bodyPr>
          <a:lstStyle/>
          <a:p>
            <a:r>
              <a:rPr lang="en-US" sz="3200" dirty="0">
                <a:latin typeface="Patrick hand "/>
              </a:rPr>
              <a:t>Where is it?</a:t>
            </a:r>
          </a:p>
        </p:txBody>
      </p:sp>
      <p:pic>
        <p:nvPicPr>
          <p:cNvPr id="22" name="HD 5 seconds timer green screen #shorts">
            <a:hlinkClick r:id="" action="ppaction://media"/>
            <a:extLst>
              <a:ext uri="{FF2B5EF4-FFF2-40B4-BE49-F238E27FC236}">
                <a16:creationId xmlns:a16="http://schemas.microsoft.com/office/drawing/2014/main" id="{2DEC4F87-D7EB-92B4-7373-569224BE39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0049" b="25585"/>
          <a:stretch/>
        </p:blipFill>
        <p:spPr>
          <a:xfrm>
            <a:off x="7835019" y="164131"/>
            <a:ext cx="999016" cy="965271"/>
          </a:xfrm>
          <a:prstGeom prst="rect">
            <a:avLst/>
          </a:prstGeom>
        </p:spPr>
      </p:pic>
      <p:sp>
        <p:nvSpPr>
          <p:cNvPr id="23" name="Oval 22">
            <a:extLst>
              <a:ext uri="{FF2B5EF4-FFF2-40B4-BE49-F238E27FC236}">
                <a16:creationId xmlns:a16="http://schemas.microsoft.com/office/drawing/2014/main" id="{CD122876-4BB4-F415-675E-31609B9BDDED}"/>
              </a:ext>
            </a:extLst>
          </p:cNvPr>
          <p:cNvSpPr/>
          <p:nvPr/>
        </p:nvSpPr>
        <p:spPr>
          <a:xfrm>
            <a:off x="426203" y="284638"/>
            <a:ext cx="584775" cy="584775"/>
          </a:xfrm>
          <a:prstGeom prst="ellipse">
            <a:avLst/>
          </a:prstGeom>
          <a:solidFill>
            <a:schemeClr val="accent2">
              <a:lumMod val="9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Patrick hand "/>
              </a:rPr>
              <a:t>5</a:t>
            </a:r>
          </a:p>
        </p:txBody>
      </p:sp>
      <p:sp>
        <p:nvSpPr>
          <p:cNvPr id="2" name="AutoShape 2" descr="Bakery and Confectionery Industry in Bangladesh - Business Inspection BD">
            <a:extLst>
              <a:ext uri="{FF2B5EF4-FFF2-40B4-BE49-F238E27FC236}">
                <a16:creationId xmlns:a16="http://schemas.microsoft.com/office/drawing/2014/main" id="{4A9D455D-0FBA-EFB5-1932-78B1DF88165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Shopping centre | Marketplace, Retail &amp; Services | Britannica">
            <a:extLst>
              <a:ext uri="{FF2B5EF4-FFF2-40B4-BE49-F238E27FC236}">
                <a16:creationId xmlns:a16="http://schemas.microsoft.com/office/drawing/2014/main" id="{F0F504AA-8E79-3ED3-CCF4-BEA3AFF267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1905" y="630860"/>
            <a:ext cx="6595390" cy="370990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B9511E23-E294-2E2B-D69B-712793AF0121}"/>
              </a:ext>
            </a:extLst>
          </p:cNvPr>
          <p:cNvSpPr/>
          <p:nvPr/>
        </p:nvSpPr>
        <p:spPr>
          <a:xfrm>
            <a:off x="2638583" y="4177588"/>
            <a:ext cx="3866827" cy="503695"/>
          </a:xfrm>
          <a:prstGeom prst="roundRect">
            <a:avLst/>
          </a:prstGeom>
          <a:solidFill>
            <a:schemeClr val="accent2">
              <a:lumMod val="9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Patrick hand "/>
              </a:rPr>
              <a:t>Shopping </a:t>
            </a:r>
            <a:r>
              <a:rPr lang="en-US" sz="3600" b="1" dirty="0" err="1">
                <a:latin typeface="Patrick hand "/>
              </a:rPr>
              <a:t>centre</a:t>
            </a:r>
            <a:endParaRPr lang="en-US" sz="3600" b="1" dirty="0">
              <a:latin typeface="Patrick hand "/>
            </a:endParaRPr>
          </a:p>
        </p:txBody>
      </p:sp>
    </p:spTree>
    <p:extLst>
      <p:ext uri="{BB962C8B-B14F-4D97-AF65-F5344CB8AC3E}">
        <p14:creationId xmlns:p14="http://schemas.microsoft.com/office/powerpoint/2010/main" val="94686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2"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26" presetClass="emph" presetSubtype="0" fill="hold" grpId="1" nodeType="withEffect">
                                  <p:stCondLst>
                                    <p:cond delay="0"/>
                                  </p:stCondLst>
                                  <p:childTnLst>
                                    <p:animEffect transition="out" filter="fade">
                                      <p:cBhvr>
                                        <p:cTn id="13" dur="500" tmFilter="0, 0; .2, .5; .8, .5; 1, 0"/>
                                        <p:tgtEl>
                                          <p:spTgt spid="21"/>
                                        </p:tgtEl>
                                      </p:cBhvr>
                                    </p:animEffect>
                                    <p:animScale>
                                      <p:cBhvr>
                                        <p:cTn id="14"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2"/>
                                        </p:tgtEl>
                                      </p:cBhvr>
                                    </p:cmd>
                                  </p:childTnLst>
                                </p:cTn>
                              </p:par>
                            </p:childTnLst>
                          </p:cTn>
                        </p:par>
                      </p:childTnLst>
                    </p:cTn>
                  </p:par>
                </p:childTnLst>
              </p:cTn>
              <p:nextCondLst>
                <p:cond evt="onClick" delay="0">
                  <p:tgtEl>
                    <p:spTgt spid="22"/>
                  </p:tgtEl>
                </p:cond>
              </p:nextCondLst>
            </p:seq>
            <p:video>
              <p:cMediaNode vol="80000">
                <p:cTn id="20" fill="hold" display="0">
                  <p:stCondLst>
                    <p:cond delay="indefinite"/>
                  </p:stCondLst>
                </p:cTn>
                <p:tgtEl>
                  <p:spTgt spid="22"/>
                </p:tgtEl>
              </p:cMediaNode>
            </p:video>
          </p:childTnLst>
        </p:cTn>
      </p:par>
    </p:tnLst>
    <p:bldLst>
      <p:bldP spid="21" grpId="0" animBg="1"/>
      <p:bldP spid="2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03"/>
        <p:cNvGrpSpPr/>
        <p:nvPr/>
      </p:nvGrpSpPr>
      <p:grpSpPr>
        <a:xfrm>
          <a:off x="0" y="0"/>
          <a:ext cx="0" cy="0"/>
          <a:chOff x="0" y="0"/>
          <a:chExt cx="0" cy="0"/>
        </a:xfrm>
      </p:grpSpPr>
      <p:sp>
        <p:nvSpPr>
          <p:cNvPr id="4" name="TextBox 3">
            <a:extLst>
              <a:ext uri="{FF2B5EF4-FFF2-40B4-BE49-F238E27FC236}">
                <a16:creationId xmlns:a16="http://schemas.microsoft.com/office/drawing/2014/main" id="{F278CA64-0DEA-5903-A10F-14B8157EBFE0}"/>
              </a:ext>
            </a:extLst>
          </p:cNvPr>
          <p:cNvSpPr txBox="1"/>
          <p:nvPr/>
        </p:nvSpPr>
        <p:spPr>
          <a:xfrm>
            <a:off x="1319287" y="211784"/>
            <a:ext cx="6505418" cy="523220"/>
          </a:xfrm>
          <a:prstGeom prst="rect">
            <a:avLst/>
          </a:prstGeom>
          <a:noFill/>
        </p:spPr>
        <p:txBody>
          <a:bodyPr wrap="square">
            <a:spAutoFit/>
          </a:bodyPr>
          <a:lstStyle/>
          <a:p>
            <a:r>
              <a:rPr lang="en-US" sz="2800" b="1" dirty="0">
                <a:solidFill>
                  <a:schemeClr val="tx1"/>
                </a:solidFill>
                <a:latin typeface="Patrick hand "/>
              </a:rPr>
              <a:t>Do you usually go to the shopping </a:t>
            </a:r>
            <a:r>
              <a:rPr lang="en-US" sz="2800" b="1" dirty="0" err="1">
                <a:solidFill>
                  <a:schemeClr val="tx1"/>
                </a:solidFill>
                <a:latin typeface="Patrick hand "/>
              </a:rPr>
              <a:t>centre</a:t>
            </a:r>
            <a:r>
              <a:rPr lang="en-US" sz="2800" b="1" dirty="0">
                <a:solidFill>
                  <a:schemeClr val="tx1"/>
                </a:solidFill>
                <a:latin typeface="Patrick hand "/>
              </a:rPr>
              <a:t>? Why?</a:t>
            </a:r>
          </a:p>
        </p:txBody>
      </p:sp>
      <p:pic>
        <p:nvPicPr>
          <p:cNvPr id="5" name="Picture 2" descr="Shopping centre | Marketplace, Retail &amp; Services | Britannica">
            <a:extLst>
              <a:ext uri="{FF2B5EF4-FFF2-40B4-BE49-F238E27FC236}">
                <a16:creationId xmlns:a16="http://schemas.microsoft.com/office/drawing/2014/main" id="{D94C0E17-68D9-984C-3C70-E8BD39861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301" y="882707"/>
            <a:ext cx="6595390" cy="37099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70307783-3A10-3BED-2696-59DD8977C5B8}"/>
              </a:ext>
            </a:extLst>
          </p:cNvPr>
          <p:cNvSpPr/>
          <p:nvPr/>
        </p:nvSpPr>
        <p:spPr>
          <a:xfrm>
            <a:off x="2638583" y="4340766"/>
            <a:ext cx="3866827" cy="503695"/>
          </a:xfrm>
          <a:prstGeom prst="roundRect">
            <a:avLst/>
          </a:prstGeom>
          <a:solidFill>
            <a:schemeClr val="accent2">
              <a:lumMod val="9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Patrick hand "/>
              </a:rPr>
              <a:t>Shopping </a:t>
            </a:r>
            <a:r>
              <a:rPr lang="en-US" sz="3600" b="1" dirty="0" err="1">
                <a:latin typeface="Patrick hand "/>
              </a:rPr>
              <a:t>centre</a:t>
            </a:r>
            <a:endParaRPr lang="en-US" sz="3600" b="1" dirty="0">
              <a:latin typeface="Patrick hand "/>
            </a:endParaRPr>
          </a:p>
        </p:txBody>
      </p:sp>
    </p:spTree>
    <p:extLst>
      <p:ext uri="{BB962C8B-B14F-4D97-AF65-F5344CB8AC3E}">
        <p14:creationId xmlns:p14="http://schemas.microsoft.com/office/powerpoint/2010/main" val="3974754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4"/>
        <p:cNvGrpSpPr/>
        <p:nvPr/>
      </p:nvGrpSpPr>
      <p:grpSpPr>
        <a:xfrm>
          <a:off x="0" y="0"/>
          <a:ext cx="0" cy="0"/>
          <a:chOff x="0" y="0"/>
          <a:chExt cx="0" cy="0"/>
        </a:xfrm>
      </p:grpSpPr>
      <p:sp>
        <p:nvSpPr>
          <p:cNvPr id="125" name="Google Shape;125;p23"/>
          <p:cNvSpPr txBox="1">
            <a:spLocks noGrp="1"/>
          </p:cNvSpPr>
          <p:nvPr>
            <p:ph type="ctrTitle"/>
          </p:nvPr>
        </p:nvSpPr>
        <p:spPr>
          <a:xfrm>
            <a:off x="309005" y="327562"/>
            <a:ext cx="8707500" cy="175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000" dirty="0"/>
              <a:t>UNIT 8: SHOPPING</a:t>
            </a:r>
            <a:endParaRPr sz="8000" dirty="0"/>
          </a:p>
        </p:txBody>
      </p:sp>
      <p:sp>
        <p:nvSpPr>
          <p:cNvPr id="126" name="Google Shape;126;p23"/>
          <p:cNvSpPr txBox="1">
            <a:spLocks noGrp="1"/>
          </p:cNvSpPr>
          <p:nvPr>
            <p:ph type="subTitle" idx="1"/>
          </p:nvPr>
        </p:nvSpPr>
        <p:spPr>
          <a:xfrm>
            <a:off x="2669757" y="1654724"/>
            <a:ext cx="4020000" cy="46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chemeClr val="bg1"/>
                </a:solidFill>
              </a:rPr>
              <a:t>LESSON 5: SKILLS 1 </a:t>
            </a:r>
            <a:endParaRPr sz="2400" b="1" dirty="0">
              <a:solidFill>
                <a:schemeClr val="bg1"/>
              </a:solidFill>
            </a:endParaRPr>
          </a:p>
        </p:txBody>
      </p:sp>
      <p:cxnSp>
        <p:nvCxnSpPr>
          <p:cNvPr id="127" name="Google Shape;127;p23"/>
          <p:cNvCxnSpPr/>
          <p:nvPr/>
        </p:nvCxnSpPr>
        <p:spPr>
          <a:xfrm>
            <a:off x="3961812" y="1595585"/>
            <a:ext cx="1260300" cy="0"/>
          </a:xfrm>
          <a:prstGeom prst="straightConnector1">
            <a:avLst/>
          </a:prstGeom>
          <a:noFill/>
          <a:ln w="19050" cap="flat" cmpd="sng">
            <a:solidFill>
              <a:schemeClr val="dk2"/>
            </a:solidFill>
            <a:prstDash val="dash"/>
            <a:round/>
            <a:headEnd type="none" w="med" len="med"/>
            <a:tailEnd type="none" w="med" len="med"/>
          </a:ln>
        </p:spPr>
      </p:cxnSp>
      <p:grpSp>
        <p:nvGrpSpPr>
          <p:cNvPr id="128" name="Google Shape;128;p23"/>
          <p:cNvGrpSpPr/>
          <p:nvPr/>
        </p:nvGrpSpPr>
        <p:grpSpPr>
          <a:xfrm>
            <a:off x="1125242" y="2088894"/>
            <a:ext cx="7177583" cy="2664223"/>
            <a:chOff x="1125242" y="2088894"/>
            <a:chExt cx="7177583" cy="2664223"/>
          </a:xfrm>
        </p:grpSpPr>
        <p:grpSp>
          <p:nvGrpSpPr>
            <p:cNvPr id="129" name="Google Shape;129;p23"/>
            <p:cNvGrpSpPr/>
            <p:nvPr/>
          </p:nvGrpSpPr>
          <p:grpSpPr>
            <a:xfrm>
              <a:off x="2196554" y="2111070"/>
              <a:ext cx="2676548" cy="2642047"/>
              <a:chOff x="932600" y="238125"/>
              <a:chExt cx="5306400" cy="5238000"/>
            </a:xfrm>
          </p:grpSpPr>
          <p:sp>
            <p:nvSpPr>
              <p:cNvPr id="130" name="Google Shape;130;p23"/>
              <p:cNvSpPr/>
              <p:nvPr/>
            </p:nvSpPr>
            <p:spPr>
              <a:xfrm>
                <a:off x="2437150" y="238125"/>
                <a:ext cx="1006350" cy="942475"/>
              </a:xfrm>
              <a:custGeom>
                <a:avLst/>
                <a:gdLst/>
                <a:ahLst/>
                <a:cxnLst/>
                <a:rect l="l" t="t" r="r" b="b"/>
                <a:pathLst>
                  <a:path w="40254" h="37699" extrusionOk="0">
                    <a:moveTo>
                      <a:pt x="37430" y="0"/>
                    </a:moveTo>
                    <a:lnTo>
                      <a:pt x="1" y="3177"/>
                    </a:lnTo>
                    <a:lnTo>
                      <a:pt x="2900" y="37698"/>
                    </a:lnTo>
                    <a:lnTo>
                      <a:pt x="40253" y="34045"/>
                    </a:lnTo>
                    <a:lnTo>
                      <a:pt x="37430" y="0"/>
                    </a:lnTo>
                    <a:close/>
                  </a:path>
                </a:pathLst>
              </a:custGeom>
              <a:solidFill>
                <a:srgbClr val="DFC8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3"/>
              <p:cNvSpPr/>
              <p:nvPr/>
            </p:nvSpPr>
            <p:spPr>
              <a:xfrm>
                <a:off x="2444875" y="460375"/>
                <a:ext cx="958800" cy="96650"/>
              </a:xfrm>
              <a:custGeom>
                <a:avLst/>
                <a:gdLst/>
                <a:ahLst/>
                <a:cxnLst/>
                <a:rect l="l" t="t" r="r" b="b"/>
                <a:pathLst>
                  <a:path w="38352" h="3866" extrusionOk="0">
                    <a:moveTo>
                      <a:pt x="37888" y="1"/>
                    </a:moveTo>
                    <a:cubicBezTo>
                      <a:pt x="37879" y="1"/>
                      <a:pt x="37869" y="1"/>
                      <a:pt x="37860" y="2"/>
                    </a:cubicBezTo>
                    <a:lnTo>
                      <a:pt x="425" y="2983"/>
                    </a:lnTo>
                    <a:cubicBezTo>
                      <a:pt x="180" y="3002"/>
                      <a:pt x="0" y="3215"/>
                      <a:pt x="19" y="3456"/>
                    </a:cubicBezTo>
                    <a:cubicBezTo>
                      <a:pt x="38" y="3688"/>
                      <a:pt x="229" y="3865"/>
                      <a:pt x="458" y="3865"/>
                    </a:cubicBezTo>
                    <a:cubicBezTo>
                      <a:pt x="470" y="3865"/>
                      <a:pt x="484" y="3865"/>
                      <a:pt x="496" y="3861"/>
                    </a:cubicBezTo>
                    <a:lnTo>
                      <a:pt x="37927" y="880"/>
                    </a:lnTo>
                    <a:cubicBezTo>
                      <a:pt x="38171" y="861"/>
                      <a:pt x="38352" y="652"/>
                      <a:pt x="38333" y="407"/>
                    </a:cubicBezTo>
                    <a:cubicBezTo>
                      <a:pt x="38315" y="173"/>
                      <a:pt x="38111" y="1"/>
                      <a:pt x="37888"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3"/>
              <p:cNvSpPr/>
              <p:nvPr/>
            </p:nvSpPr>
            <p:spPr>
              <a:xfrm>
                <a:off x="2704975" y="306650"/>
                <a:ext cx="447975" cy="395025"/>
              </a:xfrm>
              <a:custGeom>
                <a:avLst/>
                <a:gdLst/>
                <a:ahLst/>
                <a:cxnLst/>
                <a:rect l="l" t="t" r="r" b="b"/>
                <a:pathLst>
                  <a:path w="17919" h="15801" extrusionOk="0">
                    <a:moveTo>
                      <a:pt x="5490" y="883"/>
                    </a:moveTo>
                    <a:cubicBezTo>
                      <a:pt x="6613" y="883"/>
                      <a:pt x="7909" y="4295"/>
                      <a:pt x="8472" y="6718"/>
                    </a:cubicBezTo>
                    <a:cubicBezTo>
                      <a:pt x="8509" y="6886"/>
                      <a:pt x="8648" y="7018"/>
                      <a:pt x="8821" y="7052"/>
                    </a:cubicBezTo>
                    <a:cubicBezTo>
                      <a:pt x="8847" y="7056"/>
                      <a:pt x="8874" y="7059"/>
                      <a:pt x="8900" y="7059"/>
                    </a:cubicBezTo>
                    <a:cubicBezTo>
                      <a:pt x="9047" y="7059"/>
                      <a:pt x="9181" y="6989"/>
                      <a:pt x="9264" y="6868"/>
                    </a:cubicBezTo>
                    <a:cubicBezTo>
                      <a:pt x="10954" y="4394"/>
                      <a:pt x="13225" y="1723"/>
                      <a:pt x="13950" y="1723"/>
                    </a:cubicBezTo>
                    <a:cubicBezTo>
                      <a:pt x="13954" y="1727"/>
                      <a:pt x="13976" y="1761"/>
                      <a:pt x="13995" y="1832"/>
                    </a:cubicBezTo>
                    <a:cubicBezTo>
                      <a:pt x="14408" y="3218"/>
                      <a:pt x="11310" y="6109"/>
                      <a:pt x="9260" y="7607"/>
                    </a:cubicBezTo>
                    <a:cubicBezTo>
                      <a:pt x="9162" y="7679"/>
                      <a:pt x="9103" y="7784"/>
                      <a:pt x="9084" y="7896"/>
                    </a:cubicBezTo>
                    <a:cubicBezTo>
                      <a:pt x="9080" y="7896"/>
                      <a:pt x="9077" y="7896"/>
                      <a:pt x="9077" y="7893"/>
                    </a:cubicBezTo>
                    <a:cubicBezTo>
                      <a:pt x="7356" y="5861"/>
                      <a:pt x="4803" y="2298"/>
                      <a:pt x="5092" y="1138"/>
                    </a:cubicBezTo>
                    <a:cubicBezTo>
                      <a:pt x="5119" y="1029"/>
                      <a:pt x="5171" y="969"/>
                      <a:pt x="5276" y="928"/>
                    </a:cubicBezTo>
                    <a:cubicBezTo>
                      <a:pt x="5351" y="898"/>
                      <a:pt x="5419" y="883"/>
                      <a:pt x="5490" y="883"/>
                    </a:cubicBezTo>
                    <a:close/>
                    <a:moveTo>
                      <a:pt x="1592" y="4813"/>
                    </a:moveTo>
                    <a:cubicBezTo>
                      <a:pt x="3046" y="4813"/>
                      <a:pt x="5959" y="6706"/>
                      <a:pt x="7668" y="7949"/>
                    </a:cubicBezTo>
                    <a:cubicBezTo>
                      <a:pt x="7540" y="8024"/>
                      <a:pt x="7405" y="8103"/>
                      <a:pt x="7255" y="8189"/>
                    </a:cubicBezTo>
                    <a:cubicBezTo>
                      <a:pt x="7236" y="7998"/>
                      <a:pt x="7094" y="7840"/>
                      <a:pt x="6902" y="7803"/>
                    </a:cubicBezTo>
                    <a:cubicBezTo>
                      <a:pt x="4683" y="7371"/>
                      <a:pt x="1382" y="6338"/>
                      <a:pt x="980" y="5399"/>
                    </a:cubicBezTo>
                    <a:cubicBezTo>
                      <a:pt x="944" y="5309"/>
                      <a:pt x="921" y="5205"/>
                      <a:pt x="1022" y="5043"/>
                    </a:cubicBezTo>
                    <a:cubicBezTo>
                      <a:pt x="1086" y="4945"/>
                      <a:pt x="1214" y="4813"/>
                      <a:pt x="1592" y="4813"/>
                    </a:cubicBezTo>
                    <a:close/>
                    <a:moveTo>
                      <a:pt x="13560" y="8085"/>
                    </a:moveTo>
                    <a:cubicBezTo>
                      <a:pt x="16087" y="8085"/>
                      <a:pt x="16683" y="8603"/>
                      <a:pt x="16822" y="8824"/>
                    </a:cubicBezTo>
                    <a:cubicBezTo>
                      <a:pt x="16863" y="8891"/>
                      <a:pt x="16988" y="9090"/>
                      <a:pt x="16751" y="9572"/>
                    </a:cubicBezTo>
                    <a:cubicBezTo>
                      <a:pt x="16627" y="9827"/>
                      <a:pt x="16270" y="9955"/>
                      <a:pt x="15685" y="9955"/>
                    </a:cubicBezTo>
                    <a:cubicBezTo>
                      <a:pt x="14078" y="9955"/>
                      <a:pt x="11502" y="8955"/>
                      <a:pt x="10060" y="8336"/>
                    </a:cubicBezTo>
                    <a:cubicBezTo>
                      <a:pt x="10770" y="8242"/>
                      <a:pt x="12186" y="8085"/>
                      <a:pt x="13560" y="8085"/>
                    </a:cubicBezTo>
                    <a:close/>
                    <a:moveTo>
                      <a:pt x="6287" y="8730"/>
                    </a:moveTo>
                    <a:lnTo>
                      <a:pt x="6287" y="8730"/>
                    </a:lnTo>
                    <a:cubicBezTo>
                      <a:pt x="4476" y="9718"/>
                      <a:pt x="2039" y="10927"/>
                      <a:pt x="1071" y="10927"/>
                    </a:cubicBezTo>
                    <a:cubicBezTo>
                      <a:pt x="962" y="10927"/>
                      <a:pt x="925" y="10908"/>
                      <a:pt x="925" y="10908"/>
                    </a:cubicBezTo>
                    <a:cubicBezTo>
                      <a:pt x="1199" y="9691"/>
                      <a:pt x="4146" y="8967"/>
                      <a:pt x="6287" y="8730"/>
                    </a:cubicBezTo>
                    <a:close/>
                    <a:moveTo>
                      <a:pt x="9474" y="9364"/>
                    </a:moveTo>
                    <a:lnTo>
                      <a:pt x="9474" y="9364"/>
                    </a:lnTo>
                    <a:cubicBezTo>
                      <a:pt x="11333" y="10938"/>
                      <a:pt x="12966" y="12691"/>
                      <a:pt x="12820" y="13255"/>
                    </a:cubicBezTo>
                    <a:cubicBezTo>
                      <a:pt x="12805" y="13315"/>
                      <a:pt x="12673" y="13374"/>
                      <a:pt x="12482" y="13405"/>
                    </a:cubicBezTo>
                    <a:cubicBezTo>
                      <a:pt x="12404" y="13417"/>
                      <a:pt x="12327" y="13423"/>
                      <a:pt x="12252" y="13423"/>
                    </a:cubicBezTo>
                    <a:cubicBezTo>
                      <a:pt x="10751" y="13423"/>
                      <a:pt x="9896" y="11074"/>
                      <a:pt x="9474" y="9364"/>
                    </a:cubicBezTo>
                    <a:close/>
                    <a:moveTo>
                      <a:pt x="8292" y="8685"/>
                    </a:moveTo>
                    <a:cubicBezTo>
                      <a:pt x="7897" y="11279"/>
                      <a:pt x="6850" y="14918"/>
                      <a:pt x="5427" y="14918"/>
                    </a:cubicBezTo>
                    <a:cubicBezTo>
                      <a:pt x="5231" y="14918"/>
                      <a:pt x="5021" y="14847"/>
                      <a:pt x="4796" y="14712"/>
                    </a:cubicBezTo>
                    <a:cubicBezTo>
                      <a:pt x="4773" y="14696"/>
                      <a:pt x="4736" y="14674"/>
                      <a:pt x="4717" y="14569"/>
                    </a:cubicBezTo>
                    <a:cubicBezTo>
                      <a:pt x="4555" y="13532"/>
                      <a:pt x="6752" y="10506"/>
                      <a:pt x="8292" y="8685"/>
                    </a:cubicBezTo>
                    <a:close/>
                    <a:moveTo>
                      <a:pt x="5490" y="0"/>
                    </a:moveTo>
                    <a:cubicBezTo>
                      <a:pt x="5306" y="0"/>
                      <a:pt x="5126" y="37"/>
                      <a:pt x="4949" y="105"/>
                    </a:cubicBezTo>
                    <a:cubicBezTo>
                      <a:pt x="4578" y="255"/>
                      <a:pt x="4330" y="537"/>
                      <a:pt x="4236" y="924"/>
                    </a:cubicBezTo>
                    <a:cubicBezTo>
                      <a:pt x="3940" y="2118"/>
                      <a:pt x="5287" y="4352"/>
                      <a:pt x="6564" y="6117"/>
                    </a:cubicBezTo>
                    <a:cubicBezTo>
                      <a:pt x="4946" y="5061"/>
                      <a:pt x="2904" y="3931"/>
                      <a:pt x="1592" y="3931"/>
                    </a:cubicBezTo>
                    <a:cubicBezTo>
                      <a:pt x="842" y="3931"/>
                      <a:pt x="466" y="4277"/>
                      <a:pt x="278" y="4570"/>
                    </a:cubicBezTo>
                    <a:cubicBezTo>
                      <a:pt x="38" y="4945"/>
                      <a:pt x="1" y="5354"/>
                      <a:pt x="169" y="5745"/>
                    </a:cubicBezTo>
                    <a:cubicBezTo>
                      <a:pt x="628" y="6819"/>
                      <a:pt x="2727" y="7626"/>
                      <a:pt x="4462" y="8122"/>
                    </a:cubicBezTo>
                    <a:cubicBezTo>
                      <a:pt x="2640" y="8490"/>
                      <a:pt x="388" y="9244"/>
                      <a:pt x="110" y="10735"/>
                    </a:cubicBezTo>
                    <a:cubicBezTo>
                      <a:pt x="38" y="11118"/>
                      <a:pt x="159" y="11359"/>
                      <a:pt x="271" y="11494"/>
                    </a:cubicBezTo>
                    <a:cubicBezTo>
                      <a:pt x="443" y="11704"/>
                      <a:pt x="714" y="11809"/>
                      <a:pt x="1071" y="11809"/>
                    </a:cubicBezTo>
                    <a:cubicBezTo>
                      <a:pt x="2209" y="11809"/>
                      <a:pt x="4597" y="10648"/>
                      <a:pt x="6342" y="9707"/>
                    </a:cubicBezTo>
                    <a:lnTo>
                      <a:pt x="6342" y="9707"/>
                    </a:lnTo>
                    <a:cubicBezTo>
                      <a:pt x="5115" y="11321"/>
                      <a:pt x="3658" y="13532"/>
                      <a:pt x="3845" y="14708"/>
                    </a:cubicBezTo>
                    <a:cubicBezTo>
                      <a:pt x="3898" y="15042"/>
                      <a:pt x="4071" y="15305"/>
                      <a:pt x="4341" y="15470"/>
                    </a:cubicBezTo>
                    <a:cubicBezTo>
                      <a:pt x="4706" y="15688"/>
                      <a:pt x="5070" y="15800"/>
                      <a:pt x="5427" y="15800"/>
                    </a:cubicBezTo>
                    <a:cubicBezTo>
                      <a:pt x="7326" y="15800"/>
                      <a:pt x="8363" y="12669"/>
                      <a:pt x="8858" y="10435"/>
                    </a:cubicBezTo>
                    <a:cubicBezTo>
                      <a:pt x="9399" y="12158"/>
                      <a:pt x="10432" y="14306"/>
                      <a:pt x="12249" y="14306"/>
                    </a:cubicBezTo>
                    <a:cubicBezTo>
                      <a:pt x="12369" y="14306"/>
                      <a:pt x="12489" y="14295"/>
                      <a:pt x="12617" y="14276"/>
                    </a:cubicBezTo>
                    <a:cubicBezTo>
                      <a:pt x="13353" y="14159"/>
                      <a:pt x="13597" y="13776"/>
                      <a:pt x="13676" y="13476"/>
                    </a:cubicBezTo>
                    <a:cubicBezTo>
                      <a:pt x="13916" y="12541"/>
                      <a:pt x="12605" y="11028"/>
                      <a:pt x="11273" y="9778"/>
                    </a:cubicBezTo>
                    <a:lnTo>
                      <a:pt x="11273" y="9778"/>
                    </a:lnTo>
                    <a:cubicBezTo>
                      <a:pt x="12707" y="10315"/>
                      <a:pt x="14427" y="10840"/>
                      <a:pt x="15685" y="10840"/>
                    </a:cubicBezTo>
                    <a:cubicBezTo>
                      <a:pt x="16635" y="10840"/>
                      <a:pt x="17262" y="10544"/>
                      <a:pt x="17547" y="9958"/>
                    </a:cubicBezTo>
                    <a:cubicBezTo>
                      <a:pt x="17919" y="9199"/>
                      <a:pt x="17765" y="8670"/>
                      <a:pt x="17570" y="8359"/>
                    </a:cubicBezTo>
                    <a:cubicBezTo>
                      <a:pt x="17085" y="7581"/>
                      <a:pt x="15775" y="7202"/>
                      <a:pt x="13560" y="7202"/>
                    </a:cubicBezTo>
                    <a:cubicBezTo>
                      <a:pt x="12662" y="7202"/>
                      <a:pt x="11761" y="7266"/>
                      <a:pt x="11032" y="7333"/>
                    </a:cubicBezTo>
                    <a:cubicBezTo>
                      <a:pt x="12718" y="5925"/>
                      <a:pt x="15373" y="3364"/>
                      <a:pt x="14839" y="1577"/>
                    </a:cubicBezTo>
                    <a:cubicBezTo>
                      <a:pt x="14641" y="912"/>
                      <a:pt x="14153" y="841"/>
                      <a:pt x="13950" y="841"/>
                    </a:cubicBezTo>
                    <a:cubicBezTo>
                      <a:pt x="12666" y="841"/>
                      <a:pt x="10323" y="3856"/>
                      <a:pt x="9091" y="5576"/>
                    </a:cubicBezTo>
                    <a:cubicBezTo>
                      <a:pt x="8562" y="3664"/>
                      <a:pt x="7311" y="0"/>
                      <a:pt x="5490"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3"/>
              <p:cNvSpPr/>
              <p:nvPr/>
            </p:nvSpPr>
            <p:spPr>
              <a:xfrm>
                <a:off x="2895825" y="266600"/>
                <a:ext cx="87975" cy="887175"/>
              </a:xfrm>
              <a:custGeom>
                <a:avLst/>
                <a:gdLst/>
                <a:ahLst/>
                <a:cxnLst/>
                <a:rect l="l" t="t" r="r" b="b"/>
                <a:pathLst>
                  <a:path w="3519" h="35487" extrusionOk="0">
                    <a:moveTo>
                      <a:pt x="473" y="0"/>
                    </a:moveTo>
                    <a:cubicBezTo>
                      <a:pt x="457" y="0"/>
                      <a:pt x="441" y="1"/>
                      <a:pt x="424" y="3"/>
                    </a:cubicBezTo>
                    <a:cubicBezTo>
                      <a:pt x="181" y="22"/>
                      <a:pt x="1" y="232"/>
                      <a:pt x="19" y="476"/>
                    </a:cubicBezTo>
                    <a:lnTo>
                      <a:pt x="2621" y="35081"/>
                    </a:lnTo>
                    <a:cubicBezTo>
                      <a:pt x="2637" y="35309"/>
                      <a:pt x="2831" y="35486"/>
                      <a:pt x="3060" y="35486"/>
                    </a:cubicBezTo>
                    <a:lnTo>
                      <a:pt x="3094" y="35486"/>
                    </a:lnTo>
                    <a:cubicBezTo>
                      <a:pt x="3339" y="35467"/>
                      <a:pt x="3519" y="35257"/>
                      <a:pt x="3500" y="35013"/>
                    </a:cubicBezTo>
                    <a:lnTo>
                      <a:pt x="897" y="408"/>
                    </a:lnTo>
                    <a:cubicBezTo>
                      <a:pt x="880" y="183"/>
                      <a:pt x="714" y="0"/>
                      <a:pt x="473"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3"/>
              <p:cNvSpPr/>
              <p:nvPr/>
            </p:nvSpPr>
            <p:spPr>
              <a:xfrm>
                <a:off x="932600" y="994975"/>
                <a:ext cx="1811550" cy="1803500"/>
              </a:xfrm>
              <a:custGeom>
                <a:avLst/>
                <a:gdLst/>
                <a:ahLst/>
                <a:cxnLst/>
                <a:rect l="l" t="t" r="r" b="b"/>
                <a:pathLst>
                  <a:path w="72462" h="72140" extrusionOk="0">
                    <a:moveTo>
                      <a:pt x="60854" y="0"/>
                    </a:moveTo>
                    <a:cubicBezTo>
                      <a:pt x="60577" y="0"/>
                      <a:pt x="60424" y="237"/>
                      <a:pt x="60510" y="760"/>
                    </a:cubicBezTo>
                    <a:cubicBezTo>
                      <a:pt x="60945" y="3414"/>
                      <a:pt x="62725" y="4004"/>
                      <a:pt x="57179" y="7424"/>
                    </a:cubicBezTo>
                    <a:cubicBezTo>
                      <a:pt x="51637" y="10849"/>
                      <a:pt x="1" y="35162"/>
                      <a:pt x="54852" y="72140"/>
                    </a:cubicBezTo>
                    <a:cubicBezTo>
                      <a:pt x="54852" y="72140"/>
                      <a:pt x="72461" y="62118"/>
                      <a:pt x="70960" y="51158"/>
                    </a:cubicBezTo>
                    <a:lnTo>
                      <a:pt x="70960" y="51158"/>
                    </a:lnTo>
                    <a:cubicBezTo>
                      <a:pt x="70960" y="51158"/>
                      <a:pt x="70626" y="51196"/>
                      <a:pt x="70026" y="51196"/>
                    </a:cubicBezTo>
                    <a:cubicBezTo>
                      <a:pt x="67134" y="51196"/>
                      <a:pt x="58051" y="50316"/>
                      <a:pt x="50124" y="40084"/>
                    </a:cubicBezTo>
                    <a:cubicBezTo>
                      <a:pt x="40549" y="27731"/>
                      <a:pt x="60318" y="14525"/>
                      <a:pt x="63082" y="7424"/>
                    </a:cubicBezTo>
                    <a:cubicBezTo>
                      <a:pt x="64674" y="3339"/>
                      <a:pt x="61893" y="0"/>
                      <a:pt x="60854"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3"/>
              <p:cNvSpPr/>
              <p:nvPr/>
            </p:nvSpPr>
            <p:spPr>
              <a:xfrm>
                <a:off x="1816225" y="2030900"/>
                <a:ext cx="1023675" cy="826025"/>
              </a:xfrm>
              <a:custGeom>
                <a:avLst/>
                <a:gdLst/>
                <a:ahLst/>
                <a:cxnLst/>
                <a:rect l="l" t="t" r="r" b="b"/>
                <a:pathLst>
                  <a:path w="40947" h="33041" extrusionOk="0">
                    <a:moveTo>
                      <a:pt x="17396" y="1"/>
                    </a:moveTo>
                    <a:cubicBezTo>
                      <a:pt x="14200" y="1"/>
                      <a:pt x="1340" y="15799"/>
                      <a:pt x="1340" y="15799"/>
                    </a:cubicBezTo>
                    <a:cubicBezTo>
                      <a:pt x="0" y="20516"/>
                      <a:pt x="19814" y="32430"/>
                      <a:pt x="23179" y="33030"/>
                    </a:cubicBezTo>
                    <a:cubicBezTo>
                      <a:pt x="23217" y="33037"/>
                      <a:pt x="23257" y="33040"/>
                      <a:pt x="23298" y="33040"/>
                    </a:cubicBezTo>
                    <a:cubicBezTo>
                      <a:pt x="26870" y="33040"/>
                      <a:pt x="40946" y="7599"/>
                      <a:pt x="40946" y="7599"/>
                    </a:cubicBezTo>
                    <a:cubicBezTo>
                      <a:pt x="40946" y="7599"/>
                      <a:pt x="27380" y="7599"/>
                      <a:pt x="17805" y="127"/>
                    </a:cubicBezTo>
                    <a:cubicBezTo>
                      <a:pt x="17696" y="42"/>
                      <a:pt x="17559" y="1"/>
                      <a:pt x="17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3"/>
              <p:cNvSpPr/>
              <p:nvPr/>
            </p:nvSpPr>
            <p:spPr>
              <a:xfrm>
                <a:off x="3144875" y="2479750"/>
                <a:ext cx="2951400" cy="1778850"/>
              </a:xfrm>
              <a:custGeom>
                <a:avLst/>
                <a:gdLst/>
                <a:ahLst/>
                <a:cxnLst/>
                <a:rect l="l" t="t" r="r" b="b"/>
                <a:pathLst>
                  <a:path w="118056" h="71154" extrusionOk="0">
                    <a:moveTo>
                      <a:pt x="62812" y="1"/>
                    </a:moveTo>
                    <a:cubicBezTo>
                      <a:pt x="47324" y="1"/>
                      <a:pt x="21102" y="33220"/>
                      <a:pt x="21102" y="33220"/>
                    </a:cubicBezTo>
                    <a:cubicBezTo>
                      <a:pt x="10329" y="43737"/>
                      <a:pt x="0" y="62996"/>
                      <a:pt x="17738" y="69687"/>
                    </a:cubicBezTo>
                    <a:cubicBezTo>
                      <a:pt x="20406" y="70693"/>
                      <a:pt x="22928" y="71153"/>
                      <a:pt x="25311" y="71153"/>
                    </a:cubicBezTo>
                    <a:cubicBezTo>
                      <a:pt x="49935" y="71153"/>
                      <a:pt x="59854" y="22064"/>
                      <a:pt x="65615" y="19613"/>
                    </a:cubicBezTo>
                    <a:cubicBezTo>
                      <a:pt x="66644" y="19175"/>
                      <a:pt x="67733" y="18974"/>
                      <a:pt x="68869" y="18974"/>
                    </a:cubicBezTo>
                    <a:cubicBezTo>
                      <a:pt x="81498" y="18974"/>
                      <a:pt x="100018" y="43779"/>
                      <a:pt x="106577" y="45081"/>
                    </a:cubicBezTo>
                    <a:cubicBezTo>
                      <a:pt x="107414" y="45248"/>
                      <a:pt x="108216" y="45323"/>
                      <a:pt x="108977" y="45323"/>
                    </a:cubicBezTo>
                    <a:cubicBezTo>
                      <a:pt x="114638" y="45323"/>
                      <a:pt x="118055" y="41169"/>
                      <a:pt x="117327" y="39524"/>
                    </a:cubicBezTo>
                    <a:cubicBezTo>
                      <a:pt x="117123" y="39060"/>
                      <a:pt x="116712" y="38902"/>
                      <a:pt x="116158" y="38902"/>
                    </a:cubicBezTo>
                    <a:cubicBezTo>
                      <a:pt x="115561" y="38902"/>
                      <a:pt x="114797" y="39086"/>
                      <a:pt x="113948" y="39269"/>
                    </a:cubicBezTo>
                    <a:cubicBezTo>
                      <a:pt x="113099" y="39452"/>
                      <a:pt x="112162" y="39635"/>
                      <a:pt x="111218" y="39635"/>
                    </a:cubicBezTo>
                    <a:cubicBezTo>
                      <a:pt x="110453" y="39635"/>
                      <a:pt x="109683" y="39515"/>
                      <a:pt x="108950" y="39175"/>
                    </a:cubicBezTo>
                    <a:cubicBezTo>
                      <a:pt x="106051" y="37831"/>
                      <a:pt x="89804" y="2035"/>
                      <a:pt x="63599" y="30"/>
                    </a:cubicBezTo>
                    <a:cubicBezTo>
                      <a:pt x="63340" y="11"/>
                      <a:pt x="63078" y="1"/>
                      <a:pt x="62812"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3"/>
              <p:cNvSpPr/>
              <p:nvPr/>
            </p:nvSpPr>
            <p:spPr>
              <a:xfrm>
                <a:off x="3761700" y="2313975"/>
                <a:ext cx="2369575" cy="1683450"/>
              </a:xfrm>
              <a:custGeom>
                <a:avLst/>
                <a:gdLst/>
                <a:ahLst/>
                <a:cxnLst/>
                <a:rect l="l" t="t" r="r" b="b"/>
                <a:pathLst>
                  <a:path w="94783" h="67338" extrusionOk="0">
                    <a:moveTo>
                      <a:pt x="40295" y="0"/>
                    </a:moveTo>
                    <a:cubicBezTo>
                      <a:pt x="38948" y="0"/>
                      <a:pt x="37666" y="140"/>
                      <a:pt x="36467" y="443"/>
                    </a:cubicBezTo>
                    <a:cubicBezTo>
                      <a:pt x="20430" y="4503"/>
                      <a:pt x="10108" y="32086"/>
                      <a:pt x="10108" y="32086"/>
                    </a:cubicBezTo>
                    <a:cubicBezTo>
                      <a:pt x="4014" y="44235"/>
                      <a:pt x="0" y="67338"/>
                      <a:pt x="9429" y="67338"/>
                    </a:cubicBezTo>
                    <a:cubicBezTo>
                      <a:pt x="11132" y="67338"/>
                      <a:pt x="13274" y="66584"/>
                      <a:pt x="15921" y="64876"/>
                    </a:cubicBezTo>
                    <a:cubicBezTo>
                      <a:pt x="33227" y="53710"/>
                      <a:pt x="36508" y="24118"/>
                      <a:pt x="41540" y="18651"/>
                    </a:cubicBezTo>
                    <a:cubicBezTo>
                      <a:pt x="42301" y="17825"/>
                      <a:pt x="43701" y="17479"/>
                      <a:pt x="45563" y="17479"/>
                    </a:cubicBezTo>
                    <a:cubicBezTo>
                      <a:pt x="50326" y="17479"/>
                      <a:pt x="58106" y="19741"/>
                      <a:pt x="65916" y="22000"/>
                    </a:cubicBezTo>
                    <a:cubicBezTo>
                      <a:pt x="73730" y="24262"/>
                      <a:pt x="81571" y="26524"/>
                      <a:pt x="86453" y="26524"/>
                    </a:cubicBezTo>
                    <a:cubicBezTo>
                      <a:pt x="87415" y="26524"/>
                      <a:pt x="88261" y="26436"/>
                      <a:pt x="88971" y="26244"/>
                    </a:cubicBezTo>
                    <a:cubicBezTo>
                      <a:pt x="92499" y="25284"/>
                      <a:pt x="94783" y="16168"/>
                      <a:pt x="93774" y="16168"/>
                    </a:cubicBezTo>
                    <a:cubicBezTo>
                      <a:pt x="93708" y="16168"/>
                      <a:pt x="93628" y="16207"/>
                      <a:pt x="93533" y="16289"/>
                    </a:cubicBezTo>
                    <a:cubicBezTo>
                      <a:pt x="91655" y="17926"/>
                      <a:pt x="88306" y="18114"/>
                      <a:pt x="86068" y="19676"/>
                    </a:cubicBezTo>
                    <a:cubicBezTo>
                      <a:pt x="85970" y="19745"/>
                      <a:pt x="85834" y="19777"/>
                      <a:pt x="85664" y="19777"/>
                    </a:cubicBezTo>
                    <a:cubicBezTo>
                      <a:pt x="83577" y="19777"/>
                      <a:pt x="76239" y="14834"/>
                      <a:pt x="67422" y="9891"/>
                    </a:cubicBezTo>
                    <a:cubicBezTo>
                      <a:pt x="58602" y="4944"/>
                      <a:pt x="48301" y="0"/>
                      <a:pt x="40295"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3"/>
              <p:cNvSpPr/>
              <p:nvPr/>
            </p:nvSpPr>
            <p:spPr>
              <a:xfrm>
                <a:off x="3444400" y="2486000"/>
                <a:ext cx="2377575" cy="1774475"/>
              </a:xfrm>
              <a:custGeom>
                <a:avLst/>
                <a:gdLst/>
                <a:ahLst/>
                <a:cxnLst/>
                <a:rect l="l" t="t" r="r" b="b"/>
                <a:pathLst>
                  <a:path w="95103" h="70979" extrusionOk="0">
                    <a:moveTo>
                      <a:pt x="51969" y="0"/>
                    </a:moveTo>
                    <a:cubicBezTo>
                      <a:pt x="33826" y="0"/>
                      <a:pt x="15433" y="25539"/>
                      <a:pt x="15433" y="25539"/>
                    </a:cubicBezTo>
                    <a:cubicBezTo>
                      <a:pt x="12914" y="28877"/>
                      <a:pt x="1" y="69084"/>
                      <a:pt x="10803" y="70729"/>
                    </a:cubicBezTo>
                    <a:cubicBezTo>
                      <a:pt x="11905" y="70897"/>
                      <a:pt x="12970" y="70978"/>
                      <a:pt x="14002" y="70978"/>
                    </a:cubicBezTo>
                    <a:cubicBezTo>
                      <a:pt x="32826" y="70978"/>
                      <a:pt x="40712" y="43906"/>
                      <a:pt x="58674" y="20384"/>
                    </a:cubicBezTo>
                    <a:cubicBezTo>
                      <a:pt x="58864" y="20134"/>
                      <a:pt x="59122" y="20017"/>
                      <a:pt x="59439" y="20017"/>
                    </a:cubicBezTo>
                    <a:cubicBezTo>
                      <a:pt x="61608" y="20017"/>
                      <a:pt x="66536" y="25472"/>
                      <a:pt x="71448" y="30931"/>
                    </a:cubicBezTo>
                    <a:cubicBezTo>
                      <a:pt x="76357" y="36384"/>
                      <a:pt x="81252" y="41839"/>
                      <a:pt x="83359" y="41839"/>
                    </a:cubicBezTo>
                    <a:cubicBezTo>
                      <a:pt x="83361" y="41839"/>
                      <a:pt x="83363" y="41839"/>
                      <a:pt x="83365" y="41839"/>
                    </a:cubicBezTo>
                    <a:cubicBezTo>
                      <a:pt x="87878" y="41816"/>
                      <a:pt x="95103" y="33593"/>
                      <a:pt x="93308" y="30953"/>
                    </a:cubicBezTo>
                    <a:cubicBezTo>
                      <a:pt x="91514" y="28314"/>
                      <a:pt x="71245" y="3795"/>
                      <a:pt x="55891" y="419"/>
                    </a:cubicBezTo>
                    <a:cubicBezTo>
                      <a:pt x="54589" y="133"/>
                      <a:pt x="53280" y="0"/>
                      <a:pt x="51969" y="0"/>
                    </a:cubicBezTo>
                    <a:close/>
                  </a:path>
                </a:pathLst>
              </a:custGeom>
              <a:solidFill>
                <a:srgbClr val="DFC8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3"/>
              <p:cNvSpPr/>
              <p:nvPr/>
            </p:nvSpPr>
            <p:spPr>
              <a:xfrm>
                <a:off x="3282200" y="887100"/>
                <a:ext cx="1027525" cy="1608625"/>
              </a:xfrm>
              <a:custGeom>
                <a:avLst/>
                <a:gdLst/>
                <a:ahLst/>
                <a:cxnLst/>
                <a:rect l="l" t="t" r="r" b="b"/>
                <a:pathLst>
                  <a:path w="41101" h="64345" extrusionOk="0">
                    <a:moveTo>
                      <a:pt x="5099" y="0"/>
                    </a:moveTo>
                    <a:cubicBezTo>
                      <a:pt x="4087" y="0"/>
                      <a:pt x="1965" y="6128"/>
                      <a:pt x="7408" y="9784"/>
                    </a:cubicBezTo>
                    <a:cubicBezTo>
                      <a:pt x="12838" y="13434"/>
                      <a:pt x="27793" y="15600"/>
                      <a:pt x="20479" y="32617"/>
                    </a:cubicBezTo>
                    <a:cubicBezTo>
                      <a:pt x="17663" y="39173"/>
                      <a:pt x="601" y="51898"/>
                      <a:pt x="601" y="51898"/>
                    </a:cubicBezTo>
                    <a:cubicBezTo>
                      <a:pt x="1" y="54151"/>
                      <a:pt x="15699" y="64345"/>
                      <a:pt x="15699" y="64345"/>
                    </a:cubicBezTo>
                    <a:cubicBezTo>
                      <a:pt x="15699" y="64345"/>
                      <a:pt x="41101" y="48297"/>
                      <a:pt x="38258" y="26695"/>
                    </a:cubicBezTo>
                    <a:cubicBezTo>
                      <a:pt x="35266" y="3971"/>
                      <a:pt x="8846" y="6524"/>
                      <a:pt x="7510" y="5961"/>
                    </a:cubicBezTo>
                    <a:cubicBezTo>
                      <a:pt x="6173" y="5394"/>
                      <a:pt x="5899" y="3471"/>
                      <a:pt x="5482" y="618"/>
                    </a:cubicBezTo>
                    <a:cubicBezTo>
                      <a:pt x="5420" y="191"/>
                      <a:pt x="5277" y="0"/>
                      <a:pt x="5099"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3"/>
              <p:cNvSpPr/>
              <p:nvPr/>
            </p:nvSpPr>
            <p:spPr>
              <a:xfrm>
                <a:off x="3240225" y="1864325"/>
                <a:ext cx="874350" cy="712600"/>
              </a:xfrm>
              <a:custGeom>
                <a:avLst/>
                <a:gdLst/>
                <a:ahLst/>
                <a:cxnLst/>
                <a:rect l="l" t="t" r="r" b="b"/>
                <a:pathLst>
                  <a:path w="34974" h="28504" extrusionOk="0">
                    <a:moveTo>
                      <a:pt x="17063" y="0"/>
                    </a:moveTo>
                    <a:cubicBezTo>
                      <a:pt x="15943" y="0"/>
                      <a:pt x="15037" y="354"/>
                      <a:pt x="14472" y="1169"/>
                    </a:cubicBezTo>
                    <a:cubicBezTo>
                      <a:pt x="10908" y="6302"/>
                      <a:pt x="1" y="10687"/>
                      <a:pt x="1" y="10687"/>
                    </a:cubicBezTo>
                    <a:cubicBezTo>
                      <a:pt x="1" y="10687"/>
                      <a:pt x="5564" y="28504"/>
                      <a:pt x="14969" y="28504"/>
                    </a:cubicBezTo>
                    <a:cubicBezTo>
                      <a:pt x="16170" y="28504"/>
                      <a:pt x="17434" y="28213"/>
                      <a:pt x="18757" y="27558"/>
                    </a:cubicBezTo>
                    <a:cubicBezTo>
                      <a:pt x="30437" y="21772"/>
                      <a:pt x="33756" y="19015"/>
                      <a:pt x="34418" y="14089"/>
                    </a:cubicBezTo>
                    <a:cubicBezTo>
                      <a:pt x="34973" y="9945"/>
                      <a:pt x="23001" y="0"/>
                      <a:pt x="17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3"/>
              <p:cNvSpPr/>
              <p:nvPr/>
            </p:nvSpPr>
            <p:spPr>
              <a:xfrm>
                <a:off x="3934025" y="1360050"/>
                <a:ext cx="363300" cy="711400"/>
              </a:xfrm>
              <a:custGeom>
                <a:avLst/>
                <a:gdLst/>
                <a:ahLst/>
                <a:cxnLst/>
                <a:rect l="l" t="t" r="r" b="b"/>
                <a:pathLst>
                  <a:path w="14532" h="28456" extrusionOk="0">
                    <a:moveTo>
                      <a:pt x="7274" y="1"/>
                    </a:moveTo>
                    <a:cubicBezTo>
                      <a:pt x="7135" y="1"/>
                      <a:pt x="7924" y="658"/>
                      <a:pt x="8851" y="2047"/>
                    </a:cubicBezTo>
                    <a:cubicBezTo>
                      <a:pt x="8637" y="1120"/>
                      <a:pt x="8246" y="470"/>
                      <a:pt x="7676" y="178"/>
                    </a:cubicBezTo>
                    <a:cubicBezTo>
                      <a:pt x="7443" y="61"/>
                      <a:pt x="7316" y="1"/>
                      <a:pt x="7274" y="1"/>
                    </a:cubicBezTo>
                    <a:close/>
                    <a:moveTo>
                      <a:pt x="8851" y="2047"/>
                    </a:moveTo>
                    <a:lnTo>
                      <a:pt x="8851" y="2047"/>
                    </a:lnTo>
                    <a:cubicBezTo>
                      <a:pt x="9884" y="6478"/>
                      <a:pt x="6921" y="17172"/>
                      <a:pt x="890" y="24280"/>
                    </a:cubicBezTo>
                    <a:cubicBezTo>
                      <a:pt x="1" y="25335"/>
                      <a:pt x="5156" y="28455"/>
                      <a:pt x="5156" y="28455"/>
                    </a:cubicBezTo>
                    <a:cubicBezTo>
                      <a:pt x="14532" y="14033"/>
                      <a:pt x="11239" y="5622"/>
                      <a:pt x="8851" y="2047"/>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3"/>
              <p:cNvSpPr/>
              <p:nvPr/>
            </p:nvSpPr>
            <p:spPr>
              <a:xfrm>
                <a:off x="2063375" y="2117750"/>
                <a:ext cx="2016275" cy="2141175"/>
              </a:xfrm>
              <a:custGeom>
                <a:avLst/>
                <a:gdLst/>
                <a:ahLst/>
                <a:cxnLst/>
                <a:rect l="l" t="t" r="r" b="b"/>
                <a:pathLst>
                  <a:path w="80651" h="85647" extrusionOk="0">
                    <a:moveTo>
                      <a:pt x="53861" y="1"/>
                    </a:moveTo>
                    <a:cubicBezTo>
                      <a:pt x="37884" y="1"/>
                      <a:pt x="12151" y="11417"/>
                      <a:pt x="12151" y="11417"/>
                    </a:cubicBezTo>
                    <a:cubicBezTo>
                      <a:pt x="1" y="22276"/>
                      <a:pt x="25218" y="85646"/>
                      <a:pt x="64362" y="85646"/>
                    </a:cubicBezTo>
                    <a:cubicBezTo>
                      <a:pt x="80650" y="85643"/>
                      <a:pt x="70674" y="40269"/>
                      <a:pt x="70674" y="40269"/>
                    </a:cubicBezTo>
                    <a:cubicBezTo>
                      <a:pt x="54280" y="38576"/>
                      <a:pt x="73971" y="14191"/>
                      <a:pt x="64362" y="3355"/>
                    </a:cubicBezTo>
                    <a:cubicBezTo>
                      <a:pt x="62221" y="939"/>
                      <a:pt x="58442" y="1"/>
                      <a:pt x="538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3"/>
              <p:cNvSpPr/>
              <p:nvPr/>
            </p:nvSpPr>
            <p:spPr>
              <a:xfrm>
                <a:off x="2778750" y="1709551"/>
                <a:ext cx="481600" cy="634849"/>
              </a:xfrm>
              <a:custGeom>
                <a:avLst/>
                <a:gdLst/>
                <a:ahLst/>
                <a:cxnLst/>
                <a:rect l="l" t="t" r="r" b="b"/>
                <a:pathLst>
                  <a:path w="19264" h="25394" extrusionOk="0">
                    <a:moveTo>
                      <a:pt x="9811" y="0"/>
                    </a:moveTo>
                    <a:cubicBezTo>
                      <a:pt x="8593" y="0"/>
                      <a:pt x="7436" y="403"/>
                      <a:pt x="6989" y="939"/>
                    </a:cubicBezTo>
                    <a:cubicBezTo>
                      <a:pt x="5851" y="2302"/>
                      <a:pt x="11074" y="17017"/>
                      <a:pt x="707" y="20374"/>
                    </a:cubicBezTo>
                    <a:cubicBezTo>
                      <a:pt x="0" y="20603"/>
                      <a:pt x="5931" y="25393"/>
                      <a:pt x="11332" y="25393"/>
                    </a:cubicBezTo>
                    <a:cubicBezTo>
                      <a:pt x="14884" y="25393"/>
                      <a:pt x="18207" y="23321"/>
                      <a:pt x="19264" y="16518"/>
                    </a:cubicBezTo>
                    <a:lnTo>
                      <a:pt x="19264" y="16518"/>
                    </a:lnTo>
                    <a:cubicBezTo>
                      <a:pt x="19263" y="16518"/>
                      <a:pt x="19008" y="16581"/>
                      <a:pt x="18604" y="16581"/>
                    </a:cubicBezTo>
                    <a:cubicBezTo>
                      <a:pt x="16905" y="16581"/>
                      <a:pt x="12569" y="15469"/>
                      <a:pt x="13488" y="3890"/>
                    </a:cubicBezTo>
                    <a:cubicBezTo>
                      <a:pt x="13718" y="963"/>
                      <a:pt x="11693" y="0"/>
                      <a:pt x="9811"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3"/>
              <p:cNvSpPr/>
              <p:nvPr/>
            </p:nvSpPr>
            <p:spPr>
              <a:xfrm>
                <a:off x="2838875" y="1615100"/>
                <a:ext cx="421950" cy="351950"/>
              </a:xfrm>
              <a:custGeom>
                <a:avLst/>
                <a:gdLst/>
                <a:ahLst/>
                <a:cxnLst/>
                <a:rect l="l" t="t" r="r" b="b"/>
                <a:pathLst>
                  <a:path w="16878" h="14078" extrusionOk="0">
                    <a:moveTo>
                      <a:pt x="7624" y="1"/>
                    </a:moveTo>
                    <a:cubicBezTo>
                      <a:pt x="5405" y="1"/>
                      <a:pt x="2220" y="1697"/>
                      <a:pt x="1640" y="5063"/>
                    </a:cubicBezTo>
                    <a:cubicBezTo>
                      <a:pt x="1640" y="5063"/>
                      <a:pt x="0" y="14078"/>
                      <a:pt x="3545" y="14078"/>
                    </a:cubicBezTo>
                    <a:cubicBezTo>
                      <a:pt x="3797" y="14078"/>
                      <a:pt x="4075" y="14032"/>
                      <a:pt x="4381" y="13935"/>
                    </a:cubicBezTo>
                    <a:cubicBezTo>
                      <a:pt x="16877" y="9970"/>
                      <a:pt x="10381" y="354"/>
                      <a:pt x="8177" y="39"/>
                    </a:cubicBezTo>
                    <a:cubicBezTo>
                      <a:pt x="8001" y="13"/>
                      <a:pt x="7816" y="1"/>
                      <a:pt x="7624"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3"/>
              <p:cNvSpPr/>
              <p:nvPr/>
            </p:nvSpPr>
            <p:spPr>
              <a:xfrm>
                <a:off x="2907175" y="1967050"/>
                <a:ext cx="231125" cy="198075"/>
              </a:xfrm>
              <a:custGeom>
                <a:avLst/>
                <a:gdLst/>
                <a:ahLst/>
                <a:cxnLst/>
                <a:rect l="l" t="t" r="r" b="b"/>
                <a:pathLst>
                  <a:path w="9245" h="7923" extrusionOk="0">
                    <a:moveTo>
                      <a:pt x="6838" y="0"/>
                    </a:moveTo>
                    <a:cubicBezTo>
                      <a:pt x="6838" y="0"/>
                      <a:pt x="4552" y="2448"/>
                      <a:pt x="2017" y="2853"/>
                    </a:cubicBezTo>
                    <a:cubicBezTo>
                      <a:pt x="2017" y="2853"/>
                      <a:pt x="1296" y="6026"/>
                      <a:pt x="34" y="7855"/>
                    </a:cubicBezTo>
                    <a:cubicBezTo>
                      <a:pt x="1" y="7900"/>
                      <a:pt x="57" y="7922"/>
                      <a:pt x="185" y="7922"/>
                    </a:cubicBezTo>
                    <a:cubicBezTo>
                      <a:pt x="1408" y="7922"/>
                      <a:pt x="9245" y="5658"/>
                      <a:pt x="6838" y="0"/>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3"/>
              <p:cNvSpPr/>
              <p:nvPr/>
            </p:nvSpPr>
            <p:spPr>
              <a:xfrm>
                <a:off x="5681625" y="3321900"/>
                <a:ext cx="557375" cy="405075"/>
              </a:xfrm>
              <a:custGeom>
                <a:avLst/>
                <a:gdLst/>
                <a:ahLst/>
                <a:cxnLst/>
                <a:rect l="l" t="t" r="r" b="b"/>
                <a:pathLst>
                  <a:path w="22295" h="16203" extrusionOk="0">
                    <a:moveTo>
                      <a:pt x="22029" y="0"/>
                    </a:moveTo>
                    <a:cubicBezTo>
                      <a:pt x="20800" y="0"/>
                      <a:pt x="14228" y="4269"/>
                      <a:pt x="9658" y="4269"/>
                    </a:cubicBezTo>
                    <a:cubicBezTo>
                      <a:pt x="8456" y="4269"/>
                      <a:pt x="7393" y="3974"/>
                      <a:pt x="6602" y="3229"/>
                    </a:cubicBezTo>
                    <a:cubicBezTo>
                      <a:pt x="6566" y="3195"/>
                      <a:pt x="6516" y="3179"/>
                      <a:pt x="6455" y="3179"/>
                    </a:cubicBezTo>
                    <a:cubicBezTo>
                      <a:pt x="5311" y="3179"/>
                      <a:pt x="1" y="8804"/>
                      <a:pt x="1" y="8804"/>
                    </a:cubicBezTo>
                    <a:cubicBezTo>
                      <a:pt x="1" y="8804"/>
                      <a:pt x="5973" y="16203"/>
                      <a:pt x="7524" y="16203"/>
                    </a:cubicBezTo>
                    <a:cubicBezTo>
                      <a:pt x="7537" y="16203"/>
                      <a:pt x="7550" y="16202"/>
                      <a:pt x="7562" y="16201"/>
                    </a:cubicBezTo>
                    <a:cubicBezTo>
                      <a:pt x="9049" y="16074"/>
                      <a:pt x="20953" y="2917"/>
                      <a:pt x="22150" y="427"/>
                    </a:cubicBezTo>
                    <a:cubicBezTo>
                      <a:pt x="22295" y="128"/>
                      <a:pt x="22242" y="0"/>
                      <a:pt x="22029" y="0"/>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3"/>
              <p:cNvSpPr/>
              <p:nvPr/>
            </p:nvSpPr>
            <p:spPr>
              <a:xfrm>
                <a:off x="5858575" y="3403925"/>
                <a:ext cx="69950" cy="105200"/>
              </a:xfrm>
              <a:custGeom>
                <a:avLst/>
                <a:gdLst/>
                <a:ahLst/>
                <a:cxnLst/>
                <a:rect l="l" t="t" r="r" b="b"/>
                <a:pathLst>
                  <a:path w="2798" h="4208" extrusionOk="0">
                    <a:moveTo>
                      <a:pt x="2077" y="1"/>
                    </a:moveTo>
                    <a:cubicBezTo>
                      <a:pt x="1836" y="1"/>
                      <a:pt x="1609" y="140"/>
                      <a:pt x="1503" y="368"/>
                    </a:cubicBezTo>
                    <a:lnTo>
                      <a:pt x="146" y="3308"/>
                    </a:lnTo>
                    <a:cubicBezTo>
                      <a:pt x="0" y="3627"/>
                      <a:pt x="139" y="4003"/>
                      <a:pt x="455" y="4149"/>
                    </a:cubicBezTo>
                    <a:cubicBezTo>
                      <a:pt x="540" y="4189"/>
                      <a:pt x="629" y="4208"/>
                      <a:pt x="718" y="4208"/>
                    </a:cubicBezTo>
                    <a:cubicBezTo>
                      <a:pt x="813" y="4208"/>
                      <a:pt x="906" y="4186"/>
                      <a:pt x="992" y="4146"/>
                    </a:cubicBezTo>
                    <a:cubicBezTo>
                      <a:pt x="1123" y="4085"/>
                      <a:pt x="1232" y="3981"/>
                      <a:pt x="1295" y="3837"/>
                    </a:cubicBezTo>
                    <a:lnTo>
                      <a:pt x="2652" y="901"/>
                    </a:lnTo>
                    <a:cubicBezTo>
                      <a:pt x="2798" y="582"/>
                      <a:pt x="2659" y="207"/>
                      <a:pt x="2343" y="61"/>
                    </a:cubicBezTo>
                    <a:cubicBezTo>
                      <a:pt x="2256" y="20"/>
                      <a:pt x="2166" y="1"/>
                      <a:pt x="2077"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3"/>
              <p:cNvSpPr/>
              <p:nvPr/>
            </p:nvSpPr>
            <p:spPr>
              <a:xfrm>
                <a:off x="5934050" y="3404125"/>
                <a:ext cx="40575" cy="129325"/>
              </a:xfrm>
              <a:custGeom>
                <a:avLst/>
                <a:gdLst/>
                <a:ahLst/>
                <a:cxnLst/>
                <a:rect l="l" t="t" r="r" b="b"/>
                <a:pathLst>
                  <a:path w="1623" h="5173" extrusionOk="0">
                    <a:moveTo>
                      <a:pt x="958" y="1"/>
                    </a:moveTo>
                    <a:cubicBezTo>
                      <a:pt x="637" y="1"/>
                      <a:pt x="356" y="255"/>
                      <a:pt x="331" y="585"/>
                    </a:cubicBezTo>
                    <a:lnTo>
                      <a:pt x="30" y="4494"/>
                    </a:lnTo>
                    <a:cubicBezTo>
                      <a:pt x="0" y="4840"/>
                      <a:pt x="263" y="5144"/>
                      <a:pt x="612" y="5170"/>
                    </a:cubicBezTo>
                    <a:cubicBezTo>
                      <a:pt x="631" y="5172"/>
                      <a:pt x="650" y="5173"/>
                      <a:pt x="668" y="5173"/>
                    </a:cubicBezTo>
                    <a:cubicBezTo>
                      <a:pt x="761" y="5173"/>
                      <a:pt x="849" y="5151"/>
                      <a:pt x="928" y="5114"/>
                    </a:cubicBezTo>
                    <a:cubicBezTo>
                      <a:pt x="1127" y="5020"/>
                      <a:pt x="1273" y="4824"/>
                      <a:pt x="1292" y="4588"/>
                    </a:cubicBezTo>
                    <a:lnTo>
                      <a:pt x="1593" y="683"/>
                    </a:lnTo>
                    <a:cubicBezTo>
                      <a:pt x="1622" y="334"/>
                      <a:pt x="1359" y="30"/>
                      <a:pt x="1010" y="3"/>
                    </a:cubicBezTo>
                    <a:cubicBezTo>
                      <a:pt x="993" y="2"/>
                      <a:pt x="975" y="1"/>
                      <a:pt x="958"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3"/>
              <p:cNvSpPr/>
              <p:nvPr/>
            </p:nvSpPr>
            <p:spPr>
              <a:xfrm>
                <a:off x="5991675" y="3382900"/>
                <a:ext cx="57675" cy="124475"/>
              </a:xfrm>
              <a:custGeom>
                <a:avLst/>
                <a:gdLst/>
                <a:ahLst/>
                <a:cxnLst/>
                <a:rect l="l" t="t" r="r" b="b"/>
                <a:pathLst>
                  <a:path w="2307" h="4979" extrusionOk="0">
                    <a:moveTo>
                      <a:pt x="699" y="1"/>
                    </a:moveTo>
                    <a:cubicBezTo>
                      <a:pt x="650" y="1"/>
                      <a:pt x="599" y="6"/>
                      <a:pt x="549" y="18"/>
                    </a:cubicBezTo>
                    <a:cubicBezTo>
                      <a:pt x="203" y="105"/>
                      <a:pt x="0" y="447"/>
                      <a:pt x="83" y="784"/>
                    </a:cubicBezTo>
                    <a:lnTo>
                      <a:pt x="1003" y="4498"/>
                    </a:lnTo>
                    <a:cubicBezTo>
                      <a:pt x="1073" y="4786"/>
                      <a:pt x="1332" y="4978"/>
                      <a:pt x="1618" y="4978"/>
                    </a:cubicBezTo>
                    <a:cubicBezTo>
                      <a:pt x="1668" y="4978"/>
                      <a:pt x="1719" y="4973"/>
                      <a:pt x="1769" y="4960"/>
                    </a:cubicBezTo>
                    <a:cubicBezTo>
                      <a:pt x="1811" y="4949"/>
                      <a:pt x="1851" y="4934"/>
                      <a:pt x="1886" y="4919"/>
                    </a:cubicBezTo>
                    <a:cubicBezTo>
                      <a:pt x="2156" y="4791"/>
                      <a:pt x="2306" y="4491"/>
                      <a:pt x="2231" y="4194"/>
                    </a:cubicBezTo>
                    <a:lnTo>
                      <a:pt x="1315" y="481"/>
                    </a:lnTo>
                    <a:cubicBezTo>
                      <a:pt x="1245" y="193"/>
                      <a:pt x="984" y="1"/>
                      <a:pt x="699"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3"/>
              <p:cNvSpPr/>
              <p:nvPr/>
            </p:nvSpPr>
            <p:spPr>
              <a:xfrm>
                <a:off x="5808150" y="2496525"/>
                <a:ext cx="337500" cy="547325"/>
              </a:xfrm>
              <a:custGeom>
                <a:avLst/>
                <a:gdLst/>
                <a:ahLst/>
                <a:cxnLst/>
                <a:rect l="l" t="t" r="r" b="b"/>
                <a:pathLst>
                  <a:path w="13500" h="21893" extrusionOk="0">
                    <a:moveTo>
                      <a:pt x="12804" y="0"/>
                    </a:moveTo>
                    <a:cubicBezTo>
                      <a:pt x="11777" y="0"/>
                      <a:pt x="7698" y="11756"/>
                      <a:pt x="2508" y="11756"/>
                    </a:cubicBezTo>
                    <a:cubicBezTo>
                      <a:pt x="2363" y="11756"/>
                      <a:pt x="2217" y="11747"/>
                      <a:pt x="2070" y="11728"/>
                    </a:cubicBezTo>
                    <a:cubicBezTo>
                      <a:pt x="2063" y="11727"/>
                      <a:pt x="2056" y="11727"/>
                      <a:pt x="2049" y="11727"/>
                    </a:cubicBezTo>
                    <a:cubicBezTo>
                      <a:pt x="1089" y="11727"/>
                      <a:pt x="1" y="20120"/>
                      <a:pt x="1" y="20120"/>
                    </a:cubicBezTo>
                    <a:cubicBezTo>
                      <a:pt x="1" y="20120"/>
                      <a:pt x="6558" y="21892"/>
                      <a:pt x="9346" y="21892"/>
                    </a:cubicBezTo>
                    <a:cubicBezTo>
                      <a:pt x="9885" y="21892"/>
                      <a:pt x="10283" y="21826"/>
                      <a:pt x="10466" y="21668"/>
                    </a:cubicBezTo>
                    <a:cubicBezTo>
                      <a:pt x="11596" y="20687"/>
                      <a:pt x="13500" y="3051"/>
                      <a:pt x="13012" y="333"/>
                    </a:cubicBezTo>
                    <a:cubicBezTo>
                      <a:pt x="12971" y="104"/>
                      <a:pt x="12901" y="0"/>
                      <a:pt x="12804" y="0"/>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3"/>
              <p:cNvSpPr/>
              <p:nvPr/>
            </p:nvSpPr>
            <p:spPr>
              <a:xfrm>
                <a:off x="5904475" y="2750375"/>
                <a:ext cx="49225" cy="111000"/>
              </a:xfrm>
              <a:custGeom>
                <a:avLst/>
                <a:gdLst/>
                <a:ahLst/>
                <a:cxnLst/>
                <a:rect l="l" t="t" r="r" b="b"/>
                <a:pathLst>
                  <a:path w="1969" h="4440" extrusionOk="0">
                    <a:moveTo>
                      <a:pt x="687" y="0"/>
                    </a:moveTo>
                    <a:cubicBezTo>
                      <a:pt x="646" y="0"/>
                      <a:pt x="605" y="4"/>
                      <a:pt x="563" y="12"/>
                    </a:cubicBezTo>
                    <a:cubicBezTo>
                      <a:pt x="218" y="80"/>
                      <a:pt x="0" y="418"/>
                      <a:pt x="64" y="756"/>
                    </a:cubicBezTo>
                    <a:lnTo>
                      <a:pt x="695" y="3932"/>
                    </a:lnTo>
                    <a:cubicBezTo>
                      <a:pt x="754" y="4232"/>
                      <a:pt x="1020" y="4440"/>
                      <a:pt x="1315" y="4440"/>
                    </a:cubicBezTo>
                    <a:cubicBezTo>
                      <a:pt x="1356" y="4440"/>
                      <a:pt x="1397" y="4436"/>
                      <a:pt x="1438" y="4428"/>
                    </a:cubicBezTo>
                    <a:cubicBezTo>
                      <a:pt x="1630" y="4394"/>
                      <a:pt x="1784" y="4270"/>
                      <a:pt x="1870" y="4112"/>
                    </a:cubicBezTo>
                    <a:cubicBezTo>
                      <a:pt x="1942" y="3989"/>
                      <a:pt x="1968" y="3838"/>
                      <a:pt x="1938" y="3684"/>
                    </a:cubicBezTo>
                    <a:lnTo>
                      <a:pt x="1307" y="511"/>
                    </a:lnTo>
                    <a:cubicBezTo>
                      <a:pt x="1247" y="208"/>
                      <a:pt x="982" y="0"/>
                      <a:pt x="687"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p:nvPr/>
            </p:nvSpPr>
            <p:spPr>
              <a:xfrm>
                <a:off x="5942200" y="2722550"/>
                <a:ext cx="85925" cy="115175"/>
              </a:xfrm>
              <a:custGeom>
                <a:avLst/>
                <a:gdLst/>
                <a:ahLst/>
                <a:cxnLst/>
                <a:rect l="l" t="t" r="r" b="b"/>
                <a:pathLst>
                  <a:path w="3437" h="4607" extrusionOk="0">
                    <a:moveTo>
                      <a:pt x="727" y="1"/>
                    </a:moveTo>
                    <a:cubicBezTo>
                      <a:pt x="612" y="1"/>
                      <a:pt x="496" y="32"/>
                      <a:pt x="392" y="96"/>
                    </a:cubicBezTo>
                    <a:cubicBezTo>
                      <a:pt x="99" y="273"/>
                      <a:pt x="0" y="667"/>
                      <a:pt x="185" y="967"/>
                    </a:cubicBezTo>
                    <a:lnTo>
                      <a:pt x="2235" y="4305"/>
                    </a:lnTo>
                    <a:cubicBezTo>
                      <a:pt x="2353" y="4499"/>
                      <a:pt x="2560" y="4606"/>
                      <a:pt x="2773" y="4606"/>
                    </a:cubicBezTo>
                    <a:cubicBezTo>
                      <a:pt x="2886" y="4606"/>
                      <a:pt x="3002" y="4576"/>
                      <a:pt x="3106" y="4512"/>
                    </a:cubicBezTo>
                    <a:cubicBezTo>
                      <a:pt x="3204" y="4456"/>
                      <a:pt x="3275" y="4373"/>
                      <a:pt x="3328" y="4279"/>
                    </a:cubicBezTo>
                    <a:cubicBezTo>
                      <a:pt x="3437" y="4088"/>
                      <a:pt x="3437" y="3844"/>
                      <a:pt x="3312" y="3641"/>
                    </a:cubicBezTo>
                    <a:lnTo>
                      <a:pt x="1262" y="303"/>
                    </a:lnTo>
                    <a:cubicBezTo>
                      <a:pt x="1145" y="108"/>
                      <a:pt x="939" y="1"/>
                      <a:pt x="727"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3"/>
              <p:cNvSpPr/>
              <p:nvPr/>
            </p:nvSpPr>
            <p:spPr>
              <a:xfrm>
                <a:off x="5971300" y="2675350"/>
                <a:ext cx="108350" cy="93325"/>
              </a:xfrm>
              <a:custGeom>
                <a:avLst/>
                <a:gdLst/>
                <a:ahLst/>
                <a:cxnLst/>
                <a:rect l="l" t="t" r="r" b="b"/>
                <a:pathLst>
                  <a:path w="4334" h="3733" extrusionOk="0">
                    <a:moveTo>
                      <a:pt x="719" y="1"/>
                    </a:moveTo>
                    <a:cubicBezTo>
                      <a:pt x="537" y="1"/>
                      <a:pt x="356" y="78"/>
                      <a:pt x="230" y="227"/>
                    </a:cubicBezTo>
                    <a:cubicBezTo>
                      <a:pt x="1" y="497"/>
                      <a:pt x="39" y="892"/>
                      <a:pt x="305" y="1121"/>
                    </a:cubicBezTo>
                    <a:lnTo>
                      <a:pt x="3226" y="3584"/>
                    </a:lnTo>
                    <a:cubicBezTo>
                      <a:pt x="3346" y="3684"/>
                      <a:pt x="3492" y="3733"/>
                      <a:pt x="3637" y="3733"/>
                    </a:cubicBezTo>
                    <a:cubicBezTo>
                      <a:pt x="3817" y="3733"/>
                      <a:pt x="3995" y="3657"/>
                      <a:pt x="4120" y="3509"/>
                    </a:cubicBezTo>
                    <a:cubicBezTo>
                      <a:pt x="4150" y="3475"/>
                      <a:pt x="4172" y="3441"/>
                      <a:pt x="4191" y="3408"/>
                    </a:cubicBezTo>
                    <a:cubicBezTo>
                      <a:pt x="4334" y="3145"/>
                      <a:pt x="4281" y="2814"/>
                      <a:pt x="4045" y="2615"/>
                    </a:cubicBezTo>
                    <a:lnTo>
                      <a:pt x="1124" y="148"/>
                    </a:lnTo>
                    <a:cubicBezTo>
                      <a:pt x="1006" y="49"/>
                      <a:pt x="862" y="1"/>
                      <a:pt x="719"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3"/>
              <p:cNvSpPr/>
              <p:nvPr/>
            </p:nvSpPr>
            <p:spPr>
              <a:xfrm>
                <a:off x="3812106" y="2300684"/>
                <a:ext cx="1995012" cy="1068561"/>
              </a:xfrm>
              <a:custGeom>
                <a:avLst/>
                <a:gdLst/>
                <a:ahLst/>
                <a:cxnLst/>
                <a:rect l="l" t="t" r="r" b="b"/>
                <a:pathLst>
                  <a:path w="79073" h="42357" extrusionOk="0">
                    <a:moveTo>
                      <a:pt x="38848" y="0"/>
                    </a:moveTo>
                    <a:cubicBezTo>
                      <a:pt x="37080" y="0"/>
                      <a:pt x="35362" y="183"/>
                      <a:pt x="33726" y="587"/>
                    </a:cubicBezTo>
                    <a:cubicBezTo>
                      <a:pt x="21571" y="3588"/>
                      <a:pt x="0" y="32564"/>
                      <a:pt x="0" y="32564"/>
                    </a:cubicBezTo>
                    <a:lnTo>
                      <a:pt x="13180" y="42356"/>
                    </a:lnTo>
                    <a:cubicBezTo>
                      <a:pt x="13180" y="42356"/>
                      <a:pt x="39711" y="21348"/>
                      <a:pt x="42129" y="20165"/>
                    </a:cubicBezTo>
                    <a:cubicBezTo>
                      <a:pt x="42248" y="20107"/>
                      <a:pt x="42412" y="20080"/>
                      <a:pt x="42618" y="20080"/>
                    </a:cubicBezTo>
                    <a:cubicBezTo>
                      <a:pt x="44372" y="20080"/>
                      <a:pt x="49151" y="22049"/>
                      <a:pt x="54490" y="24018"/>
                    </a:cubicBezTo>
                    <a:cubicBezTo>
                      <a:pt x="59825" y="25985"/>
                      <a:pt x="65720" y="27953"/>
                      <a:pt x="69709" y="27953"/>
                    </a:cubicBezTo>
                    <a:cubicBezTo>
                      <a:pt x="70865" y="27953"/>
                      <a:pt x="71862" y="27788"/>
                      <a:pt x="72637" y="27409"/>
                    </a:cubicBezTo>
                    <a:cubicBezTo>
                      <a:pt x="79073" y="24265"/>
                      <a:pt x="77275" y="16467"/>
                      <a:pt x="77275" y="16467"/>
                    </a:cubicBezTo>
                    <a:cubicBezTo>
                      <a:pt x="73766" y="14034"/>
                      <a:pt x="54338" y="0"/>
                      <a:pt x="38848" y="0"/>
                    </a:cubicBezTo>
                    <a:close/>
                  </a:path>
                </a:pathLst>
              </a:custGeom>
              <a:solidFill>
                <a:srgbClr val="DFC8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3"/>
              <p:cNvSpPr/>
              <p:nvPr/>
            </p:nvSpPr>
            <p:spPr>
              <a:xfrm>
                <a:off x="2840825" y="1528775"/>
                <a:ext cx="332875" cy="500475"/>
              </a:xfrm>
              <a:custGeom>
                <a:avLst/>
                <a:gdLst/>
                <a:ahLst/>
                <a:cxnLst/>
                <a:rect l="l" t="t" r="r" b="b"/>
                <a:pathLst>
                  <a:path w="13315" h="20019" extrusionOk="0">
                    <a:moveTo>
                      <a:pt x="4424" y="1"/>
                    </a:moveTo>
                    <a:cubicBezTo>
                      <a:pt x="4225" y="1"/>
                      <a:pt x="4011" y="22"/>
                      <a:pt x="3781" y="67"/>
                    </a:cubicBezTo>
                    <a:cubicBezTo>
                      <a:pt x="3781" y="67"/>
                      <a:pt x="0" y="2808"/>
                      <a:pt x="2305" y="6506"/>
                    </a:cubicBezTo>
                    <a:cubicBezTo>
                      <a:pt x="2643" y="7049"/>
                      <a:pt x="3470" y="7204"/>
                      <a:pt x="4433" y="7204"/>
                    </a:cubicBezTo>
                    <a:cubicBezTo>
                      <a:pt x="5719" y="7204"/>
                      <a:pt x="7246" y="6928"/>
                      <a:pt x="8178" y="6928"/>
                    </a:cubicBezTo>
                    <a:cubicBezTo>
                      <a:pt x="8573" y="6928"/>
                      <a:pt x="8861" y="6977"/>
                      <a:pt x="8977" y="7119"/>
                    </a:cubicBezTo>
                    <a:cubicBezTo>
                      <a:pt x="9575" y="7847"/>
                      <a:pt x="10145" y="9863"/>
                      <a:pt x="8977" y="12466"/>
                    </a:cubicBezTo>
                    <a:cubicBezTo>
                      <a:pt x="8544" y="13437"/>
                      <a:pt x="7816" y="13766"/>
                      <a:pt x="7035" y="13766"/>
                    </a:cubicBezTo>
                    <a:cubicBezTo>
                      <a:pt x="5720" y="13766"/>
                      <a:pt x="4254" y="12835"/>
                      <a:pt x="3781" y="12466"/>
                    </a:cubicBezTo>
                    <a:cubicBezTo>
                      <a:pt x="3557" y="12291"/>
                      <a:pt x="3230" y="12216"/>
                      <a:pt x="2884" y="12216"/>
                    </a:cubicBezTo>
                    <a:cubicBezTo>
                      <a:pt x="2067" y="12216"/>
                      <a:pt x="1138" y="12634"/>
                      <a:pt x="1164" y="13145"/>
                    </a:cubicBezTo>
                    <a:cubicBezTo>
                      <a:pt x="1201" y="13870"/>
                      <a:pt x="650" y="17947"/>
                      <a:pt x="2268" y="19604"/>
                    </a:cubicBezTo>
                    <a:cubicBezTo>
                      <a:pt x="2550" y="19893"/>
                      <a:pt x="2939" y="20018"/>
                      <a:pt x="3392" y="20018"/>
                    </a:cubicBezTo>
                    <a:cubicBezTo>
                      <a:pt x="5535" y="20018"/>
                      <a:pt x="9107" y="17219"/>
                      <a:pt x="9560" y="15796"/>
                    </a:cubicBezTo>
                    <a:cubicBezTo>
                      <a:pt x="10108" y="14076"/>
                      <a:pt x="9748" y="12045"/>
                      <a:pt x="10292" y="11121"/>
                    </a:cubicBezTo>
                    <a:cubicBezTo>
                      <a:pt x="10648" y="10517"/>
                      <a:pt x="10952" y="10211"/>
                      <a:pt x="11176" y="10211"/>
                    </a:cubicBezTo>
                    <a:cubicBezTo>
                      <a:pt x="11294" y="10211"/>
                      <a:pt x="11390" y="10296"/>
                      <a:pt x="11460" y="10468"/>
                    </a:cubicBezTo>
                    <a:cubicBezTo>
                      <a:pt x="12041" y="11891"/>
                      <a:pt x="9928" y="13104"/>
                      <a:pt x="10292" y="13828"/>
                    </a:cubicBezTo>
                    <a:cubicBezTo>
                      <a:pt x="10341" y="13926"/>
                      <a:pt x="10433" y="13972"/>
                      <a:pt x="10554" y="13972"/>
                    </a:cubicBezTo>
                    <a:cubicBezTo>
                      <a:pt x="11327" y="13972"/>
                      <a:pt x="13315" y="12116"/>
                      <a:pt x="13315" y="10010"/>
                    </a:cubicBezTo>
                    <a:cubicBezTo>
                      <a:pt x="13315" y="7790"/>
                      <a:pt x="12791" y="3316"/>
                      <a:pt x="10889" y="3316"/>
                    </a:cubicBezTo>
                    <a:cubicBezTo>
                      <a:pt x="10704" y="3316"/>
                      <a:pt x="10505" y="3359"/>
                      <a:pt x="10292" y="3450"/>
                    </a:cubicBezTo>
                    <a:cubicBezTo>
                      <a:pt x="9911" y="3615"/>
                      <a:pt x="9581" y="3687"/>
                      <a:pt x="9288" y="3687"/>
                    </a:cubicBezTo>
                    <a:cubicBezTo>
                      <a:pt x="7200" y="3687"/>
                      <a:pt x="7060" y="1"/>
                      <a:pt x="4424"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3"/>
              <p:cNvSpPr/>
              <p:nvPr/>
            </p:nvSpPr>
            <p:spPr>
              <a:xfrm>
                <a:off x="1681775" y="1595500"/>
                <a:ext cx="377950" cy="765175"/>
              </a:xfrm>
              <a:custGeom>
                <a:avLst/>
                <a:gdLst/>
                <a:ahLst/>
                <a:cxnLst/>
                <a:rect l="l" t="t" r="r" b="b"/>
                <a:pathLst>
                  <a:path w="15118" h="30607" extrusionOk="0">
                    <a:moveTo>
                      <a:pt x="7845" y="0"/>
                    </a:moveTo>
                    <a:cubicBezTo>
                      <a:pt x="7007" y="0"/>
                      <a:pt x="1848" y="6128"/>
                      <a:pt x="1680" y="13326"/>
                    </a:cubicBezTo>
                    <a:cubicBezTo>
                      <a:pt x="1526" y="20070"/>
                      <a:pt x="5337" y="30606"/>
                      <a:pt x="7210" y="30606"/>
                    </a:cubicBezTo>
                    <a:cubicBezTo>
                      <a:pt x="7335" y="30606"/>
                      <a:pt x="7451" y="30557"/>
                      <a:pt x="7555" y="30459"/>
                    </a:cubicBezTo>
                    <a:cubicBezTo>
                      <a:pt x="9407" y="28740"/>
                      <a:pt x="15118" y="22394"/>
                      <a:pt x="15118" y="22394"/>
                    </a:cubicBezTo>
                    <a:cubicBezTo>
                      <a:pt x="1" y="11812"/>
                      <a:pt x="8686" y="0"/>
                      <a:pt x="7845" y="0"/>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3"/>
              <p:cNvSpPr/>
              <p:nvPr/>
            </p:nvSpPr>
            <p:spPr>
              <a:xfrm>
                <a:off x="1891700" y="2294200"/>
                <a:ext cx="533150" cy="469675"/>
              </a:xfrm>
              <a:custGeom>
                <a:avLst/>
                <a:gdLst/>
                <a:ahLst/>
                <a:cxnLst/>
                <a:rect l="l" t="t" r="r" b="b"/>
                <a:pathLst>
                  <a:path w="21326" h="18787" extrusionOk="0">
                    <a:moveTo>
                      <a:pt x="8940" y="0"/>
                    </a:moveTo>
                    <a:cubicBezTo>
                      <a:pt x="8927" y="0"/>
                      <a:pt x="8916" y="1"/>
                      <a:pt x="8906" y="3"/>
                    </a:cubicBezTo>
                    <a:cubicBezTo>
                      <a:pt x="8065" y="187"/>
                      <a:pt x="0" y="5988"/>
                      <a:pt x="0" y="5988"/>
                    </a:cubicBezTo>
                    <a:cubicBezTo>
                      <a:pt x="841" y="9466"/>
                      <a:pt x="14951" y="18639"/>
                      <a:pt x="16285" y="18785"/>
                    </a:cubicBezTo>
                    <a:cubicBezTo>
                      <a:pt x="16295" y="18786"/>
                      <a:pt x="16304" y="18786"/>
                      <a:pt x="16314" y="18786"/>
                    </a:cubicBezTo>
                    <a:cubicBezTo>
                      <a:pt x="17671" y="18786"/>
                      <a:pt x="21325" y="8888"/>
                      <a:pt x="19990" y="8061"/>
                    </a:cubicBezTo>
                    <a:cubicBezTo>
                      <a:pt x="18662" y="7242"/>
                      <a:pt x="9956" y="0"/>
                      <a:pt x="8940" y="0"/>
                    </a:cubicBezTo>
                    <a:close/>
                  </a:path>
                </a:pathLst>
              </a:custGeom>
              <a:solidFill>
                <a:srgbClr val="D23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p:nvPr/>
            </p:nvSpPr>
            <p:spPr>
              <a:xfrm>
                <a:off x="2374650" y="2550750"/>
                <a:ext cx="1465625" cy="1644525"/>
              </a:xfrm>
              <a:custGeom>
                <a:avLst/>
                <a:gdLst/>
                <a:ahLst/>
                <a:cxnLst/>
                <a:rect l="l" t="t" r="r" b="b"/>
                <a:pathLst>
                  <a:path w="58625" h="65781" extrusionOk="0">
                    <a:moveTo>
                      <a:pt x="3913" y="1"/>
                    </a:moveTo>
                    <a:cubicBezTo>
                      <a:pt x="3190" y="1"/>
                      <a:pt x="0" y="7666"/>
                      <a:pt x="0" y="11564"/>
                    </a:cubicBezTo>
                    <a:cubicBezTo>
                      <a:pt x="0" y="15762"/>
                      <a:pt x="1180" y="18116"/>
                      <a:pt x="8066" y="32738"/>
                    </a:cubicBezTo>
                    <a:cubicBezTo>
                      <a:pt x="14648" y="46710"/>
                      <a:pt x="37807" y="65781"/>
                      <a:pt x="50257" y="65781"/>
                    </a:cubicBezTo>
                    <a:cubicBezTo>
                      <a:pt x="50832" y="65781"/>
                      <a:pt x="51384" y="65740"/>
                      <a:pt x="51911" y="65656"/>
                    </a:cubicBezTo>
                    <a:cubicBezTo>
                      <a:pt x="57709" y="64737"/>
                      <a:pt x="58624" y="24909"/>
                      <a:pt x="55835" y="24838"/>
                    </a:cubicBezTo>
                    <a:cubicBezTo>
                      <a:pt x="53045" y="24766"/>
                      <a:pt x="50398" y="21477"/>
                      <a:pt x="49347" y="19724"/>
                    </a:cubicBezTo>
                    <a:cubicBezTo>
                      <a:pt x="49285" y="19620"/>
                      <a:pt x="49154" y="19572"/>
                      <a:pt x="48962" y="19572"/>
                    </a:cubicBezTo>
                    <a:cubicBezTo>
                      <a:pt x="46270" y="19572"/>
                      <a:pt x="31470" y="29102"/>
                      <a:pt x="22859" y="29102"/>
                    </a:cubicBezTo>
                    <a:cubicBezTo>
                      <a:pt x="21695" y="29102"/>
                      <a:pt x="20644" y="28928"/>
                      <a:pt x="19751" y="28533"/>
                    </a:cubicBezTo>
                    <a:cubicBezTo>
                      <a:pt x="11783" y="25007"/>
                      <a:pt x="3887" y="9909"/>
                      <a:pt x="3887" y="9909"/>
                    </a:cubicBezTo>
                    <a:cubicBezTo>
                      <a:pt x="2231" y="5061"/>
                      <a:pt x="4371" y="1486"/>
                      <a:pt x="4033" y="142"/>
                    </a:cubicBezTo>
                    <a:cubicBezTo>
                      <a:pt x="4009" y="46"/>
                      <a:pt x="3968" y="1"/>
                      <a:pt x="3913" y="1"/>
                    </a:cubicBezTo>
                    <a:close/>
                  </a:path>
                </a:pathLst>
              </a:custGeom>
              <a:solidFill>
                <a:srgbClr val="D23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3"/>
              <p:cNvSpPr/>
              <p:nvPr/>
            </p:nvSpPr>
            <p:spPr>
              <a:xfrm>
                <a:off x="3643125" y="2030825"/>
                <a:ext cx="413975" cy="456975"/>
              </a:xfrm>
              <a:custGeom>
                <a:avLst/>
                <a:gdLst/>
                <a:ahLst/>
                <a:cxnLst/>
                <a:rect l="l" t="t" r="r" b="b"/>
                <a:pathLst>
                  <a:path w="16559" h="18279" extrusionOk="0">
                    <a:moveTo>
                      <a:pt x="11633" y="0"/>
                    </a:moveTo>
                    <a:cubicBezTo>
                      <a:pt x="11110" y="0"/>
                      <a:pt x="10164" y="6223"/>
                      <a:pt x="6613" y="7602"/>
                    </a:cubicBezTo>
                    <a:cubicBezTo>
                      <a:pt x="2771" y="9093"/>
                      <a:pt x="1172" y="13046"/>
                      <a:pt x="1172" y="13046"/>
                    </a:cubicBezTo>
                    <a:cubicBezTo>
                      <a:pt x="0" y="13719"/>
                      <a:pt x="2137" y="17762"/>
                      <a:pt x="2216" y="17958"/>
                    </a:cubicBezTo>
                    <a:cubicBezTo>
                      <a:pt x="2305" y="18178"/>
                      <a:pt x="2533" y="18279"/>
                      <a:pt x="2868" y="18279"/>
                    </a:cubicBezTo>
                    <a:cubicBezTo>
                      <a:pt x="5540" y="18279"/>
                      <a:pt x="15057" y="11842"/>
                      <a:pt x="15951" y="7602"/>
                    </a:cubicBezTo>
                    <a:cubicBezTo>
                      <a:pt x="16559" y="4726"/>
                      <a:pt x="12256" y="1305"/>
                      <a:pt x="11753" y="130"/>
                    </a:cubicBezTo>
                    <a:cubicBezTo>
                      <a:pt x="11715" y="41"/>
                      <a:pt x="11675" y="0"/>
                      <a:pt x="11633" y="0"/>
                    </a:cubicBezTo>
                    <a:close/>
                  </a:path>
                </a:pathLst>
              </a:custGeom>
              <a:solidFill>
                <a:srgbClr val="D23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3"/>
              <p:cNvSpPr/>
              <p:nvPr/>
            </p:nvSpPr>
            <p:spPr>
              <a:xfrm>
                <a:off x="3905875" y="2812350"/>
                <a:ext cx="1709875" cy="1348275"/>
              </a:xfrm>
              <a:custGeom>
                <a:avLst/>
                <a:gdLst/>
                <a:ahLst/>
                <a:cxnLst/>
                <a:rect l="l" t="t" r="r" b="b"/>
                <a:pathLst>
                  <a:path w="68395" h="53931" extrusionOk="0">
                    <a:moveTo>
                      <a:pt x="39595" y="1"/>
                    </a:moveTo>
                    <a:cubicBezTo>
                      <a:pt x="39388" y="1"/>
                      <a:pt x="39223" y="30"/>
                      <a:pt x="39103" y="86"/>
                    </a:cubicBezTo>
                    <a:cubicBezTo>
                      <a:pt x="36685" y="1269"/>
                      <a:pt x="10154" y="22277"/>
                      <a:pt x="10154" y="22277"/>
                    </a:cubicBezTo>
                    <a:lnTo>
                      <a:pt x="2032" y="16244"/>
                    </a:lnTo>
                    <a:lnTo>
                      <a:pt x="2032" y="16244"/>
                    </a:lnTo>
                    <a:cubicBezTo>
                      <a:pt x="2298" y="18984"/>
                      <a:pt x="2929" y="25901"/>
                      <a:pt x="3173" y="31507"/>
                    </a:cubicBezTo>
                    <a:cubicBezTo>
                      <a:pt x="3485" y="38671"/>
                      <a:pt x="0" y="53931"/>
                      <a:pt x="0" y="53931"/>
                    </a:cubicBezTo>
                    <a:cubicBezTo>
                      <a:pt x="14835" y="46729"/>
                      <a:pt x="33159" y="4799"/>
                      <a:pt x="38450" y="4040"/>
                    </a:cubicBezTo>
                    <a:cubicBezTo>
                      <a:pt x="38547" y="4029"/>
                      <a:pt x="38645" y="4022"/>
                      <a:pt x="38750" y="4022"/>
                    </a:cubicBezTo>
                    <a:cubicBezTo>
                      <a:pt x="44386" y="4022"/>
                      <a:pt x="61673" y="23727"/>
                      <a:pt x="63900" y="25311"/>
                    </a:cubicBezTo>
                    <a:cubicBezTo>
                      <a:pt x="64246" y="25559"/>
                      <a:pt x="64595" y="25668"/>
                      <a:pt x="64936" y="25668"/>
                    </a:cubicBezTo>
                    <a:cubicBezTo>
                      <a:pt x="66802" y="25668"/>
                      <a:pt x="68395" y="22334"/>
                      <a:pt x="68180" y="20381"/>
                    </a:cubicBezTo>
                    <a:cubicBezTo>
                      <a:pt x="68038" y="19078"/>
                      <a:pt x="60952" y="11591"/>
                      <a:pt x="53732" y="4758"/>
                    </a:cubicBezTo>
                    <a:cubicBezTo>
                      <a:pt x="52970" y="4487"/>
                      <a:pt x="52211" y="4213"/>
                      <a:pt x="51464" y="3939"/>
                    </a:cubicBezTo>
                    <a:cubicBezTo>
                      <a:pt x="46128" y="1968"/>
                      <a:pt x="41348" y="1"/>
                      <a:pt x="39595" y="1"/>
                    </a:cubicBezTo>
                    <a:close/>
                  </a:path>
                </a:pathLst>
              </a:custGeom>
              <a:solidFill>
                <a:srgbClr val="CE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3"/>
              <p:cNvSpPr/>
              <p:nvPr/>
            </p:nvSpPr>
            <p:spPr>
              <a:xfrm>
                <a:off x="3953750" y="2621125"/>
                <a:ext cx="1295425" cy="748175"/>
              </a:xfrm>
              <a:custGeom>
                <a:avLst/>
                <a:gdLst/>
                <a:ahLst/>
                <a:cxnLst/>
                <a:rect l="l" t="t" r="r" b="b"/>
                <a:pathLst>
                  <a:path w="51817" h="29927" extrusionOk="0">
                    <a:moveTo>
                      <a:pt x="34811" y="0"/>
                    </a:moveTo>
                    <a:cubicBezTo>
                      <a:pt x="30872" y="0"/>
                      <a:pt x="27974" y="4619"/>
                      <a:pt x="19904" y="9613"/>
                    </a:cubicBezTo>
                    <a:cubicBezTo>
                      <a:pt x="9827" y="15846"/>
                      <a:pt x="0" y="22687"/>
                      <a:pt x="0" y="22687"/>
                    </a:cubicBezTo>
                    <a:cubicBezTo>
                      <a:pt x="0" y="22687"/>
                      <a:pt x="45" y="23127"/>
                      <a:pt x="117" y="23893"/>
                    </a:cubicBezTo>
                    <a:lnTo>
                      <a:pt x="8239" y="29926"/>
                    </a:lnTo>
                    <a:cubicBezTo>
                      <a:pt x="8239" y="29926"/>
                      <a:pt x="34770" y="8918"/>
                      <a:pt x="37188" y="7735"/>
                    </a:cubicBezTo>
                    <a:cubicBezTo>
                      <a:pt x="37308" y="7679"/>
                      <a:pt x="37473" y="7650"/>
                      <a:pt x="37680" y="7650"/>
                    </a:cubicBezTo>
                    <a:cubicBezTo>
                      <a:pt x="39433" y="7650"/>
                      <a:pt x="44213" y="9617"/>
                      <a:pt x="49549" y="11588"/>
                    </a:cubicBezTo>
                    <a:cubicBezTo>
                      <a:pt x="50296" y="11862"/>
                      <a:pt x="51055" y="12136"/>
                      <a:pt x="51817" y="12407"/>
                    </a:cubicBezTo>
                    <a:cubicBezTo>
                      <a:pt x="46282" y="7168"/>
                      <a:pt x="40669" y="2317"/>
                      <a:pt x="38048" y="928"/>
                    </a:cubicBezTo>
                    <a:cubicBezTo>
                      <a:pt x="36839" y="286"/>
                      <a:pt x="35795" y="0"/>
                      <a:pt x="34811" y="0"/>
                    </a:cubicBezTo>
                    <a:close/>
                  </a:path>
                </a:pathLst>
              </a:custGeom>
              <a:solidFill>
                <a:srgbClr val="CE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3"/>
              <p:cNvSpPr/>
              <p:nvPr/>
            </p:nvSpPr>
            <p:spPr>
              <a:xfrm>
                <a:off x="5055500" y="2449350"/>
                <a:ext cx="695700" cy="491625"/>
              </a:xfrm>
              <a:custGeom>
                <a:avLst/>
                <a:gdLst/>
                <a:ahLst/>
                <a:cxnLst/>
                <a:rect l="l" t="t" r="r" b="b"/>
                <a:pathLst>
                  <a:path w="27828" h="19665" extrusionOk="0">
                    <a:moveTo>
                      <a:pt x="2280" y="0"/>
                    </a:moveTo>
                    <a:cubicBezTo>
                      <a:pt x="2257" y="0"/>
                      <a:pt x="2235" y="0"/>
                      <a:pt x="2212" y="4"/>
                    </a:cubicBezTo>
                    <a:cubicBezTo>
                      <a:pt x="1" y="210"/>
                      <a:pt x="19856" y="19664"/>
                      <a:pt x="21760" y="19664"/>
                    </a:cubicBezTo>
                    <a:cubicBezTo>
                      <a:pt x="21805" y="19664"/>
                      <a:pt x="21843" y="19653"/>
                      <a:pt x="21869" y="19627"/>
                    </a:cubicBezTo>
                    <a:cubicBezTo>
                      <a:pt x="22875" y="18609"/>
                      <a:pt x="27828" y="16458"/>
                      <a:pt x="26228" y="11310"/>
                    </a:cubicBezTo>
                    <a:cubicBezTo>
                      <a:pt x="26228" y="11310"/>
                      <a:pt x="4879" y="0"/>
                      <a:pt x="2280" y="0"/>
                    </a:cubicBezTo>
                    <a:close/>
                  </a:path>
                </a:pathLst>
              </a:custGeom>
              <a:solidFill>
                <a:srgbClr val="CE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3"/>
              <p:cNvSpPr/>
              <p:nvPr/>
            </p:nvSpPr>
            <p:spPr>
              <a:xfrm>
                <a:off x="3688550" y="3570725"/>
                <a:ext cx="1006250" cy="942475"/>
              </a:xfrm>
              <a:custGeom>
                <a:avLst/>
                <a:gdLst/>
                <a:ahLst/>
                <a:cxnLst/>
                <a:rect l="l" t="t" r="r" b="b"/>
                <a:pathLst>
                  <a:path w="40250" h="37699" extrusionOk="0">
                    <a:moveTo>
                      <a:pt x="37429" y="0"/>
                    </a:moveTo>
                    <a:lnTo>
                      <a:pt x="1" y="3173"/>
                    </a:lnTo>
                    <a:lnTo>
                      <a:pt x="2900" y="37699"/>
                    </a:lnTo>
                    <a:lnTo>
                      <a:pt x="40249" y="34042"/>
                    </a:lnTo>
                    <a:lnTo>
                      <a:pt x="37429" y="0"/>
                    </a:ln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3"/>
              <p:cNvSpPr/>
              <p:nvPr/>
            </p:nvSpPr>
            <p:spPr>
              <a:xfrm>
                <a:off x="3696250" y="3792900"/>
                <a:ext cx="958825" cy="96625"/>
              </a:xfrm>
              <a:custGeom>
                <a:avLst/>
                <a:gdLst/>
                <a:ahLst/>
                <a:cxnLst/>
                <a:rect l="l" t="t" r="r" b="b"/>
                <a:pathLst>
                  <a:path w="38353" h="3865" extrusionOk="0">
                    <a:moveTo>
                      <a:pt x="37885" y="1"/>
                    </a:moveTo>
                    <a:cubicBezTo>
                      <a:pt x="37876" y="1"/>
                      <a:pt x="37866" y="1"/>
                      <a:pt x="37857" y="2"/>
                    </a:cubicBezTo>
                    <a:lnTo>
                      <a:pt x="425" y="2983"/>
                    </a:lnTo>
                    <a:cubicBezTo>
                      <a:pt x="181" y="3002"/>
                      <a:pt x="1" y="3215"/>
                      <a:pt x="20" y="3459"/>
                    </a:cubicBezTo>
                    <a:cubicBezTo>
                      <a:pt x="38" y="3688"/>
                      <a:pt x="230" y="3865"/>
                      <a:pt x="459" y="3865"/>
                    </a:cubicBezTo>
                    <a:lnTo>
                      <a:pt x="493" y="3865"/>
                    </a:lnTo>
                    <a:lnTo>
                      <a:pt x="37928" y="884"/>
                    </a:lnTo>
                    <a:cubicBezTo>
                      <a:pt x="38172" y="865"/>
                      <a:pt x="38353" y="650"/>
                      <a:pt x="38334" y="407"/>
                    </a:cubicBezTo>
                    <a:cubicBezTo>
                      <a:pt x="38315" y="176"/>
                      <a:pt x="38111" y="1"/>
                      <a:pt x="37885"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3"/>
              <p:cNvSpPr/>
              <p:nvPr/>
            </p:nvSpPr>
            <p:spPr>
              <a:xfrm>
                <a:off x="3956375" y="3639175"/>
                <a:ext cx="447975" cy="395025"/>
              </a:xfrm>
              <a:custGeom>
                <a:avLst/>
                <a:gdLst/>
                <a:ahLst/>
                <a:cxnLst/>
                <a:rect l="l" t="t" r="r" b="b"/>
                <a:pathLst>
                  <a:path w="17919" h="15801" extrusionOk="0">
                    <a:moveTo>
                      <a:pt x="5486" y="882"/>
                    </a:moveTo>
                    <a:cubicBezTo>
                      <a:pt x="6613" y="882"/>
                      <a:pt x="7908" y="4295"/>
                      <a:pt x="8472" y="6717"/>
                    </a:cubicBezTo>
                    <a:cubicBezTo>
                      <a:pt x="8509" y="6886"/>
                      <a:pt x="8644" y="7018"/>
                      <a:pt x="8817" y="7052"/>
                    </a:cubicBezTo>
                    <a:cubicBezTo>
                      <a:pt x="8843" y="7056"/>
                      <a:pt x="8870" y="7058"/>
                      <a:pt x="8896" y="7058"/>
                    </a:cubicBezTo>
                    <a:cubicBezTo>
                      <a:pt x="9044" y="7058"/>
                      <a:pt x="9180" y="6989"/>
                      <a:pt x="9264" y="6867"/>
                    </a:cubicBezTo>
                    <a:cubicBezTo>
                      <a:pt x="10953" y="4393"/>
                      <a:pt x="13225" y="1723"/>
                      <a:pt x="13950" y="1723"/>
                    </a:cubicBezTo>
                    <a:cubicBezTo>
                      <a:pt x="13953" y="1730"/>
                      <a:pt x="13972" y="1761"/>
                      <a:pt x="13995" y="1832"/>
                    </a:cubicBezTo>
                    <a:cubicBezTo>
                      <a:pt x="14408" y="3217"/>
                      <a:pt x="11310" y="6113"/>
                      <a:pt x="9260" y="7607"/>
                    </a:cubicBezTo>
                    <a:cubicBezTo>
                      <a:pt x="9162" y="7678"/>
                      <a:pt x="9102" y="7784"/>
                      <a:pt x="9084" y="7900"/>
                    </a:cubicBezTo>
                    <a:cubicBezTo>
                      <a:pt x="9080" y="7896"/>
                      <a:pt x="9075" y="7896"/>
                      <a:pt x="9072" y="7893"/>
                    </a:cubicBezTo>
                    <a:cubicBezTo>
                      <a:pt x="7356" y="5865"/>
                      <a:pt x="4803" y="2298"/>
                      <a:pt x="5092" y="1137"/>
                    </a:cubicBezTo>
                    <a:cubicBezTo>
                      <a:pt x="5118" y="1028"/>
                      <a:pt x="5171" y="969"/>
                      <a:pt x="5276" y="927"/>
                    </a:cubicBezTo>
                    <a:cubicBezTo>
                      <a:pt x="5347" y="897"/>
                      <a:pt x="5419" y="882"/>
                      <a:pt x="5486" y="882"/>
                    </a:cubicBezTo>
                    <a:close/>
                    <a:moveTo>
                      <a:pt x="1589" y="4813"/>
                    </a:moveTo>
                    <a:cubicBezTo>
                      <a:pt x="3046" y="4813"/>
                      <a:pt x="5959" y="6709"/>
                      <a:pt x="7668" y="7948"/>
                    </a:cubicBezTo>
                    <a:cubicBezTo>
                      <a:pt x="7540" y="8024"/>
                      <a:pt x="7401" y="8103"/>
                      <a:pt x="7255" y="8189"/>
                    </a:cubicBezTo>
                    <a:cubicBezTo>
                      <a:pt x="7233" y="8002"/>
                      <a:pt x="7093" y="7844"/>
                      <a:pt x="6902" y="7802"/>
                    </a:cubicBezTo>
                    <a:cubicBezTo>
                      <a:pt x="4682" y="7371"/>
                      <a:pt x="1382" y="6338"/>
                      <a:pt x="980" y="5399"/>
                    </a:cubicBezTo>
                    <a:cubicBezTo>
                      <a:pt x="939" y="5309"/>
                      <a:pt x="920" y="5204"/>
                      <a:pt x="1022" y="5042"/>
                    </a:cubicBezTo>
                    <a:cubicBezTo>
                      <a:pt x="1086" y="4945"/>
                      <a:pt x="1213" y="4813"/>
                      <a:pt x="1589" y="4813"/>
                    </a:cubicBezTo>
                    <a:close/>
                    <a:moveTo>
                      <a:pt x="13559" y="8084"/>
                    </a:moveTo>
                    <a:cubicBezTo>
                      <a:pt x="16086" y="8084"/>
                      <a:pt x="16679" y="8602"/>
                      <a:pt x="16822" y="8827"/>
                    </a:cubicBezTo>
                    <a:cubicBezTo>
                      <a:pt x="16863" y="8891"/>
                      <a:pt x="16988" y="9090"/>
                      <a:pt x="16751" y="9571"/>
                    </a:cubicBezTo>
                    <a:cubicBezTo>
                      <a:pt x="16627" y="9826"/>
                      <a:pt x="16267" y="9958"/>
                      <a:pt x="15685" y="9958"/>
                    </a:cubicBezTo>
                    <a:cubicBezTo>
                      <a:pt x="14077" y="9954"/>
                      <a:pt x="11501" y="8955"/>
                      <a:pt x="10059" y="8336"/>
                    </a:cubicBezTo>
                    <a:cubicBezTo>
                      <a:pt x="10770" y="8241"/>
                      <a:pt x="12184" y="8084"/>
                      <a:pt x="13559" y="8084"/>
                    </a:cubicBezTo>
                    <a:close/>
                    <a:moveTo>
                      <a:pt x="6286" y="8730"/>
                    </a:moveTo>
                    <a:lnTo>
                      <a:pt x="6286" y="8730"/>
                    </a:lnTo>
                    <a:cubicBezTo>
                      <a:pt x="4476" y="9717"/>
                      <a:pt x="2039" y="10927"/>
                      <a:pt x="1070" y="10927"/>
                    </a:cubicBezTo>
                    <a:cubicBezTo>
                      <a:pt x="961" y="10927"/>
                      <a:pt x="924" y="10908"/>
                      <a:pt x="924" y="10908"/>
                    </a:cubicBezTo>
                    <a:cubicBezTo>
                      <a:pt x="1198" y="9695"/>
                      <a:pt x="4146" y="8967"/>
                      <a:pt x="6286" y="8730"/>
                    </a:cubicBezTo>
                    <a:close/>
                    <a:moveTo>
                      <a:pt x="9470" y="9364"/>
                    </a:moveTo>
                    <a:lnTo>
                      <a:pt x="9470" y="9364"/>
                    </a:lnTo>
                    <a:cubicBezTo>
                      <a:pt x="11333" y="10938"/>
                      <a:pt x="12966" y="12695"/>
                      <a:pt x="12820" y="13258"/>
                    </a:cubicBezTo>
                    <a:cubicBezTo>
                      <a:pt x="12804" y="13318"/>
                      <a:pt x="12669" y="13374"/>
                      <a:pt x="12477" y="13405"/>
                    </a:cubicBezTo>
                    <a:cubicBezTo>
                      <a:pt x="12399" y="13417"/>
                      <a:pt x="12322" y="13423"/>
                      <a:pt x="12247" y="13423"/>
                    </a:cubicBezTo>
                    <a:cubicBezTo>
                      <a:pt x="10750" y="13423"/>
                      <a:pt x="9892" y="11077"/>
                      <a:pt x="9470" y="9364"/>
                    </a:cubicBezTo>
                    <a:close/>
                    <a:moveTo>
                      <a:pt x="8291" y="8688"/>
                    </a:moveTo>
                    <a:cubicBezTo>
                      <a:pt x="7897" y="11283"/>
                      <a:pt x="6850" y="14918"/>
                      <a:pt x="5426" y="14918"/>
                    </a:cubicBezTo>
                    <a:cubicBezTo>
                      <a:pt x="5231" y="14918"/>
                      <a:pt x="5020" y="14847"/>
                      <a:pt x="4795" y="14715"/>
                    </a:cubicBezTo>
                    <a:cubicBezTo>
                      <a:pt x="4772" y="14700"/>
                      <a:pt x="4732" y="14674"/>
                      <a:pt x="4717" y="14572"/>
                    </a:cubicBezTo>
                    <a:cubicBezTo>
                      <a:pt x="4552" y="13536"/>
                      <a:pt x="6748" y="10506"/>
                      <a:pt x="8291" y="8688"/>
                    </a:cubicBezTo>
                    <a:close/>
                    <a:moveTo>
                      <a:pt x="5486" y="0"/>
                    </a:moveTo>
                    <a:cubicBezTo>
                      <a:pt x="5306" y="0"/>
                      <a:pt x="5126" y="37"/>
                      <a:pt x="4949" y="105"/>
                    </a:cubicBezTo>
                    <a:cubicBezTo>
                      <a:pt x="4578" y="255"/>
                      <a:pt x="4330" y="536"/>
                      <a:pt x="4232" y="924"/>
                    </a:cubicBezTo>
                    <a:cubicBezTo>
                      <a:pt x="3939" y="2118"/>
                      <a:pt x="5287" y="4352"/>
                      <a:pt x="6564" y="6116"/>
                    </a:cubicBezTo>
                    <a:cubicBezTo>
                      <a:pt x="4942" y="5061"/>
                      <a:pt x="2902" y="3931"/>
                      <a:pt x="1589" y="3931"/>
                    </a:cubicBezTo>
                    <a:cubicBezTo>
                      <a:pt x="842" y="3931"/>
                      <a:pt x="462" y="4276"/>
                      <a:pt x="278" y="4569"/>
                    </a:cubicBezTo>
                    <a:cubicBezTo>
                      <a:pt x="38" y="4948"/>
                      <a:pt x="1" y="5354"/>
                      <a:pt x="166" y="5749"/>
                    </a:cubicBezTo>
                    <a:cubicBezTo>
                      <a:pt x="627" y="6822"/>
                      <a:pt x="2727" y="7626"/>
                      <a:pt x="4461" y="8121"/>
                    </a:cubicBezTo>
                    <a:cubicBezTo>
                      <a:pt x="2637" y="8494"/>
                      <a:pt x="387" y="9244"/>
                      <a:pt x="109" y="10735"/>
                    </a:cubicBezTo>
                    <a:cubicBezTo>
                      <a:pt x="38" y="11118"/>
                      <a:pt x="158" y="11358"/>
                      <a:pt x="271" y="11497"/>
                    </a:cubicBezTo>
                    <a:cubicBezTo>
                      <a:pt x="443" y="11704"/>
                      <a:pt x="714" y="11809"/>
                      <a:pt x="1070" y="11809"/>
                    </a:cubicBezTo>
                    <a:cubicBezTo>
                      <a:pt x="2209" y="11809"/>
                      <a:pt x="4597" y="10648"/>
                      <a:pt x="6342" y="9706"/>
                    </a:cubicBezTo>
                    <a:lnTo>
                      <a:pt x="6342" y="9706"/>
                    </a:lnTo>
                    <a:cubicBezTo>
                      <a:pt x="5115" y="11321"/>
                      <a:pt x="3658" y="13532"/>
                      <a:pt x="3845" y="14707"/>
                    </a:cubicBezTo>
                    <a:cubicBezTo>
                      <a:pt x="3898" y="15041"/>
                      <a:pt x="4067" y="15305"/>
                      <a:pt x="4341" y="15470"/>
                    </a:cubicBezTo>
                    <a:cubicBezTo>
                      <a:pt x="4705" y="15688"/>
                      <a:pt x="5070" y="15800"/>
                      <a:pt x="5426" y="15800"/>
                    </a:cubicBezTo>
                    <a:cubicBezTo>
                      <a:pt x="7323" y="15800"/>
                      <a:pt x="8359" y="12669"/>
                      <a:pt x="8858" y="10435"/>
                    </a:cubicBezTo>
                    <a:cubicBezTo>
                      <a:pt x="9395" y="12161"/>
                      <a:pt x="10427" y="14306"/>
                      <a:pt x="12245" y="14306"/>
                    </a:cubicBezTo>
                    <a:cubicBezTo>
                      <a:pt x="12365" y="14306"/>
                      <a:pt x="12489" y="14298"/>
                      <a:pt x="12612" y="14276"/>
                    </a:cubicBezTo>
                    <a:cubicBezTo>
                      <a:pt x="13349" y="14163"/>
                      <a:pt x="13597" y="13780"/>
                      <a:pt x="13676" y="13476"/>
                    </a:cubicBezTo>
                    <a:cubicBezTo>
                      <a:pt x="13916" y="12544"/>
                      <a:pt x="12605" y="11031"/>
                      <a:pt x="11272" y="9778"/>
                    </a:cubicBezTo>
                    <a:lnTo>
                      <a:pt x="11272" y="9778"/>
                    </a:lnTo>
                    <a:cubicBezTo>
                      <a:pt x="12703" y="10314"/>
                      <a:pt x="14427" y="10840"/>
                      <a:pt x="15685" y="10840"/>
                    </a:cubicBezTo>
                    <a:cubicBezTo>
                      <a:pt x="16634" y="10840"/>
                      <a:pt x="17258" y="10544"/>
                      <a:pt x="17543" y="9962"/>
                    </a:cubicBezTo>
                    <a:cubicBezTo>
                      <a:pt x="17919" y="9199"/>
                      <a:pt x="17764" y="8669"/>
                      <a:pt x="17569" y="8358"/>
                    </a:cubicBezTo>
                    <a:cubicBezTo>
                      <a:pt x="17085" y="7581"/>
                      <a:pt x="15771" y="7201"/>
                      <a:pt x="13559" y="7201"/>
                    </a:cubicBezTo>
                    <a:cubicBezTo>
                      <a:pt x="12662" y="7201"/>
                      <a:pt x="11761" y="7265"/>
                      <a:pt x="11032" y="7337"/>
                    </a:cubicBezTo>
                    <a:cubicBezTo>
                      <a:pt x="12718" y="5929"/>
                      <a:pt x="15373" y="3364"/>
                      <a:pt x="14839" y="1577"/>
                    </a:cubicBezTo>
                    <a:cubicBezTo>
                      <a:pt x="14640" y="912"/>
                      <a:pt x="14149" y="841"/>
                      <a:pt x="13950" y="841"/>
                    </a:cubicBezTo>
                    <a:cubicBezTo>
                      <a:pt x="12666" y="841"/>
                      <a:pt x="10323" y="3856"/>
                      <a:pt x="9091" y="5576"/>
                    </a:cubicBezTo>
                    <a:cubicBezTo>
                      <a:pt x="8562" y="3668"/>
                      <a:pt x="7311" y="0"/>
                      <a:pt x="5486"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3"/>
              <p:cNvSpPr/>
              <p:nvPr/>
            </p:nvSpPr>
            <p:spPr>
              <a:xfrm>
                <a:off x="4147100" y="3599125"/>
                <a:ext cx="88100" cy="887150"/>
              </a:xfrm>
              <a:custGeom>
                <a:avLst/>
                <a:gdLst/>
                <a:ahLst/>
                <a:cxnLst/>
                <a:rect l="l" t="t" r="r" b="b"/>
                <a:pathLst>
                  <a:path w="3524" h="35486" extrusionOk="0">
                    <a:moveTo>
                      <a:pt x="472" y="1"/>
                    </a:moveTo>
                    <a:cubicBezTo>
                      <a:pt x="458" y="1"/>
                      <a:pt x="443" y="1"/>
                      <a:pt x="429" y="3"/>
                    </a:cubicBezTo>
                    <a:cubicBezTo>
                      <a:pt x="185" y="21"/>
                      <a:pt x="1" y="232"/>
                      <a:pt x="20" y="476"/>
                    </a:cubicBezTo>
                    <a:lnTo>
                      <a:pt x="2626" y="35080"/>
                    </a:lnTo>
                    <a:cubicBezTo>
                      <a:pt x="2640" y="35313"/>
                      <a:pt x="2836" y="35486"/>
                      <a:pt x="3065" y="35486"/>
                    </a:cubicBezTo>
                    <a:lnTo>
                      <a:pt x="3099" y="35486"/>
                    </a:lnTo>
                    <a:cubicBezTo>
                      <a:pt x="3339" y="35467"/>
                      <a:pt x="3524" y="35256"/>
                      <a:pt x="3505" y="35013"/>
                    </a:cubicBezTo>
                    <a:lnTo>
                      <a:pt x="902" y="408"/>
                    </a:lnTo>
                    <a:cubicBezTo>
                      <a:pt x="884" y="181"/>
                      <a:pt x="713" y="1"/>
                      <a:pt x="472"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3"/>
              <p:cNvSpPr/>
              <p:nvPr/>
            </p:nvSpPr>
            <p:spPr>
              <a:xfrm>
                <a:off x="2244825" y="3505400"/>
                <a:ext cx="829375" cy="961250"/>
              </a:xfrm>
              <a:custGeom>
                <a:avLst/>
                <a:gdLst/>
                <a:ahLst/>
                <a:cxnLst/>
                <a:rect l="l" t="t" r="r" b="b"/>
                <a:pathLst>
                  <a:path w="33175" h="38450" extrusionOk="0">
                    <a:moveTo>
                      <a:pt x="31001" y="0"/>
                    </a:moveTo>
                    <a:lnTo>
                      <a:pt x="1" y="1007"/>
                    </a:lnTo>
                    <a:lnTo>
                      <a:pt x="128" y="38450"/>
                    </a:lnTo>
                    <a:lnTo>
                      <a:pt x="33174" y="38450"/>
                    </a:lnTo>
                    <a:lnTo>
                      <a:pt x="31001" y="0"/>
                    </a:ln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3"/>
              <p:cNvSpPr/>
              <p:nvPr/>
            </p:nvSpPr>
            <p:spPr>
              <a:xfrm>
                <a:off x="2370600" y="3562050"/>
                <a:ext cx="448550" cy="394625"/>
              </a:xfrm>
              <a:custGeom>
                <a:avLst/>
                <a:gdLst/>
                <a:ahLst/>
                <a:cxnLst/>
                <a:rect l="l" t="t" r="r" b="b"/>
                <a:pathLst>
                  <a:path w="17942" h="15785" extrusionOk="0">
                    <a:moveTo>
                      <a:pt x="5826" y="884"/>
                    </a:moveTo>
                    <a:cubicBezTo>
                      <a:pt x="5834" y="884"/>
                      <a:pt x="5843" y="884"/>
                      <a:pt x="5851" y="885"/>
                    </a:cubicBezTo>
                    <a:cubicBezTo>
                      <a:pt x="6974" y="930"/>
                      <a:pt x="8134" y="4387"/>
                      <a:pt x="8600" y="6832"/>
                    </a:cubicBezTo>
                    <a:cubicBezTo>
                      <a:pt x="8633" y="7001"/>
                      <a:pt x="8765" y="7140"/>
                      <a:pt x="8934" y="7177"/>
                    </a:cubicBezTo>
                    <a:cubicBezTo>
                      <a:pt x="8969" y="7186"/>
                      <a:pt x="9003" y="7189"/>
                      <a:pt x="9037" y="7189"/>
                    </a:cubicBezTo>
                    <a:cubicBezTo>
                      <a:pt x="9175" y="7189"/>
                      <a:pt x="9304" y="7124"/>
                      <a:pt x="9388" y="7012"/>
                    </a:cubicBezTo>
                    <a:cubicBezTo>
                      <a:pt x="11165" y="4619"/>
                      <a:pt x="13521" y="2059"/>
                      <a:pt x="14261" y="2059"/>
                    </a:cubicBezTo>
                    <a:cubicBezTo>
                      <a:pt x="14265" y="2059"/>
                      <a:pt x="14269" y="2059"/>
                      <a:pt x="14273" y="2060"/>
                    </a:cubicBezTo>
                    <a:cubicBezTo>
                      <a:pt x="14277" y="2063"/>
                      <a:pt x="14296" y="2098"/>
                      <a:pt x="14314" y="2169"/>
                    </a:cubicBezTo>
                    <a:cubicBezTo>
                      <a:pt x="14671" y="3569"/>
                      <a:pt x="11461" y="6337"/>
                      <a:pt x="9354" y="7752"/>
                    </a:cubicBezTo>
                    <a:cubicBezTo>
                      <a:pt x="9253" y="7820"/>
                      <a:pt x="9189" y="7921"/>
                      <a:pt x="9167" y="8033"/>
                    </a:cubicBezTo>
                    <a:cubicBezTo>
                      <a:pt x="9163" y="8033"/>
                      <a:pt x="9159" y="8030"/>
                      <a:pt x="9155" y="8030"/>
                    </a:cubicBezTo>
                    <a:cubicBezTo>
                      <a:pt x="7522" y="5935"/>
                      <a:pt x="5111" y="2270"/>
                      <a:pt x="5446" y="1121"/>
                    </a:cubicBezTo>
                    <a:cubicBezTo>
                      <a:pt x="5475" y="1013"/>
                      <a:pt x="5532" y="956"/>
                      <a:pt x="5640" y="918"/>
                    </a:cubicBezTo>
                    <a:cubicBezTo>
                      <a:pt x="5703" y="895"/>
                      <a:pt x="5766" y="884"/>
                      <a:pt x="5826" y="884"/>
                    </a:cubicBezTo>
                    <a:close/>
                    <a:moveTo>
                      <a:pt x="1745" y="4653"/>
                    </a:moveTo>
                    <a:cubicBezTo>
                      <a:pt x="1764" y="4653"/>
                      <a:pt x="1783" y="4653"/>
                      <a:pt x="1803" y="4654"/>
                    </a:cubicBezTo>
                    <a:cubicBezTo>
                      <a:pt x="3252" y="4714"/>
                      <a:pt x="6091" y="6723"/>
                      <a:pt x="7747" y="8030"/>
                    </a:cubicBezTo>
                    <a:cubicBezTo>
                      <a:pt x="7619" y="8101"/>
                      <a:pt x="7481" y="8172"/>
                      <a:pt x="7326" y="8252"/>
                    </a:cubicBezTo>
                    <a:cubicBezTo>
                      <a:pt x="7316" y="8064"/>
                      <a:pt x="7180" y="7898"/>
                      <a:pt x="6989" y="7853"/>
                    </a:cubicBezTo>
                    <a:cubicBezTo>
                      <a:pt x="4792" y="7331"/>
                      <a:pt x="1533" y="6172"/>
                      <a:pt x="1169" y="5217"/>
                    </a:cubicBezTo>
                    <a:cubicBezTo>
                      <a:pt x="1131" y="5127"/>
                      <a:pt x="1117" y="5023"/>
                      <a:pt x="1225" y="4865"/>
                    </a:cubicBezTo>
                    <a:cubicBezTo>
                      <a:pt x="1289" y="4772"/>
                      <a:pt x="1410" y="4653"/>
                      <a:pt x="1745" y="4653"/>
                    </a:cubicBezTo>
                    <a:close/>
                    <a:moveTo>
                      <a:pt x="12836" y="8383"/>
                    </a:moveTo>
                    <a:cubicBezTo>
                      <a:pt x="13099" y="8383"/>
                      <a:pt x="13366" y="8387"/>
                      <a:pt x="13631" y="8398"/>
                    </a:cubicBezTo>
                    <a:cubicBezTo>
                      <a:pt x="16154" y="8499"/>
                      <a:pt x="16729" y="9040"/>
                      <a:pt x="16860" y="9269"/>
                    </a:cubicBezTo>
                    <a:cubicBezTo>
                      <a:pt x="16898" y="9337"/>
                      <a:pt x="17014" y="9539"/>
                      <a:pt x="16762" y="10012"/>
                    </a:cubicBezTo>
                    <a:cubicBezTo>
                      <a:pt x="16638" y="10240"/>
                      <a:pt x="16321" y="10357"/>
                      <a:pt x="15819" y="10357"/>
                    </a:cubicBezTo>
                    <a:cubicBezTo>
                      <a:pt x="15774" y="10357"/>
                      <a:pt x="15728" y="10356"/>
                      <a:pt x="15681" y="10354"/>
                    </a:cubicBezTo>
                    <a:cubicBezTo>
                      <a:pt x="14074" y="10290"/>
                      <a:pt x="11539" y="9186"/>
                      <a:pt x="10124" y="8510"/>
                    </a:cubicBezTo>
                    <a:cubicBezTo>
                      <a:pt x="10700" y="8459"/>
                      <a:pt x="11735" y="8383"/>
                      <a:pt x="12836" y="8383"/>
                    </a:cubicBezTo>
                    <a:close/>
                    <a:moveTo>
                      <a:pt x="6339" y="8754"/>
                    </a:moveTo>
                    <a:lnTo>
                      <a:pt x="6339" y="8754"/>
                    </a:lnTo>
                    <a:cubicBezTo>
                      <a:pt x="4525" y="9654"/>
                      <a:pt x="2096" y="10742"/>
                      <a:pt x="1092" y="10742"/>
                    </a:cubicBezTo>
                    <a:cubicBezTo>
                      <a:pt x="1073" y="10742"/>
                      <a:pt x="1055" y="10741"/>
                      <a:pt x="1037" y="10741"/>
                    </a:cubicBezTo>
                    <a:cubicBezTo>
                      <a:pt x="932" y="10737"/>
                      <a:pt x="895" y="10718"/>
                      <a:pt x="891" y="10718"/>
                    </a:cubicBezTo>
                    <a:cubicBezTo>
                      <a:pt x="1214" y="9517"/>
                      <a:pt x="4191" y="8905"/>
                      <a:pt x="6339" y="8754"/>
                    </a:cubicBezTo>
                    <a:close/>
                    <a:moveTo>
                      <a:pt x="9497" y="9517"/>
                    </a:moveTo>
                    <a:cubicBezTo>
                      <a:pt x="11292" y="11161"/>
                      <a:pt x="12854" y="12979"/>
                      <a:pt x="12688" y="13539"/>
                    </a:cubicBezTo>
                    <a:cubicBezTo>
                      <a:pt x="12669" y="13598"/>
                      <a:pt x="12534" y="13651"/>
                      <a:pt x="12340" y="13674"/>
                    </a:cubicBezTo>
                    <a:cubicBezTo>
                      <a:pt x="12280" y="13681"/>
                      <a:pt x="12222" y="13684"/>
                      <a:pt x="12165" y="13684"/>
                    </a:cubicBezTo>
                    <a:cubicBezTo>
                      <a:pt x="10633" y="13684"/>
                      <a:pt x="9855" y="11266"/>
                      <a:pt x="9497" y="9517"/>
                    </a:cubicBezTo>
                    <a:close/>
                    <a:moveTo>
                      <a:pt x="8344" y="8792"/>
                    </a:moveTo>
                    <a:cubicBezTo>
                      <a:pt x="7849" y="11348"/>
                      <a:pt x="6673" y="14906"/>
                      <a:pt x="5265" y="14906"/>
                    </a:cubicBezTo>
                    <a:cubicBezTo>
                      <a:pt x="5253" y="14906"/>
                      <a:pt x="5242" y="14905"/>
                      <a:pt x="5231" y="14905"/>
                    </a:cubicBezTo>
                    <a:cubicBezTo>
                      <a:pt x="5040" y="14894"/>
                      <a:pt x="4829" y="14818"/>
                      <a:pt x="4612" y="14676"/>
                    </a:cubicBezTo>
                    <a:cubicBezTo>
                      <a:pt x="4590" y="14661"/>
                      <a:pt x="4552" y="14634"/>
                      <a:pt x="4536" y="14530"/>
                    </a:cubicBezTo>
                    <a:cubicBezTo>
                      <a:pt x="4417" y="13486"/>
                      <a:pt x="6730" y="10550"/>
                      <a:pt x="8344" y="8792"/>
                    </a:cubicBezTo>
                    <a:close/>
                    <a:moveTo>
                      <a:pt x="5825" y="1"/>
                    </a:moveTo>
                    <a:cubicBezTo>
                      <a:pt x="5663" y="1"/>
                      <a:pt x="5503" y="29"/>
                      <a:pt x="5344" y="84"/>
                    </a:cubicBezTo>
                    <a:cubicBezTo>
                      <a:pt x="4969" y="219"/>
                      <a:pt x="4709" y="490"/>
                      <a:pt x="4597" y="873"/>
                    </a:cubicBezTo>
                    <a:cubicBezTo>
                      <a:pt x="4255" y="2056"/>
                      <a:pt x="5513" y="4339"/>
                      <a:pt x="6718" y="6156"/>
                    </a:cubicBezTo>
                    <a:cubicBezTo>
                      <a:pt x="5141" y="5037"/>
                      <a:pt x="3148" y="3824"/>
                      <a:pt x="1837" y="3772"/>
                    </a:cubicBezTo>
                    <a:cubicBezTo>
                      <a:pt x="1806" y="3771"/>
                      <a:pt x="1775" y="3770"/>
                      <a:pt x="1745" y="3770"/>
                    </a:cubicBezTo>
                    <a:cubicBezTo>
                      <a:pt x="1057" y="3770"/>
                      <a:pt x="688" y="4088"/>
                      <a:pt x="500" y="4358"/>
                    </a:cubicBezTo>
                    <a:cubicBezTo>
                      <a:pt x="245" y="4730"/>
                      <a:pt x="188" y="5131"/>
                      <a:pt x="342" y="5533"/>
                    </a:cubicBezTo>
                    <a:cubicBezTo>
                      <a:pt x="760" y="6622"/>
                      <a:pt x="2824" y="7512"/>
                      <a:pt x="4541" y="8075"/>
                    </a:cubicBezTo>
                    <a:cubicBezTo>
                      <a:pt x="2701" y="8371"/>
                      <a:pt x="422" y="9036"/>
                      <a:pt x="87" y="10512"/>
                    </a:cubicBezTo>
                    <a:cubicBezTo>
                      <a:pt x="1" y="10895"/>
                      <a:pt x="110" y="11139"/>
                      <a:pt x="219" y="11278"/>
                    </a:cubicBezTo>
                    <a:cubicBezTo>
                      <a:pt x="380" y="11496"/>
                      <a:pt x="647" y="11608"/>
                      <a:pt x="1004" y="11624"/>
                    </a:cubicBezTo>
                    <a:cubicBezTo>
                      <a:pt x="1027" y="11625"/>
                      <a:pt x="1051" y="11625"/>
                      <a:pt x="1076" y="11625"/>
                    </a:cubicBezTo>
                    <a:cubicBezTo>
                      <a:pt x="2241" y="11625"/>
                      <a:pt x="4607" y="10587"/>
                      <a:pt x="6354" y="9735"/>
                    </a:cubicBezTo>
                    <a:lnTo>
                      <a:pt x="6354" y="9735"/>
                    </a:lnTo>
                    <a:cubicBezTo>
                      <a:pt x="5066" y="11300"/>
                      <a:pt x="3523" y="13449"/>
                      <a:pt x="3662" y="14631"/>
                    </a:cubicBezTo>
                    <a:cubicBezTo>
                      <a:pt x="3699" y="14969"/>
                      <a:pt x="3861" y="15239"/>
                      <a:pt x="4127" y="15412"/>
                    </a:cubicBezTo>
                    <a:cubicBezTo>
                      <a:pt x="4481" y="15645"/>
                      <a:pt x="4841" y="15773"/>
                      <a:pt x="5198" y="15783"/>
                    </a:cubicBezTo>
                    <a:cubicBezTo>
                      <a:pt x="5222" y="15784"/>
                      <a:pt x="5246" y="15785"/>
                      <a:pt x="5269" y="15785"/>
                    </a:cubicBezTo>
                    <a:cubicBezTo>
                      <a:pt x="7123" y="15785"/>
                      <a:pt x="8261" y="12745"/>
                      <a:pt x="8839" y="10560"/>
                    </a:cubicBezTo>
                    <a:cubicBezTo>
                      <a:pt x="9309" y="12307"/>
                      <a:pt x="10255" y="14492"/>
                      <a:pt x="12073" y="14563"/>
                    </a:cubicBezTo>
                    <a:cubicBezTo>
                      <a:pt x="12101" y="14564"/>
                      <a:pt x="12129" y="14565"/>
                      <a:pt x="12157" y="14565"/>
                    </a:cubicBezTo>
                    <a:cubicBezTo>
                      <a:pt x="12251" y="14565"/>
                      <a:pt x="12346" y="14560"/>
                      <a:pt x="12441" y="14548"/>
                    </a:cubicBezTo>
                    <a:cubicBezTo>
                      <a:pt x="13180" y="14462"/>
                      <a:pt x="13444" y="14090"/>
                      <a:pt x="13534" y="13794"/>
                    </a:cubicBezTo>
                    <a:cubicBezTo>
                      <a:pt x="13811" y="12866"/>
                      <a:pt x="12561" y="11304"/>
                      <a:pt x="11281" y="10002"/>
                    </a:cubicBezTo>
                    <a:lnTo>
                      <a:pt x="11281" y="10002"/>
                    </a:lnTo>
                    <a:cubicBezTo>
                      <a:pt x="12688" y="10595"/>
                      <a:pt x="14390" y="11184"/>
                      <a:pt x="15648" y="11236"/>
                    </a:cubicBezTo>
                    <a:cubicBezTo>
                      <a:pt x="15706" y="11239"/>
                      <a:pt x="15763" y="11240"/>
                      <a:pt x="15819" y="11240"/>
                    </a:cubicBezTo>
                    <a:cubicBezTo>
                      <a:pt x="16671" y="11240"/>
                      <a:pt x="17251" y="10968"/>
                      <a:pt x="17540" y="10430"/>
                    </a:cubicBezTo>
                    <a:cubicBezTo>
                      <a:pt x="17941" y="9686"/>
                      <a:pt x="17811" y="9149"/>
                      <a:pt x="17626" y="8834"/>
                    </a:cubicBezTo>
                    <a:cubicBezTo>
                      <a:pt x="17172" y="8033"/>
                      <a:pt x="15877" y="7605"/>
                      <a:pt x="13665" y="7519"/>
                    </a:cubicBezTo>
                    <a:cubicBezTo>
                      <a:pt x="13364" y="7507"/>
                      <a:pt x="13063" y="7501"/>
                      <a:pt x="12767" y="7501"/>
                    </a:cubicBezTo>
                    <a:cubicBezTo>
                      <a:pt x="12182" y="7501"/>
                      <a:pt x="11622" y="7522"/>
                      <a:pt x="11137" y="7550"/>
                    </a:cubicBezTo>
                    <a:cubicBezTo>
                      <a:pt x="12877" y="6209"/>
                      <a:pt x="15629" y="3753"/>
                      <a:pt x="15170" y="1947"/>
                    </a:cubicBezTo>
                    <a:cubicBezTo>
                      <a:pt x="14998" y="1275"/>
                      <a:pt x="14510" y="1185"/>
                      <a:pt x="14307" y="1177"/>
                    </a:cubicBezTo>
                    <a:cubicBezTo>
                      <a:pt x="14295" y="1177"/>
                      <a:pt x="14284" y="1177"/>
                      <a:pt x="14273" y="1177"/>
                    </a:cubicBezTo>
                    <a:cubicBezTo>
                      <a:pt x="12983" y="1177"/>
                      <a:pt x="10552" y="4061"/>
                      <a:pt x="9264" y="5717"/>
                    </a:cubicBezTo>
                    <a:cubicBezTo>
                      <a:pt x="8813" y="3787"/>
                      <a:pt x="7706" y="74"/>
                      <a:pt x="5888" y="2"/>
                    </a:cubicBezTo>
                    <a:cubicBezTo>
                      <a:pt x="5867" y="1"/>
                      <a:pt x="5846" y="1"/>
                      <a:pt x="5825" y="1"/>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3"/>
              <p:cNvSpPr/>
              <p:nvPr/>
            </p:nvSpPr>
            <p:spPr>
              <a:xfrm>
                <a:off x="2524000" y="3511475"/>
                <a:ext cx="115475" cy="967750"/>
              </a:xfrm>
              <a:custGeom>
                <a:avLst/>
                <a:gdLst/>
                <a:ahLst/>
                <a:cxnLst/>
                <a:rect l="l" t="t" r="r" b="b"/>
                <a:pathLst>
                  <a:path w="4619" h="38710" extrusionOk="0">
                    <a:moveTo>
                      <a:pt x="4108" y="0"/>
                    </a:moveTo>
                    <a:cubicBezTo>
                      <a:pt x="3849" y="0"/>
                      <a:pt x="3615" y="188"/>
                      <a:pt x="3590" y="455"/>
                    </a:cubicBezTo>
                    <a:lnTo>
                      <a:pt x="27" y="38158"/>
                    </a:lnTo>
                    <a:cubicBezTo>
                      <a:pt x="0" y="38436"/>
                      <a:pt x="207" y="38680"/>
                      <a:pt x="481" y="38706"/>
                    </a:cubicBezTo>
                    <a:cubicBezTo>
                      <a:pt x="500" y="38710"/>
                      <a:pt x="515" y="38710"/>
                      <a:pt x="530" y="38710"/>
                    </a:cubicBezTo>
                    <a:cubicBezTo>
                      <a:pt x="789" y="38710"/>
                      <a:pt x="1007" y="38514"/>
                      <a:pt x="1033" y="38252"/>
                    </a:cubicBezTo>
                    <a:lnTo>
                      <a:pt x="4592" y="549"/>
                    </a:lnTo>
                    <a:cubicBezTo>
                      <a:pt x="4618" y="272"/>
                      <a:pt x="4416" y="27"/>
                      <a:pt x="4138" y="1"/>
                    </a:cubicBezTo>
                    <a:cubicBezTo>
                      <a:pt x="4128" y="1"/>
                      <a:pt x="4118" y="0"/>
                      <a:pt x="4108" y="0"/>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3"/>
              <p:cNvSpPr/>
              <p:nvPr/>
            </p:nvSpPr>
            <p:spPr>
              <a:xfrm>
                <a:off x="2232150" y="3732200"/>
                <a:ext cx="813875" cy="36900"/>
              </a:xfrm>
              <a:custGeom>
                <a:avLst/>
                <a:gdLst/>
                <a:ahLst/>
                <a:cxnLst/>
                <a:rect l="l" t="t" r="r" b="b"/>
                <a:pathLst>
                  <a:path w="32555" h="1476" extrusionOk="0">
                    <a:moveTo>
                      <a:pt x="32040" y="0"/>
                    </a:moveTo>
                    <a:lnTo>
                      <a:pt x="500" y="465"/>
                    </a:lnTo>
                    <a:cubicBezTo>
                      <a:pt x="222" y="470"/>
                      <a:pt x="0" y="698"/>
                      <a:pt x="4" y="980"/>
                    </a:cubicBezTo>
                    <a:cubicBezTo>
                      <a:pt x="8" y="1254"/>
                      <a:pt x="234" y="1475"/>
                      <a:pt x="508" y="1475"/>
                    </a:cubicBezTo>
                    <a:lnTo>
                      <a:pt x="515" y="1475"/>
                    </a:lnTo>
                    <a:lnTo>
                      <a:pt x="32056" y="1006"/>
                    </a:lnTo>
                    <a:cubicBezTo>
                      <a:pt x="32333" y="1002"/>
                      <a:pt x="32555" y="773"/>
                      <a:pt x="32551" y="496"/>
                    </a:cubicBezTo>
                    <a:cubicBezTo>
                      <a:pt x="32548" y="222"/>
                      <a:pt x="32322" y="0"/>
                      <a:pt x="32048" y="0"/>
                    </a:cubicBez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3"/>
              <p:cNvSpPr/>
              <p:nvPr/>
            </p:nvSpPr>
            <p:spPr>
              <a:xfrm>
                <a:off x="2797925" y="4025625"/>
                <a:ext cx="1394100" cy="517625"/>
              </a:xfrm>
              <a:custGeom>
                <a:avLst/>
                <a:gdLst/>
                <a:ahLst/>
                <a:cxnLst/>
                <a:rect l="l" t="t" r="r" b="b"/>
                <a:pathLst>
                  <a:path w="55764" h="20705" extrusionOk="0">
                    <a:moveTo>
                      <a:pt x="0" y="1"/>
                    </a:moveTo>
                    <a:lnTo>
                      <a:pt x="0" y="19958"/>
                    </a:lnTo>
                    <a:lnTo>
                      <a:pt x="54595" y="20705"/>
                    </a:lnTo>
                    <a:lnTo>
                      <a:pt x="55763" y="4675"/>
                    </a:lnTo>
                    <a:lnTo>
                      <a:pt x="0" y="1"/>
                    </a:lnTo>
                    <a:close/>
                  </a:path>
                </a:pathLst>
              </a:custGeom>
              <a:solidFill>
                <a:srgbClr val="DFC8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3"/>
              <p:cNvSpPr/>
              <p:nvPr/>
            </p:nvSpPr>
            <p:spPr>
              <a:xfrm>
                <a:off x="3220125" y="4050025"/>
                <a:ext cx="448000" cy="395025"/>
              </a:xfrm>
              <a:custGeom>
                <a:avLst/>
                <a:gdLst/>
                <a:ahLst/>
                <a:cxnLst/>
                <a:rect l="l" t="t" r="r" b="b"/>
                <a:pathLst>
                  <a:path w="17920" h="15801" extrusionOk="0">
                    <a:moveTo>
                      <a:pt x="5487" y="883"/>
                    </a:moveTo>
                    <a:cubicBezTo>
                      <a:pt x="6614" y="883"/>
                      <a:pt x="7909" y="4297"/>
                      <a:pt x="8472" y="6718"/>
                    </a:cubicBezTo>
                    <a:cubicBezTo>
                      <a:pt x="8510" y="6887"/>
                      <a:pt x="8645" y="7019"/>
                      <a:pt x="8818" y="7052"/>
                    </a:cubicBezTo>
                    <a:cubicBezTo>
                      <a:pt x="8844" y="7057"/>
                      <a:pt x="8871" y="7059"/>
                      <a:pt x="8897" y="7059"/>
                    </a:cubicBezTo>
                    <a:cubicBezTo>
                      <a:pt x="9045" y="7059"/>
                      <a:pt x="9181" y="6989"/>
                      <a:pt x="9265" y="6868"/>
                    </a:cubicBezTo>
                    <a:cubicBezTo>
                      <a:pt x="10954" y="4394"/>
                      <a:pt x="13225" y="1725"/>
                      <a:pt x="13951" y="1725"/>
                    </a:cubicBezTo>
                    <a:cubicBezTo>
                      <a:pt x="13954" y="1728"/>
                      <a:pt x="13973" y="1762"/>
                      <a:pt x="13996" y="1833"/>
                    </a:cubicBezTo>
                    <a:cubicBezTo>
                      <a:pt x="14409" y="3219"/>
                      <a:pt x="11310" y="6110"/>
                      <a:pt x="9260" y="7608"/>
                    </a:cubicBezTo>
                    <a:cubicBezTo>
                      <a:pt x="9163" y="7679"/>
                      <a:pt x="9103" y="7785"/>
                      <a:pt x="9085" y="7898"/>
                    </a:cubicBezTo>
                    <a:cubicBezTo>
                      <a:pt x="9080" y="7898"/>
                      <a:pt x="9076" y="7893"/>
                      <a:pt x="9073" y="7893"/>
                    </a:cubicBezTo>
                    <a:cubicBezTo>
                      <a:pt x="7357" y="5862"/>
                      <a:pt x="4804" y="2299"/>
                      <a:pt x="5092" y="1134"/>
                    </a:cubicBezTo>
                    <a:cubicBezTo>
                      <a:pt x="5119" y="1030"/>
                      <a:pt x="5172" y="969"/>
                      <a:pt x="5277" y="924"/>
                    </a:cubicBezTo>
                    <a:cubicBezTo>
                      <a:pt x="5348" y="898"/>
                      <a:pt x="5420" y="883"/>
                      <a:pt x="5487" y="883"/>
                    </a:cubicBezTo>
                    <a:close/>
                    <a:moveTo>
                      <a:pt x="1590" y="4815"/>
                    </a:moveTo>
                    <a:cubicBezTo>
                      <a:pt x="3047" y="4815"/>
                      <a:pt x="5960" y="6707"/>
                      <a:pt x="7669" y="7950"/>
                    </a:cubicBezTo>
                    <a:cubicBezTo>
                      <a:pt x="7541" y="8025"/>
                      <a:pt x="7402" y="8104"/>
                      <a:pt x="7255" y="8190"/>
                    </a:cubicBezTo>
                    <a:cubicBezTo>
                      <a:pt x="7233" y="7999"/>
                      <a:pt x="7094" y="7841"/>
                      <a:pt x="6903" y="7803"/>
                    </a:cubicBezTo>
                    <a:cubicBezTo>
                      <a:pt x="4683" y="7371"/>
                      <a:pt x="1383" y="6339"/>
                      <a:pt x="981" y="5400"/>
                    </a:cubicBezTo>
                    <a:cubicBezTo>
                      <a:pt x="940" y="5310"/>
                      <a:pt x="921" y="5205"/>
                      <a:pt x="1023" y="5044"/>
                    </a:cubicBezTo>
                    <a:cubicBezTo>
                      <a:pt x="1087" y="4946"/>
                      <a:pt x="1214" y="4815"/>
                      <a:pt x="1590" y="4815"/>
                    </a:cubicBezTo>
                    <a:close/>
                    <a:moveTo>
                      <a:pt x="13560" y="8085"/>
                    </a:moveTo>
                    <a:cubicBezTo>
                      <a:pt x="16087" y="8085"/>
                      <a:pt x="16680" y="8603"/>
                      <a:pt x="16823" y="8825"/>
                    </a:cubicBezTo>
                    <a:cubicBezTo>
                      <a:pt x="16864" y="8892"/>
                      <a:pt x="16988" y="9092"/>
                      <a:pt x="16752" y="9572"/>
                    </a:cubicBezTo>
                    <a:cubicBezTo>
                      <a:pt x="16627" y="9827"/>
                      <a:pt x="16267" y="9955"/>
                      <a:pt x="15686" y="9955"/>
                    </a:cubicBezTo>
                    <a:cubicBezTo>
                      <a:pt x="14078" y="9955"/>
                      <a:pt x="11502" y="8956"/>
                      <a:pt x="10060" y="8336"/>
                    </a:cubicBezTo>
                    <a:cubicBezTo>
                      <a:pt x="10770" y="8243"/>
                      <a:pt x="12185" y="8085"/>
                      <a:pt x="13560" y="8085"/>
                    </a:cubicBezTo>
                    <a:close/>
                    <a:moveTo>
                      <a:pt x="6286" y="8731"/>
                    </a:moveTo>
                    <a:lnTo>
                      <a:pt x="6286" y="8731"/>
                    </a:lnTo>
                    <a:cubicBezTo>
                      <a:pt x="4477" y="9718"/>
                      <a:pt x="2040" y="10927"/>
                      <a:pt x="1071" y="10927"/>
                    </a:cubicBezTo>
                    <a:cubicBezTo>
                      <a:pt x="962" y="10927"/>
                      <a:pt x="925" y="10908"/>
                      <a:pt x="925" y="10908"/>
                    </a:cubicBezTo>
                    <a:cubicBezTo>
                      <a:pt x="1199" y="9692"/>
                      <a:pt x="4146" y="8967"/>
                      <a:pt x="6286" y="8731"/>
                    </a:cubicBezTo>
                    <a:close/>
                    <a:moveTo>
                      <a:pt x="9471" y="9366"/>
                    </a:moveTo>
                    <a:lnTo>
                      <a:pt x="9471" y="9366"/>
                    </a:lnTo>
                    <a:cubicBezTo>
                      <a:pt x="11333" y="10939"/>
                      <a:pt x="12967" y="12692"/>
                      <a:pt x="12820" y="13255"/>
                    </a:cubicBezTo>
                    <a:cubicBezTo>
                      <a:pt x="12805" y="13315"/>
                      <a:pt x="12670" y="13376"/>
                      <a:pt x="12478" y="13405"/>
                    </a:cubicBezTo>
                    <a:cubicBezTo>
                      <a:pt x="12400" y="13418"/>
                      <a:pt x="12323" y="13424"/>
                      <a:pt x="12248" y="13424"/>
                    </a:cubicBezTo>
                    <a:cubicBezTo>
                      <a:pt x="10750" y="13424"/>
                      <a:pt x="9892" y="11074"/>
                      <a:pt x="9471" y="9366"/>
                    </a:cubicBezTo>
                    <a:close/>
                    <a:moveTo>
                      <a:pt x="8292" y="8686"/>
                    </a:moveTo>
                    <a:cubicBezTo>
                      <a:pt x="7898" y="11281"/>
                      <a:pt x="6850" y="14919"/>
                      <a:pt x="5427" y="14919"/>
                    </a:cubicBezTo>
                    <a:cubicBezTo>
                      <a:pt x="5232" y="14919"/>
                      <a:pt x="5021" y="14847"/>
                      <a:pt x="4796" y="14712"/>
                    </a:cubicBezTo>
                    <a:cubicBezTo>
                      <a:pt x="4773" y="14697"/>
                      <a:pt x="4732" y="14674"/>
                      <a:pt x="4718" y="14570"/>
                    </a:cubicBezTo>
                    <a:cubicBezTo>
                      <a:pt x="4552" y="13533"/>
                      <a:pt x="6749" y="10506"/>
                      <a:pt x="8292" y="8686"/>
                    </a:cubicBezTo>
                    <a:close/>
                    <a:moveTo>
                      <a:pt x="5487" y="1"/>
                    </a:moveTo>
                    <a:cubicBezTo>
                      <a:pt x="5307" y="1"/>
                      <a:pt x="5127" y="39"/>
                      <a:pt x="4950" y="106"/>
                    </a:cubicBezTo>
                    <a:cubicBezTo>
                      <a:pt x="4579" y="256"/>
                      <a:pt x="4331" y="538"/>
                      <a:pt x="4233" y="924"/>
                    </a:cubicBezTo>
                    <a:cubicBezTo>
                      <a:pt x="3936" y="2118"/>
                      <a:pt x="5288" y="4352"/>
                      <a:pt x="6565" y="6118"/>
                    </a:cubicBezTo>
                    <a:cubicBezTo>
                      <a:pt x="4943" y="5063"/>
                      <a:pt x="2903" y="3932"/>
                      <a:pt x="1590" y="3932"/>
                    </a:cubicBezTo>
                    <a:cubicBezTo>
                      <a:pt x="843" y="3932"/>
                      <a:pt x="463" y="4278"/>
                      <a:pt x="279" y="4570"/>
                    </a:cubicBezTo>
                    <a:cubicBezTo>
                      <a:pt x="39" y="4946"/>
                      <a:pt x="1" y="5355"/>
                      <a:pt x="167" y="5746"/>
                    </a:cubicBezTo>
                    <a:cubicBezTo>
                      <a:pt x="628" y="6820"/>
                      <a:pt x="2727" y="7627"/>
                      <a:pt x="4462" y="8123"/>
                    </a:cubicBezTo>
                    <a:cubicBezTo>
                      <a:pt x="2637" y="8491"/>
                      <a:pt x="388" y="9245"/>
                      <a:pt x="110" y="10736"/>
                    </a:cubicBezTo>
                    <a:cubicBezTo>
                      <a:pt x="39" y="11119"/>
                      <a:pt x="159" y="11359"/>
                      <a:pt x="271" y="11494"/>
                    </a:cubicBezTo>
                    <a:cubicBezTo>
                      <a:pt x="444" y="11705"/>
                      <a:pt x="715" y="11810"/>
                      <a:pt x="1071" y="11810"/>
                    </a:cubicBezTo>
                    <a:cubicBezTo>
                      <a:pt x="2209" y="11810"/>
                      <a:pt x="4597" y="10650"/>
                      <a:pt x="6343" y="9707"/>
                    </a:cubicBezTo>
                    <a:lnTo>
                      <a:pt x="6343" y="9707"/>
                    </a:lnTo>
                    <a:cubicBezTo>
                      <a:pt x="5115" y="11322"/>
                      <a:pt x="3659" y="13533"/>
                      <a:pt x="3846" y="14709"/>
                    </a:cubicBezTo>
                    <a:cubicBezTo>
                      <a:pt x="3898" y="15043"/>
                      <a:pt x="4068" y="15305"/>
                      <a:pt x="4342" y="15471"/>
                    </a:cubicBezTo>
                    <a:cubicBezTo>
                      <a:pt x="4706" y="15688"/>
                      <a:pt x="5070" y="15801"/>
                      <a:pt x="5427" y="15801"/>
                    </a:cubicBezTo>
                    <a:cubicBezTo>
                      <a:pt x="7323" y="15801"/>
                      <a:pt x="8359" y="12669"/>
                      <a:pt x="8859" y="10435"/>
                    </a:cubicBezTo>
                    <a:cubicBezTo>
                      <a:pt x="9395" y="12159"/>
                      <a:pt x="10428" y="14307"/>
                      <a:pt x="12246" y="14307"/>
                    </a:cubicBezTo>
                    <a:cubicBezTo>
                      <a:pt x="12366" y="14307"/>
                      <a:pt x="12490" y="14296"/>
                      <a:pt x="12613" y="14277"/>
                    </a:cubicBezTo>
                    <a:cubicBezTo>
                      <a:pt x="13350" y="14161"/>
                      <a:pt x="13598" y="13778"/>
                      <a:pt x="13676" y="13477"/>
                    </a:cubicBezTo>
                    <a:cubicBezTo>
                      <a:pt x="13917" y="12542"/>
                      <a:pt x="12606" y="11029"/>
                      <a:pt x="11273" y="9778"/>
                    </a:cubicBezTo>
                    <a:lnTo>
                      <a:pt x="11273" y="9778"/>
                    </a:lnTo>
                    <a:cubicBezTo>
                      <a:pt x="12704" y="10315"/>
                      <a:pt x="14428" y="10837"/>
                      <a:pt x="15686" y="10837"/>
                    </a:cubicBezTo>
                    <a:cubicBezTo>
                      <a:pt x="16635" y="10837"/>
                      <a:pt x="17258" y="10544"/>
                      <a:pt x="17544" y="9959"/>
                    </a:cubicBezTo>
                    <a:cubicBezTo>
                      <a:pt x="17920" y="9200"/>
                      <a:pt x="17765" y="8671"/>
                      <a:pt x="17570" y="8359"/>
                    </a:cubicBezTo>
                    <a:cubicBezTo>
                      <a:pt x="17086" y="7582"/>
                      <a:pt x="15771" y="7203"/>
                      <a:pt x="13560" y="7203"/>
                    </a:cubicBezTo>
                    <a:cubicBezTo>
                      <a:pt x="12662" y="7203"/>
                      <a:pt x="11761" y="7267"/>
                      <a:pt x="11033" y="7334"/>
                    </a:cubicBezTo>
                    <a:cubicBezTo>
                      <a:pt x="12719" y="5926"/>
                      <a:pt x="15374" y="3365"/>
                      <a:pt x="14840" y="1578"/>
                    </a:cubicBezTo>
                    <a:cubicBezTo>
                      <a:pt x="14641" y="914"/>
                      <a:pt x="14149" y="841"/>
                      <a:pt x="13951" y="841"/>
                    </a:cubicBezTo>
                    <a:cubicBezTo>
                      <a:pt x="12667" y="841"/>
                      <a:pt x="10324" y="3857"/>
                      <a:pt x="9092" y="5577"/>
                    </a:cubicBezTo>
                    <a:cubicBezTo>
                      <a:pt x="8562" y="3666"/>
                      <a:pt x="7312" y="1"/>
                      <a:pt x="5487"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3"/>
              <p:cNvSpPr/>
              <p:nvPr/>
            </p:nvSpPr>
            <p:spPr>
              <a:xfrm>
                <a:off x="2784975" y="4216850"/>
                <a:ext cx="1408075" cy="101200"/>
              </a:xfrm>
              <a:custGeom>
                <a:avLst/>
                <a:gdLst/>
                <a:ahLst/>
                <a:cxnLst/>
                <a:rect l="l" t="t" r="r" b="b"/>
                <a:pathLst>
                  <a:path w="56323" h="4048" extrusionOk="0">
                    <a:moveTo>
                      <a:pt x="495" y="1"/>
                    </a:moveTo>
                    <a:cubicBezTo>
                      <a:pt x="236" y="1"/>
                      <a:pt x="29" y="219"/>
                      <a:pt x="14" y="481"/>
                    </a:cubicBezTo>
                    <a:cubicBezTo>
                      <a:pt x="0" y="759"/>
                      <a:pt x="214" y="995"/>
                      <a:pt x="492" y="1010"/>
                    </a:cubicBezTo>
                    <a:lnTo>
                      <a:pt x="55778" y="4048"/>
                    </a:lnTo>
                    <a:lnTo>
                      <a:pt x="55804" y="4048"/>
                    </a:lnTo>
                    <a:cubicBezTo>
                      <a:pt x="56071" y="4048"/>
                      <a:pt x="56292" y="3842"/>
                      <a:pt x="56307" y="3571"/>
                    </a:cubicBezTo>
                    <a:cubicBezTo>
                      <a:pt x="56323" y="3293"/>
                      <a:pt x="56108" y="3057"/>
                      <a:pt x="55834" y="3041"/>
                    </a:cubicBezTo>
                    <a:lnTo>
                      <a:pt x="544" y="3"/>
                    </a:lnTo>
                    <a:cubicBezTo>
                      <a:pt x="528" y="2"/>
                      <a:pt x="511" y="1"/>
                      <a:pt x="495"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3"/>
              <p:cNvSpPr/>
              <p:nvPr/>
            </p:nvSpPr>
            <p:spPr>
              <a:xfrm>
                <a:off x="3430500" y="4067100"/>
                <a:ext cx="25200" cy="478875"/>
              </a:xfrm>
              <a:custGeom>
                <a:avLst/>
                <a:gdLst/>
                <a:ahLst/>
                <a:cxnLst/>
                <a:rect l="l" t="t" r="r" b="b"/>
                <a:pathLst>
                  <a:path w="1008" h="19155" extrusionOk="0">
                    <a:moveTo>
                      <a:pt x="504" y="1"/>
                    </a:moveTo>
                    <a:cubicBezTo>
                      <a:pt x="226" y="1"/>
                      <a:pt x="1" y="226"/>
                      <a:pt x="1" y="505"/>
                    </a:cubicBezTo>
                    <a:lnTo>
                      <a:pt x="1" y="18651"/>
                    </a:lnTo>
                    <a:cubicBezTo>
                      <a:pt x="1" y="18930"/>
                      <a:pt x="226" y="19155"/>
                      <a:pt x="504" y="19155"/>
                    </a:cubicBezTo>
                    <a:cubicBezTo>
                      <a:pt x="782" y="19155"/>
                      <a:pt x="1007" y="18930"/>
                      <a:pt x="1007" y="18651"/>
                    </a:cubicBezTo>
                    <a:lnTo>
                      <a:pt x="1007" y="505"/>
                    </a:lnTo>
                    <a:cubicBezTo>
                      <a:pt x="1007" y="226"/>
                      <a:pt x="782" y="1"/>
                      <a:pt x="504"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3"/>
              <p:cNvSpPr/>
              <p:nvPr/>
            </p:nvSpPr>
            <p:spPr>
              <a:xfrm>
                <a:off x="1381675" y="2446625"/>
                <a:ext cx="3401550" cy="2549950"/>
              </a:xfrm>
              <a:custGeom>
                <a:avLst/>
                <a:gdLst/>
                <a:ahLst/>
                <a:cxnLst/>
                <a:rect l="l" t="t" r="r" b="b"/>
                <a:pathLst>
                  <a:path w="136062" h="101998" extrusionOk="0">
                    <a:moveTo>
                      <a:pt x="936" y="0"/>
                    </a:moveTo>
                    <a:cubicBezTo>
                      <a:pt x="418" y="0"/>
                      <a:pt x="1" y="417"/>
                      <a:pt x="1" y="935"/>
                    </a:cubicBezTo>
                    <a:cubicBezTo>
                      <a:pt x="1" y="1450"/>
                      <a:pt x="418" y="1870"/>
                      <a:pt x="936" y="1870"/>
                    </a:cubicBezTo>
                    <a:lnTo>
                      <a:pt x="18771" y="1870"/>
                    </a:lnTo>
                    <a:lnTo>
                      <a:pt x="33295" y="101197"/>
                    </a:lnTo>
                    <a:cubicBezTo>
                      <a:pt x="33359" y="101659"/>
                      <a:pt x="33753" y="101997"/>
                      <a:pt x="34219" y="101997"/>
                    </a:cubicBezTo>
                    <a:lnTo>
                      <a:pt x="135126" y="101997"/>
                    </a:lnTo>
                    <a:cubicBezTo>
                      <a:pt x="135644" y="101997"/>
                      <a:pt x="136061" y="101580"/>
                      <a:pt x="136061" y="101062"/>
                    </a:cubicBezTo>
                    <a:cubicBezTo>
                      <a:pt x="136061" y="100547"/>
                      <a:pt x="135644" y="100131"/>
                      <a:pt x="135126" y="100131"/>
                    </a:cubicBezTo>
                    <a:lnTo>
                      <a:pt x="35026" y="100131"/>
                    </a:lnTo>
                    <a:lnTo>
                      <a:pt x="20502" y="800"/>
                    </a:lnTo>
                    <a:cubicBezTo>
                      <a:pt x="20438" y="342"/>
                      <a:pt x="20044" y="0"/>
                      <a:pt x="19578"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3"/>
              <p:cNvSpPr/>
              <p:nvPr/>
            </p:nvSpPr>
            <p:spPr>
              <a:xfrm>
                <a:off x="1901275" y="2816425"/>
                <a:ext cx="3088825" cy="1816100"/>
              </a:xfrm>
              <a:custGeom>
                <a:avLst/>
                <a:gdLst/>
                <a:ahLst/>
                <a:cxnLst/>
                <a:rect l="l" t="t" r="r" b="b"/>
                <a:pathLst>
                  <a:path w="123553" h="72644" extrusionOk="0">
                    <a:moveTo>
                      <a:pt x="952" y="1"/>
                    </a:moveTo>
                    <a:cubicBezTo>
                      <a:pt x="486" y="1"/>
                      <a:pt x="48" y="396"/>
                      <a:pt x="26" y="892"/>
                    </a:cubicBezTo>
                    <a:cubicBezTo>
                      <a:pt x="0" y="1410"/>
                      <a:pt x="397" y="1846"/>
                      <a:pt x="916" y="1869"/>
                    </a:cubicBezTo>
                    <a:lnTo>
                      <a:pt x="121566" y="7557"/>
                    </a:lnTo>
                    <a:lnTo>
                      <a:pt x="114984" y="70777"/>
                    </a:lnTo>
                    <a:lnTo>
                      <a:pt x="12015" y="70777"/>
                    </a:lnTo>
                    <a:cubicBezTo>
                      <a:pt x="11501" y="70777"/>
                      <a:pt x="11081" y="71194"/>
                      <a:pt x="11081" y="71712"/>
                    </a:cubicBezTo>
                    <a:cubicBezTo>
                      <a:pt x="11081" y="72227"/>
                      <a:pt x="11501" y="72643"/>
                      <a:pt x="12015" y="72643"/>
                    </a:cubicBezTo>
                    <a:lnTo>
                      <a:pt x="115825" y="72643"/>
                    </a:lnTo>
                    <a:cubicBezTo>
                      <a:pt x="116302" y="72643"/>
                      <a:pt x="116704" y="72283"/>
                      <a:pt x="116756" y="71806"/>
                    </a:cubicBezTo>
                    <a:lnTo>
                      <a:pt x="123527" y="6765"/>
                    </a:lnTo>
                    <a:cubicBezTo>
                      <a:pt x="123553" y="6510"/>
                      <a:pt x="123473" y="6254"/>
                      <a:pt x="123305" y="6063"/>
                    </a:cubicBezTo>
                    <a:cubicBezTo>
                      <a:pt x="123140" y="5867"/>
                      <a:pt x="122899" y="5747"/>
                      <a:pt x="122640" y="5736"/>
                    </a:cubicBezTo>
                    <a:lnTo>
                      <a:pt x="1002" y="2"/>
                    </a:lnTo>
                    <a:cubicBezTo>
                      <a:pt x="985" y="1"/>
                      <a:pt x="969" y="1"/>
                      <a:pt x="952"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3"/>
              <p:cNvSpPr/>
              <p:nvPr/>
            </p:nvSpPr>
            <p:spPr>
              <a:xfrm>
                <a:off x="2304200" y="5065375"/>
                <a:ext cx="452775" cy="410750"/>
              </a:xfrm>
              <a:custGeom>
                <a:avLst/>
                <a:gdLst/>
                <a:ahLst/>
                <a:cxnLst/>
                <a:rect l="l" t="t" r="r" b="b"/>
                <a:pathLst>
                  <a:path w="18111" h="16430" extrusionOk="0">
                    <a:moveTo>
                      <a:pt x="9055" y="1"/>
                    </a:moveTo>
                    <a:cubicBezTo>
                      <a:pt x="3993" y="1"/>
                      <a:pt x="1" y="4580"/>
                      <a:pt x="993" y="9822"/>
                    </a:cubicBezTo>
                    <a:cubicBezTo>
                      <a:pt x="1605" y="13058"/>
                      <a:pt x="4215" y="15664"/>
                      <a:pt x="7448" y="16276"/>
                    </a:cubicBezTo>
                    <a:cubicBezTo>
                      <a:pt x="7994" y="16380"/>
                      <a:pt x="8533" y="16430"/>
                      <a:pt x="9059" y="16430"/>
                    </a:cubicBezTo>
                    <a:cubicBezTo>
                      <a:pt x="14120" y="16430"/>
                      <a:pt x="18110" y="11848"/>
                      <a:pt x="17117" y="6608"/>
                    </a:cubicBezTo>
                    <a:cubicBezTo>
                      <a:pt x="16505" y="3375"/>
                      <a:pt x="13895" y="765"/>
                      <a:pt x="10662" y="153"/>
                    </a:cubicBezTo>
                    <a:cubicBezTo>
                      <a:pt x="10118" y="50"/>
                      <a:pt x="9580" y="1"/>
                      <a:pt x="9055"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3"/>
              <p:cNvSpPr/>
              <p:nvPr/>
            </p:nvSpPr>
            <p:spPr>
              <a:xfrm>
                <a:off x="4335850" y="5065375"/>
                <a:ext cx="452850" cy="410750"/>
              </a:xfrm>
              <a:custGeom>
                <a:avLst/>
                <a:gdLst/>
                <a:ahLst/>
                <a:cxnLst/>
                <a:rect l="l" t="t" r="r" b="b"/>
                <a:pathLst>
                  <a:path w="18114" h="16430" extrusionOk="0">
                    <a:moveTo>
                      <a:pt x="9058" y="1"/>
                    </a:moveTo>
                    <a:cubicBezTo>
                      <a:pt x="3993" y="1"/>
                      <a:pt x="0" y="4580"/>
                      <a:pt x="993" y="9822"/>
                    </a:cubicBezTo>
                    <a:cubicBezTo>
                      <a:pt x="1609" y="13058"/>
                      <a:pt x="4215" y="15664"/>
                      <a:pt x="7448" y="16276"/>
                    </a:cubicBezTo>
                    <a:cubicBezTo>
                      <a:pt x="7994" y="16380"/>
                      <a:pt x="8533" y="16430"/>
                      <a:pt x="9060" y="16430"/>
                    </a:cubicBezTo>
                    <a:cubicBezTo>
                      <a:pt x="14123" y="16430"/>
                      <a:pt x="18113" y="11848"/>
                      <a:pt x="17120" y="6608"/>
                    </a:cubicBezTo>
                    <a:cubicBezTo>
                      <a:pt x="16508" y="3375"/>
                      <a:pt x="13899" y="765"/>
                      <a:pt x="10666" y="153"/>
                    </a:cubicBezTo>
                    <a:cubicBezTo>
                      <a:pt x="10121" y="50"/>
                      <a:pt x="9584" y="1"/>
                      <a:pt x="9058"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23"/>
            <p:cNvGrpSpPr/>
            <p:nvPr/>
          </p:nvGrpSpPr>
          <p:grpSpPr>
            <a:xfrm>
              <a:off x="1125242" y="2088894"/>
              <a:ext cx="1642154" cy="2663968"/>
              <a:chOff x="3870325" y="2123325"/>
              <a:chExt cx="856225" cy="1389075"/>
            </a:xfrm>
          </p:grpSpPr>
          <p:sp>
            <p:nvSpPr>
              <p:cNvPr id="180" name="Google Shape;180;p23"/>
              <p:cNvSpPr/>
              <p:nvPr/>
            </p:nvSpPr>
            <p:spPr>
              <a:xfrm>
                <a:off x="3872825" y="2701275"/>
                <a:ext cx="531825" cy="529700"/>
              </a:xfrm>
              <a:custGeom>
                <a:avLst/>
                <a:gdLst/>
                <a:ahLst/>
                <a:cxnLst/>
                <a:rect l="l" t="t" r="r" b="b"/>
                <a:pathLst>
                  <a:path w="21273" h="21188" extrusionOk="0">
                    <a:moveTo>
                      <a:pt x="15177" y="0"/>
                    </a:moveTo>
                    <a:cubicBezTo>
                      <a:pt x="14825" y="0"/>
                      <a:pt x="14482" y="68"/>
                      <a:pt x="14162" y="212"/>
                    </a:cubicBezTo>
                    <a:cubicBezTo>
                      <a:pt x="11015" y="1631"/>
                      <a:pt x="12815" y="11620"/>
                      <a:pt x="12845" y="13611"/>
                    </a:cubicBezTo>
                    <a:cubicBezTo>
                      <a:pt x="12871" y="15595"/>
                      <a:pt x="1650" y="16724"/>
                      <a:pt x="649" y="16781"/>
                    </a:cubicBezTo>
                    <a:cubicBezTo>
                      <a:pt x="563" y="16786"/>
                      <a:pt x="602" y="18107"/>
                      <a:pt x="593" y="19318"/>
                    </a:cubicBezTo>
                    <a:lnTo>
                      <a:pt x="593" y="19318"/>
                    </a:lnTo>
                    <a:cubicBezTo>
                      <a:pt x="752" y="19135"/>
                      <a:pt x="970" y="18990"/>
                      <a:pt x="1263" y="18915"/>
                    </a:cubicBezTo>
                    <a:cubicBezTo>
                      <a:pt x="1372" y="18887"/>
                      <a:pt x="1528" y="18874"/>
                      <a:pt x="1724" y="18874"/>
                    </a:cubicBezTo>
                    <a:cubicBezTo>
                      <a:pt x="2523" y="18874"/>
                      <a:pt x="3991" y="19082"/>
                      <a:pt x="5750" y="19288"/>
                    </a:cubicBezTo>
                    <a:cubicBezTo>
                      <a:pt x="7510" y="19495"/>
                      <a:pt x="9560" y="19703"/>
                      <a:pt x="11518" y="19703"/>
                    </a:cubicBezTo>
                    <a:cubicBezTo>
                      <a:pt x="14391" y="19703"/>
                      <a:pt x="17066" y="19256"/>
                      <a:pt x="18333" y="17707"/>
                    </a:cubicBezTo>
                    <a:cubicBezTo>
                      <a:pt x="21272" y="14113"/>
                      <a:pt x="19929" y="6441"/>
                      <a:pt x="19929" y="6441"/>
                    </a:cubicBezTo>
                    <a:cubicBezTo>
                      <a:pt x="20490" y="3185"/>
                      <a:pt x="17601" y="0"/>
                      <a:pt x="15177" y="0"/>
                    </a:cubicBezTo>
                    <a:close/>
                    <a:moveTo>
                      <a:pt x="593" y="19318"/>
                    </a:moveTo>
                    <a:lnTo>
                      <a:pt x="593" y="19318"/>
                    </a:lnTo>
                    <a:cubicBezTo>
                      <a:pt x="0" y="19996"/>
                      <a:pt x="212" y="21187"/>
                      <a:pt x="394" y="21187"/>
                    </a:cubicBezTo>
                    <a:cubicBezTo>
                      <a:pt x="439" y="21187"/>
                      <a:pt x="482" y="21114"/>
                      <a:pt x="510" y="20940"/>
                    </a:cubicBezTo>
                    <a:cubicBezTo>
                      <a:pt x="569" y="20573"/>
                      <a:pt x="588" y="19961"/>
                      <a:pt x="593" y="19318"/>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3"/>
              <p:cNvSpPr/>
              <p:nvPr/>
            </p:nvSpPr>
            <p:spPr>
              <a:xfrm>
                <a:off x="4266100" y="2669025"/>
                <a:ext cx="383400" cy="841850"/>
              </a:xfrm>
              <a:custGeom>
                <a:avLst/>
                <a:gdLst/>
                <a:ahLst/>
                <a:cxnLst/>
                <a:rect l="l" t="t" r="r" b="b"/>
                <a:pathLst>
                  <a:path w="15336" h="33674" extrusionOk="0">
                    <a:moveTo>
                      <a:pt x="4587" y="1"/>
                    </a:moveTo>
                    <a:cubicBezTo>
                      <a:pt x="3541" y="1"/>
                      <a:pt x="2550" y="612"/>
                      <a:pt x="1695" y="2078"/>
                    </a:cubicBezTo>
                    <a:cubicBezTo>
                      <a:pt x="1695" y="2078"/>
                      <a:pt x="1" y="4935"/>
                      <a:pt x="2820" y="8375"/>
                    </a:cubicBezTo>
                    <a:cubicBezTo>
                      <a:pt x="5635" y="11816"/>
                      <a:pt x="6941" y="13362"/>
                      <a:pt x="8522" y="16934"/>
                    </a:cubicBezTo>
                    <a:cubicBezTo>
                      <a:pt x="10406" y="21192"/>
                      <a:pt x="8108" y="32379"/>
                      <a:pt x="9813" y="32379"/>
                    </a:cubicBezTo>
                    <a:cubicBezTo>
                      <a:pt x="9849" y="32379"/>
                      <a:pt x="9887" y="32374"/>
                      <a:pt x="9926" y="32363"/>
                    </a:cubicBezTo>
                    <a:cubicBezTo>
                      <a:pt x="10155" y="32306"/>
                      <a:pt x="10363" y="32280"/>
                      <a:pt x="10553" y="32280"/>
                    </a:cubicBezTo>
                    <a:cubicBezTo>
                      <a:pt x="11957" y="32280"/>
                      <a:pt x="12343" y="33673"/>
                      <a:pt x="12343" y="33673"/>
                    </a:cubicBezTo>
                    <a:cubicBezTo>
                      <a:pt x="12343" y="33673"/>
                      <a:pt x="12158" y="32638"/>
                      <a:pt x="11398" y="31362"/>
                    </a:cubicBezTo>
                    <a:cubicBezTo>
                      <a:pt x="10641" y="30086"/>
                      <a:pt x="15335" y="18790"/>
                      <a:pt x="14688" y="14161"/>
                    </a:cubicBezTo>
                    <a:cubicBezTo>
                      <a:pt x="14166" y="10430"/>
                      <a:pt x="8907" y="1"/>
                      <a:pt x="4587"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3"/>
              <p:cNvSpPr/>
              <p:nvPr/>
            </p:nvSpPr>
            <p:spPr>
              <a:xfrm>
                <a:off x="4171800" y="2341500"/>
                <a:ext cx="333725" cy="503525"/>
              </a:xfrm>
              <a:custGeom>
                <a:avLst/>
                <a:gdLst/>
                <a:ahLst/>
                <a:cxnLst/>
                <a:rect l="l" t="t" r="r" b="b"/>
                <a:pathLst>
                  <a:path w="13349" h="20141" extrusionOk="0">
                    <a:moveTo>
                      <a:pt x="6039" y="0"/>
                    </a:moveTo>
                    <a:cubicBezTo>
                      <a:pt x="0" y="0"/>
                      <a:pt x="1948" y="4540"/>
                      <a:pt x="3170" y="7685"/>
                    </a:cubicBezTo>
                    <a:cubicBezTo>
                      <a:pt x="4510" y="11140"/>
                      <a:pt x="961" y="16466"/>
                      <a:pt x="886" y="18702"/>
                    </a:cubicBezTo>
                    <a:cubicBezTo>
                      <a:pt x="855" y="19626"/>
                      <a:pt x="2672" y="20141"/>
                      <a:pt x="4782" y="20141"/>
                    </a:cubicBezTo>
                    <a:cubicBezTo>
                      <a:pt x="7787" y="20141"/>
                      <a:pt x="11387" y="19098"/>
                      <a:pt x="11097" y="16710"/>
                    </a:cubicBezTo>
                    <a:cubicBezTo>
                      <a:pt x="10404" y="10993"/>
                      <a:pt x="13348" y="7463"/>
                      <a:pt x="11880" y="3973"/>
                    </a:cubicBezTo>
                    <a:cubicBezTo>
                      <a:pt x="10291" y="194"/>
                      <a:pt x="8067" y="138"/>
                      <a:pt x="8067" y="138"/>
                    </a:cubicBezTo>
                    <a:cubicBezTo>
                      <a:pt x="7308" y="44"/>
                      <a:pt x="6635" y="0"/>
                      <a:pt x="6039"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3"/>
              <p:cNvSpPr/>
              <p:nvPr/>
            </p:nvSpPr>
            <p:spPr>
              <a:xfrm>
                <a:off x="4184605" y="2338822"/>
                <a:ext cx="324100" cy="456881"/>
              </a:xfrm>
              <a:custGeom>
                <a:avLst/>
                <a:gdLst/>
                <a:ahLst/>
                <a:cxnLst/>
                <a:rect l="l" t="t" r="r" b="b"/>
                <a:pathLst>
                  <a:path w="12964" h="17938" extrusionOk="0">
                    <a:moveTo>
                      <a:pt x="7149" y="1"/>
                    </a:moveTo>
                    <a:cubicBezTo>
                      <a:pt x="6948" y="1"/>
                      <a:pt x="6767" y="27"/>
                      <a:pt x="6614" y="53"/>
                    </a:cubicBezTo>
                    <a:cubicBezTo>
                      <a:pt x="6460" y="79"/>
                      <a:pt x="6332" y="105"/>
                      <a:pt x="6249" y="105"/>
                    </a:cubicBezTo>
                    <a:cubicBezTo>
                      <a:pt x="6248" y="105"/>
                      <a:pt x="6246" y="105"/>
                      <a:pt x="6245" y="105"/>
                    </a:cubicBezTo>
                    <a:cubicBezTo>
                      <a:pt x="5931" y="105"/>
                      <a:pt x="6106" y="947"/>
                      <a:pt x="5090" y="1363"/>
                    </a:cubicBezTo>
                    <a:cubicBezTo>
                      <a:pt x="4966" y="1414"/>
                      <a:pt x="4838" y="1436"/>
                      <a:pt x="4708" y="1436"/>
                    </a:cubicBezTo>
                    <a:cubicBezTo>
                      <a:pt x="3760" y="1436"/>
                      <a:pt x="2719" y="249"/>
                      <a:pt x="2719" y="249"/>
                    </a:cubicBezTo>
                    <a:cubicBezTo>
                      <a:pt x="2719" y="249"/>
                      <a:pt x="645" y="294"/>
                      <a:pt x="551" y="1442"/>
                    </a:cubicBezTo>
                    <a:cubicBezTo>
                      <a:pt x="460" y="2589"/>
                      <a:pt x="1970" y="6067"/>
                      <a:pt x="2594" y="8228"/>
                    </a:cubicBezTo>
                    <a:cubicBezTo>
                      <a:pt x="3219" y="10393"/>
                      <a:pt x="1" y="15489"/>
                      <a:pt x="607" y="16129"/>
                    </a:cubicBezTo>
                    <a:cubicBezTo>
                      <a:pt x="1908" y="17500"/>
                      <a:pt x="3854" y="17938"/>
                      <a:pt x="5806" y="17938"/>
                    </a:cubicBezTo>
                    <a:cubicBezTo>
                      <a:pt x="9245" y="17938"/>
                      <a:pt x="12705" y="16581"/>
                      <a:pt x="12705" y="16581"/>
                    </a:cubicBezTo>
                    <a:cubicBezTo>
                      <a:pt x="12964" y="16061"/>
                      <a:pt x="11756" y="10302"/>
                      <a:pt x="12015" y="9192"/>
                    </a:cubicBezTo>
                    <a:cubicBezTo>
                      <a:pt x="12275" y="8085"/>
                      <a:pt x="12008" y="6835"/>
                      <a:pt x="11647" y="4957"/>
                    </a:cubicBezTo>
                    <a:cubicBezTo>
                      <a:pt x="11282" y="3079"/>
                      <a:pt x="9350" y="1205"/>
                      <a:pt x="8421" y="456"/>
                    </a:cubicBezTo>
                    <a:cubicBezTo>
                      <a:pt x="7973" y="94"/>
                      <a:pt x="7527" y="1"/>
                      <a:pt x="7149"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3"/>
              <p:cNvSpPr/>
              <p:nvPr/>
            </p:nvSpPr>
            <p:spPr>
              <a:xfrm>
                <a:off x="4370000" y="2180625"/>
                <a:ext cx="356550" cy="281400"/>
              </a:xfrm>
              <a:custGeom>
                <a:avLst/>
                <a:gdLst/>
                <a:ahLst/>
                <a:cxnLst/>
                <a:rect l="l" t="t" r="r" b="b"/>
                <a:pathLst>
                  <a:path w="14262" h="11256" extrusionOk="0">
                    <a:moveTo>
                      <a:pt x="395" y="1"/>
                    </a:moveTo>
                    <a:cubicBezTo>
                      <a:pt x="344" y="1"/>
                      <a:pt x="322" y="54"/>
                      <a:pt x="339" y="185"/>
                    </a:cubicBezTo>
                    <a:cubicBezTo>
                      <a:pt x="339" y="185"/>
                      <a:pt x="0" y="1435"/>
                      <a:pt x="1731" y="1740"/>
                    </a:cubicBezTo>
                    <a:cubicBezTo>
                      <a:pt x="3463" y="2045"/>
                      <a:pt x="7667" y="2048"/>
                      <a:pt x="8141" y="2764"/>
                    </a:cubicBezTo>
                    <a:cubicBezTo>
                      <a:pt x="8619" y="3479"/>
                      <a:pt x="3485" y="4943"/>
                      <a:pt x="2834" y="5760"/>
                    </a:cubicBezTo>
                    <a:cubicBezTo>
                      <a:pt x="2187" y="6573"/>
                      <a:pt x="4784" y="11255"/>
                      <a:pt x="4784" y="11255"/>
                    </a:cubicBezTo>
                    <a:cubicBezTo>
                      <a:pt x="4784" y="11255"/>
                      <a:pt x="14262" y="7051"/>
                      <a:pt x="12526" y="2222"/>
                    </a:cubicBezTo>
                    <a:cubicBezTo>
                      <a:pt x="11959" y="639"/>
                      <a:pt x="10220" y="174"/>
                      <a:pt x="8314" y="174"/>
                    </a:cubicBezTo>
                    <a:cubicBezTo>
                      <a:pt x="6956" y="174"/>
                      <a:pt x="5513" y="410"/>
                      <a:pt x="4347" y="644"/>
                    </a:cubicBezTo>
                    <a:cubicBezTo>
                      <a:pt x="3176" y="882"/>
                      <a:pt x="2284" y="1116"/>
                      <a:pt x="2035" y="1116"/>
                    </a:cubicBezTo>
                    <a:cubicBezTo>
                      <a:pt x="2027" y="1116"/>
                      <a:pt x="2020" y="1115"/>
                      <a:pt x="2014" y="1115"/>
                    </a:cubicBezTo>
                    <a:cubicBezTo>
                      <a:pt x="1429" y="1069"/>
                      <a:pt x="622" y="1"/>
                      <a:pt x="395"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3"/>
              <p:cNvSpPr/>
              <p:nvPr/>
            </p:nvSpPr>
            <p:spPr>
              <a:xfrm>
                <a:off x="3870325" y="3113821"/>
                <a:ext cx="75950" cy="143850"/>
              </a:xfrm>
              <a:custGeom>
                <a:avLst/>
                <a:gdLst/>
                <a:ahLst/>
                <a:cxnLst/>
                <a:rect l="l" t="t" r="r" b="b"/>
                <a:pathLst>
                  <a:path w="3038" h="5754" extrusionOk="0">
                    <a:moveTo>
                      <a:pt x="1152" y="1"/>
                    </a:moveTo>
                    <a:cubicBezTo>
                      <a:pt x="708" y="1"/>
                      <a:pt x="334" y="34"/>
                      <a:pt x="245" y="139"/>
                    </a:cubicBezTo>
                    <a:cubicBezTo>
                      <a:pt x="0" y="437"/>
                      <a:pt x="226" y="5007"/>
                      <a:pt x="463" y="5676"/>
                    </a:cubicBezTo>
                    <a:cubicBezTo>
                      <a:pt x="481" y="5729"/>
                      <a:pt x="501" y="5753"/>
                      <a:pt x="524" y="5753"/>
                    </a:cubicBezTo>
                    <a:cubicBezTo>
                      <a:pt x="790" y="5753"/>
                      <a:pt x="1377" y="2375"/>
                      <a:pt x="2789" y="2330"/>
                    </a:cubicBezTo>
                    <a:cubicBezTo>
                      <a:pt x="3037" y="2323"/>
                      <a:pt x="2973" y="110"/>
                      <a:pt x="2973" y="110"/>
                    </a:cubicBezTo>
                    <a:cubicBezTo>
                      <a:pt x="2973" y="110"/>
                      <a:pt x="1950" y="1"/>
                      <a:pt x="1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3"/>
              <p:cNvSpPr/>
              <p:nvPr/>
            </p:nvSpPr>
            <p:spPr>
              <a:xfrm>
                <a:off x="3913800" y="3156946"/>
                <a:ext cx="16000" cy="27800"/>
              </a:xfrm>
              <a:custGeom>
                <a:avLst/>
                <a:gdLst/>
                <a:ahLst/>
                <a:cxnLst/>
                <a:rect l="l" t="t" r="r" b="b"/>
                <a:pathLst>
                  <a:path w="640" h="1112" extrusionOk="0">
                    <a:moveTo>
                      <a:pt x="169" y="1"/>
                    </a:moveTo>
                    <a:cubicBezTo>
                      <a:pt x="150" y="1"/>
                      <a:pt x="131" y="4"/>
                      <a:pt x="113" y="11"/>
                    </a:cubicBezTo>
                    <a:cubicBezTo>
                      <a:pt x="64" y="30"/>
                      <a:pt x="30" y="63"/>
                      <a:pt x="15" y="108"/>
                    </a:cubicBezTo>
                    <a:cubicBezTo>
                      <a:pt x="4" y="143"/>
                      <a:pt x="0" y="183"/>
                      <a:pt x="15" y="221"/>
                    </a:cubicBezTo>
                    <a:lnTo>
                      <a:pt x="305" y="1004"/>
                    </a:lnTo>
                    <a:cubicBezTo>
                      <a:pt x="329" y="1069"/>
                      <a:pt x="393" y="1111"/>
                      <a:pt x="461" y="1111"/>
                    </a:cubicBezTo>
                    <a:cubicBezTo>
                      <a:pt x="479" y="1111"/>
                      <a:pt x="498" y="1108"/>
                      <a:pt x="516" y="1102"/>
                    </a:cubicBezTo>
                    <a:cubicBezTo>
                      <a:pt x="598" y="1068"/>
                      <a:pt x="640" y="974"/>
                      <a:pt x="610" y="891"/>
                    </a:cubicBezTo>
                    <a:lnTo>
                      <a:pt x="324" y="108"/>
                    </a:lnTo>
                    <a:cubicBezTo>
                      <a:pt x="298" y="41"/>
                      <a:pt x="234" y="1"/>
                      <a:pt x="169"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3"/>
              <p:cNvSpPr/>
              <p:nvPr/>
            </p:nvSpPr>
            <p:spPr>
              <a:xfrm>
                <a:off x="3895725" y="3165971"/>
                <a:ext cx="25425" cy="27375"/>
              </a:xfrm>
              <a:custGeom>
                <a:avLst/>
                <a:gdLst/>
                <a:ahLst/>
                <a:cxnLst/>
                <a:rect l="l" t="t" r="r" b="b"/>
                <a:pathLst>
                  <a:path w="1017" h="1095" extrusionOk="0">
                    <a:moveTo>
                      <a:pt x="174" y="0"/>
                    </a:moveTo>
                    <a:cubicBezTo>
                      <a:pt x="137" y="0"/>
                      <a:pt x="99" y="14"/>
                      <a:pt x="68" y="41"/>
                    </a:cubicBezTo>
                    <a:cubicBezTo>
                      <a:pt x="46" y="60"/>
                      <a:pt x="30" y="82"/>
                      <a:pt x="20" y="109"/>
                    </a:cubicBezTo>
                    <a:cubicBezTo>
                      <a:pt x="1" y="161"/>
                      <a:pt x="11" y="225"/>
                      <a:pt x="49" y="270"/>
                    </a:cubicBezTo>
                    <a:lnTo>
                      <a:pt x="708" y="1038"/>
                    </a:lnTo>
                    <a:cubicBezTo>
                      <a:pt x="742" y="1076"/>
                      <a:pt x="788" y="1095"/>
                      <a:pt x="833" y="1095"/>
                    </a:cubicBezTo>
                    <a:cubicBezTo>
                      <a:pt x="870" y="1095"/>
                      <a:pt x="907" y="1082"/>
                      <a:pt x="937" y="1057"/>
                    </a:cubicBezTo>
                    <a:cubicBezTo>
                      <a:pt x="1005" y="997"/>
                      <a:pt x="1017" y="895"/>
                      <a:pt x="956" y="824"/>
                    </a:cubicBezTo>
                    <a:lnTo>
                      <a:pt x="298" y="60"/>
                    </a:lnTo>
                    <a:cubicBezTo>
                      <a:pt x="266" y="20"/>
                      <a:pt x="221" y="0"/>
                      <a:pt x="174"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3"/>
              <p:cNvSpPr/>
              <p:nvPr/>
            </p:nvSpPr>
            <p:spPr>
              <a:xfrm>
                <a:off x="3885475" y="3185621"/>
                <a:ext cx="30300" cy="20925"/>
              </a:xfrm>
              <a:custGeom>
                <a:avLst/>
                <a:gdLst/>
                <a:ahLst/>
                <a:cxnLst/>
                <a:rect l="l" t="t" r="r" b="b"/>
                <a:pathLst>
                  <a:path w="1212" h="837" extrusionOk="0">
                    <a:moveTo>
                      <a:pt x="182" y="0"/>
                    </a:moveTo>
                    <a:cubicBezTo>
                      <a:pt x="127" y="0"/>
                      <a:pt x="71" y="29"/>
                      <a:pt x="41" y="80"/>
                    </a:cubicBezTo>
                    <a:cubicBezTo>
                      <a:pt x="34" y="87"/>
                      <a:pt x="30" y="98"/>
                      <a:pt x="27" y="109"/>
                    </a:cubicBezTo>
                    <a:cubicBezTo>
                      <a:pt x="0" y="181"/>
                      <a:pt x="27" y="264"/>
                      <a:pt x="94" y="305"/>
                    </a:cubicBezTo>
                    <a:lnTo>
                      <a:pt x="941" y="813"/>
                    </a:lnTo>
                    <a:cubicBezTo>
                      <a:pt x="967" y="829"/>
                      <a:pt x="996" y="836"/>
                      <a:pt x="1025" y="836"/>
                    </a:cubicBezTo>
                    <a:cubicBezTo>
                      <a:pt x="1080" y="836"/>
                      <a:pt x="1133" y="809"/>
                      <a:pt x="1163" y="757"/>
                    </a:cubicBezTo>
                    <a:cubicBezTo>
                      <a:pt x="1212" y="678"/>
                      <a:pt x="1186" y="580"/>
                      <a:pt x="1111" y="535"/>
                    </a:cubicBezTo>
                    <a:lnTo>
                      <a:pt x="263" y="23"/>
                    </a:lnTo>
                    <a:cubicBezTo>
                      <a:pt x="238" y="8"/>
                      <a:pt x="210" y="0"/>
                      <a:pt x="182"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3"/>
              <p:cNvSpPr/>
              <p:nvPr/>
            </p:nvSpPr>
            <p:spPr>
              <a:xfrm>
                <a:off x="4061250" y="2994325"/>
                <a:ext cx="261625" cy="129675"/>
              </a:xfrm>
              <a:custGeom>
                <a:avLst/>
                <a:gdLst/>
                <a:ahLst/>
                <a:cxnLst/>
                <a:rect l="l" t="t" r="r" b="b"/>
                <a:pathLst>
                  <a:path w="10465" h="5187" extrusionOk="0">
                    <a:moveTo>
                      <a:pt x="8134" y="0"/>
                    </a:moveTo>
                    <a:lnTo>
                      <a:pt x="7434" y="2421"/>
                    </a:lnTo>
                    <a:lnTo>
                      <a:pt x="6057" y="1935"/>
                    </a:lnTo>
                    <a:cubicBezTo>
                      <a:pt x="5850" y="2496"/>
                      <a:pt x="5639" y="3030"/>
                      <a:pt x="5485" y="3294"/>
                    </a:cubicBezTo>
                    <a:cubicBezTo>
                      <a:pt x="5075" y="3986"/>
                      <a:pt x="0" y="4796"/>
                      <a:pt x="346" y="4882"/>
                    </a:cubicBezTo>
                    <a:cubicBezTo>
                      <a:pt x="546" y="4931"/>
                      <a:pt x="2695" y="5187"/>
                      <a:pt x="4769" y="5187"/>
                    </a:cubicBezTo>
                    <a:cubicBezTo>
                      <a:pt x="6331" y="5187"/>
                      <a:pt x="7848" y="5044"/>
                      <a:pt x="8447" y="4559"/>
                    </a:cubicBezTo>
                    <a:cubicBezTo>
                      <a:pt x="9840" y="3433"/>
                      <a:pt x="10464" y="0"/>
                      <a:pt x="10464" y="0"/>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3"/>
              <p:cNvSpPr/>
              <p:nvPr/>
            </p:nvSpPr>
            <p:spPr>
              <a:xfrm>
                <a:off x="4445750" y="2951125"/>
                <a:ext cx="114900" cy="330600"/>
              </a:xfrm>
              <a:custGeom>
                <a:avLst/>
                <a:gdLst/>
                <a:ahLst/>
                <a:cxnLst/>
                <a:rect l="l" t="t" r="r" b="b"/>
                <a:pathLst>
                  <a:path w="4596" h="13224" extrusionOk="0">
                    <a:moveTo>
                      <a:pt x="2868" y="0"/>
                    </a:moveTo>
                    <a:cubicBezTo>
                      <a:pt x="2255" y="0"/>
                      <a:pt x="0" y="1336"/>
                      <a:pt x="0" y="1336"/>
                    </a:cubicBezTo>
                    <a:cubicBezTo>
                      <a:pt x="0" y="1336"/>
                      <a:pt x="1551" y="4024"/>
                      <a:pt x="2236" y="5921"/>
                    </a:cubicBezTo>
                    <a:cubicBezTo>
                      <a:pt x="2913" y="7800"/>
                      <a:pt x="2594" y="13224"/>
                      <a:pt x="2921" y="13224"/>
                    </a:cubicBezTo>
                    <a:cubicBezTo>
                      <a:pt x="2924" y="13224"/>
                      <a:pt x="2924" y="13224"/>
                      <a:pt x="2929" y="13220"/>
                    </a:cubicBezTo>
                    <a:cubicBezTo>
                      <a:pt x="3275" y="13107"/>
                      <a:pt x="4596" y="8797"/>
                      <a:pt x="4465" y="6565"/>
                    </a:cubicBezTo>
                    <a:cubicBezTo>
                      <a:pt x="4329" y="4333"/>
                      <a:pt x="3331" y="290"/>
                      <a:pt x="2988" y="31"/>
                    </a:cubicBezTo>
                    <a:cubicBezTo>
                      <a:pt x="2962" y="8"/>
                      <a:pt x="2921" y="0"/>
                      <a:pt x="2868" y="0"/>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3"/>
              <p:cNvSpPr/>
              <p:nvPr/>
            </p:nvSpPr>
            <p:spPr>
              <a:xfrm>
                <a:off x="4166526" y="2743335"/>
                <a:ext cx="422000" cy="250995"/>
              </a:xfrm>
              <a:custGeom>
                <a:avLst/>
                <a:gdLst/>
                <a:ahLst/>
                <a:cxnLst/>
                <a:rect l="l" t="t" r="r" b="b"/>
                <a:pathLst>
                  <a:path w="16880" h="9249" extrusionOk="0">
                    <a:moveTo>
                      <a:pt x="13428" y="1"/>
                    </a:moveTo>
                    <a:cubicBezTo>
                      <a:pt x="12370" y="1042"/>
                      <a:pt x="5709" y="1170"/>
                      <a:pt x="2491" y="1170"/>
                    </a:cubicBezTo>
                    <a:cubicBezTo>
                      <a:pt x="1439" y="1170"/>
                      <a:pt x="754" y="1156"/>
                      <a:pt x="754" y="1156"/>
                    </a:cubicBezTo>
                    <a:cubicBezTo>
                      <a:pt x="178" y="2767"/>
                      <a:pt x="1" y="8018"/>
                      <a:pt x="690" y="8519"/>
                    </a:cubicBezTo>
                    <a:cubicBezTo>
                      <a:pt x="1062" y="8791"/>
                      <a:pt x="3314" y="8854"/>
                      <a:pt x="5305" y="8854"/>
                    </a:cubicBezTo>
                    <a:cubicBezTo>
                      <a:pt x="6995" y="8854"/>
                      <a:pt x="8497" y="8808"/>
                      <a:pt x="8497" y="8808"/>
                    </a:cubicBezTo>
                    <a:lnTo>
                      <a:pt x="8497" y="7002"/>
                    </a:lnTo>
                    <a:lnTo>
                      <a:pt x="9870" y="9248"/>
                    </a:lnTo>
                    <a:cubicBezTo>
                      <a:pt x="9870" y="9248"/>
                      <a:pt x="16879" y="5703"/>
                      <a:pt x="16706" y="5308"/>
                    </a:cubicBezTo>
                    <a:cubicBezTo>
                      <a:pt x="15200" y="1830"/>
                      <a:pt x="13428" y="1"/>
                      <a:pt x="13428" y="1"/>
                    </a:cubicBezTo>
                    <a:close/>
                  </a:path>
                </a:pathLst>
              </a:custGeom>
              <a:solidFill>
                <a:srgbClr val="DFC8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p:nvPr/>
            </p:nvSpPr>
            <p:spPr>
              <a:xfrm>
                <a:off x="4020025" y="2711528"/>
                <a:ext cx="305175" cy="337575"/>
              </a:xfrm>
              <a:custGeom>
                <a:avLst/>
                <a:gdLst/>
                <a:ahLst/>
                <a:cxnLst/>
                <a:rect l="l" t="t" r="r" b="b"/>
                <a:pathLst>
                  <a:path w="12207" h="13503" extrusionOk="0">
                    <a:moveTo>
                      <a:pt x="3592" y="1"/>
                    </a:moveTo>
                    <a:lnTo>
                      <a:pt x="1" y="10303"/>
                    </a:lnTo>
                    <a:lnTo>
                      <a:pt x="9083" y="13503"/>
                    </a:lnTo>
                    <a:lnTo>
                      <a:pt x="12207" y="2726"/>
                    </a:lnTo>
                    <a:lnTo>
                      <a:pt x="3592" y="1"/>
                    </a:lnTo>
                    <a:close/>
                  </a:path>
                </a:pathLst>
              </a:custGeom>
              <a:solidFill>
                <a:srgbClr val="F7B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3"/>
              <p:cNvSpPr/>
              <p:nvPr/>
            </p:nvSpPr>
            <p:spPr>
              <a:xfrm>
                <a:off x="4110750" y="2684650"/>
                <a:ext cx="51975" cy="74725"/>
              </a:xfrm>
              <a:custGeom>
                <a:avLst/>
                <a:gdLst/>
                <a:ahLst/>
                <a:cxnLst/>
                <a:rect l="l" t="t" r="r" b="b"/>
                <a:pathLst>
                  <a:path w="2079" h="2989" extrusionOk="0">
                    <a:moveTo>
                      <a:pt x="1810" y="1"/>
                    </a:moveTo>
                    <a:cubicBezTo>
                      <a:pt x="1739" y="1"/>
                      <a:pt x="1668" y="32"/>
                      <a:pt x="1618" y="90"/>
                    </a:cubicBezTo>
                    <a:cubicBezTo>
                      <a:pt x="666" y="1276"/>
                      <a:pt x="79" y="2593"/>
                      <a:pt x="53" y="2650"/>
                    </a:cubicBezTo>
                    <a:cubicBezTo>
                      <a:pt x="1" y="2770"/>
                      <a:pt x="53" y="2913"/>
                      <a:pt x="177" y="2966"/>
                    </a:cubicBezTo>
                    <a:cubicBezTo>
                      <a:pt x="207" y="2981"/>
                      <a:pt x="241" y="2989"/>
                      <a:pt x="272" y="2989"/>
                    </a:cubicBezTo>
                    <a:cubicBezTo>
                      <a:pt x="365" y="2989"/>
                      <a:pt x="452" y="2936"/>
                      <a:pt x="493" y="2845"/>
                    </a:cubicBezTo>
                    <a:cubicBezTo>
                      <a:pt x="501" y="2831"/>
                      <a:pt x="1085" y="1525"/>
                      <a:pt x="1995" y="392"/>
                    </a:cubicBezTo>
                    <a:cubicBezTo>
                      <a:pt x="2078" y="290"/>
                      <a:pt x="2063" y="139"/>
                      <a:pt x="1957" y="53"/>
                    </a:cubicBezTo>
                    <a:cubicBezTo>
                      <a:pt x="1914" y="18"/>
                      <a:pt x="1862" y="1"/>
                      <a:pt x="1810"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3"/>
              <p:cNvSpPr/>
              <p:nvPr/>
            </p:nvSpPr>
            <p:spPr>
              <a:xfrm>
                <a:off x="4034975" y="2803378"/>
                <a:ext cx="165200" cy="205175"/>
              </a:xfrm>
              <a:custGeom>
                <a:avLst/>
                <a:gdLst/>
                <a:ahLst/>
                <a:cxnLst/>
                <a:rect l="l" t="t" r="r" b="b"/>
                <a:pathLst>
                  <a:path w="6608" h="8207" extrusionOk="0">
                    <a:moveTo>
                      <a:pt x="2670" y="1"/>
                    </a:moveTo>
                    <a:lnTo>
                      <a:pt x="1" y="6027"/>
                    </a:lnTo>
                    <a:lnTo>
                      <a:pt x="6607" y="8206"/>
                    </a:lnTo>
                    <a:lnTo>
                      <a:pt x="5203" y="6738"/>
                    </a:lnTo>
                    <a:lnTo>
                      <a:pt x="2670" y="1"/>
                    </a:lnTo>
                    <a:close/>
                  </a:path>
                </a:pathLst>
              </a:custGeom>
              <a:solidFill>
                <a:srgbClr val="F399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p:cNvSpPr/>
              <p:nvPr/>
            </p:nvSpPr>
            <p:spPr>
              <a:xfrm>
                <a:off x="4484009" y="3437150"/>
                <a:ext cx="162525" cy="75250"/>
              </a:xfrm>
              <a:custGeom>
                <a:avLst/>
                <a:gdLst/>
                <a:ahLst/>
                <a:cxnLst/>
                <a:rect l="l" t="t" r="r" b="b"/>
                <a:pathLst>
                  <a:path w="6501" h="3010" extrusionOk="0">
                    <a:moveTo>
                      <a:pt x="448" y="1"/>
                    </a:moveTo>
                    <a:cubicBezTo>
                      <a:pt x="448" y="1"/>
                      <a:pt x="0" y="2455"/>
                      <a:pt x="275" y="2723"/>
                    </a:cubicBezTo>
                    <a:cubicBezTo>
                      <a:pt x="456" y="2901"/>
                      <a:pt x="2508" y="3009"/>
                      <a:pt x="4081" y="3009"/>
                    </a:cubicBezTo>
                    <a:cubicBezTo>
                      <a:pt x="4894" y="3009"/>
                      <a:pt x="5578" y="2980"/>
                      <a:pt x="5812" y="2918"/>
                    </a:cubicBezTo>
                    <a:cubicBezTo>
                      <a:pt x="6501" y="2733"/>
                      <a:pt x="2578" y="1882"/>
                      <a:pt x="2646" y="351"/>
                    </a:cubicBezTo>
                    <a:cubicBezTo>
                      <a:pt x="2658" y="103"/>
                      <a:pt x="448" y="1"/>
                      <a:pt x="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3"/>
              <p:cNvSpPr/>
              <p:nvPr/>
            </p:nvSpPr>
            <p:spPr>
              <a:xfrm>
                <a:off x="4532934" y="3457225"/>
                <a:ext cx="29200" cy="13900"/>
              </a:xfrm>
              <a:custGeom>
                <a:avLst/>
                <a:gdLst/>
                <a:ahLst/>
                <a:cxnLst/>
                <a:rect l="l" t="t" r="r" b="b"/>
                <a:pathLst>
                  <a:path w="1168" h="556" extrusionOk="0">
                    <a:moveTo>
                      <a:pt x="989" y="0"/>
                    </a:moveTo>
                    <a:cubicBezTo>
                      <a:pt x="973" y="0"/>
                      <a:pt x="957" y="2"/>
                      <a:pt x="941" y="7"/>
                    </a:cubicBezTo>
                    <a:lnTo>
                      <a:pt x="140" y="237"/>
                    </a:lnTo>
                    <a:cubicBezTo>
                      <a:pt x="53" y="259"/>
                      <a:pt x="1" y="349"/>
                      <a:pt x="27" y="436"/>
                    </a:cubicBezTo>
                    <a:cubicBezTo>
                      <a:pt x="42" y="485"/>
                      <a:pt x="76" y="523"/>
                      <a:pt x="117" y="542"/>
                    </a:cubicBezTo>
                    <a:cubicBezTo>
                      <a:pt x="138" y="551"/>
                      <a:pt x="159" y="555"/>
                      <a:pt x="183" y="555"/>
                    </a:cubicBezTo>
                    <a:cubicBezTo>
                      <a:pt x="198" y="555"/>
                      <a:pt x="214" y="553"/>
                      <a:pt x="230" y="549"/>
                    </a:cubicBezTo>
                    <a:lnTo>
                      <a:pt x="1032" y="320"/>
                    </a:lnTo>
                    <a:cubicBezTo>
                      <a:pt x="1118" y="293"/>
                      <a:pt x="1167" y="203"/>
                      <a:pt x="1144" y="116"/>
                    </a:cubicBezTo>
                    <a:cubicBezTo>
                      <a:pt x="1123" y="46"/>
                      <a:pt x="1059" y="0"/>
                      <a:pt x="989"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a:off x="4540559" y="3466550"/>
                <a:ext cx="29675" cy="23100"/>
              </a:xfrm>
              <a:custGeom>
                <a:avLst/>
                <a:gdLst/>
                <a:ahLst/>
                <a:cxnLst/>
                <a:rect l="l" t="t" r="r" b="b"/>
                <a:pathLst>
                  <a:path w="1187" h="924" extrusionOk="0">
                    <a:moveTo>
                      <a:pt x="1000" y="0"/>
                    </a:moveTo>
                    <a:cubicBezTo>
                      <a:pt x="966" y="0"/>
                      <a:pt x="932" y="11"/>
                      <a:pt x="904" y="33"/>
                    </a:cubicBezTo>
                    <a:lnTo>
                      <a:pt x="91" y="631"/>
                    </a:lnTo>
                    <a:cubicBezTo>
                      <a:pt x="16" y="684"/>
                      <a:pt x="0" y="786"/>
                      <a:pt x="57" y="857"/>
                    </a:cubicBezTo>
                    <a:cubicBezTo>
                      <a:pt x="72" y="883"/>
                      <a:pt x="94" y="899"/>
                      <a:pt x="121" y="910"/>
                    </a:cubicBezTo>
                    <a:cubicBezTo>
                      <a:pt x="142" y="919"/>
                      <a:pt x="165" y="924"/>
                      <a:pt x="188" y="924"/>
                    </a:cubicBezTo>
                    <a:cubicBezTo>
                      <a:pt x="221" y="924"/>
                      <a:pt x="255" y="915"/>
                      <a:pt x="283" y="895"/>
                    </a:cubicBezTo>
                    <a:lnTo>
                      <a:pt x="1096" y="293"/>
                    </a:lnTo>
                    <a:cubicBezTo>
                      <a:pt x="1171" y="240"/>
                      <a:pt x="1186" y="138"/>
                      <a:pt x="1133" y="67"/>
                    </a:cubicBezTo>
                    <a:cubicBezTo>
                      <a:pt x="1102" y="24"/>
                      <a:pt x="1051" y="0"/>
                      <a:pt x="1000"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a:off x="4559384" y="3472900"/>
                <a:ext cx="23550" cy="28325"/>
              </a:xfrm>
              <a:custGeom>
                <a:avLst/>
                <a:gdLst/>
                <a:ahLst/>
                <a:cxnLst/>
                <a:rect l="l" t="t" r="r" b="b"/>
                <a:pathLst>
                  <a:path w="942" h="1133" extrusionOk="0">
                    <a:moveTo>
                      <a:pt x="757" y="1"/>
                    </a:moveTo>
                    <a:cubicBezTo>
                      <a:pt x="706" y="1"/>
                      <a:pt x="657" y="25"/>
                      <a:pt x="625" y="68"/>
                    </a:cubicBezTo>
                    <a:lnTo>
                      <a:pt x="53" y="874"/>
                    </a:lnTo>
                    <a:cubicBezTo>
                      <a:pt x="1" y="949"/>
                      <a:pt x="19" y="1051"/>
                      <a:pt x="91" y="1104"/>
                    </a:cubicBezTo>
                    <a:cubicBezTo>
                      <a:pt x="102" y="1107"/>
                      <a:pt x="109" y="1115"/>
                      <a:pt x="121" y="1119"/>
                    </a:cubicBezTo>
                    <a:cubicBezTo>
                      <a:pt x="141" y="1128"/>
                      <a:pt x="162" y="1132"/>
                      <a:pt x="184" y="1132"/>
                    </a:cubicBezTo>
                    <a:cubicBezTo>
                      <a:pt x="236" y="1132"/>
                      <a:pt x="288" y="1107"/>
                      <a:pt x="320" y="1062"/>
                    </a:cubicBezTo>
                    <a:lnTo>
                      <a:pt x="892" y="261"/>
                    </a:lnTo>
                    <a:cubicBezTo>
                      <a:pt x="941" y="186"/>
                      <a:pt x="927" y="84"/>
                      <a:pt x="851" y="31"/>
                    </a:cubicBezTo>
                    <a:cubicBezTo>
                      <a:pt x="821" y="11"/>
                      <a:pt x="789" y="1"/>
                      <a:pt x="757"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p:nvPr/>
            </p:nvSpPr>
            <p:spPr>
              <a:xfrm>
                <a:off x="4034975" y="2341375"/>
                <a:ext cx="536125" cy="402150"/>
              </a:xfrm>
              <a:custGeom>
                <a:avLst/>
                <a:gdLst/>
                <a:ahLst/>
                <a:cxnLst/>
                <a:rect l="l" t="t" r="r" b="b"/>
                <a:pathLst>
                  <a:path w="21445" h="16086" extrusionOk="0">
                    <a:moveTo>
                      <a:pt x="7659" y="1"/>
                    </a:moveTo>
                    <a:cubicBezTo>
                      <a:pt x="7623" y="1"/>
                      <a:pt x="7586" y="2"/>
                      <a:pt x="7548" y="3"/>
                    </a:cubicBezTo>
                    <a:cubicBezTo>
                      <a:pt x="7548" y="3"/>
                      <a:pt x="1" y="3131"/>
                      <a:pt x="2361" y="11284"/>
                    </a:cubicBezTo>
                    <a:cubicBezTo>
                      <a:pt x="3369" y="14761"/>
                      <a:pt x="7720" y="15552"/>
                      <a:pt x="11820" y="15552"/>
                    </a:cubicBezTo>
                    <a:cubicBezTo>
                      <a:pt x="13540" y="15552"/>
                      <a:pt x="15215" y="15413"/>
                      <a:pt x="16582" y="15274"/>
                    </a:cubicBezTo>
                    <a:cubicBezTo>
                      <a:pt x="17947" y="15136"/>
                      <a:pt x="19001" y="14995"/>
                      <a:pt x="19485" y="14995"/>
                    </a:cubicBezTo>
                    <a:cubicBezTo>
                      <a:pt x="19529" y="14995"/>
                      <a:pt x="19569" y="14996"/>
                      <a:pt x="19604" y="14999"/>
                    </a:cubicBezTo>
                    <a:cubicBezTo>
                      <a:pt x="20630" y="15070"/>
                      <a:pt x="21053" y="16085"/>
                      <a:pt x="21236" y="16085"/>
                    </a:cubicBezTo>
                    <a:cubicBezTo>
                      <a:pt x="21269" y="16085"/>
                      <a:pt x="21294" y="16053"/>
                      <a:pt x="21313" y="15978"/>
                    </a:cubicBezTo>
                    <a:cubicBezTo>
                      <a:pt x="21445" y="15462"/>
                      <a:pt x="21313" y="14397"/>
                      <a:pt x="19676" y="13791"/>
                    </a:cubicBezTo>
                    <a:cubicBezTo>
                      <a:pt x="18328" y="13294"/>
                      <a:pt x="9539" y="12711"/>
                      <a:pt x="8718" y="8992"/>
                    </a:cubicBezTo>
                    <a:cubicBezTo>
                      <a:pt x="7790" y="4781"/>
                      <a:pt x="10483" y="1"/>
                      <a:pt x="7659"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p:nvPr/>
            </p:nvSpPr>
            <p:spPr>
              <a:xfrm>
                <a:off x="4070300" y="2337900"/>
                <a:ext cx="214725" cy="220275"/>
              </a:xfrm>
              <a:custGeom>
                <a:avLst/>
                <a:gdLst/>
                <a:ahLst/>
                <a:cxnLst/>
                <a:rect l="l" t="t" r="r" b="b"/>
                <a:pathLst>
                  <a:path w="8589" h="8811" extrusionOk="0">
                    <a:moveTo>
                      <a:pt x="6602" y="1"/>
                    </a:moveTo>
                    <a:cubicBezTo>
                      <a:pt x="4742" y="1"/>
                      <a:pt x="1" y="3208"/>
                      <a:pt x="500" y="8811"/>
                    </a:cubicBezTo>
                    <a:cubicBezTo>
                      <a:pt x="500" y="8811"/>
                      <a:pt x="6918" y="8811"/>
                      <a:pt x="8085" y="7275"/>
                    </a:cubicBezTo>
                    <a:cubicBezTo>
                      <a:pt x="8589" y="6613"/>
                      <a:pt x="8476" y="458"/>
                      <a:pt x="6910" y="37"/>
                    </a:cubicBezTo>
                    <a:cubicBezTo>
                      <a:pt x="6820" y="13"/>
                      <a:pt x="6716" y="1"/>
                      <a:pt x="6602"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p:nvPr/>
            </p:nvSpPr>
            <p:spPr>
              <a:xfrm>
                <a:off x="4341675" y="2298675"/>
                <a:ext cx="240825" cy="206300"/>
              </a:xfrm>
              <a:custGeom>
                <a:avLst/>
                <a:gdLst/>
                <a:ahLst/>
                <a:cxnLst/>
                <a:rect l="l" t="t" r="r" b="b"/>
                <a:pathLst>
                  <a:path w="9633" h="8252" extrusionOk="0">
                    <a:moveTo>
                      <a:pt x="5419" y="0"/>
                    </a:moveTo>
                    <a:cubicBezTo>
                      <a:pt x="4673" y="0"/>
                      <a:pt x="2469" y="1370"/>
                      <a:pt x="881" y="1606"/>
                    </a:cubicBezTo>
                    <a:cubicBezTo>
                      <a:pt x="0" y="1734"/>
                      <a:pt x="3263" y="8008"/>
                      <a:pt x="4009" y="8223"/>
                    </a:cubicBezTo>
                    <a:cubicBezTo>
                      <a:pt x="4073" y="8242"/>
                      <a:pt x="4159" y="8252"/>
                      <a:pt x="4263" y="8252"/>
                    </a:cubicBezTo>
                    <a:cubicBezTo>
                      <a:pt x="5342" y="8252"/>
                      <a:pt x="8330" y="7215"/>
                      <a:pt x="9083" y="5175"/>
                    </a:cubicBezTo>
                    <a:cubicBezTo>
                      <a:pt x="9632" y="3691"/>
                      <a:pt x="5646" y="97"/>
                      <a:pt x="5646" y="97"/>
                    </a:cubicBezTo>
                    <a:cubicBezTo>
                      <a:pt x="5606" y="30"/>
                      <a:pt x="5528" y="0"/>
                      <a:pt x="5419"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p:nvPr/>
            </p:nvSpPr>
            <p:spPr>
              <a:xfrm>
                <a:off x="4284350" y="2783425"/>
                <a:ext cx="273475" cy="180525"/>
              </a:xfrm>
              <a:custGeom>
                <a:avLst/>
                <a:gdLst/>
                <a:ahLst/>
                <a:cxnLst/>
                <a:rect l="l" t="t" r="r" b="b"/>
                <a:pathLst>
                  <a:path w="10939" h="7221" extrusionOk="0">
                    <a:moveTo>
                      <a:pt x="8240" y="1"/>
                    </a:moveTo>
                    <a:cubicBezTo>
                      <a:pt x="7837" y="1"/>
                      <a:pt x="6580" y="265"/>
                      <a:pt x="5293" y="528"/>
                    </a:cubicBezTo>
                    <a:cubicBezTo>
                      <a:pt x="4002" y="791"/>
                      <a:pt x="2681" y="1055"/>
                      <a:pt x="2150" y="1055"/>
                    </a:cubicBezTo>
                    <a:cubicBezTo>
                      <a:pt x="2127" y="1055"/>
                      <a:pt x="2108" y="1051"/>
                      <a:pt x="2090" y="1051"/>
                    </a:cubicBezTo>
                    <a:lnTo>
                      <a:pt x="2078" y="1051"/>
                    </a:lnTo>
                    <a:cubicBezTo>
                      <a:pt x="1119" y="1051"/>
                      <a:pt x="1" y="7221"/>
                      <a:pt x="1" y="7221"/>
                    </a:cubicBezTo>
                    <a:cubicBezTo>
                      <a:pt x="1" y="7221"/>
                      <a:pt x="2971" y="7051"/>
                      <a:pt x="3023" y="6983"/>
                    </a:cubicBezTo>
                    <a:cubicBezTo>
                      <a:pt x="3076" y="6920"/>
                      <a:pt x="3621" y="4311"/>
                      <a:pt x="3621" y="4311"/>
                    </a:cubicBezTo>
                    <a:lnTo>
                      <a:pt x="5677" y="7221"/>
                    </a:lnTo>
                    <a:cubicBezTo>
                      <a:pt x="5677" y="7221"/>
                      <a:pt x="10939" y="4540"/>
                      <a:pt x="10875" y="4104"/>
                    </a:cubicBezTo>
                    <a:cubicBezTo>
                      <a:pt x="10811" y="3671"/>
                      <a:pt x="8993" y="39"/>
                      <a:pt x="8278" y="1"/>
                    </a:cubicBezTo>
                    <a:close/>
                  </a:path>
                </a:pathLst>
              </a:custGeom>
              <a:solidFill>
                <a:srgbClr val="CEB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p:nvPr/>
            </p:nvSpPr>
            <p:spPr>
              <a:xfrm>
                <a:off x="4097100" y="2566150"/>
                <a:ext cx="278000" cy="155675"/>
              </a:xfrm>
              <a:custGeom>
                <a:avLst/>
                <a:gdLst/>
                <a:ahLst/>
                <a:cxnLst/>
                <a:rect l="l" t="t" r="r" b="b"/>
                <a:pathLst>
                  <a:path w="11120" h="6227" extrusionOk="0">
                    <a:moveTo>
                      <a:pt x="2729" y="1"/>
                    </a:moveTo>
                    <a:cubicBezTo>
                      <a:pt x="2699" y="1"/>
                      <a:pt x="2669" y="5"/>
                      <a:pt x="2639" y="12"/>
                    </a:cubicBezTo>
                    <a:cubicBezTo>
                      <a:pt x="1641" y="272"/>
                      <a:pt x="211" y="490"/>
                      <a:pt x="211" y="490"/>
                    </a:cubicBezTo>
                    <a:cubicBezTo>
                      <a:pt x="0" y="1326"/>
                      <a:pt x="821" y="4032"/>
                      <a:pt x="3335" y="5199"/>
                    </a:cubicBezTo>
                    <a:cubicBezTo>
                      <a:pt x="5055" y="5997"/>
                      <a:pt x="7483" y="6227"/>
                      <a:pt x="9049" y="6227"/>
                    </a:cubicBezTo>
                    <a:cubicBezTo>
                      <a:pt x="9779" y="6227"/>
                      <a:pt x="10321" y="6178"/>
                      <a:pt x="10513" y="6110"/>
                    </a:cubicBezTo>
                    <a:cubicBezTo>
                      <a:pt x="11119" y="5903"/>
                      <a:pt x="9049" y="5820"/>
                      <a:pt x="6147" y="4800"/>
                    </a:cubicBezTo>
                    <a:cubicBezTo>
                      <a:pt x="3335" y="3810"/>
                      <a:pt x="3613" y="1"/>
                      <a:pt x="2729" y="1"/>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3"/>
              <p:cNvSpPr/>
              <p:nvPr/>
            </p:nvSpPr>
            <p:spPr>
              <a:xfrm>
                <a:off x="4289050" y="2587200"/>
                <a:ext cx="53200" cy="217925"/>
              </a:xfrm>
              <a:custGeom>
                <a:avLst/>
                <a:gdLst/>
                <a:ahLst/>
                <a:cxnLst/>
                <a:rect l="l" t="t" r="r" b="b"/>
                <a:pathLst>
                  <a:path w="2128" h="8717" extrusionOk="0">
                    <a:moveTo>
                      <a:pt x="471" y="0"/>
                    </a:moveTo>
                    <a:cubicBezTo>
                      <a:pt x="442" y="0"/>
                      <a:pt x="413" y="6"/>
                      <a:pt x="385" y="17"/>
                    </a:cubicBezTo>
                    <a:cubicBezTo>
                      <a:pt x="261" y="62"/>
                      <a:pt x="197" y="202"/>
                      <a:pt x="245" y="326"/>
                    </a:cubicBezTo>
                    <a:cubicBezTo>
                      <a:pt x="261" y="364"/>
                      <a:pt x="1612" y="4052"/>
                      <a:pt x="46" y="8392"/>
                    </a:cubicBezTo>
                    <a:cubicBezTo>
                      <a:pt x="1" y="8517"/>
                      <a:pt x="65" y="8656"/>
                      <a:pt x="189" y="8701"/>
                    </a:cubicBezTo>
                    <a:cubicBezTo>
                      <a:pt x="216" y="8712"/>
                      <a:pt x="245" y="8716"/>
                      <a:pt x="272" y="8716"/>
                    </a:cubicBezTo>
                    <a:cubicBezTo>
                      <a:pt x="370" y="8716"/>
                      <a:pt x="464" y="8656"/>
                      <a:pt x="497" y="8558"/>
                    </a:cubicBezTo>
                    <a:cubicBezTo>
                      <a:pt x="2128" y="4049"/>
                      <a:pt x="754" y="315"/>
                      <a:pt x="697" y="157"/>
                    </a:cubicBezTo>
                    <a:cubicBezTo>
                      <a:pt x="659" y="61"/>
                      <a:pt x="568" y="0"/>
                      <a:pt x="471"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a:off x="4539950" y="2269650"/>
                <a:ext cx="131650" cy="123025"/>
              </a:xfrm>
              <a:custGeom>
                <a:avLst/>
                <a:gdLst/>
                <a:ahLst/>
                <a:cxnLst/>
                <a:rect l="l" t="t" r="r" b="b"/>
                <a:pathLst>
                  <a:path w="5266" h="4921" extrusionOk="0">
                    <a:moveTo>
                      <a:pt x="5231" y="0"/>
                    </a:moveTo>
                    <a:cubicBezTo>
                      <a:pt x="5108" y="0"/>
                      <a:pt x="4652" y="926"/>
                      <a:pt x="3794" y="1457"/>
                    </a:cubicBezTo>
                    <a:cubicBezTo>
                      <a:pt x="2778" y="2090"/>
                      <a:pt x="782" y="2775"/>
                      <a:pt x="391" y="3230"/>
                    </a:cubicBezTo>
                    <a:cubicBezTo>
                      <a:pt x="0" y="3685"/>
                      <a:pt x="1204" y="4920"/>
                      <a:pt x="1204" y="4920"/>
                    </a:cubicBezTo>
                    <a:cubicBezTo>
                      <a:pt x="4942" y="2971"/>
                      <a:pt x="5266" y="565"/>
                      <a:pt x="5266" y="106"/>
                    </a:cubicBezTo>
                    <a:cubicBezTo>
                      <a:pt x="5266" y="35"/>
                      <a:pt x="5254" y="0"/>
                      <a:pt x="5231" y="0"/>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a:off x="4229025" y="2223775"/>
                <a:ext cx="114450" cy="167300"/>
              </a:xfrm>
              <a:custGeom>
                <a:avLst/>
                <a:gdLst/>
                <a:ahLst/>
                <a:cxnLst/>
                <a:rect l="l" t="t" r="r" b="b"/>
                <a:pathLst>
                  <a:path w="4578" h="6692" extrusionOk="0">
                    <a:moveTo>
                      <a:pt x="2472" y="1"/>
                    </a:moveTo>
                    <a:cubicBezTo>
                      <a:pt x="2061" y="1"/>
                      <a:pt x="1544" y="336"/>
                      <a:pt x="1562" y="1215"/>
                    </a:cubicBezTo>
                    <a:cubicBezTo>
                      <a:pt x="1627" y="4564"/>
                      <a:pt x="0" y="4564"/>
                      <a:pt x="0" y="4564"/>
                    </a:cubicBezTo>
                    <a:cubicBezTo>
                      <a:pt x="1367" y="6164"/>
                      <a:pt x="2357" y="6692"/>
                      <a:pt x="3057" y="6692"/>
                    </a:cubicBezTo>
                    <a:cubicBezTo>
                      <a:pt x="3735" y="6692"/>
                      <a:pt x="4141" y="6196"/>
                      <a:pt x="4352" y="5701"/>
                    </a:cubicBezTo>
                    <a:cubicBezTo>
                      <a:pt x="4561" y="5204"/>
                      <a:pt x="4578" y="4707"/>
                      <a:pt x="4474" y="4707"/>
                    </a:cubicBezTo>
                    <a:cubicBezTo>
                      <a:pt x="4474" y="4707"/>
                      <a:pt x="4473" y="4707"/>
                      <a:pt x="4472" y="4707"/>
                    </a:cubicBezTo>
                    <a:cubicBezTo>
                      <a:pt x="4430" y="4710"/>
                      <a:pt x="4389" y="4711"/>
                      <a:pt x="4348" y="4711"/>
                    </a:cubicBezTo>
                    <a:cubicBezTo>
                      <a:pt x="2139" y="4711"/>
                      <a:pt x="3176" y="512"/>
                      <a:pt x="2888" y="164"/>
                    </a:cubicBezTo>
                    <a:cubicBezTo>
                      <a:pt x="2800" y="60"/>
                      <a:pt x="2646" y="1"/>
                      <a:pt x="2472"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a:off x="4226675" y="2197500"/>
                <a:ext cx="104800" cy="90500"/>
              </a:xfrm>
              <a:custGeom>
                <a:avLst/>
                <a:gdLst/>
                <a:ahLst/>
                <a:cxnLst/>
                <a:rect l="l" t="t" r="r" b="b"/>
                <a:pathLst>
                  <a:path w="4192" h="3620" extrusionOk="0">
                    <a:moveTo>
                      <a:pt x="2200" y="1"/>
                    </a:moveTo>
                    <a:cubicBezTo>
                      <a:pt x="2150" y="1"/>
                      <a:pt x="2101" y="4"/>
                      <a:pt x="2056" y="11"/>
                    </a:cubicBezTo>
                    <a:cubicBezTo>
                      <a:pt x="1487" y="89"/>
                      <a:pt x="0" y="2822"/>
                      <a:pt x="3034" y="3595"/>
                    </a:cubicBezTo>
                    <a:cubicBezTo>
                      <a:pt x="3102" y="3612"/>
                      <a:pt x="3164" y="3620"/>
                      <a:pt x="3222" y="3620"/>
                    </a:cubicBezTo>
                    <a:cubicBezTo>
                      <a:pt x="4191" y="3620"/>
                      <a:pt x="3742" y="1305"/>
                      <a:pt x="3742" y="1305"/>
                    </a:cubicBezTo>
                    <a:cubicBezTo>
                      <a:pt x="3593" y="437"/>
                      <a:pt x="2773" y="1"/>
                      <a:pt x="2200"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3"/>
              <p:cNvSpPr/>
              <p:nvPr/>
            </p:nvSpPr>
            <p:spPr>
              <a:xfrm>
                <a:off x="4227800" y="2185225"/>
                <a:ext cx="115375" cy="100400"/>
              </a:xfrm>
              <a:custGeom>
                <a:avLst/>
                <a:gdLst/>
                <a:ahLst/>
                <a:cxnLst/>
                <a:rect l="l" t="t" r="r" b="b"/>
                <a:pathLst>
                  <a:path w="4615" h="4016" extrusionOk="0">
                    <a:moveTo>
                      <a:pt x="2523" y="0"/>
                    </a:moveTo>
                    <a:cubicBezTo>
                      <a:pt x="1796" y="0"/>
                      <a:pt x="882" y="367"/>
                      <a:pt x="535" y="1108"/>
                    </a:cubicBezTo>
                    <a:cubicBezTo>
                      <a:pt x="30" y="2177"/>
                      <a:pt x="1" y="2640"/>
                      <a:pt x="87" y="2945"/>
                    </a:cubicBezTo>
                    <a:cubicBezTo>
                      <a:pt x="301" y="3697"/>
                      <a:pt x="753" y="4015"/>
                      <a:pt x="1118" y="4015"/>
                    </a:cubicBezTo>
                    <a:cubicBezTo>
                      <a:pt x="1482" y="4015"/>
                      <a:pt x="1760" y="3700"/>
                      <a:pt x="1630" y="3186"/>
                    </a:cubicBezTo>
                    <a:cubicBezTo>
                      <a:pt x="1525" y="2779"/>
                      <a:pt x="949" y="2945"/>
                      <a:pt x="1326" y="2350"/>
                    </a:cubicBezTo>
                    <a:cubicBezTo>
                      <a:pt x="1368" y="2283"/>
                      <a:pt x="1401" y="2257"/>
                      <a:pt x="1430" y="2257"/>
                    </a:cubicBezTo>
                    <a:cubicBezTo>
                      <a:pt x="1537" y="2257"/>
                      <a:pt x="1592" y="2611"/>
                      <a:pt x="1838" y="2611"/>
                    </a:cubicBezTo>
                    <a:cubicBezTo>
                      <a:pt x="1886" y="2611"/>
                      <a:pt x="1942" y="2597"/>
                      <a:pt x="2007" y="2564"/>
                    </a:cubicBezTo>
                    <a:cubicBezTo>
                      <a:pt x="2832" y="2155"/>
                      <a:pt x="2874" y="1298"/>
                      <a:pt x="2842" y="888"/>
                    </a:cubicBezTo>
                    <a:lnTo>
                      <a:pt x="2842" y="888"/>
                    </a:lnTo>
                    <a:cubicBezTo>
                      <a:pt x="3010" y="1602"/>
                      <a:pt x="3814" y="2124"/>
                      <a:pt x="4212" y="2203"/>
                    </a:cubicBezTo>
                    <a:cubicBezTo>
                      <a:pt x="4224" y="2205"/>
                      <a:pt x="4234" y="2206"/>
                      <a:pt x="4244" y="2206"/>
                    </a:cubicBezTo>
                    <a:cubicBezTo>
                      <a:pt x="4614" y="2206"/>
                      <a:pt x="3896" y="674"/>
                      <a:pt x="3313" y="216"/>
                    </a:cubicBezTo>
                    <a:cubicBezTo>
                      <a:pt x="3131" y="72"/>
                      <a:pt x="2845" y="0"/>
                      <a:pt x="2523"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3"/>
              <p:cNvSpPr/>
              <p:nvPr/>
            </p:nvSpPr>
            <p:spPr>
              <a:xfrm>
                <a:off x="4266025" y="2274375"/>
                <a:ext cx="35950" cy="45375"/>
              </a:xfrm>
              <a:custGeom>
                <a:avLst/>
                <a:gdLst/>
                <a:ahLst/>
                <a:cxnLst/>
                <a:rect l="l" t="t" r="r" b="b"/>
                <a:pathLst>
                  <a:path w="1438" h="1815" extrusionOk="0">
                    <a:moveTo>
                      <a:pt x="305" y="0"/>
                    </a:moveTo>
                    <a:lnTo>
                      <a:pt x="305" y="0"/>
                    </a:lnTo>
                    <a:cubicBezTo>
                      <a:pt x="0" y="1314"/>
                      <a:pt x="1175" y="1814"/>
                      <a:pt x="1396" y="1814"/>
                    </a:cubicBezTo>
                    <a:cubicBezTo>
                      <a:pt x="1423" y="1814"/>
                      <a:pt x="1437" y="1807"/>
                      <a:pt x="1430" y="1791"/>
                    </a:cubicBezTo>
                    <a:cubicBezTo>
                      <a:pt x="1220" y="1378"/>
                      <a:pt x="1306" y="527"/>
                      <a:pt x="1306" y="527"/>
                    </a:cubicBezTo>
                    <a:cubicBezTo>
                      <a:pt x="963" y="470"/>
                      <a:pt x="711" y="305"/>
                      <a:pt x="546" y="162"/>
                    </a:cubicBezTo>
                    <a:cubicBezTo>
                      <a:pt x="459" y="109"/>
                      <a:pt x="380" y="56"/>
                      <a:pt x="305" y="0"/>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p:nvPr/>
            </p:nvSpPr>
            <p:spPr>
              <a:xfrm>
                <a:off x="4273625" y="2272300"/>
                <a:ext cx="6050" cy="6125"/>
              </a:xfrm>
              <a:custGeom>
                <a:avLst/>
                <a:gdLst/>
                <a:ahLst/>
                <a:cxnLst/>
                <a:rect l="l" t="t" r="r" b="b"/>
                <a:pathLst>
                  <a:path w="242" h="245" extrusionOk="0">
                    <a:moveTo>
                      <a:pt x="23" y="0"/>
                    </a:moveTo>
                    <a:cubicBezTo>
                      <a:pt x="16" y="26"/>
                      <a:pt x="8" y="56"/>
                      <a:pt x="1" y="83"/>
                    </a:cubicBezTo>
                    <a:cubicBezTo>
                      <a:pt x="76" y="139"/>
                      <a:pt x="155" y="192"/>
                      <a:pt x="242" y="245"/>
                    </a:cubicBezTo>
                    <a:cubicBezTo>
                      <a:pt x="95" y="113"/>
                      <a:pt x="23" y="0"/>
                      <a:pt x="23" y="0"/>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p:nvPr/>
            </p:nvSpPr>
            <p:spPr>
              <a:xfrm>
                <a:off x="4199275" y="2123325"/>
                <a:ext cx="84625" cy="84625"/>
              </a:xfrm>
              <a:custGeom>
                <a:avLst/>
                <a:gdLst/>
                <a:ahLst/>
                <a:cxnLst/>
                <a:rect l="l" t="t" r="r" b="b"/>
                <a:pathLst>
                  <a:path w="3385" h="3385" extrusionOk="0">
                    <a:moveTo>
                      <a:pt x="1691" y="0"/>
                    </a:moveTo>
                    <a:cubicBezTo>
                      <a:pt x="758" y="0"/>
                      <a:pt x="1" y="757"/>
                      <a:pt x="1" y="1694"/>
                    </a:cubicBezTo>
                    <a:cubicBezTo>
                      <a:pt x="1" y="2627"/>
                      <a:pt x="758" y="3384"/>
                      <a:pt x="1691" y="3384"/>
                    </a:cubicBezTo>
                    <a:cubicBezTo>
                      <a:pt x="2629" y="3384"/>
                      <a:pt x="3385" y="2627"/>
                      <a:pt x="3385" y="1694"/>
                    </a:cubicBezTo>
                    <a:cubicBezTo>
                      <a:pt x="3385" y="757"/>
                      <a:pt x="2629" y="0"/>
                      <a:pt x="1691"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3"/>
            <p:cNvGrpSpPr/>
            <p:nvPr/>
          </p:nvGrpSpPr>
          <p:grpSpPr>
            <a:xfrm>
              <a:off x="5858415" y="2172329"/>
              <a:ext cx="2444410" cy="2580509"/>
              <a:chOff x="5858415" y="2172329"/>
              <a:chExt cx="2444410" cy="2580509"/>
            </a:xfrm>
          </p:grpSpPr>
          <p:grpSp>
            <p:nvGrpSpPr>
              <p:cNvPr id="213" name="Google Shape;213;p23"/>
              <p:cNvGrpSpPr/>
              <p:nvPr/>
            </p:nvGrpSpPr>
            <p:grpSpPr>
              <a:xfrm rot="-2700000">
                <a:off x="7520241" y="2994927"/>
                <a:ext cx="640058" cy="668242"/>
                <a:chOff x="6516291" y="2235435"/>
                <a:chExt cx="640064" cy="668249"/>
              </a:xfrm>
            </p:grpSpPr>
            <p:sp>
              <p:nvSpPr>
                <p:cNvPr id="214" name="Google Shape;214;p23"/>
                <p:cNvSpPr/>
                <p:nvPr/>
              </p:nvSpPr>
              <p:spPr>
                <a:xfrm>
                  <a:off x="6516291" y="2235435"/>
                  <a:ext cx="640064" cy="668249"/>
                </a:xfrm>
                <a:custGeom>
                  <a:avLst/>
                  <a:gdLst/>
                  <a:ahLst/>
                  <a:cxnLst/>
                  <a:rect l="l" t="t" r="r" b="b"/>
                  <a:pathLst>
                    <a:path w="48804" h="50953" extrusionOk="0">
                      <a:moveTo>
                        <a:pt x="18355" y="1"/>
                      </a:moveTo>
                      <a:lnTo>
                        <a:pt x="1" y="33086"/>
                      </a:lnTo>
                      <a:lnTo>
                        <a:pt x="31935" y="50953"/>
                      </a:lnTo>
                      <a:lnTo>
                        <a:pt x="48804" y="15880"/>
                      </a:lnTo>
                      <a:lnTo>
                        <a:pt x="183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a:off x="6581062" y="2386107"/>
                  <a:ext cx="329003" cy="457517"/>
                </a:xfrm>
                <a:custGeom>
                  <a:avLst/>
                  <a:gdLst/>
                  <a:ahLst/>
                  <a:cxnLst/>
                  <a:rect l="l" t="t" r="r" b="b"/>
                  <a:pathLst>
                    <a:path w="25086" h="34885" extrusionOk="0">
                      <a:moveTo>
                        <a:pt x="11114" y="1"/>
                      </a:moveTo>
                      <a:lnTo>
                        <a:pt x="0" y="19381"/>
                      </a:lnTo>
                      <a:lnTo>
                        <a:pt x="25086" y="34885"/>
                      </a:lnTo>
                      <a:cubicBezTo>
                        <a:pt x="25086" y="34885"/>
                        <a:pt x="19265" y="27591"/>
                        <a:pt x="17351" y="22174"/>
                      </a:cubicBezTo>
                      <a:cubicBezTo>
                        <a:pt x="15433" y="16758"/>
                        <a:pt x="11114" y="1"/>
                        <a:pt x="11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23"/>
              <p:cNvSpPr/>
              <p:nvPr/>
            </p:nvSpPr>
            <p:spPr>
              <a:xfrm>
                <a:off x="6677060" y="2172329"/>
                <a:ext cx="613025" cy="413969"/>
              </a:xfrm>
              <a:custGeom>
                <a:avLst/>
                <a:gdLst/>
                <a:ahLst/>
                <a:cxnLst/>
                <a:rect l="l" t="t" r="r" b="b"/>
                <a:pathLst>
                  <a:path w="46746" h="31567" extrusionOk="0">
                    <a:moveTo>
                      <a:pt x="31954" y="1"/>
                    </a:moveTo>
                    <a:cubicBezTo>
                      <a:pt x="27334" y="1"/>
                      <a:pt x="23747" y="3130"/>
                      <a:pt x="22220" y="4620"/>
                    </a:cubicBezTo>
                    <a:cubicBezTo>
                      <a:pt x="20245" y="6551"/>
                      <a:pt x="19168" y="13108"/>
                      <a:pt x="16335" y="13108"/>
                    </a:cubicBezTo>
                    <a:cubicBezTo>
                      <a:pt x="15973" y="13108"/>
                      <a:pt x="15583" y="13000"/>
                      <a:pt x="15158" y="12763"/>
                    </a:cubicBezTo>
                    <a:cubicBezTo>
                      <a:pt x="13734" y="11967"/>
                      <a:pt x="11114" y="10959"/>
                      <a:pt x="8504" y="10959"/>
                    </a:cubicBezTo>
                    <a:cubicBezTo>
                      <a:pt x="4240" y="10959"/>
                      <a:pt x="1" y="13648"/>
                      <a:pt x="1037" y="24339"/>
                    </a:cubicBezTo>
                    <a:cubicBezTo>
                      <a:pt x="1655" y="30700"/>
                      <a:pt x="12315" y="30931"/>
                      <a:pt x="18202" y="31264"/>
                    </a:cubicBezTo>
                    <a:cubicBezTo>
                      <a:pt x="19293" y="31326"/>
                      <a:pt x="19753" y="31567"/>
                      <a:pt x="20533" y="31567"/>
                    </a:cubicBezTo>
                    <a:cubicBezTo>
                      <a:pt x="21890" y="31567"/>
                      <a:pt x="24216" y="30840"/>
                      <a:pt x="32509" y="27185"/>
                    </a:cubicBezTo>
                    <a:cubicBezTo>
                      <a:pt x="45573" y="21426"/>
                      <a:pt x="46745" y="8188"/>
                      <a:pt x="38915" y="2474"/>
                    </a:cubicBezTo>
                    <a:cubicBezTo>
                      <a:pt x="36442" y="669"/>
                      <a:pt x="34088" y="1"/>
                      <a:pt x="31954"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a:off x="5858415" y="2642010"/>
                <a:ext cx="640014" cy="668196"/>
              </a:xfrm>
              <a:custGeom>
                <a:avLst/>
                <a:gdLst/>
                <a:ahLst/>
                <a:cxnLst/>
                <a:rect l="l" t="t" r="r" b="b"/>
                <a:pathLst>
                  <a:path w="48804" h="50953" extrusionOk="0">
                    <a:moveTo>
                      <a:pt x="18355" y="1"/>
                    </a:moveTo>
                    <a:lnTo>
                      <a:pt x="1" y="33086"/>
                    </a:lnTo>
                    <a:lnTo>
                      <a:pt x="31935" y="50953"/>
                    </a:lnTo>
                    <a:lnTo>
                      <a:pt x="48804" y="15880"/>
                    </a:lnTo>
                    <a:lnTo>
                      <a:pt x="183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a:off x="6096517" y="2509239"/>
                <a:ext cx="218898" cy="233402"/>
              </a:xfrm>
              <a:custGeom>
                <a:avLst/>
                <a:gdLst/>
                <a:ahLst/>
                <a:cxnLst/>
                <a:rect l="l" t="t" r="r" b="b"/>
                <a:pathLst>
                  <a:path w="16692" h="17798" extrusionOk="0">
                    <a:moveTo>
                      <a:pt x="15698" y="1"/>
                    </a:moveTo>
                    <a:cubicBezTo>
                      <a:pt x="15640" y="1"/>
                      <a:pt x="15580" y="6"/>
                      <a:pt x="15520" y="18"/>
                    </a:cubicBezTo>
                    <a:cubicBezTo>
                      <a:pt x="4304" y="2192"/>
                      <a:pt x="302" y="16044"/>
                      <a:pt x="137" y="16635"/>
                    </a:cubicBezTo>
                    <a:cubicBezTo>
                      <a:pt x="1" y="17122"/>
                      <a:pt x="281" y="17625"/>
                      <a:pt x="768" y="17765"/>
                    </a:cubicBezTo>
                    <a:cubicBezTo>
                      <a:pt x="854" y="17786"/>
                      <a:pt x="937" y="17798"/>
                      <a:pt x="1016" y="17798"/>
                    </a:cubicBezTo>
                    <a:cubicBezTo>
                      <a:pt x="1420" y="17798"/>
                      <a:pt x="1787" y="17535"/>
                      <a:pt x="1898" y="17130"/>
                    </a:cubicBezTo>
                    <a:cubicBezTo>
                      <a:pt x="1935" y="16998"/>
                      <a:pt x="5768" y="3772"/>
                      <a:pt x="15871" y="1817"/>
                    </a:cubicBezTo>
                    <a:cubicBezTo>
                      <a:pt x="16366" y="1722"/>
                      <a:pt x="16691" y="1239"/>
                      <a:pt x="16592" y="744"/>
                    </a:cubicBezTo>
                    <a:cubicBezTo>
                      <a:pt x="16509" y="308"/>
                      <a:pt x="16128" y="1"/>
                      <a:pt x="15698"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a:off x="7734517" y="2768892"/>
                <a:ext cx="208289" cy="350995"/>
              </a:xfrm>
              <a:custGeom>
                <a:avLst/>
                <a:gdLst/>
                <a:ahLst/>
                <a:cxnLst/>
                <a:rect l="l" t="t" r="r" b="b"/>
                <a:pathLst>
                  <a:path w="15883" h="26765" extrusionOk="0">
                    <a:moveTo>
                      <a:pt x="959" y="0"/>
                    </a:moveTo>
                    <a:cubicBezTo>
                      <a:pt x="512" y="0"/>
                      <a:pt x="112" y="348"/>
                      <a:pt x="58" y="809"/>
                    </a:cubicBezTo>
                    <a:cubicBezTo>
                      <a:pt x="0" y="1312"/>
                      <a:pt x="359" y="1765"/>
                      <a:pt x="863" y="1827"/>
                    </a:cubicBezTo>
                    <a:cubicBezTo>
                      <a:pt x="920" y="1831"/>
                      <a:pt x="7108" y="3176"/>
                      <a:pt x="13985" y="26109"/>
                    </a:cubicBezTo>
                    <a:cubicBezTo>
                      <a:pt x="14105" y="26509"/>
                      <a:pt x="14467" y="26764"/>
                      <a:pt x="14863" y="26764"/>
                    </a:cubicBezTo>
                    <a:cubicBezTo>
                      <a:pt x="14950" y="26764"/>
                      <a:pt x="15036" y="26749"/>
                      <a:pt x="15124" y="26724"/>
                    </a:cubicBezTo>
                    <a:cubicBezTo>
                      <a:pt x="15611" y="26579"/>
                      <a:pt x="15883" y="26067"/>
                      <a:pt x="15738" y="25585"/>
                    </a:cubicBezTo>
                    <a:cubicBezTo>
                      <a:pt x="8532" y="1551"/>
                      <a:pt x="1815" y="95"/>
                      <a:pt x="1072" y="8"/>
                    </a:cubicBezTo>
                    <a:cubicBezTo>
                      <a:pt x="1034" y="3"/>
                      <a:pt x="996" y="0"/>
                      <a:pt x="959"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a:off x="5977125" y="2185391"/>
                <a:ext cx="924679" cy="646951"/>
              </a:xfrm>
              <a:custGeom>
                <a:avLst/>
                <a:gdLst/>
                <a:ahLst/>
                <a:cxnLst/>
                <a:rect l="l" t="t" r="r" b="b"/>
                <a:pathLst>
                  <a:path w="70511" h="49333" extrusionOk="0">
                    <a:moveTo>
                      <a:pt x="6132" y="0"/>
                    </a:moveTo>
                    <a:cubicBezTo>
                      <a:pt x="5312" y="0"/>
                      <a:pt x="4538" y="188"/>
                      <a:pt x="3820" y="596"/>
                    </a:cubicBezTo>
                    <a:cubicBezTo>
                      <a:pt x="0" y="2765"/>
                      <a:pt x="6626" y="1082"/>
                      <a:pt x="9340" y="4762"/>
                    </a:cubicBezTo>
                    <a:cubicBezTo>
                      <a:pt x="12050" y="8442"/>
                      <a:pt x="8168" y="35021"/>
                      <a:pt x="40833" y="44415"/>
                    </a:cubicBezTo>
                    <a:cubicBezTo>
                      <a:pt x="55640" y="48673"/>
                      <a:pt x="62208" y="49333"/>
                      <a:pt x="64857" y="49333"/>
                    </a:cubicBezTo>
                    <a:cubicBezTo>
                      <a:pt x="66047" y="49333"/>
                      <a:pt x="66446" y="49200"/>
                      <a:pt x="66446" y="49200"/>
                    </a:cubicBezTo>
                    <a:lnTo>
                      <a:pt x="70510" y="25521"/>
                    </a:lnTo>
                    <a:lnTo>
                      <a:pt x="70510" y="25521"/>
                    </a:lnTo>
                    <a:cubicBezTo>
                      <a:pt x="70510" y="25521"/>
                      <a:pt x="63841" y="25802"/>
                      <a:pt x="56335" y="25802"/>
                    </a:cubicBezTo>
                    <a:cubicBezTo>
                      <a:pt x="49749" y="25802"/>
                      <a:pt x="42517" y="25586"/>
                      <a:pt x="38580" y="24774"/>
                    </a:cubicBezTo>
                    <a:cubicBezTo>
                      <a:pt x="30003" y="23011"/>
                      <a:pt x="15214" y="0"/>
                      <a:pt x="6132"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p:nvPr/>
            </p:nvSpPr>
            <p:spPr>
              <a:xfrm>
                <a:off x="7200713" y="2265848"/>
                <a:ext cx="827832" cy="793749"/>
              </a:xfrm>
              <a:custGeom>
                <a:avLst/>
                <a:gdLst/>
                <a:ahLst/>
                <a:cxnLst/>
                <a:rect l="l" t="t" r="r" b="b"/>
                <a:pathLst>
                  <a:path w="63126" h="60527" extrusionOk="0">
                    <a:moveTo>
                      <a:pt x="47444" y="0"/>
                    </a:moveTo>
                    <a:cubicBezTo>
                      <a:pt x="47212" y="0"/>
                      <a:pt x="46903" y="50"/>
                      <a:pt x="46500" y="154"/>
                    </a:cubicBezTo>
                    <a:cubicBezTo>
                      <a:pt x="38827" y="2134"/>
                      <a:pt x="42998" y="38985"/>
                      <a:pt x="35754" y="39274"/>
                    </a:cubicBezTo>
                    <a:cubicBezTo>
                      <a:pt x="35679" y="39277"/>
                      <a:pt x="35604" y="39278"/>
                      <a:pt x="35527" y="39278"/>
                    </a:cubicBezTo>
                    <a:cubicBezTo>
                      <a:pt x="28125" y="39278"/>
                      <a:pt x="9736" y="25466"/>
                      <a:pt x="9736" y="25466"/>
                    </a:cubicBezTo>
                    <a:cubicBezTo>
                      <a:pt x="9404" y="25363"/>
                      <a:pt x="9082" y="25313"/>
                      <a:pt x="8769" y="25313"/>
                    </a:cubicBezTo>
                    <a:cubicBezTo>
                      <a:pt x="4708" y="25313"/>
                      <a:pt x="2224" y="33742"/>
                      <a:pt x="1002" y="43597"/>
                    </a:cubicBezTo>
                    <a:cubicBezTo>
                      <a:pt x="0" y="51684"/>
                      <a:pt x="16646" y="60526"/>
                      <a:pt x="32222" y="60526"/>
                    </a:cubicBezTo>
                    <a:cubicBezTo>
                      <a:pt x="37099" y="60526"/>
                      <a:pt x="41871" y="59660"/>
                      <a:pt x="45963" y="57632"/>
                    </a:cubicBezTo>
                    <a:cubicBezTo>
                      <a:pt x="63125" y="49129"/>
                      <a:pt x="49458" y="13061"/>
                      <a:pt x="47168" y="8421"/>
                    </a:cubicBezTo>
                    <a:cubicBezTo>
                      <a:pt x="45103" y="4232"/>
                      <a:pt x="49587" y="0"/>
                      <a:pt x="47444"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p:nvPr/>
            </p:nvSpPr>
            <p:spPr>
              <a:xfrm>
                <a:off x="6782617" y="2521265"/>
                <a:ext cx="671815" cy="542853"/>
              </a:xfrm>
              <a:custGeom>
                <a:avLst/>
                <a:gdLst/>
                <a:ahLst/>
                <a:cxnLst/>
                <a:rect l="l" t="t" r="r" b="b"/>
                <a:pathLst>
                  <a:path w="51229" h="41395" extrusionOk="0">
                    <a:moveTo>
                      <a:pt x="28424" y="0"/>
                    </a:moveTo>
                    <a:cubicBezTo>
                      <a:pt x="0" y="767"/>
                      <a:pt x="10409" y="30845"/>
                      <a:pt x="17356" y="37392"/>
                    </a:cubicBezTo>
                    <a:cubicBezTo>
                      <a:pt x="20306" y="40175"/>
                      <a:pt x="25799" y="41394"/>
                      <a:pt x="31368" y="41394"/>
                    </a:cubicBezTo>
                    <a:cubicBezTo>
                      <a:pt x="38910" y="41394"/>
                      <a:pt x="46592" y="39157"/>
                      <a:pt x="48287" y="35536"/>
                    </a:cubicBezTo>
                    <a:cubicBezTo>
                      <a:pt x="51228" y="29241"/>
                      <a:pt x="48939" y="13556"/>
                      <a:pt x="43506" y="6902"/>
                    </a:cubicBezTo>
                    <a:cubicBezTo>
                      <a:pt x="38073" y="252"/>
                      <a:pt x="28424" y="0"/>
                      <a:pt x="28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3"/>
              <p:cNvSpPr/>
              <p:nvPr/>
            </p:nvSpPr>
            <p:spPr>
              <a:xfrm>
                <a:off x="6743182" y="2504649"/>
                <a:ext cx="790130" cy="884812"/>
              </a:xfrm>
              <a:custGeom>
                <a:avLst/>
                <a:gdLst/>
                <a:ahLst/>
                <a:cxnLst/>
                <a:rect l="l" t="t" r="r" b="b"/>
                <a:pathLst>
                  <a:path w="60251" h="67471" extrusionOk="0">
                    <a:moveTo>
                      <a:pt x="16397" y="1"/>
                    </a:moveTo>
                    <a:cubicBezTo>
                      <a:pt x="9025" y="1"/>
                      <a:pt x="5326" y="3710"/>
                      <a:pt x="5326" y="3710"/>
                    </a:cubicBezTo>
                    <a:cubicBezTo>
                      <a:pt x="0" y="7839"/>
                      <a:pt x="10924" y="27455"/>
                      <a:pt x="13873" y="40107"/>
                    </a:cubicBezTo>
                    <a:cubicBezTo>
                      <a:pt x="16819" y="52755"/>
                      <a:pt x="6007" y="51831"/>
                      <a:pt x="11824" y="54988"/>
                    </a:cubicBezTo>
                    <a:cubicBezTo>
                      <a:pt x="14926" y="56671"/>
                      <a:pt x="39067" y="67470"/>
                      <a:pt x="39067" y="67470"/>
                    </a:cubicBezTo>
                    <a:cubicBezTo>
                      <a:pt x="60250" y="39889"/>
                      <a:pt x="48687" y="13647"/>
                      <a:pt x="31361" y="4312"/>
                    </a:cubicBezTo>
                    <a:cubicBezTo>
                      <a:pt x="25326" y="1060"/>
                      <a:pt x="20337" y="1"/>
                      <a:pt x="163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3"/>
              <p:cNvSpPr/>
              <p:nvPr/>
            </p:nvSpPr>
            <p:spPr>
              <a:xfrm>
                <a:off x="6972262" y="2280864"/>
                <a:ext cx="212210" cy="322315"/>
              </a:xfrm>
              <a:custGeom>
                <a:avLst/>
                <a:gdLst/>
                <a:ahLst/>
                <a:cxnLst/>
                <a:rect l="l" t="t" r="r" b="b"/>
                <a:pathLst>
                  <a:path w="16182" h="24578" extrusionOk="0">
                    <a:moveTo>
                      <a:pt x="10156" y="1"/>
                    </a:moveTo>
                    <a:cubicBezTo>
                      <a:pt x="9661" y="1"/>
                      <a:pt x="9232" y="115"/>
                      <a:pt x="8963" y="345"/>
                    </a:cubicBezTo>
                    <a:cubicBezTo>
                      <a:pt x="7647" y="1484"/>
                      <a:pt x="7899" y="14103"/>
                      <a:pt x="746" y="17399"/>
                    </a:cubicBezTo>
                    <a:cubicBezTo>
                      <a:pt x="1" y="17742"/>
                      <a:pt x="8493" y="24577"/>
                      <a:pt x="12926" y="24577"/>
                    </a:cubicBezTo>
                    <a:cubicBezTo>
                      <a:pt x="14997" y="24577"/>
                      <a:pt x="16181" y="23085"/>
                      <a:pt x="15122" y="18740"/>
                    </a:cubicBezTo>
                    <a:cubicBezTo>
                      <a:pt x="15122" y="18740"/>
                      <a:pt x="11088" y="9293"/>
                      <a:pt x="13291" y="5093"/>
                    </a:cubicBezTo>
                    <a:cubicBezTo>
                      <a:pt x="15049" y="1751"/>
                      <a:pt x="12097" y="1"/>
                      <a:pt x="10156"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3"/>
              <p:cNvSpPr/>
              <p:nvPr/>
            </p:nvSpPr>
            <p:spPr>
              <a:xfrm>
                <a:off x="6994609" y="2232367"/>
                <a:ext cx="215515" cy="170967"/>
              </a:xfrm>
              <a:custGeom>
                <a:avLst/>
                <a:gdLst/>
                <a:ahLst/>
                <a:cxnLst/>
                <a:rect l="l" t="t" r="r" b="b"/>
                <a:pathLst>
                  <a:path w="16434" h="13037" extrusionOk="0">
                    <a:moveTo>
                      <a:pt x="9159" y="0"/>
                    </a:moveTo>
                    <a:cubicBezTo>
                      <a:pt x="7055" y="0"/>
                      <a:pt x="4326" y="1210"/>
                      <a:pt x="3352" y="4006"/>
                    </a:cubicBezTo>
                    <a:cubicBezTo>
                      <a:pt x="3352" y="4006"/>
                      <a:pt x="0" y="13036"/>
                      <a:pt x="4302" y="13036"/>
                    </a:cubicBezTo>
                    <a:cubicBezTo>
                      <a:pt x="4394" y="13036"/>
                      <a:pt x="4490" y="13032"/>
                      <a:pt x="4590" y="13023"/>
                    </a:cubicBezTo>
                    <a:cubicBezTo>
                      <a:pt x="16433" y="12014"/>
                      <a:pt x="12556" y="846"/>
                      <a:pt x="10477" y="186"/>
                    </a:cubicBezTo>
                    <a:cubicBezTo>
                      <a:pt x="10090" y="64"/>
                      <a:pt x="9641" y="0"/>
                      <a:pt x="9159"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3"/>
              <p:cNvSpPr/>
              <p:nvPr/>
            </p:nvSpPr>
            <p:spPr>
              <a:xfrm>
                <a:off x="7008248" y="2204748"/>
                <a:ext cx="207502" cy="213233"/>
              </a:xfrm>
              <a:custGeom>
                <a:avLst/>
                <a:gdLst/>
                <a:ahLst/>
                <a:cxnLst/>
                <a:rect l="l" t="t" r="r" b="b"/>
                <a:pathLst>
                  <a:path w="15823" h="16260" extrusionOk="0">
                    <a:moveTo>
                      <a:pt x="6657" y="1"/>
                    </a:moveTo>
                    <a:cubicBezTo>
                      <a:pt x="5910" y="1"/>
                      <a:pt x="5240" y="138"/>
                      <a:pt x="4721" y="423"/>
                    </a:cubicBezTo>
                    <a:cubicBezTo>
                      <a:pt x="2443" y="1672"/>
                      <a:pt x="0" y="7543"/>
                      <a:pt x="19" y="7543"/>
                    </a:cubicBezTo>
                    <a:cubicBezTo>
                      <a:pt x="21" y="7543"/>
                      <a:pt x="53" y="7472"/>
                      <a:pt x="117" y="7317"/>
                    </a:cubicBezTo>
                    <a:cubicBezTo>
                      <a:pt x="2213" y="2300"/>
                      <a:pt x="3501" y="3542"/>
                      <a:pt x="4841" y="2357"/>
                    </a:cubicBezTo>
                    <a:lnTo>
                      <a:pt x="4841" y="2357"/>
                    </a:lnTo>
                    <a:cubicBezTo>
                      <a:pt x="4841" y="2358"/>
                      <a:pt x="4363" y="7296"/>
                      <a:pt x="8175" y="10043"/>
                    </a:cubicBezTo>
                    <a:cubicBezTo>
                      <a:pt x="8460" y="10249"/>
                      <a:pt x="8708" y="10329"/>
                      <a:pt x="8926" y="10329"/>
                    </a:cubicBezTo>
                    <a:cubicBezTo>
                      <a:pt x="9727" y="10329"/>
                      <a:pt x="10125" y="9238"/>
                      <a:pt x="10495" y="9238"/>
                    </a:cubicBezTo>
                    <a:cubicBezTo>
                      <a:pt x="10615" y="9238"/>
                      <a:pt x="10733" y="9352"/>
                      <a:pt x="10860" y="9655"/>
                    </a:cubicBezTo>
                    <a:cubicBezTo>
                      <a:pt x="11899" y="12123"/>
                      <a:pt x="10703" y="11656"/>
                      <a:pt x="10410" y="12877"/>
                    </a:cubicBezTo>
                    <a:cubicBezTo>
                      <a:pt x="9918" y="14947"/>
                      <a:pt x="10551" y="16259"/>
                      <a:pt x="11631" y="16259"/>
                    </a:cubicBezTo>
                    <a:cubicBezTo>
                      <a:pt x="12604" y="16259"/>
                      <a:pt x="13939" y="15193"/>
                      <a:pt x="15138" y="12654"/>
                    </a:cubicBezTo>
                    <a:cubicBezTo>
                      <a:pt x="15658" y="11557"/>
                      <a:pt x="15823" y="9800"/>
                      <a:pt x="14597" y="5485"/>
                    </a:cubicBezTo>
                    <a:cubicBezTo>
                      <a:pt x="13621" y="2055"/>
                      <a:pt x="9554" y="1"/>
                      <a:pt x="6657"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3"/>
              <p:cNvSpPr/>
              <p:nvPr/>
            </p:nvSpPr>
            <p:spPr>
              <a:xfrm>
                <a:off x="7036890" y="2386986"/>
                <a:ext cx="83064" cy="86788"/>
              </a:xfrm>
              <a:custGeom>
                <a:avLst/>
                <a:gdLst/>
                <a:ahLst/>
                <a:cxnLst/>
                <a:rect l="l" t="t" r="r" b="b"/>
                <a:pathLst>
                  <a:path w="6334" h="6618" extrusionOk="0">
                    <a:moveTo>
                      <a:pt x="6019" y="1"/>
                    </a:moveTo>
                    <a:lnTo>
                      <a:pt x="6019" y="1"/>
                    </a:lnTo>
                    <a:cubicBezTo>
                      <a:pt x="5709" y="165"/>
                      <a:pt x="5376" y="318"/>
                      <a:pt x="5012" y="454"/>
                    </a:cubicBezTo>
                    <a:cubicBezTo>
                      <a:pt x="4319" y="892"/>
                      <a:pt x="3276" y="1353"/>
                      <a:pt x="1964" y="1353"/>
                    </a:cubicBezTo>
                    <a:lnTo>
                      <a:pt x="1935" y="1353"/>
                    </a:lnTo>
                    <a:cubicBezTo>
                      <a:pt x="1935" y="1353"/>
                      <a:pt x="1086" y="5104"/>
                      <a:pt x="46" y="6522"/>
                    </a:cubicBezTo>
                    <a:cubicBezTo>
                      <a:pt x="1" y="6585"/>
                      <a:pt x="71" y="6617"/>
                      <a:pt x="223" y="6617"/>
                    </a:cubicBezTo>
                    <a:cubicBezTo>
                      <a:pt x="1275" y="6617"/>
                      <a:pt x="6333" y="5054"/>
                      <a:pt x="6019" y="1"/>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a:off x="7102618" y="2382777"/>
                <a:ext cx="13219" cy="10176"/>
              </a:xfrm>
              <a:custGeom>
                <a:avLst/>
                <a:gdLst/>
                <a:ahLst/>
                <a:cxnLst/>
                <a:rect l="l" t="t" r="r" b="b"/>
                <a:pathLst>
                  <a:path w="1008" h="776" extrusionOk="0">
                    <a:moveTo>
                      <a:pt x="979" y="0"/>
                    </a:moveTo>
                    <a:cubicBezTo>
                      <a:pt x="979" y="0"/>
                      <a:pt x="632" y="379"/>
                      <a:pt x="0" y="775"/>
                    </a:cubicBezTo>
                    <a:cubicBezTo>
                      <a:pt x="364" y="639"/>
                      <a:pt x="697" y="486"/>
                      <a:pt x="1007" y="322"/>
                    </a:cubicBezTo>
                    <a:cubicBezTo>
                      <a:pt x="999" y="214"/>
                      <a:pt x="991" y="107"/>
                      <a:pt x="979" y="0"/>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p:nvPr/>
            </p:nvSpPr>
            <p:spPr>
              <a:xfrm>
                <a:off x="6905157" y="3307188"/>
                <a:ext cx="680628" cy="1416177"/>
              </a:xfrm>
              <a:custGeom>
                <a:avLst/>
                <a:gdLst/>
                <a:ahLst/>
                <a:cxnLst/>
                <a:rect l="l" t="t" r="r" b="b"/>
                <a:pathLst>
                  <a:path w="51901" h="107990" extrusionOk="0">
                    <a:moveTo>
                      <a:pt x="32446" y="0"/>
                    </a:moveTo>
                    <a:cubicBezTo>
                      <a:pt x="29249" y="558"/>
                      <a:pt x="6560" y="3193"/>
                      <a:pt x="3280" y="9662"/>
                    </a:cubicBezTo>
                    <a:cubicBezTo>
                      <a:pt x="0" y="16131"/>
                      <a:pt x="20887" y="48159"/>
                      <a:pt x="23568" y="51146"/>
                    </a:cubicBezTo>
                    <a:cubicBezTo>
                      <a:pt x="26249" y="54137"/>
                      <a:pt x="12116" y="92391"/>
                      <a:pt x="9596" y="100637"/>
                    </a:cubicBezTo>
                    <a:cubicBezTo>
                      <a:pt x="7797" y="106507"/>
                      <a:pt x="18259" y="104371"/>
                      <a:pt x="20813" y="106953"/>
                    </a:cubicBezTo>
                    <a:cubicBezTo>
                      <a:pt x="21523" y="107671"/>
                      <a:pt x="21839" y="107990"/>
                      <a:pt x="21851" y="107990"/>
                    </a:cubicBezTo>
                    <a:cubicBezTo>
                      <a:pt x="21880" y="107990"/>
                      <a:pt x="19855" y="105837"/>
                      <a:pt x="17368" y="102939"/>
                    </a:cubicBezTo>
                    <a:cubicBezTo>
                      <a:pt x="13919" y="98925"/>
                      <a:pt x="46934" y="68840"/>
                      <a:pt x="49417" y="53131"/>
                    </a:cubicBezTo>
                    <a:cubicBezTo>
                      <a:pt x="51901" y="37425"/>
                      <a:pt x="32446" y="0"/>
                      <a:pt x="32446"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3"/>
              <p:cNvSpPr/>
              <p:nvPr/>
            </p:nvSpPr>
            <p:spPr>
              <a:xfrm>
                <a:off x="7006530" y="4537284"/>
                <a:ext cx="304952" cy="215554"/>
              </a:xfrm>
              <a:custGeom>
                <a:avLst/>
                <a:gdLst/>
                <a:ahLst/>
                <a:cxnLst/>
                <a:rect l="l" t="t" r="r" b="b"/>
                <a:pathLst>
                  <a:path w="23254" h="16437" extrusionOk="0">
                    <a:moveTo>
                      <a:pt x="4287" y="1"/>
                    </a:moveTo>
                    <a:cubicBezTo>
                      <a:pt x="4287" y="1"/>
                      <a:pt x="1" y="8458"/>
                      <a:pt x="715" y="9732"/>
                    </a:cubicBezTo>
                    <a:cubicBezTo>
                      <a:pt x="1429" y="11011"/>
                      <a:pt x="17975" y="16366"/>
                      <a:pt x="20682" y="16436"/>
                    </a:cubicBezTo>
                    <a:cubicBezTo>
                      <a:pt x="20695" y="16436"/>
                      <a:pt x="20708" y="16437"/>
                      <a:pt x="20721" y="16437"/>
                    </a:cubicBezTo>
                    <a:cubicBezTo>
                      <a:pt x="23254" y="16437"/>
                      <a:pt x="10035" y="9135"/>
                      <a:pt x="11927" y="3660"/>
                    </a:cubicBezTo>
                    <a:cubicBezTo>
                      <a:pt x="12241" y="2760"/>
                      <a:pt x="4287" y="1"/>
                      <a:pt x="4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3"/>
              <p:cNvSpPr/>
              <p:nvPr/>
            </p:nvSpPr>
            <p:spPr>
              <a:xfrm>
                <a:off x="7118578" y="4610318"/>
                <a:ext cx="57951" cy="16681"/>
              </a:xfrm>
              <a:custGeom>
                <a:avLst/>
                <a:gdLst/>
                <a:ahLst/>
                <a:cxnLst/>
                <a:rect l="l" t="t" r="r" b="b"/>
                <a:pathLst>
                  <a:path w="4419" h="1272" extrusionOk="0">
                    <a:moveTo>
                      <a:pt x="621" y="1"/>
                    </a:moveTo>
                    <a:cubicBezTo>
                      <a:pt x="281" y="1"/>
                      <a:pt x="5" y="276"/>
                      <a:pt x="0" y="616"/>
                    </a:cubicBezTo>
                    <a:cubicBezTo>
                      <a:pt x="0" y="805"/>
                      <a:pt x="83" y="978"/>
                      <a:pt x="219" y="1090"/>
                    </a:cubicBezTo>
                    <a:cubicBezTo>
                      <a:pt x="327" y="1185"/>
                      <a:pt x="467" y="1239"/>
                      <a:pt x="615" y="1243"/>
                    </a:cubicBezTo>
                    <a:lnTo>
                      <a:pt x="3787" y="1271"/>
                    </a:lnTo>
                    <a:cubicBezTo>
                      <a:pt x="3790" y="1271"/>
                      <a:pt x="3792" y="1271"/>
                      <a:pt x="3795" y="1271"/>
                    </a:cubicBezTo>
                    <a:cubicBezTo>
                      <a:pt x="4138" y="1271"/>
                      <a:pt x="4415" y="997"/>
                      <a:pt x="4415" y="656"/>
                    </a:cubicBezTo>
                    <a:cubicBezTo>
                      <a:pt x="4419" y="310"/>
                      <a:pt x="4143" y="34"/>
                      <a:pt x="3804" y="30"/>
                    </a:cubicBezTo>
                    <a:lnTo>
                      <a:pt x="628" y="1"/>
                    </a:lnTo>
                    <a:cubicBezTo>
                      <a:pt x="626" y="1"/>
                      <a:pt x="623" y="1"/>
                      <a:pt x="621"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3"/>
              <p:cNvSpPr/>
              <p:nvPr/>
            </p:nvSpPr>
            <p:spPr>
              <a:xfrm>
                <a:off x="6807149" y="3156250"/>
                <a:ext cx="557103" cy="243879"/>
              </a:xfrm>
              <a:custGeom>
                <a:avLst/>
                <a:gdLst/>
                <a:ahLst/>
                <a:cxnLst/>
                <a:rect l="l" t="t" r="r" b="b"/>
                <a:pathLst>
                  <a:path w="43329" h="18599" extrusionOk="0">
                    <a:moveTo>
                      <a:pt x="8325" y="1"/>
                    </a:moveTo>
                    <a:cubicBezTo>
                      <a:pt x="8325" y="1"/>
                      <a:pt x="1" y="7946"/>
                      <a:pt x="1321" y="9303"/>
                    </a:cubicBezTo>
                    <a:cubicBezTo>
                      <a:pt x="2574" y="10588"/>
                      <a:pt x="34983" y="18599"/>
                      <a:pt x="40314" y="18599"/>
                    </a:cubicBezTo>
                    <a:cubicBezTo>
                      <a:pt x="40599" y="18599"/>
                      <a:pt x="40806" y="18576"/>
                      <a:pt x="40927" y="18528"/>
                    </a:cubicBezTo>
                    <a:cubicBezTo>
                      <a:pt x="43328" y="17579"/>
                      <a:pt x="42540" y="5303"/>
                      <a:pt x="42540" y="5303"/>
                    </a:cubicBezTo>
                    <a:lnTo>
                      <a:pt x="42540" y="5303"/>
                    </a:lnTo>
                    <a:cubicBezTo>
                      <a:pt x="41912" y="5484"/>
                      <a:pt x="41022" y="5565"/>
                      <a:pt x="39935" y="5565"/>
                    </a:cubicBezTo>
                    <a:cubicBezTo>
                      <a:pt x="30924" y="5565"/>
                      <a:pt x="8325" y="1"/>
                      <a:pt x="8325" y="1"/>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a:off x="7121713" y="4633059"/>
                <a:ext cx="65753" cy="33362"/>
              </a:xfrm>
              <a:custGeom>
                <a:avLst/>
                <a:gdLst/>
                <a:ahLst/>
                <a:cxnLst/>
                <a:rect l="l" t="t" r="r" b="b"/>
                <a:pathLst>
                  <a:path w="5014" h="2544" extrusionOk="0">
                    <a:moveTo>
                      <a:pt x="4311" y="1"/>
                    </a:moveTo>
                    <a:cubicBezTo>
                      <a:pt x="4243" y="1"/>
                      <a:pt x="4173" y="12"/>
                      <a:pt x="4106" y="36"/>
                    </a:cubicBezTo>
                    <a:lnTo>
                      <a:pt x="492" y="1340"/>
                    </a:lnTo>
                    <a:cubicBezTo>
                      <a:pt x="166" y="1456"/>
                      <a:pt x="1" y="1810"/>
                      <a:pt x="117" y="2132"/>
                    </a:cubicBezTo>
                    <a:cubicBezTo>
                      <a:pt x="153" y="2235"/>
                      <a:pt x="216" y="2326"/>
                      <a:pt x="298" y="2393"/>
                    </a:cubicBezTo>
                    <a:cubicBezTo>
                      <a:pt x="409" y="2488"/>
                      <a:pt x="554" y="2544"/>
                      <a:pt x="705" y="2544"/>
                    </a:cubicBezTo>
                    <a:cubicBezTo>
                      <a:pt x="774" y="2544"/>
                      <a:pt x="844" y="2532"/>
                      <a:pt x="913" y="2507"/>
                    </a:cubicBezTo>
                    <a:lnTo>
                      <a:pt x="4526" y="1205"/>
                    </a:lnTo>
                    <a:cubicBezTo>
                      <a:pt x="4848" y="1093"/>
                      <a:pt x="5014" y="734"/>
                      <a:pt x="4898" y="412"/>
                    </a:cubicBezTo>
                    <a:cubicBezTo>
                      <a:pt x="4809" y="162"/>
                      <a:pt x="4567" y="1"/>
                      <a:pt x="4311"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p:nvPr/>
            </p:nvSpPr>
            <p:spPr>
              <a:xfrm>
                <a:off x="7151154" y="4652534"/>
                <a:ext cx="57085" cy="46620"/>
              </a:xfrm>
              <a:custGeom>
                <a:avLst/>
                <a:gdLst/>
                <a:ahLst/>
                <a:cxnLst/>
                <a:rect l="l" t="t" r="r" b="b"/>
                <a:pathLst>
                  <a:path w="4353" h="3555" extrusionOk="0">
                    <a:moveTo>
                      <a:pt x="3649" y="0"/>
                    </a:moveTo>
                    <a:cubicBezTo>
                      <a:pt x="3516" y="0"/>
                      <a:pt x="3382" y="43"/>
                      <a:pt x="3268" y="131"/>
                    </a:cubicBezTo>
                    <a:lnTo>
                      <a:pt x="318" y="2446"/>
                    </a:lnTo>
                    <a:cubicBezTo>
                      <a:pt x="50" y="2656"/>
                      <a:pt x="0" y="3048"/>
                      <a:pt x="210" y="3316"/>
                    </a:cubicBezTo>
                    <a:cubicBezTo>
                      <a:pt x="239" y="3349"/>
                      <a:pt x="269" y="3378"/>
                      <a:pt x="297" y="3403"/>
                    </a:cubicBezTo>
                    <a:cubicBezTo>
                      <a:pt x="412" y="3502"/>
                      <a:pt x="558" y="3554"/>
                      <a:pt x="705" y="3554"/>
                    </a:cubicBezTo>
                    <a:cubicBezTo>
                      <a:pt x="837" y="3554"/>
                      <a:pt x="972" y="3512"/>
                      <a:pt x="1085" y="3423"/>
                    </a:cubicBezTo>
                    <a:lnTo>
                      <a:pt x="4035" y="1110"/>
                    </a:lnTo>
                    <a:cubicBezTo>
                      <a:pt x="4303" y="899"/>
                      <a:pt x="4353" y="512"/>
                      <a:pt x="4138" y="239"/>
                    </a:cubicBezTo>
                    <a:cubicBezTo>
                      <a:pt x="4013" y="82"/>
                      <a:pt x="3833" y="0"/>
                      <a:pt x="3649"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a:off x="6048860" y="3250166"/>
                <a:ext cx="1136008" cy="1099273"/>
              </a:xfrm>
              <a:custGeom>
                <a:avLst/>
                <a:gdLst/>
                <a:ahLst/>
                <a:cxnLst/>
                <a:rect l="l" t="t" r="r" b="b"/>
                <a:pathLst>
                  <a:path w="86619" h="83818" extrusionOk="0">
                    <a:moveTo>
                      <a:pt x="68193" y="0"/>
                    </a:moveTo>
                    <a:cubicBezTo>
                      <a:pt x="62628" y="0"/>
                      <a:pt x="56941" y="2554"/>
                      <a:pt x="54422" y="6625"/>
                    </a:cubicBezTo>
                    <a:cubicBezTo>
                      <a:pt x="49921" y="13895"/>
                      <a:pt x="43617" y="44174"/>
                      <a:pt x="42223" y="53419"/>
                    </a:cubicBezTo>
                    <a:cubicBezTo>
                      <a:pt x="40828" y="62664"/>
                      <a:pt x="4848" y="76678"/>
                      <a:pt x="4848" y="76678"/>
                    </a:cubicBezTo>
                    <a:lnTo>
                      <a:pt x="0" y="80972"/>
                    </a:lnTo>
                    <a:cubicBezTo>
                      <a:pt x="0" y="80972"/>
                      <a:pt x="5508" y="83817"/>
                      <a:pt x="6749" y="83817"/>
                    </a:cubicBezTo>
                    <a:cubicBezTo>
                      <a:pt x="6813" y="83817"/>
                      <a:pt x="6866" y="83810"/>
                      <a:pt x="6906" y="83794"/>
                    </a:cubicBezTo>
                    <a:cubicBezTo>
                      <a:pt x="20664" y="78253"/>
                      <a:pt x="41142" y="71368"/>
                      <a:pt x="55989" y="65659"/>
                    </a:cubicBezTo>
                    <a:cubicBezTo>
                      <a:pt x="75567" y="58130"/>
                      <a:pt x="79511" y="26769"/>
                      <a:pt x="79511" y="26769"/>
                    </a:cubicBezTo>
                    <a:cubicBezTo>
                      <a:pt x="86618" y="7267"/>
                      <a:pt x="77580" y="0"/>
                      <a:pt x="68193" y="0"/>
                    </a:cubicBezTo>
                    <a:close/>
                  </a:path>
                </a:pathLst>
              </a:custGeom>
              <a:solidFill>
                <a:srgbClr val="F1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p:nvPr/>
            </p:nvSpPr>
            <p:spPr>
              <a:xfrm>
                <a:off x="6012822" y="4238655"/>
                <a:ext cx="164213" cy="296808"/>
              </a:xfrm>
              <a:custGeom>
                <a:avLst/>
                <a:gdLst/>
                <a:ahLst/>
                <a:cxnLst/>
                <a:rect l="l" t="t" r="r" b="b"/>
                <a:pathLst>
                  <a:path w="12522" h="22633" extrusionOk="0">
                    <a:moveTo>
                      <a:pt x="10983" y="0"/>
                    </a:moveTo>
                    <a:cubicBezTo>
                      <a:pt x="10983" y="0"/>
                      <a:pt x="1515" y="463"/>
                      <a:pt x="755" y="1712"/>
                    </a:cubicBezTo>
                    <a:cubicBezTo>
                      <a:pt x="1" y="2962"/>
                      <a:pt x="3540" y="19992"/>
                      <a:pt x="4815" y="22380"/>
                    </a:cubicBezTo>
                    <a:cubicBezTo>
                      <a:pt x="4907" y="22552"/>
                      <a:pt x="4991" y="22632"/>
                      <a:pt x="5071" y="22632"/>
                    </a:cubicBezTo>
                    <a:cubicBezTo>
                      <a:pt x="6088" y="22632"/>
                      <a:pt x="6277" y="9439"/>
                      <a:pt x="11585" y="8448"/>
                    </a:cubicBezTo>
                    <a:cubicBezTo>
                      <a:pt x="12521" y="8275"/>
                      <a:pt x="10983" y="0"/>
                      <a:pt x="10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3"/>
              <p:cNvSpPr/>
              <p:nvPr/>
            </p:nvSpPr>
            <p:spPr>
              <a:xfrm>
                <a:off x="6109658" y="4326246"/>
                <a:ext cx="37834" cy="52666"/>
              </a:xfrm>
              <a:custGeom>
                <a:avLst/>
                <a:gdLst/>
                <a:ahLst/>
                <a:cxnLst/>
                <a:rect l="l" t="t" r="r" b="b"/>
                <a:pathLst>
                  <a:path w="2885" h="4016" extrusionOk="0">
                    <a:moveTo>
                      <a:pt x="634" y="1"/>
                    </a:moveTo>
                    <a:cubicBezTo>
                      <a:pt x="532" y="1"/>
                      <a:pt x="430" y="26"/>
                      <a:pt x="335" y="78"/>
                    </a:cubicBezTo>
                    <a:cubicBezTo>
                      <a:pt x="166" y="173"/>
                      <a:pt x="59" y="330"/>
                      <a:pt x="26" y="503"/>
                    </a:cubicBezTo>
                    <a:cubicBezTo>
                      <a:pt x="1" y="644"/>
                      <a:pt x="22" y="792"/>
                      <a:pt x="92" y="924"/>
                    </a:cubicBezTo>
                    <a:lnTo>
                      <a:pt x="1638" y="3696"/>
                    </a:lnTo>
                    <a:cubicBezTo>
                      <a:pt x="1751" y="3901"/>
                      <a:pt x="1962" y="4016"/>
                      <a:pt x="2178" y="4016"/>
                    </a:cubicBezTo>
                    <a:cubicBezTo>
                      <a:pt x="2281" y="4016"/>
                      <a:pt x="2385" y="3990"/>
                      <a:pt x="2480" y="3936"/>
                    </a:cubicBezTo>
                    <a:cubicBezTo>
                      <a:pt x="2786" y="3766"/>
                      <a:pt x="2885" y="3391"/>
                      <a:pt x="2724" y="3094"/>
                    </a:cubicBezTo>
                    <a:lnTo>
                      <a:pt x="1177" y="322"/>
                    </a:lnTo>
                    <a:cubicBezTo>
                      <a:pt x="1064" y="116"/>
                      <a:pt x="852" y="1"/>
                      <a:pt x="634"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a:off x="6076925" y="4349577"/>
                <a:ext cx="55918" cy="49059"/>
              </a:xfrm>
              <a:custGeom>
                <a:avLst/>
                <a:gdLst/>
                <a:ahLst/>
                <a:cxnLst/>
                <a:rect l="l" t="t" r="r" b="b"/>
                <a:pathLst>
                  <a:path w="4264" h="3741" extrusionOk="0">
                    <a:moveTo>
                      <a:pt x="650" y="0"/>
                    </a:moveTo>
                    <a:cubicBezTo>
                      <a:pt x="475" y="0"/>
                      <a:pt x="302" y="74"/>
                      <a:pt x="179" y="217"/>
                    </a:cubicBezTo>
                    <a:cubicBezTo>
                      <a:pt x="105" y="300"/>
                      <a:pt x="59" y="399"/>
                      <a:pt x="42" y="502"/>
                    </a:cubicBezTo>
                    <a:cubicBezTo>
                      <a:pt x="1" y="712"/>
                      <a:pt x="71" y="944"/>
                      <a:pt x="248" y="1092"/>
                    </a:cubicBezTo>
                    <a:lnTo>
                      <a:pt x="3165" y="3592"/>
                    </a:lnTo>
                    <a:cubicBezTo>
                      <a:pt x="3281" y="3692"/>
                      <a:pt x="3424" y="3740"/>
                      <a:pt x="3566" y="3740"/>
                    </a:cubicBezTo>
                    <a:cubicBezTo>
                      <a:pt x="3742" y="3740"/>
                      <a:pt x="3917" y="3666"/>
                      <a:pt x="4040" y="3522"/>
                    </a:cubicBezTo>
                    <a:cubicBezTo>
                      <a:pt x="4263" y="3267"/>
                      <a:pt x="4233" y="2871"/>
                      <a:pt x="3974" y="2648"/>
                    </a:cubicBezTo>
                    <a:lnTo>
                      <a:pt x="1053" y="152"/>
                    </a:lnTo>
                    <a:cubicBezTo>
                      <a:pt x="936" y="50"/>
                      <a:pt x="793" y="0"/>
                      <a:pt x="650"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p:nvPr/>
            </p:nvSpPr>
            <p:spPr>
              <a:xfrm>
                <a:off x="6062866" y="4391373"/>
                <a:ext cx="63485" cy="34909"/>
              </a:xfrm>
              <a:custGeom>
                <a:avLst/>
                <a:gdLst/>
                <a:ahLst/>
                <a:cxnLst/>
                <a:rect l="l" t="t" r="r" b="b"/>
                <a:pathLst>
                  <a:path w="4841" h="2662" extrusionOk="0">
                    <a:moveTo>
                      <a:pt x="665" y="0"/>
                    </a:moveTo>
                    <a:cubicBezTo>
                      <a:pt x="420" y="0"/>
                      <a:pt x="188" y="144"/>
                      <a:pt x="92" y="385"/>
                    </a:cubicBezTo>
                    <a:cubicBezTo>
                      <a:pt x="75" y="426"/>
                      <a:pt x="63" y="463"/>
                      <a:pt x="54" y="504"/>
                    </a:cubicBezTo>
                    <a:cubicBezTo>
                      <a:pt x="1" y="788"/>
                      <a:pt x="149" y="1082"/>
                      <a:pt x="429" y="1197"/>
                    </a:cubicBezTo>
                    <a:lnTo>
                      <a:pt x="3900" y="2616"/>
                    </a:lnTo>
                    <a:cubicBezTo>
                      <a:pt x="3975" y="2647"/>
                      <a:pt x="4054" y="2661"/>
                      <a:pt x="4131" y="2661"/>
                    </a:cubicBezTo>
                    <a:cubicBezTo>
                      <a:pt x="4377" y="2661"/>
                      <a:pt x="4610" y="2515"/>
                      <a:pt x="4707" y="2274"/>
                    </a:cubicBezTo>
                    <a:cubicBezTo>
                      <a:pt x="4840" y="1952"/>
                      <a:pt x="4687" y="1593"/>
                      <a:pt x="4370" y="1466"/>
                    </a:cubicBezTo>
                    <a:lnTo>
                      <a:pt x="900" y="46"/>
                    </a:lnTo>
                    <a:cubicBezTo>
                      <a:pt x="823" y="15"/>
                      <a:pt x="743" y="0"/>
                      <a:pt x="665"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3"/>
              <p:cNvSpPr/>
              <p:nvPr/>
            </p:nvSpPr>
            <p:spPr>
              <a:xfrm>
                <a:off x="6217326" y="3246612"/>
                <a:ext cx="957293" cy="1070572"/>
              </a:xfrm>
              <a:custGeom>
                <a:avLst/>
                <a:gdLst/>
                <a:ahLst/>
                <a:cxnLst/>
                <a:rect l="l" t="t" r="r" b="b"/>
                <a:pathLst>
                  <a:path w="72998" h="81636" extrusionOk="0">
                    <a:moveTo>
                      <a:pt x="54583" y="0"/>
                    </a:moveTo>
                    <a:cubicBezTo>
                      <a:pt x="49928" y="0"/>
                      <a:pt x="45456" y="1293"/>
                      <a:pt x="42615" y="3448"/>
                    </a:cubicBezTo>
                    <a:cubicBezTo>
                      <a:pt x="34756" y="9417"/>
                      <a:pt x="33952" y="45947"/>
                      <a:pt x="27071" y="51059"/>
                    </a:cubicBezTo>
                    <a:cubicBezTo>
                      <a:pt x="20190" y="56173"/>
                      <a:pt x="1853" y="65505"/>
                      <a:pt x="924" y="68735"/>
                    </a:cubicBezTo>
                    <a:cubicBezTo>
                      <a:pt x="0" y="71961"/>
                      <a:pt x="2253" y="80740"/>
                      <a:pt x="4006" y="81582"/>
                    </a:cubicBezTo>
                    <a:cubicBezTo>
                      <a:pt x="4082" y="81618"/>
                      <a:pt x="4226" y="81636"/>
                      <a:pt x="4432" y="81636"/>
                    </a:cubicBezTo>
                    <a:cubicBezTo>
                      <a:pt x="8993" y="81636"/>
                      <a:pt x="44102" y="72927"/>
                      <a:pt x="52362" y="64189"/>
                    </a:cubicBezTo>
                    <a:cubicBezTo>
                      <a:pt x="60997" y="55056"/>
                      <a:pt x="72997" y="14487"/>
                      <a:pt x="72997" y="14487"/>
                    </a:cubicBezTo>
                    <a:cubicBezTo>
                      <a:pt x="71615" y="4038"/>
                      <a:pt x="62812" y="0"/>
                      <a:pt x="54583"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3"/>
              <p:cNvSpPr/>
              <p:nvPr/>
            </p:nvSpPr>
            <p:spPr>
              <a:xfrm>
                <a:off x="6930480" y="3380367"/>
                <a:ext cx="677808" cy="1122280"/>
              </a:xfrm>
              <a:custGeom>
                <a:avLst/>
                <a:gdLst/>
                <a:ahLst/>
                <a:cxnLst/>
                <a:rect l="l" t="t" r="r" b="b"/>
                <a:pathLst>
                  <a:path w="51686" h="85579" extrusionOk="0">
                    <a:moveTo>
                      <a:pt x="21426" y="0"/>
                    </a:moveTo>
                    <a:cubicBezTo>
                      <a:pt x="12730" y="0"/>
                      <a:pt x="4080" y="4594"/>
                      <a:pt x="2557" y="8166"/>
                    </a:cubicBezTo>
                    <a:cubicBezTo>
                      <a:pt x="0" y="14168"/>
                      <a:pt x="18947" y="41862"/>
                      <a:pt x="21637" y="45566"/>
                    </a:cubicBezTo>
                    <a:cubicBezTo>
                      <a:pt x="24327" y="49270"/>
                      <a:pt x="10165" y="77554"/>
                      <a:pt x="11670" y="80372"/>
                    </a:cubicBezTo>
                    <a:cubicBezTo>
                      <a:pt x="13133" y="83116"/>
                      <a:pt x="18913" y="85579"/>
                      <a:pt x="21892" y="85579"/>
                    </a:cubicBezTo>
                    <a:cubicBezTo>
                      <a:pt x="21971" y="85579"/>
                      <a:pt x="22049" y="85577"/>
                      <a:pt x="22124" y="85573"/>
                    </a:cubicBezTo>
                    <a:cubicBezTo>
                      <a:pt x="25020" y="85433"/>
                      <a:pt x="43291" y="61800"/>
                      <a:pt x="47486" y="47551"/>
                    </a:cubicBezTo>
                    <a:cubicBezTo>
                      <a:pt x="51686" y="33301"/>
                      <a:pt x="37012" y="8154"/>
                      <a:pt x="37012" y="8154"/>
                    </a:cubicBezTo>
                    <a:cubicBezTo>
                      <a:pt x="33283" y="2128"/>
                      <a:pt x="27344" y="0"/>
                      <a:pt x="21426"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3"/>
              <p:cNvSpPr/>
              <p:nvPr/>
            </p:nvSpPr>
            <p:spPr>
              <a:xfrm>
                <a:off x="6800360" y="3278244"/>
                <a:ext cx="615491" cy="248457"/>
              </a:xfrm>
              <a:custGeom>
                <a:avLst/>
                <a:gdLst/>
                <a:ahLst/>
                <a:cxnLst/>
                <a:rect l="l" t="t" r="r" b="b"/>
                <a:pathLst>
                  <a:path w="46934" h="18946" extrusionOk="0">
                    <a:moveTo>
                      <a:pt x="991" y="0"/>
                    </a:moveTo>
                    <a:cubicBezTo>
                      <a:pt x="991" y="1"/>
                      <a:pt x="1" y="9183"/>
                      <a:pt x="10920" y="15941"/>
                    </a:cubicBezTo>
                    <a:cubicBezTo>
                      <a:pt x="14562" y="18194"/>
                      <a:pt x="19777" y="18946"/>
                      <a:pt x="25112" y="18946"/>
                    </a:cubicBezTo>
                    <a:cubicBezTo>
                      <a:pt x="35783" y="18946"/>
                      <a:pt x="46934" y="15941"/>
                      <a:pt x="46934" y="15941"/>
                    </a:cubicBezTo>
                    <a:cubicBezTo>
                      <a:pt x="44797" y="10846"/>
                      <a:pt x="41786" y="4885"/>
                      <a:pt x="41786" y="4885"/>
                    </a:cubicBezTo>
                    <a:cubicBezTo>
                      <a:pt x="39786" y="5692"/>
                      <a:pt x="37085" y="6019"/>
                      <a:pt x="34020" y="6019"/>
                    </a:cubicBezTo>
                    <a:cubicBezTo>
                      <a:pt x="20865" y="6019"/>
                      <a:pt x="991" y="1"/>
                      <a:pt x="991" y="0"/>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p:nvPr/>
            </p:nvSpPr>
            <p:spPr>
              <a:xfrm>
                <a:off x="7247400" y="2587100"/>
                <a:ext cx="286999" cy="361552"/>
              </a:xfrm>
              <a:custGeom>
                <a:avLst/>
                <a:gdLst/>
                <a:ahLst/>
                <a:cxnLst/>
                <a:rect l="l" t="t" r="r" b="b"/>
                <a:pathLst>
                  <a:path w="21885" h="27570" extrusionOk="0">
                    <a:moveTo>
                      <a:pt x="6229" y="1"/>
                    </a:moveTo>
                    <a:lnTo>
                      <a:pt x="6229" y="1"/>
                    </a:lnTo>
                    <a:cubicBezTo>
                      <a:pt x="1" y="9078"/>
                      <a:pt x="8030" y="27569"/>
                      <a:pt x="11606" y="27569"/>
                    </a:cubicBezTo>
                    <a:cubicBezTo>
                      <a:pt x="11769" y="27569"/>
                      <a:pt x="11924" y="27531"/>
                      <a:pt x="12067" y="27451"/>
                    </a:cubicBezTo>
                    <a:cubicBezTo>
                      <a:pt x="15338" y="25615"/>
                      <a:pt x="21884" y="12984"/>
                      <a:pt x="19793" y="9976"/>
                    </a:cubicBezTo>
                    <a:cubicBezTo>
                      <a:pt x="17697" y="6973"/>
                      <a:pt x="6230" y="1"/>
                      <a:pt x="6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3"/>
              <p:cNvSpPr/>
              <p:nvPr/>
            </p:nvSpPr>
            <p:spPr>
              <a:xfrm>
                <a:off x="6703039" y="2504046"/>
                <a:ext cx="279000" cy="358601"/>
              </a:xfrm>
              <a:custGeom>
                <a:avLst/>
                <a:gdLst/>
                <a:ahLst/>
                <a:cxnLst/>
                <a:rect l="l" t="t" r="r" b="b"/>
                <a:pathLst>
                  <a:path w="21275" h="27345" extrusionOk="0">
                    <a:moveTo>
                      <a:pt x="16599" y="0"/>
                    </a:moveTo>
                    <a:cubicBezTo>
                      <a:pt x="13591" y="0"/>
                      <a:pt x="8857" y="279"/>
                      <a:pt x="1647" y="1313"/>
                    </a:cubicBezTo>
                    <a:cubicBezTo>
                      <a:pt x="1647" y="1313"/>
                      <a:pt x="0" y="23702"/>
                      <a:pt x="1647" y="25034"/>
                    </a:cubicBezTo>
                    <a:cubicBezTo>
                      <a:pt x="2851" y="26009"/>
                      <a:pt x="10059" y="27345"/>
                      <a:pt x="14157" y="27345"/>
                    </a:cubicBezTo>
                    <a:cubicBezTo>
                      <a:pt x="15656" y="27345"/>
                      <a:pt x="16739" y="27166"/>
                      <a:pt x="16959" y="26725"/>
                    </a:cubicBezTo>
                    <a:cubicBezTo>
                      <a:pt x="17785" y="25079"/>
                      <a:pt x="21275" y="381"/>
                      <a:pt x="21275" y="381"/>
                    </a:cubicBezTo>
                    <a:cubicBezTo>
                      <a:pt x="21275" y="381"/>
                      <a:pt x="20117" y="0"/>
                      <a:pt x="165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3"/>
              <p:cNvSpPr/>
              <p:nvPr/>
            </p:nvSpPr>
            <p:spPr>
              <a:xfrm>
                <a:off x="6905589" y="2855225"/>
                <a:ext cx="475158" cy="336517"/>
              </a:xfrm>
              <a:custGeom>
                <a:avLst/>
                <a:gdLst/>
                <a:ahLst/>
                <a:cxnLst/>
                <a:rect l="l" t="t" r="r" b="b"/>
                <a:pathLst>
                  <a:path w="36233" h="25661" extrusionOk="0">
                    <a:moveTo>
                      <a:pt x="1485" y="1"/>
                    </a:moveTo>
                    <a:cubicBezTo>
                      <a:pt x="1296" y="269"/>
                      <a:pt x="763" y="430"/>
                      <a:pt x="0" y="509"/>
                    </a:cubicBezTo>
                    <a:cubicBezTo>
                      <a:pt x="558" y="1737"/>
                      <a:pt x="2228" y="3904"/>
                      <a:pt x="2896" y="7121"/>
                    </a:cubicBezTo>
                    <a:cubicBezTo>
                      <a:pt x="3895" y="11923"/>
                      <a:pt x="3383" y="19608"/>
                      <a:pt x="5784" y="21584"/>
                    </a:cubicBezTo>
                    <a:cubicBezTo>
                      <a:pt x="7690" y="23157"/>
                      <a:pt x="22050" y="25661"/>
                      <a:pt x="28857" y="25661"/>
                    </a:cubicBezTo>
                    <a:cubicBezTo>
                      <a:pt x="30618" y="25661"/>
                      <a:pt x="31876" y="25495"/>
                      <a:pt x="32280" y="25099"/>
                    </a:cubicBezTo>
                    <a:cubicBezTo>
                      <a:pt x="34257" y="23181"/>
                      <a:pt x="36233" y="12199"/>
                      <a:pt x="35985" y="10718"/>
                    </a:cubicBezTo>
                    <a:cubicBezTo>
                      <a:pt x="35738" y="9237"/>
                      <a:pt x="22153" y="10471"/>
                      <a:pt x="15437" y="7121"/>
                    </a:cubicBezTo>
                    <a:cubicBezTo>
                      <a:pt x="10276" y="4551"/>
                      <a:pt x="4076" y="1345"/>
                      <a:pt x="1485" y="1"/>
                    </a:cubicBezTo>
                    <a:close/>
                  </a:path>
                </a:pathLst>
              </a:custGeom>
              <a:solidFill>
                <a:srgbClr val="D23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a:off x="6902009" y="2846792"/>
                <a:ext cx="23067" cy="15107"/>
              </a:xfrm>
              <a:custGeom>
                <a:avLst/>
                <a:gdLst/>
                <a:ahLst/>
                <a:cxnLst/>
                <a:rect l="l" t="t" r="r" b="b"/>
                <a:pathLst>
                  <a:path w="1759" h="1152" extrusionOk="0">
                    <a:moveTo>
                      <a:pt x="521" y="0"/>
                    </a:moveTo>
                    <a:cubicBezTo>
                      <a:pt x="1" y="170"/>
                      <a:pt x="1" y="549"/>
                      <a:pt x="273" y="1152"/>
                    </a:cubicBezTo>
                    <a:cubicBezTo>
                      <a:pt x="1036" y="1073"/>
                      <a:pt x="1569" y="912"/>
                      <a:pt x="1758" y="644"/>
                    </a:cubicBezTo>
                    <a:cubicBezTo>
                      <a:pt x="975" y="236"/>
                      <a:pt x="521" y="0"/>
                      <a:pt x="521" y="0"/>
                    </a:cubicBezTo>
                    <a:close/>
                  </a:path>
                </a:pathLst>
              </a:custGeom>
              <a:solidFill>
                <a:srgbClr val="D23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p:nvPr/>
            </p:nvSpPr>
            <p:spPr>
              <a:xfrm>
                <a:off x="7377782" y="2662731"/>
                <a:ext cx="93489" cy="184815"/>
              </a:xfrm>
              <a:custGeom>
                <a:avLst/>
                <a:gdLst/>
                <a:ahLst/>
                <a:cxnLst/>
                <a:rect l="l" t="t" r="r" b="b"/>
                <a:pathLst>
                  <a:path w="7129" h="14093" extrusionOk="0">
                    <a:moveTo>
                      <a:pt x="0" y="1"/>
                    </a:moveTo>
                    <a:cubicBezTo>
                      <a:pt x="0" y="1"/>
                      <a:pt x="4204" y="13375"/>
                      <a:pt x="4067" y="14035"/>
                    </a:cubicBezTo>
                    <a:cubicBezTo>
                      <a:pt x="4059" y="14073"/>
                      <a:pt x="4063" y="14093"/>
                      <a:pt x="4076" y="14093"/>
                    </a:cubicBezTo>
                    <a:cubicBezTo>
                      <a:pt x="4299" y="14093"/>
                      <a:pt x="7129" y="9399"/>
                      <a:pt x="7013" y="7019"/>
                    </a:cubicBezTo>
                    <a:cubicBezTo>
                      <a:pt x="6893" y="4485"/>
                      <a:pt x="0" y="1"/>
                      <a:pt x="0" y="1"/>
                    </a:cubicBezTo>
                    <a:close/>
                  </a:path>
                </a:pathLst>
              </a:custGeom>
              <a:solidFill>
                <a:srgbClr val="D23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3"/>
              <p:cNvSpPr/>
              <p:nvPr/>
            </p:nvSpPr>
            <p:spPr>
              <a:xfrm>
                <a:off x="6717111" y="2676422"/>
                <a:ext cx="142837" cy="142077"/>
              </a:xfrm>
              <a:custGeom>
                <a:avLst/>
                <a:gdLst/>
                <a:ahLst/>
                <a:cxnLst/>
                <a:rect l="l" t="t" r="r" b="b"/>
                <a:pathLst>
                  <a:path w="10892" h="10834" extrusionOk="0">
                    <a:moveTo>
                      <a:pt x="10490" y="1"/>
                    </a:moveTo>
                    <a:cubicBezTo>
                      <a:pt x="9797" y="1"/>
                      <a:pt x="8193" y="1040"/>
                      <a:pt x="6522" y="2076"/>
                    </a:cubicBezTo>
                    <a:cubicBezTo>
                      <a:pt x="4852" y="3115"/>
                      <a:pt x="3114" y="4151"/>
                      <a:pt x="2145" y="4151"/>
                    </a:cubicBezTo>
                    <a:cubicBezTo>
                      <a:pt x="2074" y="4151"/>
                      <a:pt x="2009" y="4147"/>
                      <a:pt x="1947" y="4134"/>
                    </a:cubicBezTo>
                    <a:cubicBezTo>
                      <a:pt x="1873" y="4122"/>
                      <a:pt x="1802" y="4113"/>
                      <a:pt x="1737" y="4113"/>
                    </a:cubicBezTo>
                    <a:cubicBezTo>
                      <a:pt x="0" y="4113"/>
                      <a:pt x="1947" y="8866"/>
                      <a:pt x="1947" y="8866"/>
                    </a:cubicBezTo>
                    <a:cubicBezTo>
                      <a:pt x="1947" y="8866"/>
                      <a:pt x="2570" y="10834"/>
                      <a:pt x="6753" y="10834"/>
                    </a:cubicBezTo>
                    <a:cubicBezTo>
                      <a:pt x="7855" y="10834"/>
                      <a:pt x="9195" y="10697"/>
                      <a:pt x="10842" y="10356"/>
                    </a:cubicBezTo>
                    <a:cubicBezTo>
                      <a:pt x="10842" y="10356"/>
                      <a:pt x="10511" y="2885"/>
                      <a:pt x="10842" y="529"/>
                    </a:cubicBezTo>
                    <a:cubicBezTo>
                      <a:pt x="10891" y="158"/>
                      <a:pt x="10758" y="1"/>
                      <a:pt x="10490" y="1"/>
                    </a:cubicBezTo>
                    <a:close/>
                  </a:path>
                </a:pathLst>
              </a:custGeom>
              <a:solidFill>
                <a:srgbClr val="D23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3"/>
              <p:cNvSpPr/>
              <p:nvPr/>
            </p:nvSpPr>
            <p:spPr>
              <a:xfrm>
                <a:off x="6860253" y="3182325"/>
                <a:ext cx="469205" cy="109292"/>
              </a:xfrm>
              <a:custGeom>
                <a:avLst/>
                <a:gdLst/>
                <a:ahLst/>
                <a:cxnLst/>
                <a:rect l="l" t="t" r="r" b="b"/>
                <a:pathLst>
                  <a:path w="35779" h="8334" extrusionOk="0">
                    <a:moveTo>
                      <a:pt x="3779" y="1"/>
                    </a:moveTo>
                    <a:cubicBezTo>
                      <a:pt x="3742" y="1"/>
                      <a:pt x="3718" y="5"/>
                      <a:pt x="3705" y="9"/>
                    </a:cubicBezTo>
                    <a:cubicBezTo>
                      <a:pt x="3219" y="252"/>
                      <a:pt x="582" y="3230"/>
                      <a:pt x="91" y="3561"/>
                    </a:cubicBezTo>
                    <a:cubicBezTo>
                      <a:pt x="1" y="3618"/>
                      <a:pt x="157" y="3635"/>
                      <a:pt x="529" y="3635"/>
                    </a:cubicBezTo>
                    <a:cubicBezTo>
                      <a:pt x="738" y="3635"/>
                      <a:pt x="1016" y="3630"/>
                      <a:pt x="1353" y="3626"/>
                    </a:cubicBezTo>
                    <a:cubicBezTo>
                      <a:pt x="1692" y="3618"/>
                      <a:pt x="2092" y="3614"/>
                      <a:pt x="2545" y="3614"/>
                    </a:cubicBezTo>
                    <a:cubicBezTo>
                      <a:pt x="5194" y="3614"/>
                      <a:pt x="9674" y="3792"/>
                      <a:pt x="14580" y="5174"/>
                    </a:cubicBezTo>
                    <a:cubicBezTo>
                      <a:pt x="22649" y="7447"/>
                      <a:pt x="35326" y="8333"/>
                      <a:pt x="35326" y="8333"/>
                    </a:cubicBezTo>
                    <a:cubicBezTo>
                      <a:pt x="35326" y="8333"/>
                      <a:pt x="35779" y="4121"/>
                      <a:pt x="33089" y="4121"/>
                    </a:cubicBezTo>
                    <a:cubicBezTo>
                      <a:pt x="32916" y="4121"/>
                      <a:pt x="32727" y="4138"/>
                      <a:pt x="32529" y="4175"/>
                    </a:cubicBezTo>
                    <a:cubicBezTo>
                      <a:pt x="32335" y="4213"/>
                      <a:pt x="32070" y="4229"/>
                      <a:pt x="31744" y="4229"/>
                    </a:cubicBezTo>
                    <a:cubicBezTo>
                      <a:pt x="29142" y="4229"/>
                      <a:pt x="22525" y="3173"/>
                      <a:pt x="16374" y="2113"/>
                    </a:cubicBezTo>
                    <a:cubicBezTo>
                      <a:pt x="10218" y="1056"/>
                      <a:pt x="4530" y="1"/>
                      <a:pt x="3779" y="1"/>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3"/>
              <p:cNvSpPr/>
              <p:nvPr/>
            </p:nvSpPr>
            <p:spPr>
              <a:xfrm>
                <a:off x="6170416" y="2521265"/>
                <a:ext cx="526827" cy="271420"/>
              </a:xfrm>
              <a:custGeom>
                <a:avLst/>
                <a:gdLst/>
                <a:ahLst/>
                <a:cxnLst/>
                <a:rect l="l" t="t" r="r" b="b"/>
                <a:pathLst>
                  <a:path w="40173" h="20697" extrusionOk="0">
                    <a:moveTo>
                      <a:pt x="2690" y="0"/>
                    </a:moveTo>
                    <a:cubicBezTo>
                      <a:pt x="0" y="0"/>
                      <a:pt x="9188" y="9266"/>
                      <a:pt x="15850" y="13585"/>
                    </a:cubicBezTo>
                    <a:cubicBezTo>
                      <a:pt x="22517" y="17909"/>
                      <a:pt x="38449" y="20622"/>
                      <a:pt x="39315" y="20697"/>
                    </a:cubicBezTo>
                    <a:lnTo>
                      <a:pt x="39331" y="20697"/>
                    </a:lnTo>
                    <a:cubicBezTo>
                      <a:pt x="40172" y="20697"/>
                      <a:pt x="39930" y="14938"/>
                      <a:pt x="39806" y="14080"/>
                    </a:cubicBezTo>
                    <a:cubicBezTo>
                      <a:pt x="39682" y="13214"/>
                      <a:pt x="25359" y="12104"/>
                      <a:pt x="16960" y="7983"/>
                    </a:cubicBezTo>
                    <a:cubicBezTo>
                      <a:pt x="8564" y="3861"/>
                      <a:pt x="2698" y="0"/>
                      <a:pt x="2698" y="0"/>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3"/>
              <p:cNvSpPr/>
              <p:nvPr/>
            </p:nvSpPr>
            <p:spPr>
              <a:xfrm>
                <a:off x="6418578" y="2479850"/>
                <a:ext cx="210020" cy="410756"/>
              </a:xfrm>
              <a:custGeom>
                <a:avLst/>
                <a:gdLst/>
                <a:ahLst/>
                <a:cxnLst/>
                <a:rect l="l" t="t" r="r" b="b"/>
                <a:pathLst>
                  <a:path w="16015" h="31322" extrusionOk="0">
                    <a:moveTo>
                      <a:pt x="2926" y="1"/>
                    </a:moveTo>
                    <a:cubicBezTo>
                      <a:pt x="2666" y="1"/>
                      <a:pt x="2409" y="110"/>
                      <a:pt x="2228" y="321"/>
                    </a:cubicBezTo>
                    <a:cubicBezTo>
                      <a:pt x="1899" y="704"/>
                      <a:pt x="1943" y="1281"/>
                      <a:pt x="2327" y="1612"/>
                    </a:cubicBezTo>
                    <a:cubicBezTo>
                      <a:pt x="2790" y="2012"/>
                      <a:pt x="13502" y="11570"/>
                      <a:pt x="298" y="29874"/>
                    </a:cubicBezTo>
                    <a:cubicBezTo>
                      <a:pt x="1" y="30282"/>
                      <a:pt x="92" y="30855"/>
                      <a:pt x="504" y="31148"/>
                    </a:cubicBezTo>
                    <a:cubicBezTo>
                      <a:pt x="665" y="31268"/>
                      <a:pt x="854" y="31322"/>
                      <a:pt x="1040" y="31322"/>
                    </a:cubicBezTo>
                    <a:cubicBezTo>
                      <a:pt x="1320" y="31322"/>
                      <a:pt x="1602" y="31194"/>
                      <a:pt x="1783" y="30943"/>
                    </a:cubicBezTo>
                    <a:cubicBezTo>
                      <a:pt x="16015" y="11219"/>
                      <a:pt x="3639" y="325"/>
                      <a:pt x="3515" y="217"/>
                    </a:cubicBezTo>
                    <a:cubicBezTo>
                      <a:pt x="3344" y="71"/>
                      <a:pt x="3134" y="1"/>
                      <a:pt x="2926"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3"/>
              <p:cNvSpPr/>
              <p:nvPr/>
            </p:nvSpPr>
            <p:spPr>
              <a:xfrm>
                <a:off x="7440154" y="2753194"/>
                <a:ext cx="475106" cy="276521"/>
              </a:xfrm>
              <a:custGeom>
                <a:avLst/>
                <a:gdLst/>
                <a:ahLst/>
                <a:cxnLst/>
                <a:rect l="l" t="t" r="r" b="b"/>
                <a:pathLst>
                  <a:path w="36229" h="21086" extrusionOk="0">
                    <a:moveTo>
                      <a:pt x="33807" y="1"/>
                    </a:moveTo>
                    <a:cubicBezTo>
                      <a:pt x="33221" y="1"/>
                      <a:pt x="32623" y="12533"/>
                      <a:pt x="22227" y="14580"/>
                    </a:cubicBezTo>
                    <a:cubicBezTo>
                      <a:pt x="20310" y="14955"/>
                      <a:pt x="18498" y="15111"/>
                      <a:pt x="16815" y="15111"/>
                    </a:cubicBezTo>
                    <a:cubicBezTo>
                      <a:pt x="8791" y="15111"/>
                      <a:pt x="3622" y="11585"/>
                      <a:pt x="3622" y="11585"/>
                    </a:cubicBezTo>
                    <a:cubicBezTo>
                      <a:pt x="3622" y="11585"/>
                      <a:pt x="1811" y="13066"/>
                      <a:pt x="986" y="13788"/>
                    </a:cubicBezTo>
                    <a:cubicBezTo>
                      <a:pt x="162" y="14509"/>
                      <a:pt x="0" y="18333"/>
                      <a:pt x="986" y="18993"/>
                    </a:cubicBezTo>
                    <a:cubicBezTo>
                      <a:pt x="1617" y="19414"/>
                      <a:pt x="6440" y="21085"/>
                      <a:pt x="12854" y="21085"/>
                    </a:cubicBezTo>
                    <a:cubicBezTo>
                      <a:pt x="16452" y="21085"/>
                      <a:pt x="20552" y="20561"/>
                      <a:pt x="24699" y="18993"/>
                    </a:cubicBezTo>
                    <a:cubicBezTo>
                      <a:pt x="36229" y="14629"/>
                      <a:pt x="34575" y="1869"/>
                      <a:pt x="33918" y="149"/>
                    </a:cubicBezTo>
                    <a:cubicBezTo>
                      <a:pt x="33882" y="50"/>
                      <a:pt x="33844" y="1"/>
                      <a:pt x="33807" y="1"/>
                    </a:cubicBezTo>
                    <a:close/>
                  </a:path>
                </a:pathLst>
              </a:custGeom>
              <a:solidFill>
                <a:srgbClr val="EC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3"/>
              <p:cNvSpPr/>
              <p:nvPr/>
            </p:nvSpPr>
            <p:spPr>
              <a:xfrm>
                <a:off x="7538563" y="2755856"/>
                <a:ext cx="161603" cy="440524"/>
              </a:xfrm>
              <a:custGeom>
                <a:avLst/>
                <a:gdLst/>
                <a:ahLst/>
                <a:cxnLst/>
                <a:rect l="l" t="t" r="r" b="b"/>
                <a:pathLst>
                  <a:path w="12323" h="33592" extrusionOk="0">
                    <a:moveTo>
                      <a:pt x="11282" y="1"/>
                    </a:moveTo>
                    <a:cubicBezTo>
                      <a:pt x="11149" y="1"/>
                      <a:pt x="11015" y="30"/>
                      <a:pt x="10887" y="91"/>
                    </a:cubicBezTo>
                    <a:cubicBezTo>
                      <a:pt x="7355" y="1765"/>
                      <a:pt x="4914" y="4455"/>
                      <a:pt x="3623" y="8090"/>
                    </a:cubicBezTo>
                    <a:cubicBezTo>
                      <a:pt x="0" y="18312"/>
                      <a:pt x="6679" y="32474"/>
                      <a:pt x="6964" y="33072"/>
                    </a:cubicBezTo>
                    <a:cubicBezTo>
                      <a:pt x="7125" y="33402"/>
                      <a:pt x="7450" y="33592"/>
                      <a:pt x="7793" y="33592"/>
                    </a:cubicBezTo>
                    <a:cubicBezTo>
                      <a:pt x="7925" y="33592"/>
                      <a:pt x="8061" y="33563"/>
                      <a:pt x="8185" y="33501"/>
                    </a:cubicBezTo>
                    <a:cubicBezTo>
                      <a:pt x="8642" y="33287"/>
                      <a:pt x="8836" y="32739"/>
                      <a:pt x="8618" y="32280"/>
                    </a:cubicBezTo>
                    <a:cubicBezTo>
                      <a:pt x="8552" y="32144"/>
                      <a:pt x="1976" y="18213"/>
                      <a:pt x="5350" y="8700"/>
                    </a:cubicBezTo>
                    <a:cubicBezTo>
                      <a:pt x="6469" y="5544"/>
                      <a:pt x="8598" y="3201"/>
                      <a:pt x="11671" y="1744"/>
                    </a:cubicBezTo>
                    <a:cubicBezTo>
                      <a:pt x="12128" y="1526"/>
                      <a:pt x="12322" y="982"/>
                      <a:pt x="12108" y="524"/>
                    </a:cubicBezTo>
                    <a:cubicBezTo>
                      <a:pt x="11951" y="194"/>
                      <a:pt x="11624" y="1"/>
                      <a:pt x="11282" y="1"/>
                    </a:cubicBezTo>
                    <a:close/>
                  </a:path>
                </a:pathLst>
              </a:custGeom>
              <a:solidFill>
                <a:srgbClr val="412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3"/>
              <p:cNvSpPr/>
              <p:nvPr/>
            </p:nvSpPr>
            <p:spPr>
              <a:xfrm>
                <a:off x="5923186" y="2792682"/>
                <a:ext cx="328977" cy="457481"/>
              </a:xfrm>
              <a:custGeom>
                <a:avLst/>
                <a:gdLst/>
                <a:ahLst/>
                <a:cxnLst/>
                <a:rect l="l" t="t" r="r" b="b"/>
                <a:pathLst>
                  <a:path w="25086" h="34885" extrusionOk="0">
                    <a:moveTo>
                      <a:pt x="11114" y="1"/>
                    </a:moveTo>
                    <a:lnTo>
                      <a:pt x="0" y="19381"/>
                    </a:lnTo>
                    <a:lnTo>
                      <a:pt x="25086" y="34885"/>
                    </a:lnTo>
                    <a:cubicBezTo>
                      <a:pt x="25086" y="34885"/>
                      <a:pt x="19265" y="27591"/>
                      <a:pt x="17351" y="22174"/>
                    </a:cubicBezTo>
                    <a:cubicBezTo>
                      <a:pt x="15433" y="16758"/>
                      <a:pt x="11114" y="1"/>
                      <a:pt x="11114" y="1"/>
                    </a:cubicBezTo>
                    <a:close/>
                  </a:path>
                </a:pathLst>
              </a:custGeom>
              <a:solidFill>
                <a:srgbClr val="D23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58"/>
        <p:cNvGrpSpPr/>
        <p:nvPr/>
      </p:nvGrpSpPr>
      <p:grpSpPr>
        <a:xfrm>
          <a:off x="0" y="0"/>
          <a:ext cx="0" cy="0"/>
          <a:chOff x="0" y="0"/>
          <a:chExt cx="0" cy="0"/>
        </a:xfrm>
      </p:grpSpPr>
      <p:sp>
        <p:nvSpPr>
          <p:cNvPr id="259" name="Google Shape;259;p24"/>
          <p:cNvSpPr txBox="1">
            <a:spLocks noGrp="1"/>
          </p:cNvSpPr>
          <p:nvPr>
            <p:ph type="title"/>
          </p:nvPr>
        </p:nvSpPr>
        <p:spPr>
          <a:xfrm>
            <a:off x="2152650" y="193897"/>
            <a:ext cx="4838700" cy="75636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t>OBJECTIVES </a:t>
            </a:r>
            <a:endParaRPr sz="4800" dirty="0"/>
          </a:p>
        </p:txBody>
      </p:sp>
      <p:sp>
        <p:nvSpPr>
          <p:cNvPr id="6" name="TextBox 5">
            <a:extLst>
              <a:ext uri="{FF2B5EF4-FFF2-40B4-BE49-F238E27FC236}">
                <a16:creationId xmlns:a16="http://schemas.microsoft.com/office/drawing/2014/main" id="{18F32887-5AC8-1E24-C982-D0AED7296950}"/>
              </a:ext>
            </a:extLst>
          </p:cNvPr>
          <p:cNvSpPr txBox="1"/>
          <p:nvPr/>
        </p:nvSpPr>
        <p:spPr>
          <a:xfrm>
            <a:off x="1272859" y="970632"/>
            <a:ext cx="6598281" cy="523220"/>
          </a:xfrm>
          <a:prstGeom prst="rect">
            <a:avLst/>
          </a:prstGeom>
          <a:noFill/>
        </p:spPr>
        <p:txBody>
          <a:bodyPr wrap="none" rtlCol="0">
            <a:spAutoFit/>
          </a:bodyPr>
          <a:lstStyle/>
          <a:p>
            <a:r>
              <a:rPr lang="en-US" sz="2800" dirty="0">
                <a:solidFill>
                  <a:schemeClr val="accent3"/>
                </a:solidFill>
                <a:latin typeface="Patrick hand "/>
              </a:rPr>
              <a:t>By the end of the lesson, students will be able to: </a:t>
            </a:r>
          </a:p>
        </p:txBody>
      </p:sp>
      <p:grpSp>
        <p:nvGrpSpPr>
          <p:cNvPr id="22" name="Group 21">
            <a:extLst>
              <a:ext uri="{FF2B5EF4-FFF2-40B4-BE49-F238E27FC236}">
                <a16:creationId xmlns:a16="http://schemas.microsoft.com/office/drawing/2014/main" id="{CBF24878-9117-B4AD-C6DE-74F48A17A5D7}"/>
              </a:ext>
            </a:extLst>
          </p:cNvPr>
          <p:cNvGrpSpPr/>
          <p:nvPr/>
        </p:nvGrpSpPr>
        <p:grpSpPr>
          <a:xfrm>
            <a:off x="931459" y="1705918"/>
            <a:ext cx="682800" cy="682800"/>
            <a:chOff x="1256000" y="3595900"/>
            <a:chExt cx="682800" cy="682800"/>
          </a:xfrm>
        </p:grpSpPr>
        <p:sp>
          <p:nvSpPr>
            <p:cNvPr id="20" name="Google Shape;283;p25">
              <a:extLst>
                <a:ext uri="{FF2B5EF4-FFF2-40B4-BE49-F238E27FC236}">
                  <a16:creationId xmlns:a16="http://schemas.microsoft.com/office/drawing/2014/main" id="{39D370FB-94CB-5728-35A9-98B592AE0CF8}"/>
                </a:ext>
              </a:extLst>
            </p:cNvPr>
            <p:cNvSpPr/>
            <p:nvPr/>
          </p:nvSpPr>
          <p:spPr>
            <a:xfrm>
              <a:off x="1256000" y="3595900"/>
              <a:ext cx="682800" cy="6828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5;p25">
              <a:extLst>
                <a:ext uri="{FF2B5EF4-FFF2-40B4-BE49-F238E27FC236}">
                  <a16:creationId xmlns:a16="http://schemas.microsoft.com/office/drawing/2014/main" id="{BE8449A2-9B73-75E9-B089-24F68402EFB2}"/>
                </a:ext>
              </a:extLst>
            </p:cNvPr>
            <p:cNvSpPr txBox="1">
              <a:spLocks/>
            </p:cNvSpPr>
            <p:nvPr/>
          </p:nvSpPr>
          <p:spPr>
            <a:xfrm>
              <a:off x="1256000" y="3724900"/>
              <a:ext cx="682800" cy="42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Staatliches"/>
                <a:buNone/>
                <a:defRPr sz="18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2pPr>
              <a:lvl3pPr marR="0" lvl="2"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3pPr>
              <a:lvl4pPr marR="0" lvl="3"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4pPr>
              <a:lvl5pPr marR="0" lvl="4"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5pPr>
              <a:lvl6pPr marR="0" lvl="5"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6pPr>
              <a:lvl7pPr marR="0" lvl="6"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7pPr>
              <a:lvl8pPr marR="0" lvl="7"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8pPr>
              <a:lvl9pPr marR="0" lvl="8"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9pPr>
            </a:lstStyle>
            <a:p>
              <a:pPr algn="ctr"/>
              <a:r>
                <a:rPr lang="en" sz="3000" dirty="0">
                  <a:solidFill>
                    <a:schemeClr val="accent2"/>
                  </a:solidFill>
                </a:rPr>
                <a:t>01</a:t>
              </a:r>
            </a:p>
          </p:txBody>
        </p:sp>
      </p:grpSp>
      <p:sp>
        <p:nvSpPr>
          <p:cNvPr id="23" name="TextBox 22">
            <a:extLst>
              <a:ext uri="{FF2B5EF4-FFF2-40B4-BE49-F238E27FC236}">
                <a16:creationId xmlns:a16="http://schemas.microsoft.com/office/drawing/2014/main" id="{8130109C-2666-663C-D103-F2FB7B176FBC}"/>
              </a:ext>
            </a:extLst>
          </p:cNvPr>
          <p:cNvSpPr txBox="1"/>
          <p:nvPr/>
        </p:nvSpPr>
        <p:spPr>
          <a:xfrm>
            <a:off x="1681565" y="1562106"/>
            <a:ext cx="1385316" cy="523220"/>
          </a:xfrm>
          <a:prstGeom prst="rect">
            <a:avLst/>
          </a:prstGeom>
          <a:noFill/>
        </p:spPr>
        <p:txBody>
          <a:bodyPr wrap="none" rtlCol="0">
            <a:spAutoFit/>
          </a:bodyPr>
          <a:lstStyle/>
          <a:p>
            <a:r>
              <a:rPr lang="en-US" sz="2800" b="1" dirty="0">
                <a:solidFill>
                  <a:schemeClr val="tx1"/>
                </a:solidFill>
                <a:latin typeface="Patrick hand "/>
              </a:rPr>
              <a:t>READING </a:t>
            </a:r>
          </a:p>
        </p:txBody>
      </p:sp>
      <p:sp>
        <p:nvSpPr>
          <p:cNvPr id="25" name="TextBox 24">
            <a:extLst>
              <a:ext uri="{FF2B5EF4-FFF2-40B4-BE49-F238E27FC236}">
                <a16:creationId xmlns:a16="http://schemas.microsoft.com/office/drawing/2014/main" id="{DBC86A58-70DA-0A83-A9E7-F014FDE40197}"/>
              </a:ext>
            </a:extLst>
          </p:cNvPr>
          <p:cNvSpPr txBox="1"/>
          <p:nvPr/>
        </p:nvSpPr>
        <p:spPr>
          <a:xfrm>
            <a:off x="1681565" y="1973219"/>
            <a:ext cx="7260956" cy="830997"/>
          </a:xfrm>
          <a:prstGeom prst="rect">
            <a:avLst/>
          </a:prstGeom>
          <a:noFill/>
        </p:spPr>
        <p:txBody>
          <a:bodyPr wrap="square">
            <a:spAutoFit/>
          </a:bodyPr>
          <a:lstStyle/>
          <a:p>
            <a:r>
              <a:rPr lang="en-US" sz="2400" dirty="0">
                <a:latin typeface="Patrick hand "/>
              </a:rPr>
              <a:t>read for specific information about reasons people go to shopping </a:t>
            </a:r>
            <a:r>
              <a:rPr lang="en-US" sz="2400" dirty="0" err="1">
                <a:latin typeface="Patrick hand "/>
              </a:rPr>
              <a:t>centres</a:t>
            </a:r>
            <a:endParaRPr lang="en-US" sz="2400" dirty="0">
              <a:latin typeface="Patrick hand "/>
            </a:endParaRPr>
          </a:p>
        </p:txBody>
      </p:sp>
      <p:grpSp>
        <p:nvGrpSpPr>
          <p:cNvPr id="26" name="Group 25">
            <a:extLst>
              <a:ext uri="{FF2B5EF4-FFF2-40B4-BE49-F238E27FC236}">
                <a16:creationId xmlns:a16="http://schemas.microsoft.com/office/drawing/2014/main" id="{87ADE7A0-4C6A-7657-9267-1A5B87F81B9D}"/>
              </a:ext>
            </a:extLst>
          </p:cNvPr>
          <p:cNvGrpSpPr/>
          <p:nvPr/>
        </p:nvGrpSpPr>
        <p:grpSpPr>
          <a:xfrm>
            <a:off x="931459" y="3267429"/>
            <a:ext cx="682800" cy="682800"/>
            <a:chOff x="1256000" y="3595900"/>
            <a:chExt cx="682800" cy="682800"/>
          </a:xfrm>
        </p:grpSpPr>
        <p:sp>
          <p:nvSpPr>
            <p:cNvPr id="27" name="Google Shape;283;p25">
              <a:extLst>
                <a:ext uri="{FF2B5EF4-FFF2-40B4-BE49-F238E27FC236}">
                  <a16:creationId xmlns:a16="http://schemas.microsoft.com/office/drawing/2014/main" id="{34742D69-96D5-55CF-1839-692CDECE117A}"/>
                </a:ext>
              </a:extLst>
            </p:cNvPr>
            <p:cNvSpPr/>
            <p:nvPr/>
          </p:nvSpPr>
          <p:spPr>
            <a:xfrm>
              <a:off x="1256000" y="3595900"/>
              <a:ext cx="682800" cy="6828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5;p25">
              <a:extLst>
                <a:ext uri="{FF2B5EF4-FFF2-40B4-BE49-F238E27FC236}">
                  <a16:creationId xmlns:a16="http://schemas.microsoft.com/office/drawing/2014/main" id="{63E0C58D-91EB-BD8E-5D95-AB2D87576615}"/>
                </a:ext>
              </a:extLst>
            </p:cNvPr>
            <p:cNvSpPr txBox="1">
              <a:spLocks/>
            </p:cNvSpPr>
            <p:nvPr/>
          </p:nvSpPr>
          <p:spPr>
            <a:xfrm>
              <a:off x="1256000" y="3724900"/>
              <a:ext cx="682800" cy="42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Staatliches"/>
                <a:buNone/>
                <a:defRPr sz="18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2pPr>
              <a:lvl3pPr marR="0" lvl="2"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3pPr>
              <a:lvl4pPr marR="0" lvl="3"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4pPr>
              <a:lvl5pPr marR="0" lvl="4"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5pPr>
              <a:lvl6pPr marR="0" lvl="5"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6pPr>
              <a:lvl7pPr marR="0" lvl="6"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7pPr>
              <a:lvl8pPr marR="0" lvl="7"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8pPr>
              <a:lvl9pPr marR="0" lvl="8" algn="l" rtl="0">
                <a:lnSpc>
                  <a:spcPct val="100000"/>
                </a:lnSpc>
                <a:spcBef>
                  <a:spcPts val="0"/>
                </a:spcBef>
                <a:spcAft>
                  <a:spcPts val="0"/>
                </a:spcAft>
                <a:buClr>
                  <a:schemeClr val="dk1"/>
                </a:buClr>
                <a:buSzPts val="2800"/>
                <a:buFont typeface="Staatliches"/>
                <a:buNone/>
                <a:defRPr sz="2800" b="1" i="0" u="none" strike="noStrike" cap="none">
                  <a:solidFill>
                    <a:schemeClr val="dk1"/>
                  </a:solidFill>
                  <a:latin typeface="Staatliches"/>
                  <a:ea typeface="Staatliches"/>
                  <a:cs typeface="Staatliches"/>
                  <a:sym typeface="Staatliches"/>
                </a:defRPr>
              </a:lvl9pPr>
            </a:lstStyle>
            <a:p>
              <a:pPr algn="ctr"/>
              <a:r>
                <a:rPr lang="en" sz="3000" dirty="0">
                  <a:solidFill>
                    <a:schemeClr val="accent2"/>
                  </a:solidFill>
                </a:rPr>
                <a:t>02</a:t>
              </a:r>
            </a:p>
          </p:txBody>
        </p:sp>
      </p:grpSp>
      <p:sp>
        <p:nvSpPr>
          <p:cNvPr id="29" name="TextBox 28">
            <a:extLst>
              <a:ext uri="{FF2B5EF4-FFF2-40B4-BE49-F238E27FC236}">
                <a16:creationId xmlns:a16="http://schemas.microsoft.com/office/drawing/2014/main" id="{E60B46DF-4984-A85D-3C04-6B73F8DF848E}"/>
              </a:ext>
            </a:extLst>
          </p:cNvPr>
          <p:cNvSpPr txBox="1"/>
          <p:nvPr/>
        </p:nvSpPr>
        <p:spPr>
          <a:xfrm>
            <a:off x="1681565" y="3134819"/>
            <a:ext cx="1576072" cy="523220"/>
          </a:xfrm>
          <a:prstGeom prst="rect">
            <a:avLst/>
          </a:prstGeom>
          <a:noFill/>
        </p:spPr>
        <p:txBody>
          <a:bodyPr wrap="none" rtlCol="0">
            <a:spAutoFit/>
          </a:bodyPr>
          <a:lstStyle/>
          <a:p>
            <a:r>
              <a:rPr lang="en-US" sz="2800" b="1" dirty="0">
                <a:solidFill>
                  <a:schemeClr val="tx1"/>
                </a:solidFill>
                <a:latin typeface="Patrick hand "/>
              </a:rPr>
              <a:t>SPEAKING </a:t>
            </a:r>
          </a:p>
        </p:txBody>
      </p:sp>
      <p:sp>
        <p:nvSpPr>
          <p:cNvPr id="30" name="TextBox 29">
            <a:extLst>
              <a:ext uri="{FF2B5EF4-FFF2-40B4-BE49-F238E27FC236}">
                <a16:creationId xmlns:a16="http://schemas.microsoft.com/office/drawing/2014/main" id="{084DB1E0-6693-5842-B1EC-125E5792A914}"/>
              </a:ext>
            </a:extLst>
          </p:cNvPr>
          <p:cNvSpPr txBox="1"/>
          <p:nvPr/>
        </p:nvSpPr>
        <p:spPr>
          <a:xfrm>
            <a:off x="1681565" y="3534730"/>
            <a:ext cx="7260956" cy="830997"/>
          </a:xfrm>
          <a:prstGeom prst="rect">
            <a:avLst/>
          </a:prstGeom>
          <a:noFill/>
        </p:spPr>
        <p:txBody>
          <a:bodyPr wrap="square">
            <a:spAutoFit/>
          </a:bodyPr>
          <a:lstStyle/>
          <a:p>
            <a:r>
              <a:rPr lang="en-US" sz="2400" dirty="0">
                <a:latin typeface="Patrick hand "/>
              </a:rPr>
              <a:t>ask and answer about a new shopping </a:t>
            </a:r>
            <a:r>
              <a:rPr lang="en-US" sz="2400" dirty="0" err="1">
                <a:latin typeface="Patrick hand "/>
              </a:rPr>
              <a:t>centre</a:t>
            </a:r>
            <a:r>
              <a:rPr lang="en-US" sz="2400" dirty="0">
                <a:latin typeface="Patrick hand "/>
              </a:rPr>
              <a:t> and a shopping place in their own area.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6" presetClass="emph" presetSubtype="0" fill="hold" nodeType="withEffect">
                                  <p:stCondLst>
                                    <p:cond delay="0"/>
                                  </p:stCondLst>
                                  <p:childTnLst>
                                    <p:animEffect transition="out" filter="fade">
                                      <p:cBhvr>
                                        <p:cTn id="12" dur="500" tmFilter="0, 0; .2, .5; .8, .5; 1, 0"/>
                                        <p:tgtEl>
                                          <p:spTgt spid="22"/>
                                        </p:tgtEl>
                                      </p:cBhvr>
                                    </p:animEffect>
                                    <p:animScale>
                                      <p:cBhvr>
                                        <p:cTn id="13" dur="250" autoRev="1" fill="hold"/>
                                        <p:tgtEl>
                                          <p:spTgt spid="22"/>
                                        </p:tgtEl>
                                      </p:cBhvr>
                                      <p:by x="105000" y="105000"/>
                                    </p:animScale>
                                  </p:childTnLst>
                                </p:cTn>
                              </p:par>
                              <p:par>
                                <p:cTn id="14" presetID="26" presetClass="emph" presetSubtype="0" fill="hold" grpId="1" nodeType="withEffect">
                                  <p:stCondLst>
                                    <p:cond delay="0"/>
                                  </p:stCondLst>
                                  <p:childTnLst>
                                    <p:animEffect transition="out" filter="fade">
                                      <p:cBhvr>
                                        <p:cTn id="15" dur="500" tmFilter="0, 0; .2, .5; .8, .5; 1, 0"/>
                                        <p:tgtEl>
                                          <p:spTgt spid="23"/>
                                        </p:tgtEl>
                                      </p:cBhvr>
                                    </p:animEffect>
                                    <p:animScale>
                                      <p:cBhvr>
                                        <p:cTn id="16" dur="250" autoRev="1" fill="hold"/>
                                        <p:tgtEl>
                                          <p:spTgt spid="23"/>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26" presetClass="emph" presetSubtype="0" fill="hold" nodeType="withEffect">
                                  <p:stCondLst>
                                    <p:cond delay="0"/>
                                  </p:stCondLst>
                                  <p:childTnLst>
                                    <p:animEffect transition="out" filter="fade">
                                      <p:cBhvr>
                                        <p:cTn id="31" dur="500" tmFilter="0, 0; .2, .5; .8, .5; 1, 0"/>
                                        <p:tgtEl>
                                          <p:spTgt spid="26"/>
                                        </p:tgtEl>
                                      </p:cBhvr>
                                    </p:animEffect>
                                    <p:animScale>
                                      <p:cBhvr>
                                        <p:cTn id="32" dur="250" autoRev="1" fill="hold"/>
                                        <p:tgtEl>
                                          <p:spTgt spid="26"/>
                                        </p:tgtEl>
                                      </p:cBhvr>
                                      <p:by x="105000" y="105000"/>
                                    </p:animScale>
                                  </p:childTnLst>
                                </p:cTn>
                              </p:par>
                              <p:par>
                                <p:cTn id="33" presetID="26" presetClass="emph" presetSubtype="0" fill="hold" grpId="1" nodeType="withEffect">
                                  <p:stCondLst>
                                    <p:cond delay="0"/>
                                  </p:stCondLst>
                                  <p:childTnLst>
                                    <p:animEffect transition="out" filter="fade">
                                      <p:cBhvr>
                                        <p:cTn id="34" dur="500" tmFilter="0, 0; .2, .5; .8, .5; 1, 0"/>
                                        <p:tgtEl>
                                          <p:spTgt spid="29"/>
                                        </p:tgtEl>
                                      </p:cBhvr>
                                    </p:animEffect>
                                    <p:animScale>
                                      <p:cBhvr>
                                        <p:cTn id="35" dur="250" autoRev="1" fill="hold"/>
                                        <p:tgtEl>
                                          <p:spTgt spid="29"/>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5" grpId="0"/>
      <p:bldP spid="29" grpId="0"/>
      <p:bldP spid="29" grpId="1"/>
      <p:bldP spid="30" grpId="0"/>
    </p:bldLst>
  </p:timing>
</p:sld>
</file>

<file path=ppt/theme/theme1.xml><?xml version="1.0" encoding="utf-8"?>
<a:theme xmlns:a="http://schemas.openxmlformats.org/drawingml/2006/main" name="Shopping Mall by Slidesgo">
  <a:themeElements>
    <a:clrScheme name="Simple Light">
      <a:dk1>
        <a:srgbClr val="41294A"/>
      </a:dk1>
      <a:lt1>
        <a:srgbClr val="D23733"/>
      </a:lt1>
      <a:dk2>
        <a:srgbClr val="E6403B"/>
      </a:dk2>
      <a:lt2>
        <a:srgbClr val="CEB2A3"/>
      </a:lt2>
      <a:accent1>
        <a:srgbClr val="DFC8BC"/>
      </a:accent1>
      <a:accent2>
        <a:srgbClr val="FEF2E2"/>
      </a:accent2>
      <a:accent3>
        <a:srgbClr val="F39904"/>
      </a:accent3>
      <a:accent4>
        <a:srgbClr val="F7B100"/>
      </a:accent4>
      <a:accent5>
        <a:srgbClr val="FDE5C5"/>
      </a:accent5>
      <a:accent6>
        <a:srgbClr val="DFC8BC"/>
      </a:accent6>
      <a:hlink>
        <a:srgbClr val="2012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TotalTime>
  <Words>2144</Words>
  <Application>Microsoft Office PowerPoint</Application>
  <PresentationFormat>On-screen Show (16:9)</PresentationFormat>
  <Paragraphs>274</Paragraphs>
  <Slides>35</Slides>
  <Notes>32</Notes>
  <HiddenSlides>0</HiddenSlides>
  <MMClips>18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Josefin Slab SemiBold</vt:lpstr>
      <vt:lpstr>Open Sans Light</vt:lpstr>
      <vt:lpstr>Staatliches</vt:lpstr>
      <vt:lpstr>Patrick Hand</vt:lpstr>
      <vt:lpstr>Patrick hand </vt:lpstr>
      <vt:lpstr>Catamaran ExtraLight</vt:lpstr>
      <vt:lpstr>Catamaran</vt:lpstr>
      <vt:lpstr>Arial</vt:lpstr>
      <vt:lpstr>Roboto Condensed</vt:lpstr>
      <vt:lpstr>Shopping Mall by Slidesgo</vt:lpstr>
      <vt:lpstr>GUESSING GAME </vt:lpstr>
      <vt:lpstr>PowerPoint Presentation</vt:lpstr>
      <vt:lpstr>PowerPoint Presentation</vt:lpstr>
      <vt:lpstr>PowerPoint Presentation</vt:lpstr>
      <vt:lpstr>PowerPoint Presentation</vt:lpstr>
      <vt:lpstr>PowerPoint Presentation</vt:lpstr>
      <vt:lpstr>PowerPoint Presentation</vt:lpstr>
      <vt:lpstr>UNIT 8: SHOPPING</vt:lpstr>
      <vt:lpstr>OBJECTIVES </vt:lpstr>
      <vt:lpstr>PowerPoint Presentation</vt:lpstr>
      <vt:lpstr>01.  New WORDS</vt:lpstr>
      <vt:lpstr>PowerPoint Presentation</vt:lpstr>
      <vt:lpstr>PowerPoint Presentation</vt:lpstr>
      <vt:lpstr>PowerPoint Presentation</vt:lpstr>
      <vt:lpstr>PowerPoint Presentation</vt:lpstr>
      <vt:lpstr>PowerPoint Presentation</vt:lpstr>
      <vt:lpstr>New WORDS</vt:lpstr>
      <vt:lpstr>02.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 SPEAKING</vt:lpstr>
      <vt:lpstr>PowerPoint Presentation</vt:lpstr>
      <vt:lpstr>PowerPoint Presentation</vt:lpstr>
      <vt:lpstr>PowerPoint Presentation</vt:lpstr>
      <vt:lpstr>PowerPoint Presentation</vt:lpstr>
      <vt:lpstr>PowerPoint Presentation</vt:lpstr>
      <vt:lpstr>RECAP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GUESSING GAME </dc:title>
  <cp:lastModifiedBy>Dung Thuy</cp:lastModifiedBy>
  <cp:revision>11</cp:revision>
  <dcterms:modified xsi:type="dcterms:W3CDTF">2023-12-26T16:12:08Z</dcterms:modified>
</cp:coreProperties>
</file>