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22"/>
  </p:notesMasterIdLst>
  <p:sldIdLst>
    <p:sldId id="256" r:id="rId2"/>
    <p:sldId id="258" r:id="rId3"/>
    <p:sldId id="260" r:id="rId4"/>
    <p:sldId id="318" r:id="rId5"/>
    <p:sldId id="332" r:id="rId6"/>
    <p:sldId id="333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269" r:id="rId16"/>
    <p:sldId id="328" r:id="rId17"/>
    <p:sldId id="330" r:id="rId18"/>
    <p:sldId id="331" r:id="rId19"/>
    <p:sldId id="288" r:id="rId20"/>
    <p:sldId id="294" r:id="rId21"/>
  </p:sldIdLst>
  <p:sldSz cx="9144000" cy="5143500" type="screen16x9"/>
  <p:notesSz cx="6858000" cy="9144000"/>
  <p:embeddedFontLst>
    <p:embeddedFont>
      <p:font typeface="Cabin" panose="020B0604020202020204" charset="0"/>
      <p:regular r:id="rId23"/>
      <p:bold r:id="rId24"/>
      <p:italic r:id="rId25"/>
      <p:boldItalic r:id="rId26"/>
    </p:embeddedFont>
    <p:embeddedFont>
      <p:font typeface="Franklin Gothic Medium" panose="020B0603020102020204" pitchFamily="34" charset="0"/>
      <p:regular r:id="rId27"/>
      <p:italic r:id="rId28"/>
    </p:embeddedFont>
    <p:embeddedFont>
      <p:font typeface="Lato" panose="020F0502020204030203" pitchFamily="34" charset="0"/>
      <p:regular r:id="rId29"/>
      <p:bold r:id="rId30"/>
      <p:italic r:id="rId31"/>
      <p:boldItalic r:id="rId32"/>
    </p:embeddedFont>
    <p:embeddedFont>
      <p:font typeface="Life Savers" panose="020B0604020202020204" charset="0"/>
      <p:regular r:id="rId33"/>
      <p:bold r:id="rId34"/>
    </p:embeddedFont>
    <p:embeddedFont>
      <p:font typeface="Patrick Hand" panose="00000500000000000000" pitchFamily="2" charset="0"/>
      <p:regular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Segoe Print" panose="02000600000000000000" pitchFamily="2" charset="0"/>
      <p:regular r:id="rId40"/>
      <p:bold r:id="rId41"/>
    </p:embeddedFont>
    <p:embeddedFont>
      <p:font typeface="Ubuntu" panose="020B050403060203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62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3F3670-25C6-4236-A65C-E795EA4BC87B}">
  <a:tblStyle styleId="{3F3F3670-25C6-4236-A65C-E795EA4BC87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3439" autoAdjust="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>
        <p:guide pos="454"/>
        <p:guide orient="horz" pos="6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f6d133436f_0_2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f6d133436f_0_2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have</a:t>
            </a:r>
            <a:r>
              <a:rPr lang="en-US" baseline="0" dirty="0"/>
              <a:t> a friend, named </a:t>
            </a:r>
            <a:r>
              <a:rPr lang="en-US" baseline="0" dirty="0" err="1"/>
              <a:t>mai</a:t>
            </a:r>
            <a:r>
              <a:rPr lang="en-US" baseline="0" dirty="0"/>
              <a:t>. she is in holiday so he decided to travel somewhere.  </a:t>
            </a:r>
          </a:p>
          <a:p>
            <a:r>
              <a:rPr lang="en-US" baseline="0" dirty="0"/>
              <a:t>She has come to Sweden and she has been to Stockholm. </a:t>
            </a:r>
          </a:p>
          <a:p>
            <a:r>
              <a:rPr lang="en-US" baseline="0" dirty="0"/>
              <a:t>During travelling, she has written a postcard to her grandma and grandpa. 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503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2939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" name="Google Shape;6778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9" name="Google Shape;6779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7" name="Google Shape;7267;g8b385fd27f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8" name="Google Shape;7268;g8b385fd27f_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1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15650" y="1684600"/>
            <a:ext cx="6712800" cy="15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436425" y="3101588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5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accent4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644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1"/>
          <p:cNvSpPr/>
          <p:nvPr/>
        </p:nvSpPr>
        <p:spPr>
          <a:xfrm>
            <a:off x="713225" y="555920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5572533" y="-1382344"/>
            <a:ext cx="3327168" cy="411182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noProof="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4966"/>
            <a:ext cx="8362950" cy="690252"/>
          </a:xfrm>
        </p:spPr>
        <p:txBody>
          <a:bodyPr lIns="0" tIns="0" rIns="0" bIns="0" anchor="b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4696077"/>
            <a:ext cx="804764" cy="3105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7115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66075" y="2829500"/>
            <a:ext cx="3764700" cy="7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4666075" y="3527956"/>
            <a:ext cx="3729000" cy="3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4666075" y="1469213"/>
            <a:ext cx="1262700" cy="11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title"/>
          </p:nvPr>
        </p:nvSpPr>
        <p:spPr>
          <a:xfrm>
            <a:off x="1415775" y="3947300"/>
            <a:ext cx="6312000" cy="5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1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1927400" y="1535275"/>
            <a:ext cx="5289000" cy="11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1927425" y="2603775"/>
            <a:ext cx="52890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1949100" y="54000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3049675" y="2174650"/>
            <a:ext cx="21501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13">
            <a:hlinkClick r:id="rId3" action="ppaction://hlinksldjump"/>
          </p:cNvPr>
          <p:cNvSpPr txBox="1">
            <a:spLocks noGrp="1"/>
          </p:cNvSpPr>
          <p:nvPr>
            <p:ph type="title" idx="2"/>
          </p:nvPr>
        </p:nvSpPr>
        <p:spPr>
          <a:xfrm>
            <a:off x="3049675" y="1783200"/>
            <a:ext cx="20376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5" name="Google Shape;65;p13">
            <a:hlinkClick r:id="rId3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2134685" y="1741552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4"/>
          </p:nvPr>
        </p:nvSpPr>
        <p:spPr>
          <a:xfrm>
            <a:off x="6280675" y="2174650"/>
            <a:ext cx="21501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" name="Google Shape;67;p13">
            <a:hlinkClick r:id="rId4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6280674" y="1783200"/>
            <a:ext cx="20376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8" name="Google Shape;68;p13">
            <a:hlinkClick r:id="rId4" action="ppaction://hlinksldjump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5365672" y="1741552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7"/>
          </p:nvPr>
        </p:nvSpPr>
        <p:spPr>
          <a:xfrm>
            <a:off x="3049675" y="3368806"/>
            <a:ext cx="21501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0" name="Google Shape;70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049675" y="2977350"/>
            <a:ext cx="20376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" name="Google Shape;71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2134675" y="2935673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3"/>
          </p:nvPr>
        </p:nvSpPr>
        <p:spPr>
          <a:xfrm>
            <a:off x="6280675" y="3368806"/>
            <a:ext cx="21501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" name="Google Shape;73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6280674" y="2977350"/>
            <a:ext cx="20376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4" name="Google Shape;74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5365672" y="2935725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5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title"/>
          </p:nvPr>
        </p:nvSpPr>
        <p:spPr>
          <a:xfrm>
            <a:off x="1140100" y="2700913"/>
            <a:ext cx="2932200" cy="7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body" idx="1"/>
          </p:nvPr>
        </p:nvSpPr>
        <p:spPr>
          <a:xfrm>
            <a:off x="1140100" y="3404206"/>
            <a:ext cx="3838500" cy="3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title" idx="2" hasCustomPrompt="1"/>
          </p:nvPr>
        </p:nvSpPr>
        <p:spPr>
          <a:xfrm>
            <a:off x="1140100" y="1496225"/>
            <a:ext cx="14805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4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644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9"/>
          <p:cNvSpPr/>
          <p:nvPr/>
        </p:nvSpPr>
        <p:spPr>
          <a:xfrm>
            <a:off x="713225" y="555920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9"/>
          <p:cNvSpPr txBox="1">
            <a:spLocks noGrp="1"/>
          </p:cNvSpPr>
          <p:nvPr>
            <p:ph type="subTitle" idx="1"/>
          </p:nvPr>
        </p:nvSpPr>
        <p:spPr>
          <a:xfrm>
            <a:off x="2642825" y="1756975"/>
            <a:ext cx="3852000" cy="1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1" name="Google Shape;251;p39"/>
          <p:cNvSpPr txBox="1">
            <a:spLocks noGrp="1"/>
          </p:cNvSpPr>
          <p:nvPr>
            <p:ph type="ctrTitle"/>
          </p:nvPr>
        </p:nvSpPr>
        <p:spPr>
          <a:xfrm flipH="1">
            <a:off x="2641382" y="921475"/>
            <a:ext cx="3852000" cy="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2" name="Google Shape;252;p39"/>
          <p:cNvSpPr txBox="1"/>
          <p:nvPr/>
        </p:nvSpPr>
        <p:spPr>
          <a:xfrm>
            <a:off x="3006275" y="3578575"/>
            <a:ext cx="3131400" cy="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including icons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5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644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0"/>
          <p:cNvSpPr/>
          <p:nvPr/>
        </p:nvSpPr>
        <p:spPr>
          <a:xfrm>
            <a:off x="713225" y="555920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"/>
              <a:buNone/>
              <a:defRPr sz="30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●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○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■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●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○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■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●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○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■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6" r:id="rId3"/>
    <p:sldLayoutId id="2147483657" r:id="rId4"/>
    <p:sldLayoutId id="2147483658" r:id="rId5"/>
    <p:sldLayoutId id="2147483659" r:id="rId6"/>
    <p:sldLayoutId id="2147483671" r:id="rId7"/>
    <p:sldLayoutId id="2147483685" r:id="rId8"/>
    <p:sldLayoutId id="2147483686" r:id="rId9"/>
    <p:sldLayoutId id="2147483687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4"/>
          <p:cNvSpPr/>
          <p:nvPr/>
        </p:nvSpPr>
        <p:spPr>
          <a:xfrm rot="6853707">
            <a:off x="7421272" y="-65707"/>
            <a:ext cx="787218" cy="1877222"/>
          </a:xfrm>
          <a:custGeom>
            <a:avLst/>
            <a:gdLst/>
            <a:ahLst/>
            <a:cxnLst/>
            <a:rect l="l" t="t" r="r" b="b"/>
            <a:pathLst>
              <a:path w="5318" h="6518" extrusionOk="0">
                <a:moveTo>
                  <a:pt x="3978" y="0"/>
                </a:moveTo>
                <a:cubicBezTo>
                  <a:pt x="3355" y="0"/>
                  <a:pt x="760" y="360"/>
                  <a:pt x="297" y="664"/>
                </a:cubicBezTo>
                <a:cubicBezTo>
                  <a:pt x="274" y="686"/>
                  <a:pt x="254" y="707"/>
                  <a:pt x="244" y="717"/>
                </a:cubicBezTo>
                <a:cubicBezTo>
                  <a:pt x="1" y="1066"/>
                  <a:pt x="803" y="6393"/>
                  <a:pt x="1320" y="6499"/>
                </a:cubicBezTo>
                <a:cubicBezTo>
                  <a:pt x="1381" y="6511"/>
                  <a:pt x="1477" y="6517"/>
                  <a:pt x="1599" y="6517"/>
                </a:cubicBezTo>
                <a:cubicBezTo>
                  <a:pt x="2535" y="6517"/>
                  <a:pt x="5014" y="6176"/>
                  <a:pt x="5191" y="5643"/>
                </a:cubicBezTo>
                <a:cubicBezTo>
                  <a:pt x="5318" y="5297"/>
                  <a:pt x="4431" y="43"/>
                  <a:pt x="40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44"/>
          <p:cNvSpPr txBox="1">
            <a:spLocks noGrp="1"/>
          </p:cNvSpPr>
          <p:nvPr>
            <p:ph type="ctrTitle"/>
          </p:nvPr>
        </p:nvSpPr>
        <p:spPr>
          <a:xfrm>
            <a:off x="731520" y="1035212"/>
            <a:ext cx="7663035" cy="8285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Segoe Print" panose="02000800000000000000" pitchFamily="2" charset="0"/>
              </a:rPr>
              <a:t>UNIT 9 </a:t>
            </a:r>
            <a:br>
              <a:rPr lang="en" sz="4000" dirty="0">
                <a:latin typeface="Segoe Print" panose="02000800000000000000" pitchFamily="2" charset="0"/>
              </a:rPr>
            </a:br>
            <a:r>
              <a:rPr lang="en" sz="4000" dirty="0">
                <a:latin typeface="Segoe Print" panose="02000800000000000000" pitchFamily="2" charset="0"/>
              </a:rPr>
              <a:t>CITIES OF THE WORLD </a:t>
            </a:r>
            <a:endParaRPr sz="4000" dirty="0">
              <a:latin typeface="Segoe Print" panose="02000800000000000000" pitchFamily="2" charset="0"/>
            </a:endParaRPr>
          </a:p>
        </p:txBody>
      </p:sp>
      <p:sp>
        <p:nvSpPr>
          <p:cNvPr id="269" name="Google Shape;269;p44"/>
          <p:cNvSpPr txBox="1">
            <a:spLocks noGrp="1"/>
          </p:cNvSpPr>
          <p:nvPr>
            <p:ph type="subTitle" idx="1"/>
          </p:nvPr>
        </p:nvSpPr>
        <p:spPr>
          <a:xfrm>
            <a:off x="2434749" y="2736165"/>
            <a:ext cx="4271100" cy="6578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+mn-lt"/>
              </a:rPr>
              <a:t>Lesson 5 Skills 1</a:t>
            </a:r>
            <a:endParaRPr dirty="0">
              <a:latin typeface="+mn-lt"/>
            </a:endParaRPr>
          </a:p>
        </p:txBody>
      </p:sp>
      <p:sp>
        <p:nvSpPr>
          <p:cNvPr id="270" name="Google Shape;270;p44"/>
          <p:cNvSpPr txBox="1">
            <a:spLocks noGrp="1"/>
          </p:cNvSpPr>
          <p:nvPr>
            <p:ph type="subTitle" idx="1"/>
          </p:nvPr>
        </p:nvSpPr>
        <p:spPr>
          <a:xfrm rot="1014190">
            <a:off x="7007566" y="625358"/>
            <a:ext cx="1614762" cy="494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0" dirty="0">
                <a:latin typeface="+mn-lt"/>
              </a:rPr>
              <a:t>6th Grade</a:t>
            </a:r>
            <a:endParaRPr sz="2400" b="0" dirty="0">
              <a:latin typeface="+mn-lt"/>
            </a:endParaRPr>
          </a:p>
        </p:txBody>
      </p:sp>
      <p:grpSp>
        <p:nvGrpSpPr>
          <p:cNvPr id="271" name="Google Shape;271;p44"/>
          <p:cNvGrpSpPr/>
          <p:nvPr/>
        </p:nvGrpSpPr>
        <p:grpSpPr>
          <a:xfrm>
            <a:off x="6644045" y="3058957"/>
            <a:ext cx="2015409" cy="1868578"/>
            <a:chOff x="6556425" y="1131850"/>
            <a:chExt cx="518500" cy="480725"/>
          </a:xfrm>
        </p:grpSpPr>
        <p:sp>
          <p:nvSpPr>
            <p:cNvPr id="272" name="Google Shape;272;p44"/>
            <p:cNvSpPr/>
            <p:nvPr/>
          </p:nvSpPr>
          <p:spPr>
            <a:xfrm>
              <a:off x="6556425" y="1131850"/>
              <a:ext cx="518150" cy="480725"/>
            </a:xfrm>
            <a:custGeom>
              <a:avLst/>
              <a:gdLst/>
              <a:ahLst/>
              <a:cxnLst/>
              <a:rect l="l" t="t" r="r" b="b"/>
              <a:pathLst>
                <a:path w="20726" h="19229" extrusionOk="0">
                  <a:moveTo>
                    <a:pt x="10622" y="0"/>
                  </a:moveTo>
                  <a:cubicBezTo>
                    <a:pt x="9926" y="0"/>
                    <a:pt x="9274" y="79"/>
                    <a:pt x="8706" y="218"/>
                  </a:cubicBezTo>
                  <a:cubicBezTo>
                    <a:pt x="7725" y="468"/>
                    <a:pt x="6508" y="806"/>
                    <a:pt x="5308" y="1449"/>
                  </a:cubicBezTo>
                  <a:cubicBezTo>
                    <a:pt x="4971" y="1625"/>
                    <a:pt x="4647" y="1815"/>
                    <a:pt x="4327" y="2051"/>
                  </a:cubicBezTo>
                  <a:cubicBezTo>
                    <a:pt x="2480" y="3310"/>
                    <a:pt x="838" y="5421"/>
                    <a:pt x="324" y="9072"/>
                  </a:cubicBezTo>
                  <a:cubicBezTo>
                    <a:pt x="0" y="11330"/>
                    <a:pt x="412" y="13321"/>
                    <a:pt x="1365" y="14950"/>
                  </a:cubicBezTo>
                  <a:cubicBezTo>
                    <a:pt x="2041" y="16093"/>
                    <a:pt x="2976" y="17028"/>
                    <a:pt x="4119" y="17750"/>
                  </a:cubicBezTo>
                  <a:cubicBezTo>
                    <a:pt x="5147" y="18393"/>
                    <a:pt x="6350" y="18847"/>
                    <a:pt x="7669" y="19069"/>
                  </a:cubicBezTo>
                  <a:cubicBezTo>
                    <a:pt x="8291" y="19174"/>
                    <a:pt x="8937" y="19228"/>
                    <a:pt x="9605" y="19228"/>
                  </a:cubicBezTo>
                  <a:cubicBezTo>
                    <a:pt x="10319" y="19228"/>
                    <a:pt x="11058" y="19166"/>
                    <a:pt x="11816" y="19037"/>
                  </a:cubicBezTo>
                  <a:cubicBezTo>
                    <a:pt x="13325" y="18787"/>
                    <a:pt x="14630" y="18305"/>
                    <a:pt x="15713" y="17662"/>
                  </a:cubicBezTo>
                  <a:cubicBezTo>
                    <a:pt x="19642" y="15301"/>
                    <a:pt x="20726" y="10655"/>
                    <a:pt x="19259" y="6198"/>
                  </a:cubicBezTo>
                  <a:cubicBezTo>
                    <a:pt x="18527" y="4014"/>
                    <a:pt x="17268" y="2519"/>
                    <a:pt x="15801" y="1537"/>
                  </a:cubicBezTo>
                  <a:cubicBezTo>
                    <a:pt x="14154" y="436"/>
                    <a:pt x="12263" y="0"/>
                    <a:pt x="10622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4"/>
            <p:cNvSpPr/>
            <p:nvPr/>
          </p:nvSpPr>
          <p:spPr>
            <a:xfrm>
              <a:off x="6845925" y="1170275"/>
              <a:ext cx="229000" cy="403125"/>
            </a:xfrm>
            <a:custGeom>
              <a:avLst/>
              <a:gdLst/>
              <a:ahLst/>
              <a:cxnLst/>
              <a:rect l="l" t="t" r="r" b="b"/>
              <a:pathLst>
                <a:path w="9160" h="16125" extrusionOk="0">
                  <a:moveTo>
                    <a:pt x="4235" y="0"/>
                  </a:moveTo>
                  <a:cubicBezTo>
                    <a:pt x="3827" y="412"/>
                    <a:pt x="3620" y="718"/>
                    <a:pt x="3620" y="1143"/>
                  </a:cubicBezTo>
                  <a:cubicBezTo>
                    <a:pt x="3620" y="1583"/>
                    <a:pt x="2754" y="2318"/>
                    <a:pt x="3226" y="2786"/>
                  </a:cubicBezTo>
                  <a:cubicBezTo>
                    <a:pt x="3391" y="2951"/>
                    <a:pt x="3591" y="3020"/>
                    <a:pt x="3780" y="3020"/>
                  </a:cubicBezTo>
                  <a:cubicBezTo>
                    <a:pt x="4129" y="3020"/>
                    <a:pt x="4443" y="2788"/>
                    <a:pt x="4443" y="2494"/>
                  </a:cubicBezTo>
                  <a:cubicBezTo>
                    <a:pt x="4443" y="2120"/>
                    <a:pt x="4953" y="1658"/>
                    <a:pt x="5222" y="1658"/>
                  </a:cubicBezTo>
                  <a:cubicBezTo>
                    <a:pt x="5269" y="1658"/>
                    <a:pt x="5308" y="1672"/>
                    <a:pt x="5336" y="1703"/>
                  </a:cubicBezTo>
                  <a:cubicBezTo>
                    <a:pt x="5628" y="1995"/>
                    <a:pt x="4865" y="3416"/>
                    <a:pt x="4443" y="3416"/>
                  </a:cubicBezTo>
                  <a:lnTo>
                    <a:pt x="2448" y="3416"/>
                  </a:lnTo>
                  <a:cubicBezTo>
                    <a:pt x="1657" y="3416"/>
                    <a:pt x="1333" y="3725"/>
                    <a:pt x="1333" y="4235"/>
                  </a:cubicBezTo>
                  <a:cubicBezTo>
                    <a:pt x="1333" y="4749"/>
                    <a:pt x="1629" y="5379"/>
                    <a:pt x="1333" y="5688"/>
                  </a:cubicBezTo>
                  <a:cubicBezTo>
                    <a:pt x="1077" y="5933"/>
                    <a:pt x="879" y="5953"/>
                    <a:pt x="590" y="5953"/>
                  </a:cubicBezTo>
                  <a:cubicBezTo>
                    <a:pt x="535" y="5953"/>
                    <a:pt x="475" y="5952"/>
                    <a:pt x="412" y="5952"/>
                  </a:cubicBezTo>
                  <a:cubicBezTo>
                    <a:pt x="14" y="5952"/>
                    <a:pt x="0" y="7067"/>
                    <a:pt x="204" y="7285"/>
                  </a:cubicBezTo>
                  <a:cubicBezTo>
                    <a:pt x="286" y="7367"/>
                    <a:pt x="517" y="7414"/>
                    <a:pt x="803" y="7414"/>
                  </a:cubicBezTo>
                  <a:cubicBezTo>
                    <a:pt x="1293" y="7414"/>
                    <a:pt x="1945" y="7275"/>
                    <a:pt x="2287" y="6933"/>
                  </a:cubicBezTo>
                  <a:cubicBezTo>
                    <a:pt x="2828" y="6392"/>
                    <a:pt x="3883" y="5924"/>
                    <a:pt x="4207" y="5924"/>
                  </a:cubicBezTo>
                  <a:cubicBezTo>
                    <a:pt x="4513" y="5924"/>
                    <a:pt x="5058" y="6156"/>
                    <a:pt x="5058" y="6539"/>
                  </a:cubicBezTo>
                  <a:cubicBezTo>
                    <a:pt x="5058" y="6933"/>
                    <a:pt x="5804" y="6859"/>
                    <a:pt x="6114" y="7169"/>
                  </a:cubicBezTo>
                  <a:cubicBezTo>
                    <a:pt x="6434" y="7475"/>
                    <a:pt x="6318" y="7799"/>
                    <a:pt x="6114" y="7989"/>
                  </a:cubicBezTo>
                  <a:cubicBezTo>
                    <a:pt x="5964" y="8135"/>
                    <a:pt x="5539" y="8152"/>
                    <a:pt x="5137" y="8152"/>
                  </a:cubicBezTo>
                  <a:cubicBezTo>
                    <a:pt x="5018" y="8152"/>
                    <a:pt x="4901" y="8150"/>
                    <a:pt x="4795" y="8150"/>
                  </a:cubicBezTo>
                  <a:cubicBezTo>
                    <a:pt x="4323" y="8150"/>
                    <a:pt x="4587" y="8428"/>
                    <a:pt x="4587" y="8706"/>
                  </a:cubicBezTo>
                  <a:cubicBezTo>
                    <a:pt x="4587" y="8911"/>
                    <a:pt x="4457" y="8982"/>
                    <a:pt x="4300" y="8982"/>
                  </a:cubicBezTo>
                  <a:cubicBezTo>
                    <a:pt x="4119" y="8982"/>
                    <a:pt x="3904" y="8888"/>
                    <a:pt x="3810" y="8794"/>
                  </a:cubicBezTo>
                  <a:cubicBezTo>
                    <a:pt x="3620" y="8590"/>
                    <a:pt x="3402" y="8780"/>
                    <a:pt x="3402" y="8400"/>
                  </a:cubicBezTo>
                  <a:cubicBezTo>
                    <a:pt x="3402" y="8164"/>
                    <a:pt x="2170" y="7887"/>
                    <a:pt x="1861" y="7887"/>
                  </a:cubicBezTo>
                  <a:cubicBezTo>
                    <a:pt x="1541" y="7887"/>
                    <a:pt x="1305" y="7989"/>
                    <a:pt x="837" y="8456"/>
                  </a:cubicBezTo>
                  <a:cubicBezTo>
                    <a:pt x="366" y="8928"/>
                    <a:pt x="236" y="11376"/>
                    <a:pt x="925" y="12048"/>
                  </a:cubicBezTo>
                  <a:cubicBezTo>
                    <a:pt x="1217" y="12343"/>
                    <a:pt x="1861" y="12959"/>
                    <a:pt x="2360" y="12959"/>
                  </a:cubicBezTo>
                  <a:cubicBezTo>
                    <a:pt x="2532" y="12959"/>
                    <a:pt x="2771" y="12949"/>
                    <a:pt x="3015" y="12949"/>
                  </a:cubicBezTo>
                  <a:cubicBezTo>
                    <a:pt x="3501" y="12949"/>
                    <a:pt x="4003" y="12988"/>
                    <a:pt x="4003" y="13223"/>
                  </a:cubicBezTo>
                  <a:cubicBezTo>
                    <a:pt x="4003" y="13574"/>
                    <a:pt x="4355" y="13807"/>
                    <a:pt x="4355" y="14366"/>
                  </a:cubicBezTo>
                  <a:cubicBezTo>
                    <a:pt x="4355" y="14908"/>
                    <a:pt x="3915" y="15861"/>
                    <a:pt x="4119" y="16079"/>
                  </a:cubicBezTo>
                  <a:lnTo>
                    <a:pt x="4147" y="16125"/>
                  </a:lnTo>
                  <a:cubicBezTo>
                    <a:pt x="8076" y="13764"/>
                    <a:pt x="9160" y="9118"/>
                    <a:pt x="7696" y="4661"/>
                  </a:cubicBezTo>
                  <a:cubicBezTo>
                    <a:pt x="6975" y="2477"/>
                    <a:pt x="5702" y="982"/>
                    <a:pt x="4235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4"/>
            <p:cNvSpPr/>
            <p:nvPr/>
          </p:nvSpPr>
          <p:spPr>
            <a:xfrm>
              <a:off x="6611375" y="1131850"/>
              <a:ext cx="395400" cy="480725"/>
            </a:xfrm>
            <a:custGeom>
              <a:avLst/>
              <a:gdLst/>
              <a:ahLst/>
              <a:cxnLst/>
              <a:rect l="l" t="t" r="r" b="b"/>
              <a:pathLst>
                <a:path w="15816" h="19229" extrusionOk="0">
                  <a:moveTo>
                    <a:pt x="8443" y="0"/>
                  </a:moveTo>
                  <a:cubicBezTo>
                    <a:pt x="7745" y="0"/>
                    <a:pt x="7093" y="79"/>
                    <a:pt x="6526" y="218"/>
                  </a:cubicBezTo>
                  <a:cubicBezTo>
                    <a:pt x="6526" y="218"/>
                    <a:pt x="6420" y="1481"/>
                    <a:pt x="5953" y="1949"/>
                  </a:cubicBezTo>
                  <a:cubicBezTo>
                    <a:pt x="5485" y="2417"/>
                    <a:pt x="5013" y="4059"/>
                    <a:pt x="5013" y="4365"/>
                  </a:cubicBezTo>
                  <a:cubicBezTo>
                    <a:pt x="5013" y="4641"/>
                    <a:pt x="4610" y="5213"/>
                    <a:pt x="4327" y="5213"/>
                  </a:cubicBezTo>
                  <a:cubicBezTo>
                    <a:pt x="4278" y="5213"/>
                    <a:pt x="4233" y="5196"/>
                    <a:pt x="4194" y="5157"/>
                  </a:cubicBezTo>
                  <a:cubicBezTo>
                    <a:pt x="3916" y="4879"/>
                    <a:pt x="3564" y="4337"/>
                    <a:pt x="3564" y="4175"/>
                  </a:cubicBezTo>
                  <a:cubicBezTo>
                    <a:pt x="3564" y="4014"/>
                    <a:pt x="3286" y="3194"/>
                    <a:pt x="3286" y="2842"/>
                  </a:cubicBezTo>
                  <a:cubicBezTo>
                    <a:pt x="3286" y="2490"/>
                    <a:pt x="3124" y="1449"/>
                    <a:pt x="3124" y="1449"/>
                  </a:cubicBezTo>
                  <a:cubicBezTo>
                    <a:pt x="2801" y="1625"/>
                    <a:pt x="2463" y="1815"/>
                    <a:pt x="2143" y="2051"/>
                  </a:cubicBezTo>
                  <a:cubicBezTo>
                    <a:pt x="2143" y="2051"/>
                    <a:pt x="2523" y="2902"/>
                    <a:pt x="2273" y="3166"/>
                  </a:cubicBezTo>
                  <a:cubicBezTo>
                    <a:pt x="2023" y="3416"/>
                    <a:pt x="1879" y="4059"/>
                    <a:pt x="1879" y="4337"/>
                  </a:cubicBezTo>
                  <a:cubicBezTo>
                    <a:pt x="1879" y="4601"/>
                    <a:pt x="2111" y="4925"/>
                    <a:pt x="2111" y="5217"/>
                  </a:cubicBezTo>
                  <a:cubicBezTo>
                    <a:pt x="2111" y="5509"/>
                    <a:pt x="2259" y="5772"/>
                    <a:pt x="2583" y="5860"/>
                  </a:cubicBezTo>
                  <a:cubicBezTo>
                    <a:pt x="2618" y="5869"/>
                    <a:pt x="2654" y="5873"/>
                    <a:pt x="2690" y="5873"/>
                  </a:cubicBezTo>
                  <a:cubicBezTo>
                    <a:pt x="2977" y="5873"/>
                    <a:pt x="3259" y="5623"/>
                    <a:pt x="3533" y="5623"/>
                  </a:cubicBezTo>
                  <a:cubicBezTo>
                    <a:pt x="3642" y="5623"/>
                    <a:pt x="3750" y="5662"/>
                    <a:pt x="3856" y="5772"/>
                  </a:cubicBezTo>
                  <a:cubicBezTo>
                    <a:pt x="4032" y="5934"/>
                    <a:pt x="4032" y="6448"/>
                    <a:pt x="4032" y="6873"/>
                  </a:cubicBezTo>
                  <a:cubicBezTo>
                    <a:pt x="4032" y="7299"/>
                    <a:pt x="4046" y="7517"/>
                    <a:pt x="3754" y="7812"/>
                  </a:cubicBezTo>
                  <a:cubicBezTo>
                    <a:pt x="3462" y="8104"/>
                    <a:pt x="2801" y="8104"/>
                    <a:pt x="2583" y="8323"/>
                  </a:cubicBezTo>
                  <a:cubicBezTo>
                    <a:pt x="2375" y="8530"/>
                    <a:pt x="2083" y="9540"/>
                    <a:pt x="2083" y="9540"/>
                  </a:cubicBezTo>
                  <a:cubicBezTo>
                    <a:pt x="2083" y="9540"/>
                    <a:pt x="2111" y="9747"/>
                    <a:pt x="2111" y="9979"/>
                  </a:cubicBezTo>
                  <a:cubicBezTo>
                    <a:pt x="2111" y="10201"/>
                    <a:pt x="1879" y="10113"/>
                    <a:pt x="1879" y="10433"/>
                  </a:cubicBezTo>
                  <a:cubicBezTo>
                    <a:pt x="1879" y="10743"/>
                    <a:pt x="1995" y="10507"/>
                    <a:pt x="1732" y="10785"/>
                  </a:cubicBezTo>
                  <a:cubicBezTo>
                    <a:pt x="1454" y="11049"/>
                    <a:pt x="1732" y="11608"/>
                    <a:pt x="1732" y="11798"/>
                  </a:cubicBezTo>
                  <a:cubicBezTo>
                    <a:pt x="1732" y="11861"/>
                    <a:pt x="1680" y="11882"/>
                    <a:pt x="1610" y="11882"/>
                  </a:cubicBezTo>
                  <a:cubicBezTo>
                    <a:pt x="1472" y="11882"/>
                    <a:pt x="1264" y="11798"/>
                    <a:pt x="1264" y="11798"/>
                  </a:cubicBezTo>
                  <a:cubicBezTo>
                    <a:pt x="1264" y="11798"/>
                    <a:pt x="1144" y="11210"/>
                    <a:pt x="1028" y="11094"/>
                  </a:cubicBezTo>
                  <a:cubicBezTo>
                    <a:pt x="1012" y="11078"/>
                    <a:pt x="989" y="11071"/>
                    <a:pt x="964" y="11071"/>
                  </a:cubicBezTo>
                  <a:cubicBezTo>
                    <a:pt x="807" y="11071"/>
                    <a:pt x="514" y="11330"/>
                    <a:pt x="514" y="11330"/>
                  </a:cubicBezTo>
                  <a:cubicBezTo>
                    <a:pt x="514" y="11330"/>
                    <a:pt x="1" y="11988"/>
                    <a:pt x="1" y="12340"/>
                  </a:cubicBezTo>
                  <a:cubicBezTo>
                    <a:pt x="1" y="12655"/>
                    <a:pt x="284" y="14008"/>
                    <a:pt x="1136" y="14008"/>
                  </a:cubicBezTo>
                  <a:cubicBezTo>
                    <a:pt x="1234" y="14008"/>
                    <a:pt x="1340" y="13990"/>
                    <a:pt x="1454" y="13951"/>
                  </a:cubicBezTo>
                  <a:cubicBezTo>
                    <a:pt x="2551" y="13557"/>
                    <a:pt x="2129" y="12867"/>
                    <a:pt x="2347" y="12632"/>
                  </a:cubicBezTo>
                  <a:cubicBezTo>
                    <a:pt x="2408" y="12575"/>
                    <a:pt x="2467" y="12552"/>
                    <a:pt x="2520" y="12552"/>
                  </a:cubicBezTo>
                  <a:cubicBezTo>
                    <a:pt x="2675" y="12552"/>
                    <a:pt x="2787" y="12744"/>
                    <a:pt x="2787" y="12895"/>
                  </a:cubicBezTo>
                  <a:cubicBezTo>
                    <a:pt x="2787" y="13089"/>
                    <a:pt x="2815" y="13835"/>
                    <a:pt x="2815" y="13835"/>
                  </a:cubicBezTo>
                  <a:cubicBezTo>
                    <a:pt x="2815" y="13835"/>
                    <a:pt x="2902" y="13824"/>
                    <a:pt x="3012" y="13824"/>
                  </a:cubicBezTo>
                  <a:cubicBezTo>
                    <a:pt x="3198" y="13824"/>
                    <a:pt x="3448" y="13853"/>
                    <a:pt x="3448" y="14010"/>
                  </a:cubicBezTo>
                  <a:cubicBezTo>
                    <a:pt x="3448" y="14260"/>
                    <a:pt x="2861" y="14464"/>
                    <a:pt x="3022" y="14612"/>
                  </a:cubicBezTo>
                  <a:cubicBezTo>
                    <a:pt x="3041" y="14633"/>
                    <a:pt x="3074" y="14642"/>
                    <a:pt x="3118" y="14642"/>
                  </a:cubicBezTo>
                  <a:cubicBezTo>
                    <a:pt x="3360" y="14642"/>
                    <a:pt x="3946" y="14375"/>
                    <a:pt x="4429" y="14375"/>
                  </a:cubicBezTo>
                  <a:cubicBezTo>
                    <a:pt x="4538" y="14375"/>
                    <a:pt x="4642" y="14389"/>
                    <a:pt x="4735" y="14422"/>
                  </a:cubicBezTo>
                  <a:cubicBezTo>
                    <a:pt x="5323" y="14612"/>
                    <a:pt x="5953" y="15242"/>
                    <a:pt x="5953" y="15621"/>
                  </a:cubicBezTo>
                  <a:cubicBezTo>
                    <a:pt x="5953" y="16019"/>
                    <a:pt x="5734" y="16325"/>
                    <a:pt x="6086" y="16677"/>
                  </a:cubicBezTo>
                  <a:cubicBezTo>
                    <a:pt x="6452" y="17046"/>
                    <a:pt x="6086" y="17588"/>
                    <a:pt x="6086" y="18013"/>
                  </a:cubicBezTo>
                  <a:cubicBezTo>
                    <a:pt x="6086" y="18407"/>
                    <a:pt x="5587" y="18819"/>
                    <a:pt x="5499" y="19069"/>
                  </a:cubicBezTo>
                  <a:cubicBezTo>
                    <a:pt x="6114" y="19174"/>
                    <a:pt x="6757" y="19228"/>
                    <a:pt x="7423" y="19228"/>
                  </a:cubicBezTo>
                  <a:cubicBezTo>
                    <a:pt x="8135" y="19228"/>
                    <a:pt x="8874" y="19166"/>
                    <a:pt x="9632" y="19037"/>
                  </a:cubicBezTo>
                  <a:cubicBezTo>
                    <a:pt x="11155" y="18787"/>
                    <a:pt x="12446" y="18305"/>
                    <a:pt x="13529" y="17662"/>
                  </a:cubicBezTo>
                  <a:lnTo>
                    <a:pt x="13501" y="17616"/>
                  </a:lnTo>
                  <a:cubicBezTo>
                    <a:pt x="13297" y="17398"/>
                    <a:pt x="13737" y="16445"/>
                    <a:pt x="13737" y="15903"/>
                  </a:cubicBezTo>
                  <a:cubicBezTo>
                    <a:pt x="13737" y="15344"/>
                    <a:pt x="13385" y="15111"/>
                    <a:pt x="13385" y="14760"/>
                  </a:cubicBezTo>
                  <a:cubicBezTo>
                    <a:pt x="13385" y="14525"/>
                    <a:pt x="12883" y="14486"/>
                    <a:pt x="12397" y="14486"/>
                  </a:cubicBezTo>
                  <a:cubicBezTo>
                    <a:pt x="12153" y="14486"/>
                    <a:pt x="11914" y="14496"/>
                    <a:pt x="11742" y="14496"/>
                  </a:cubicBezTo>
                  <a:cubicBezTo>
                    <a:pt x="11243" y="14496"/>
                    <a:pt x="10599" y="13880"/>
                    <a:pt x="10307" y="13585"/>
                  </a:cubicBezTo>
                  <a:cubicBezTo>
                    <a:pt x="9618" y="12913"/>
                    <a:pt x="9748" y="10465"/>
                    <a:pt x="10219" y="9993"/>
                  </a:cubicBezTo>
                  <a:cubicBezTo>
                    <a:pt x="10687" y="9526"/>
                    <a:pt x="10923" y="9424"/>
                    <a:pt x="11243" y="9424"/>
                  </a:cubicBezTo>
                  <a:cubicBezTo>
                    <a:pt x="11552" y="9424"/>
                    <a:pt x="12784" y="9701"/>
                    <a:pt x="12784" y="9937"/>
                  </a:cubicBezTo>
                  <a:cubicBezTo>
                    <a:pt x="12784" y="10317"/>
                    <a:pt x="13002" y="10127"/>
                    <a:pt x="13192" y="10331"/>
                  </a:cubicBezTo>
                  <a:cubicBezTo>
                    <a:pt x="13286" y="10425"/>
                    <a:pt x="13501" y="10519"/>
                    <a:pt x="13682" y="10519"/>
                  </a:cubicBezTo>
                  <a:cubicBezTo>
                    <a:pt x="13839" y="10519"/>
                    <a:pt x="13969" y="10448"/>
                    <a:pt x="13969" y="10243"/>
                  </a:cubicBezTo>
                  <a:cubicBezTo>
                    <a:pt x="13969" y="9965"/>
                    <a:pt x="13705" y="9687"/>
                    <a:pt x="14177" y="9687"/>
                  </a:cubicBezTo>
                  <a:cubicBezTo>
                    <a:pt x="14283" y="9687"/>
                    <a:pt x="14400" y="9689"/>
                    <a:pt x="14519" y="9689"/>
                  </a:cubicBezTo>
                  <a:cubicBezTo>
                    <a:pt x="14921" y="9689"/>
                    <a:pt x="15346" y="9672"/>
                    <a:pt x="15496" y="9526"/>
                  </a:cubicBezTo>
                  <a:cubicBezTo>
                    <a:pt x="15700" y="9336"/>
                    <a:pt x="15816" y="9012"/>
                    <a:pt x="15496" y="8706"/>
                  </a:cubicBezTo>
                  <a:cubicBezTo>
                    <a:pt x="15186" y="8396"/>
                    <a:pt x="14440" y="8470"/>
                    <a:pt x="14440" y="8076"/>
                  </a:cubicBezTo>
                  <a:cubicBezTo>
                    <a:pt x="14440" y="7693"/>
                    <a:pt x="13895" y="7461"/>
                    <a:pt x="13589" y="7461"/>
                  </a:cubicBezTo>
                  <a:cubicBezTo>
                    <a:pt x="13265" y="7461"/>
                    <a:pt x="12210" y="7929"/>
                    <a:pt x="11669" y="8470"/>
                  </a:cubicBezTo>
                  <a:cubicBezTo>
                    <a:pt x="11327" y="8812"/>
                    <a:pt x="10675" y="8951"/>
                    <a:pt x="10185" y="8951"/>
                  </a:cubicBezTo>
                  <a:cubicBezTo>
                    <a:pt x="9899" y="8951"/>
                    <a:pt x="9668" y="8904"/>
                    <a:pt x="9586" y="8822"/>
                  </a:cubicBezTo>
                  <a:cubicBezTo>
                    <a:pt x="9382" y="8604"/>
                    <a:pt x="9396" y="7489"/>
                    <a:pt x="9794" y="7489"/>
                  </a:cubicBezTo>
                  <a:cubicBezTo>
                    <a:pt x="9857" y="7489"/>
                    <a:pt x="9917" y="7490"/>
                    <a:pt x="9972" y="7490"/>
                  </a:cubicBezTo>
                  <a:cubicBezTo>
                    <a:pt x="10261" y="7490"/>
                    <a:pt x="10459" y="7470"/>
                    <a:pt x="10715" y="7225"/>
                  </a:cubicBezTo>
                  <a:cubicBezTo>
                    <a:pt x="11011" y="6916"/>
                    <a:pt x="10715" y="6286"/>
                    <a:pt x="10715" y="5772"/>
                  </a:cubicBezTo>
                  <a:cubicBezTo>
                    <a:pt x="10715" y="5262"/>
                    <a:pt x="11039" y="4953"/>
                    <a:pt x="11830" y="4953"/>
                  </a:cubicBezTo>
                  <a:lnTo>
                    <a:pt x="13825" y="4953"/>
                  </a:lnTo>
                  <a:cubicBezTo>
                    <a:pt x="14247" y="4953"/>
                    <a:pt x="15010" y="3532"/>
                    <a:pt x="14718" y="3240"/>
                  </a:cubicBezTo>
                  <a:cubicBezTo>
                    <a:pt x="14690" y="3209"/>
                    <a:pt x="14651" y="3195"/>
                    <a:pt x="14604" y="3195"/>
                  </a:cubicBezTo>
                  <a:cubicBezTo>
                    <a:pt x="14335" y="3195"/>
                    <a:pt x="13825" y="3657"/>
                    <a:pt x="13825" y="4031"/>
                  </a:cubicBezTo>
                  <a:cubicBezTo>
                    <a:pt x="13825" y="4325"/>
                    <a:pt x="13511" y="4557"/>
                    <a:pt x="13162" y="4557"/>
                  </a:cubicBezTo>
                  <a:cubicBezTo>
                    <a:pt x="12973" y="4557"/>
                    <a:pt x="12773" y="4488"/>
                    <a:pt x="12608" y="4323"/>
                  </a:cubicBezTo>
                  <a:cubicBezTo>
                    <a:pt x="12136" y="3855"/>
                    <a:pt x="13002" y="3120"/>
                    <a:pt x="13002" y="2680"/>
                  </a:cubicBezTo>
                  <a:cubicBezTo>
                    <a:pt x="13002" y="2255"/>
                    <a:pt x="13209" y="1949"/>
                    <a:pt x="13617" y="1537"/>
                  </a:cubicBezTo>
                  <a:cubicBezTo>
                    <a:pt x="11983" y="436"/>
                    <a:pt x="10086" y="0"/>
                    <a:pt x="8443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4"/>
            <p:cNvSpPr/>
            <p:nvPr/>
          </p:nvSpPr>
          <p:spPr>
            <a:xfrm>
              <a:off x="6689475" y="1137300"/>
              <a:ext cx="85050" cy="124900"/>
            </a:xfrm>
            <a:custGeom>
              <a:avLst/>
              <a:gdLst/>
              <a:ahLst/>
              <a:cxnLst/>
              <a:rect l="l" t="t" r="r" b="b"/>
              <a:pathLst>
                <a:path w="3402" h="4996" extrusionOk="0">
                  <a:moveTo>
                    <a:pt x="3402" y="0"/>
                  </a:moveTo>
                  <a:lnTo>
                    <a:pt x="3402" y="0"/>
                  </a:lnTo>
                  <a:cubicBezTo>
                    <a:pt x="2417" y="250"/>
                    <a:pt x="1203" y="588"/>
                    <a:pt x="0" y="1231"/>
                  </a:cubicBezTo>
                  <a:cubicBezTo>
                    <a:pt x="0" y="1231"/>
                    <a:pt x="162" y="2272"/>
                    <a:pt x="162" y="2624"/>
                  </a:cubicBezTo>
                  <a:cubicBezTo>
                    <a:pt x="162" y="2976"/>
                    <a:pt x="440" y="3796"/>
                    <a:pt x="440" y="3957"/>
                  </a:cubicBezTo>
                  <a:cubicBezTo>
                    <a:pt x="440" y="4119"/>
                    <a:pt x="792" y="4661"/>
                    <a:pt x="1070" y="4939"/>
                  </a:cubicBezTo>
                  <a:cubicBezTo>
                    <a:pt x="1109" y="4978"/>
                    <a:pt x="1154" y="4995"/>
                    <a:pt x="1203" y="4995"/>
                  </a:cubicBezTo>
                  <a:cubicBezTo>
                    <a:pt x="1486" y="4995"/>
                    <a:pt x="1889" y="4423"/>
                    <a:pt x="1889" y="4147"/>
                  </a:cubicBezTo>
                  <a:cubicBezTo>
                    <a:pt x="1889" y="3841"/>
                    <a:pt x="2361" y="2199"/>
                    <a:pt x="2829" y="1731"/>
                  </a:cubicBezTo>
                  <a:cubicBezTo>
                    <a:pt x="3296" y="1263"/>
                    <a:pt x="3402" y="0"/>
                    <a:pt x="3402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4"/>
            <p:cNvSpPr/>
            <p:nvPr/>
          </p:nvSpPr>
          <p:spPr>
            <a:xfrm>
              <a:off x="6556875" y="1183100"/>
              <a:ext cx="215825" cy="425475"/>
            </a:xfrm>
            <a:custGeom>
              <a:avLst/>
              <a:gdLst/>
              <a:ahLst/>
              <a:cxnLst/>
              <a:rect l="l" t="t" r="r" b="b"/>
              <a:pathLst>
                <a:path w="8633" h="17019" extrusionOk="0">
                  <a:moveTo>
                    <a:pt x="4323" y="1"/>
                  </a:moveTo>
                  <a:cubicBezTo>
                    <a:pt x="2490" y="1260"/>
                    <a:pt x="834" y="3371"/>
                    <a:pt x="320" y="7022"/>
                  </a:cubicBezTo>
                  <a:cubicBezTo>
                    <a:pt x="0" y="9280"/>
                    <a:pt x="408" y="11271"/>
                    <a:pt x="1361" y="12900"/>
                  </a:cubicBezTo>
                  <a:cubicBezTo>
                    <a:pt x="1661" y="13199"/>
                    <a:pt x="2023" y="13308"/>
                    <a:pt x="2391" y="13308"/>
                  </a:cubicBezTo>
                  <a:cubicBezTo>
                    <a:pt x="3391" y="13308"/>
                    <a:pt x="4439" y="12502"/>
                    <a:pt x="4439" y="12502"/>
                  </a:cubicBezTo>
                  <a:cubicBezTo>
                    <a:pt x="4439" y="12502"/>
                    <a:pt x="4805" y="12692"/>
                    <a:pt x="4643" y="12854"/>
                  </a:cubicBezTo>
                  <a:cubicBezTo>
                    <a:pt x="4467" y="13030"/>
                    <a:pt x="3722" y="14057"/>
                    <a:pt x="3722" y="14437"/>
                  </a:cubicBezTo>
                  <a:cubicBezTo>
                    <a:pt x="3722" y="14820"/>
                    <a:pt x="4116" y="15700"/>
                    <a:pt x="4116" y="15700"/>
                  </a:cubicBezTo>
                  <a:cubicBezTo>
                    <a:pt x="5157" y="16343"/>
                    <a:pt x="6346" y="16797"/>
                    <a:pt x="7679" y="17019"/>
                  </a:cubicBezTo>
                  <a:cubicBezTo>
                    <a:pt x="7767" y="16769"/>
                    <a:pt x="8266" y="16357"/>
                    <a:pt x="8266" y="15963"/>
                  </a:cubicBezTo>
                  <a:cubicBezTo>
                    <a:pt x="8266" y="15538"/>
                    <a:pt x="8632" y="14996"/>
                    <a:pt x="8266" y="14627"/>
                  </a:cubicBezTo>
                  <a:cubicBezTo>
                    <a:pt x="7914" y="14275"/>
                    <a:pt x="8133" y="13969"/>
                    <a:pt x="8133" y="13571"/>
                  </a:cubicBezTo>
                  <a:cubicBezTo>
                    <a:pt x="8133" y="13192"/>
                    <a:pt x="7503" y="12562"/>
                    <a:pt x="6915" y="12372"/>
                  </a:cubicBezTo>
                  <a:cubicBezTo>
                    <a:pt x="6822" y="12339"/>
                    <a:pt x="6718" y="12325"/>
                    <a:pt x="6609" y="12325"/>
                  </a:cubicBezTo>
                  <a:cubicBezTo>
                    <a:pt x="6126" y="12325"/>
                    <a:pt x="5540" y="12592"/>
                    <a:pt x="5298" y="12592"/>
                  </a:cubicBezTo>
                  <a:cubicBezTo>
                    <a:pt x="5254" y="12592"/>
                    <a:pt x="5221" y="12583"/>
                    <a:pt x="5202" y="12562"/>
                  </a:cubicBezTo>
                  <a:cubicBezTo>
                    <a:pt x="5041" y="12414"/>
                    <a:pt x="5628" y="12210"/>
                    <a:pt x="5628" y="11960"/>
                  </a:cubicBezTo>
                  <a:cubicBezTo>
                    <a:pt x="5628" y="11803"/>
                    <a:pt x="5378" y="11774"/>
                    <a:pt x="5192" y="11774"/>
                  </a:cubicBezTo>
                  <a:cubicBezTo>
                    <a:pt x="5082" y="11774"/>
                    <a:pt x="4995" y="11785"/>
                    <a:pt x="4995" y="11785"/>
                  </a:cubicBezTo>
                  <a:cubicBezTo>
                    <a:pt x="4995" y="11785"/>
                    <a:pt x="4967" y="11039"/>
                    <a:pt x="4967" y="10845"/>
                  </a:cubicBezTo>
                  <a:cubicBezTo>
                    <a:pt x="4967" y="10694"/>
                    <a:pt x="4855" y="10502"/>
                    <a:pt x="4700" y="10502"/>
                  </a:cubicBezTo>
                  <a:cubicBezTo>
                    <a:pt x="4647" y="10502"/>
                    <a:pt x="4588" y="10525"/>
                    <a:pt x="4527" y="10582"/>
                  </a:cubicBezTo>
                  <a:cubicBezTo>
                    <a:pt x="4309" y="10817"/>
                    <a:pt x="4731" y="11507"/>
                    <a:pt x="3634" y="11901"/>
                  </a:cubicBezTo>
                  <a:cubicBezTo>
                    <a:pt x="3520" y="11940"/>
                    <a:pt x="3414" y="11958"/>
                    <a:pt x="3316" y="11958"/>
                  </a:cubicBezTo>
                  <a:cubicBezTo>
                    <a:pt x="2464" y="11958"/>
                    <a:pt x="2181" y="10605"/>
                    <a:pt x="2181" y="10290"/>
                  </a:cubicBezTo>
                  <a:cubicBezTo>
                    <a:pt x="2181" y="9938"/>
                    <a:pt x="2694" y="9280"/>
                    <a:pt x="2694" y="9280"/>
                  </a:cubicBezTo>
                  <a:cubicBezTo>
                    <a:pt x="2694" y="9280"/>
                    <a:pt x="2987" y="9021"/>
                    <a:pt x="3144" y="9021"/>
                  </a:cubicBezTo>
                  <a:cubicBezTo>
                    <a:pt x="3169" y="9021"/>
                    <a:pt x="3192" y="9028"/>
                    <a:pt x="3208" y="9044"/>
                  </a:cubicBezTo>
                  <a:cubicBezTo>
                    <a:pt x="3324" y="9160"/>
                    <a:pt x="3444" y="9748"/>
                    <a:pt x="3444" y="9748"/>
                  </a:cubicBezTo>
                  <a:cubicBezTo>
                    <a:pt x="3444" y="9748"/>
                    <a:pt x="3652" y="9832"/>
                    <a:pt x="3790" y="9832"/>
                  </a:cubicBezTo>
                  <a:cubicBezTo>
                    <a:pt x="3860" y="9832"/>
                    <a:pt x="3912" y="9811"/>
                    <a:pt x="3912" y="9748"/>
                  </a:cubicBezTo>
                  <a:cubicBezTo>
                    <a:pt x="3912" y="9558"/>
                    <a:pt x="3634" y="8999"/>
                    <a:pt x="3912" y="8735"/>
                  </a:cubicBezTo>
                  <a:cubicBezTo>
                    <a:pt x="4175" y="8457"/>
                    <a:pt x="4059" y="8693"/>
                    <a:pt x="4059" y="8383"/>
                  </a:cubicBezTo>
                  <a:cubicBezTo>
                    <a:pt x="4059" y="8063"/>
                    <a:pt x="4291" y="8151"/>
                    <a:pt x="4291" y="7929"/>
                  </a:cubicBezTo>
                  <a:cubicBezTo>
                    <a:pt x="4291" y="7697"/>
                    <a:pt x="4263" y="7490"/>
                    <a:pt x="4263" y="7490"/>
                  </a:cubicBezTo>
                  <a:cubicBezTo>
                    <a:pt x="4263" y="7490"/>
                    <a:pt x="4555" y="6480"/>
                    <a:pt x="4763" y="6273"/>
                  </a:cubicBezTo>
                  <a:cubicBezTo>
                    <a:pt x="4981" y="6054"/>
                    <a:pt x="5642" y="6054"/>
                    <a:pt x="5934" y="5762"/>
                  </a:cubicBezTo>
                  <a:cubicBezTo>
                    <a:pt x="6226" y="5467"/>
                    <a:pt x="6212" y="5249"/>
                    <a:pt x="6212" y="4823"/>
                  </a:cubicBezTo>
                  <a:cubicBezTo>
                    <a:pt x="6212" y="4398"/>
                    <a:pt x="6212" y="3884"/>
                    <a:pt x="6036" y="3722"/>
                  </a:cubicBezTo>
                  <a:cubicBezTo>
                    <a:pt x="5930" y="3612"/>
                    <a:pt x="5822" y="3573"/>
                    <a:pt x="5713" y="3573"/>
                  </a:cubicBezTo>
                  <a:cubicBezTo>
                    <a:pt x="5439" y="3573"/>
                    <a:pt x="5157" y="3823"/>
                    <a:pt x="4870" y="3823"/>
                  </a:cubicBezTo>
                  <a:cubicBezTo>
                    <a:pt x="4834" y="3823"/>
                    <a:pt x="4798" y="3819"/>
                    <a:pt x="4763" y="3810"/>
                  </a:cubicBezTo>
                  <a:cubicBezTo>
                    <a:pt x="4439" y="3722"/>
                    <a:pt x="4291" y="3459"/>
                    <a:pt x="4291" y="3167"/>
                  </a:cubicBezTo>
                  <a:cubicBezTo>
                    <a:pt x="4291" y="2875"/>
                    <a:pt x="4059" y="2551"/>
                    <a:pt x="4059" y="2287"/>
                  </a:cubicBezTo>
                  <a:cubicBezTo>
                    <a:pt x="4059" y="2009"/>
                    <a:pt x="4203" y="1366"/>
                    <a:pt x="4453" y="1116"/>
                  </a:cubicBezTo>
                  <a:cubicBezTo>
                    <a:pt x="4703" y="852"/>
                    <a:pt x="4323" y="1"/>
                    <a:pt x="4323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4"/>
            <p:cNvSpPr/>
            <p:nvPr/>
          </p:nvSpPr>
          <p:spPr>
            <a:xfrm>
              <a:off x="6590900" y="1495650"/>
              <a:ext cx="86100" cy="79950"/>
            </a:xfrm>
            <a:custGeom>
              <a:avLst/>
              <a:gdLst/>
              <a:ahLst/>
              <a:cxnLst/>
              <a:rect l="l" t="t" r="r" b="b"/>
              <a:pathLst>
                <a:path w="3444" h="3198" extrusionOk="0">
                  <a:moveTo>
                    <a:pt x="3078" y="0"/>
                  </a:moveTo>
                  <a:cubicBezTo>
                    <a:pt x="3078" y="0"/>
                    <a:pt x="2030" y="806"/>
                    <a:pt x="1030" y="806"/>
                  </a:cubicBezTo>
                  <a:cubicBezTo>
                    <a:pt x="662" y="806"/>
                    <a:pt x="300" y="697"/>
                    <a:pt x="0" y="398"/>
                  </a:cubicBezTo>
                  <a:lnTo>
                    <a:pt x="0" y="398"/>
                  </a:lnTo>
                  <a:cubicBezTo>
                    <a:pt x="676" y="1541"/>
                    <a:pt x="1611" y="2476"/>
                    <a:pt x="2755" y="3198"/>
                  </a:cubicBezTo>
                  <a:cubicBezTo>
                    <a:pt x="2755" y="3198"/>
                    <a:pt x="2361" y="2318"/>
                    <a:pt x="2361" y="1935"/>
                  </a:cubicBezTo>
                  <a:cubicBezTo>
                    <a:pt x="2361" y="1555"/>
                    <a:pt x="3106" y="528"/>
                    <a:pt x="3282" y="352"/>
                  </a:cubicBezTo>
                  <a:cubicBezTo>
                    <a:pt x="3444" y="190"/>
                    <a:pt x="3078" y="0"/>
                    <a:pt x="3078" y="0"/>
                  </a:cubicBezTo>
                  <a:close/>
                </a:path>
              </a:pathLst>
            </a:custGeom>
            <a:solidFill>
              <a:srgbClr val="58C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4"/>
            <p:cNvSpPr/>
            <p:nvPr/>
          </p:nvSpPr>
          <p:spPr>
            <a:xfrm>
              <a:off x="6715850" y="1329700"/>
              <a:ext cx="26400" cy="26050"/>
            </a:xfrm>
            <a:custGeom>
              <a:avLst/>
              <a:gdLst/>
              <a:ahLst/>
              <a:cxnLst/>
              <a:rect l="l" t="t" r="r" b="b"/>
              <a:pathLst>
                <a:path w="1056" h="1042" extrusionOk="0">
                  <a:moveTo>
                    <a:pt x="528" y="0"/>
                  </a:moveTo>
                  <a:cubicBezTo>
                    <a:pt x="236" y="0"/>
                    <a:pt x="1" y="233"/>
                    <a:pt x="1" y="514"/>
                  </a:cubicBezTo>
                  <a:cubicBezTo>
                    <a:pt x="1" y="806"/>
                    <a:pt x="236" y="1042"/>
                    <a:pt x="528" y="1042"/>
                  </a:cubicBezTo>
                  <a:cubicBezTo>
                    <a:pt x="820" y="1042"/>
                    <a:pt x="1056" y="806"/>
                    <a:pt x="1056" y="514"/>
                  </a:cubicBezTo>
                  <a:cubicBezTo>
                    <a:pt x="1056" y="233"/>
                    <a:pt x="820" y="0"/>
                    <a:pt x="52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4"/>
            <p:cNvSpPr/>
            <p:nvPr/>
          </p:nvSpPr>
          <p:spPr>
            <a:xfrm>
              <a:off x="6863850" y="1329700"/>
              <a:ext cx="26400" cy="26050"/>
            </a:xfrm>
            <a:custGeom>
              <a:avLst/>
              <a:gdLst/>
              <a:ahLst/>
              <a:cxnLst/>
              <a:rect l="l" t="t" r="r" b="b"/>
              <a:pathLst>
                <a:path w="1056" h="1042" extrusionOk="0">
                  <a:moveTo>
                    <a:pt x="528" y="0"/>
                  </a:moveTo>
                  <a:cubicBezTo>
                    <a:pt x="236" y="0"/>
                    <a:pt x="1" y="233"/>
                    <a:pt x="1" y="514"/>
                  </a:cubicBezTo>
                  <a:cubicBezTo>
                    <a:pt x="1" y="806"/>
                    <a:pt x="236" y="1042"/>
                    <a:pt x="528" y="1042"/>
                  </a:cubicBezTo>
                  <a:cubicBezTo>
                    <a:pt x="824" y="1042"/>
                    <a:pt x="1056" y="806"/>
                    <a:pt x="1056" y="514"/>
                  </a:cubicBezTo>
                  <a:cubicBezTo>
                    <a:pt x="1056" y="233"/>
                    <a:pt x="824" y="0"/>
                    <a:pt x="52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4"/>
            <p:cNvSpPr/>
            <p:nvPr/>
          </p:nvSpPr>
          <p:spPr>
            <a:xfrm>
              <a:off x="6749900" y="1339000"/>
              <a:ext cx="101925" cy="39450"/>
            </a:xfrm>
            <a:custGeom>
              <a:avLst/>
              <a:gdLst/>
              <a:ahLst/>
              <a:cxnLst/>
              <a:rect l="l" t="t" r="r" b="b"/>
              <a:pathLst>
                <a:path w="4077" h="1578" extrusionOk="0">
                  <a:moveTo>
                    <a:pt x="3917" y="1"/>
                  </a:moveTo>
                  <a:cubicBezTo>
                    <a:pt x="3873" y="1"/>
                    <a:pt x="3831" y="20"/>
                    <a:pt x="3799" y="54"/>
                  </a:cubicBezTo>
                  <a:lnTo>
                    <a:pt x="3781" y="82"/>
                  </a:lnTo>
                  <a:lnTo>
                    <a:pt x="3767" y="82"/>
                  </a:lnTo>
                  <a:cubicBezTo>
                    <a:pt x="3767" y="96"/>
                    <a:pt x="3753" y="96"/>
                    <a:pt x="3753" y="110"/>
                  </a:cubicBezTo>
                  <a:cubicBezTo>
                    <a:pt x="3739" y="142"/>
                    <a:pt x="3711" y="170"/>
                    <a:pt x="3665" y="212"/>
                  </a:cubicBezTo>
                  <a:cubicBezTo>
                    <a:pt x="3637" y="258"/>
                    <a:pt x="3577" y="300"/>
                    <a:pt x="3535" y="360"/>
                  </a:cubicBezTo>
                  <a:cubicBezTo>
                    <a:pt x="3503" y="388"/>
                    <a:pt x="3461" y="420"/>
                    <a:pt x="3430" y="448"/>
                  </a:cubicBezTo>
                  <a:cubicBezTo>
                    <a:pt x="3401" y="476"/>
                    <a:pt x="3373" y="508"/>
                    <a:pt x="3328" y="536"/>
                  </a:cubicBezTo>
                  <a:cubicBezTo>
                    <a:pt x="3285" y="564"/>
                    <a:pt x="3254" y="596"/>
                    <a:pt x="3211" y="624"/>
                  </a:cubicBezTo>
                  <a:cubicBezTo>
                    <a:pt x="3166" y="652"/>
                    <a:pt x="3124" y="684"/>
                    <a:pt x="3078" y="712"/>
                  </a:cubicBezTo>
                  <a:cubicBezTo>
                    <a:pt x="3036" y="740"/>
                    <a:pt x="2976" y="772"/>
                    <a:pt x="2934" y="786"/>
                  </a:cubicBezTo>
                  <a:cubicBezTo>
                    <a:pt x="2874" y="814"/>
                    <a:pt x="2832" y="828"/>
                    <a:pt x="2772" y="860"/>
                  </a:cubicBezTo>
                  <a:cubicBezTo>
                    <a:pt x="2726" y="874"/>
                    <a:pt x="2670" y="888"/>
                    <a:pt x="2610" y="916"/>
                  </a:cubicBezTo>
                  <a:cubicBezTo>
                    <a:pt x="2550" y="933"/>
                    <a:pt x="2494" y="948"/>
                    <a:pt x="2434" y="962"/>
                  </a:cubicBezTo>
                  <a:cubicBezTo>
                    <a:pt x="2374" y="962"/>
                    <a:pt x="2318" y="976"/>
                    <a:pt x="2272" y="976"/>
                  </a:cubicBezTo>
                  <a:cubicBezTo>
                    <a:pt x="2244" y="990"/>
                    <a:pt x="2198" y="990"/>
                    <a:pt x="2170" y="990"/>
                  </a:cubicBezTo>
                  <a:lnTo>
                    <a:pt x="1790" y="990"/>
                  </a:lnTo>
                  <a:cubicBezTo>
                    <a:pt x="1759" y="990"/>
                    <a:pt x="1731" y="976"/>
                    <a:pt x="1688" y="976"/>
                  </a:cubicBezTo>
                  <a:cubicBezTo>
                    <a:pt x="1657" y="976"/>
                    <a:pt x="1629" y="976"/>
                    <a:pt x="1600" y="962"/>
                  </a:cubicBezTo>
                  <a:cubicBezTo>
                    <a:pt x="1569" y="962"/>
                    <a:pt x="1541" y="962"/>
                    <a:pt x="1513" y="948"/>
                  </a:cubicBezTo>
                  <a:cubicBezTo>
                    <a:pt x="1453" y="933"/>
                    <a:pt x="1393" y="933"/>
                    <a:pt x="1337" y="902"/>
                  </a:cubicBezTo>
                  <a:cubicBezTo>
                    <a:pt x="1291" y="888"/>
                    <a:pt x="1231" y="874"/>
                    <a:pt x="1175" y="860"/>
                  </a:cubicBezTo>
                  <a:cubicBezTo>
                    <a:pt x="1161" y="846"/>
                    <a:pt x="1129" y="828"/>
                    <a:pt x="1101" y="828"/>
                  </a:cubicBezTo>
                  <a:cubicBezTo>
                    <a:pt x="1073" y="814"/>
                    <a:pt x="1055" y="800"/>
                    <a:pt x="1027" y="800"/>
                  </a:cubicBezTo>
                  <a:cubicBezTo>
                    <a:pt x="999" y="786"/>
                    <a:pt x="985" y="772"/>
                    <a:pt x="953" y="758"/>
                  </a:cubicBezTo>
                  <a:cubicBezTo>
                    <a:pt x="939" y="740"/>
                    <a:pt x="911" y="726"/>
                    <a:pt x="897" y="726"/>
                  </a:cubicBezTo>
                  <a:cubicBezTo>
                    <a:pt x="865" y="712"/>
                    <a:pt x="851" y="698"/>
                    <a:pt x="823" y="684"/>
                  </a:cubicBezTo>
                  <a:cubicBezTo>
                    <a:pt x="809" y="670"/>
                    <a:pt x="777" y="652"/>
                    <a:pt x="763" y="652"/>
                  </a:cubicBezTo>
                  <a:cubicBezTo>
                    <a:pt x="721" y="624"/>
                    <a:pt x="689" y="596"/>
                    <a:pt x="661" y="564"/>
                  </a:cubicBezTo>
                  <a:cubicBezTo>
                    <a:pt x="616" y="536"/>
                    <a:pt x="587" y="522"/>
                    <a:pt x="559" y="494"/>
                  </a:cubicBezTo>
                  <a:lnTo>
                    <a:pt x="412" y="346"/>
                  </a:lnTo>
                  <a:cubicBezTo>
                    <a:pt x="369" y="318"/>
                    <a:pt x="338" y="272"/>
                    <a:pt x="324" y="258"/>
                  </a:cubicBezTo>
                  <a:cubicBezTo>
                    <a:pt x="324" y="244"/>
                    <a:pt x="310" y="244"/>
                    <a:pt x="310" y="230"/>
                  </a:cubicBezTo>
                  <a:lnTo>
                    <a:pt x="295" y="230"/>
                  </a:lnTo>
                  <a:lnTo>
                    <a:pt x="295" y="212"/>
                  </a:lnTo>
                  <a:cubicBezTo>
                    <a:pt x="273" y="182"/>
                    <a:pt x="230" y="159"/>
                    <a:pt x="180" y="159"/>
                  </a:cubicBezTo>
                  <a:cubicBezTo>
                    <a:pt x="161" y="159"/>
                    <a:pt x="140" y="162"/>
                    <a:pt x="120" y="170"/>
                  </a:cubicBezTo>
                  <a:cubicBezTo>
                    <a:pt x="46" y="184"/>
                    <a:pt x="0" y="272"/>
                    <a:pt x="18" y="360"/>
                  </a:cubicBezTo>
                  <a:cubicBezTo>
                    <a:pt x="18" y="360"/>
                    <a:pt x="32" y="360"/>
                    <a:pt x="32" y="374"/>
                  </a:cubicBezTo>
                  <a:cubicBezTo>
                    <a:pt x="32" y="374"/>
                    <a:pt x="32" y="388"/>
                    <a:pt x="46" y="420"/>
                  </a:cubicBezTo>
                  <a:cubicBezTo>
                    <a:pt x="60" y="448"/>
                    <a:pt x="74" y="508"/>
                    <a:pt x="120" y="564"/>
                  </a:cubicBezTo>
                  <a:cubicBezTo>
                    <a:pt x="148" y="624"/>
                    <a:pt x="193" y="698"/>
                    <a:pt x="250" y="772"/>
                  </a:cubicBezTo>
                  <a:cubicBezTo>
                    <a:pt x="310" y="846"/>
                    <a:pt x="383" y="933"/>
                    <a:pt x="471" y="1004"/>
                  </a:cubicBezTo>
                  <a:cubicBezTo>
                    <a:pt x="485" y="1036"/>
                    <a:pt x="514" y="1050"/>
                    <a:pt x="545" y="1078"/>
                  </a:cubicBezTo>
                  <a:cubicBezTo>
                    <a:pt x="559" y="1092"/>
                    <a:pt x="587" y="1109"/>
                    <a:pt x="616" y="1138"/>
                  </a:cubicBezTo>
                  <a:cubicBezTo>
                    <a:pt x="633" y="1152"/>
                    <a:pt x="661" y="1180"/>
                    <a:pt x="689" y="1197"/>
                  </a:cubicBezTo>
                  <a:cubicBezTo>
                    <a:pt x="721" y="1211"/>
                    <a:pt x="749" y="1225"/>
                    <a:pt x="777" y="1254"/>
                  </a:cubicBezTo>
                  <a:cubicBezTo>
                    <a:pt x="809" y="1268"/>
                    <a:pt x="837" y="1285"/>
                    <a:pt x="865" y="1299"/>
                  </a:cubicBezTo>
                  <a:cubicBezTo>
                    <a:pt x="897" y="1313"/>
                    <a:pt x="925" y="1342"/>
                    <a:pt x="967" y="1356"/>
                  </a:cubicBezTo>
                  <a:cubicBezTo>
                    <a:pt x="1027" y="1387"/>
                    <a:pt x="1101" y="1415"/>
                    <a:pt x="1175" y="1444"/>
                  </a:cubicBezTo>
                  <a:cubicBezTo>
                    <a:pt x="1231" y="1475"/>
                    <a:pt x="1305" y="1489"/>
                    <a:pt x="1379" y="1503"/>
                  </a:cubicBezTo>
                  <a:cubicBezTo>
                    <a:pt x="1425" y="1517"/>
                    <a:pt x="1467" y="1531"/>
                    <a:pt x="1495" y="1531"/>
                  </a:cubicBezTo>
                  <a:cubicBezTo>
                    <a:pt x="1541" y="1531"/>
                    <a:pt x="1569" y="1549"/>
                    <a:pt x="1615" y="1549"/>
                  </a:cubicBezTo>
                  <a:cubicBezTo>
                    <a:pt x="1657" y="1563"/>
                    <a:pt x="1688" y="1563"/>
                    <a:pt x="1731" y="1563"/>
                  </a:cubicBezTo>
                  <a:cubicBezTo>
                    <a:pt x="1776" y="1577"/>
                    <a:pt x="1804" y="1577"/>
                    <a:pt x="1847" y="1577"/>
                  </a:cubicBezTo>
                  <a:lnTo>
                    <a:pt x="2198" y="1577"/>
                  </a:lnTo>
                  <a:cubicBezTo>
                    <a:pt x="2230" y="1577"/>
                    <a:pt x="2272" y="1577"/>
                    <a:pt x="2318" y="1563"/>
                  </a:cubicBezTo>
                  <a:cubicBezTo>
                    <a:pt x="2392" y="1549"/>
                    <a:pt x="2480" y="1531"/>
                    <a:pt x="2568" y="1517"/>
                  </a:cubicBezTo>
                  <a:cubicBezTo>
                    <a:pt x="2638" y="1503"/>
                    <a:pt x="2712" y="1475"/>
                    <a:pt x="2786" y="1444"/>
                  </a:cubicBezTo>
                  <a:cubicBezTo>
                    <a:pt x="2860" y="1429"/>
                    <a:pt x="2934" y="1387"/>
                    <a:pt x="3007" y="1356"/>
                  </a:cubicBezTo>
                  <a:cubicBezTo>
                    <a:pt x="3064" y="1327"/>
                    <a:pt x="3138" y="1299"/>
                    <a:pt x="3197" y="1254"/>
                  </a:cubicBezTo>
                  <a:cubicBezTo>
                    <a:pt x="3254" y="1211"/>
                    <a:pt x="3314" y="1180"/>
                    <a:pt x="3373" y="1138"/>
                  </a:cubicBezTo>
                  <a:cubicBezTo>
                    <a:pt x="3416" y="1092"/>
                    <a:pt x="3475" y="1050"/>
                    <a:pt x="3518" y="1004"/>
                  </a:cubicBezTo>
                  <a:lnTo>
                    <a:pt x="3651" y="874"/>
                  </a:lnTo>
                  <a:cubicBezTo>
                    <a:pt x="3693" y="828"/>
                    <a:pt x="3725" y="786"/>
                    <a:pt x="3753" y="740"/>
                  </a:cubicBezTo>
                  <a:cubicBezTo>
                    <a:pt x="3781" y="698"/>
                    <a:pt x="3827" y="670"/>
                    <a:pt x="3841" y="624"/>
                  </a:cubicBezTo>
                  <a:cubicBezTo>
                    <a:pt x="3901" y="550"/>
                    <a:pt x="3943" y="476"/>
                    <a:pt x="3975" y="420"/>
                  </a:cubicBezTo>
                  <a:cubicBezTo>
                    <a:pt x="4003" y="346"/>
                    <a:pt x="4017" y="300"/>
                    <a:pt x="4031" y="272"/>
                  </a:cubicBezTo>
                  <a:cubicBezTo>
                    <a:pt x="4045" y="230"/>
                    <a:pt x="4063" y="212"/>
                    <a:pt x="4063" y="212"/>
                  </a:cubicBezTo>
                  <a:cubicBezTo>
                    <a:pt x="4077" y="156"/>
                    <a:pt x="4063" y="82"/>
                    <a:pt x="4017" y="37"/>
                  </a:cubicBezTo>
                  <a:cubicBezTo>
                    <a:pt x="3985" y="12"/>
                    <a:pt x="3950" y="1"/>
                    <a:pt x="3917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4"/>
            <p:cNvSpPr/>
            <p:nvPr/>
          </p:nvSpPr>
          <p:spPr>
            <a:xfrm>
              <a:off x="6699150" y="1363550"/>
              <a:ext cx="23225" cy="23075"/>
            </a:xfrm>
            <a:custGeom>
              <a:avLst/>
              <a:gdLst/>
              <a:ahLst/>
              <a:cxnLst/>
              <a:rect l="l" t="t" r="r" b="b"/>
              <a:pathLst>
                <a:path w="929" h="923" extrusionOk="0">
                  <a:moveTo>
                    <a:pt x="749" y="0"/>
                  </a:moveTo>
                  <a:cubicBezTo>
                    <a:pt x="717" y="0"/>
                    <a:pt x="684" y="7"/>
                    <a:pt x="655" y="22"/>
                  </a:cubicBezTo>
                  <a:cubicBezTo>
                    <a:pt x="581" y="54"/>
                    <a:pt x="535" y="127"/>
                    <a:pt x="493" y="184"/>
                  </a:cubicBezTo>
                  <a:cubicBezTo>
                    <a:pt x="447" y="272"/>
                    <a:pt x="391" y="331"/>
                    <a:pt x="331" y="405"/>
                  </a:cubicBezTo>
                  <a:cubicBezTo>
                    <a:pt x="289" y="479"/>
                    <a:pt x="229" y="535"/>
                    <a:pt x="183" y="609"/>
                  </a:cubicBezTo>
                  <a:cubicBezTo>
                    <a:pt x="155" y="637"/>
                    <a:pt x="95" y="743"/>
                    <a:pt x="67" y="757"/>
                  </a:cubicBezTo>
                  <a:cubicBezTo>
                    <a:pt x="0" y="808"/>
                    <a:pt x="32" y="923"/>
                    <a:pt x="114" y="923"/>
                  </a:cubicBezTo>
                  <a:cubicBezTo>
                    <a:pt x="123" y="923"/>
                    <a:pt x="132" y="921"/>
                    <a:pt x="141" y="919"/>
                  </a:cubicBezTo>
                  <a:cubicBezTo>
                    <a:pt x="215" y="901"/>
                    <a:pt x="271" y="887"/>
                    <a:pt x="345" y="845"/>
                  </a:cubicBezTo>
                  <a:cubicBezTo>
                    <a:pt x="433" y="799"/>
                    <a:pt x="507" y="725"/>
                    <a:pt x="595" y="655"/>
                  </a:cubicBezTo>
                  <a:cubicBezTo>
                    <a:pt x="711" y="549"/>
                    <a:pt x="918" y="345"/>
                    <a:pt x="918" y="170"/>
                  </a:cubicBezTo>
                  <a:cubicBezTo>
                    <a:pt x="929" y="60"/>
                    <a:pt x="842" y="0"/>
                    <a:pt x="749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4"/>
            <p:cNvSpPr/>
            <p:nvPr/>
          </p:nvSpPr>
          <p:spPr>
            <a:xfrm>
              <a:off x="6717350" y="1364050"/>
              <a:ext cx="23125" cy="31500"/>
            </a:xfrm>
            <a:custGeom>
              <a:avLst/>
              <a:gdLst/>
              <a:ahLst/>
              <a:cxnLst/>
              <a:rect l="l" t="t" r="r" b="b"/>
              <a:pathLst>
                <a:path w="925" h="1260" extrusionOk="0">
                  <a:moveTo>
                    <a:pt x="728" y="1"/>
                  </a:moveTo>
                  <a:cubicBezTo>
                    <a:pt x="689" y="1"/>
                    <a:pt x="649" y="15"/>
                    <a:pt x="616" y="48"/>
                  </a:cubicBezTo>
                  <a:cubicBezTo>
                    <a:pt x="454" y="209"/>
                    <a:pt x="352" y="459"/>
                    <a:pt x="233" y="649"/>
                  </a:cubicBezTo>
                  <a:cubicBezTo>
                    <a:pt x="145" y="811"/>
                    <a:pt x="29" y="987"/>
                    <a:pt x="1" y="1177"/>
                  </a:cubicBezTo>
                  <a:cubicBezTo>
                    <a:pt x="1" y="1221"/>
                    <a:pt x="45" y="1259"/>
                    <a:pt x="86" y="1259"/>
                  </a:cubicBezTo>
                  <a:cubicBezTo>
                    <a:pt x="96" y="1259"/>
                    <a:pt x="107" y="1256"/>
                    <a:pt x="117" y="1251"/>
                  </a:cubicBezTo>
                  <a:cubicBezTo>
                    <a:pt x="278" y="1131"/>
                    <a:pt x="394" y="955"/>
                    <a:pt x="511" y="811"/>
                  </a:cubicBezTo>
                  <a:cubicBezTo>
                    <a:pt x="644" y="635"/>
                    <a:pt x="834" y="427"/>
                    <a:pt x="894" y="209"/>
                  </a:cubicBezTo>
                  <a:cubicBezTo>
                    <a:pt x="924" y="93"/>
                    <a:pt x="828" y="1"/>
                    <a:pt x="728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4"/>
            <p:cNvSpPr/>
            <p:nvPr/>
          </p:nvSpPr>
          <p:spPr>
            <a:xfrm>
              <a:off x="6734125" y="1374500"/>
              <a:ext cx="15400" cy="19425"/>
            </a:xfrm>
            <a:custGeom>
              <a:avLst/>
              <a:gdLst/>
              <a:ahLst/>
              <a:cxnLst/>
              <a:rect l="l" t="t" r="r" b="b"/>
              <a:pathLst>
                <a:path w="616" h="777" extrusionOk="0">
                  <a:moveTo>
                    <a:pt x="458" y="0"/>
                  </a:moveTo>
                  <a:cubicBezTo>
                    <a:pt x="411" y="0"/>
                    <a:pt x="362" y="21"/>
                    <a:pt x="325" y="69"/>
                  </a:cubicBezTo>
                  <a:cubicBezTo>
                    <a:pt x="265" y="157"/>
                    <a:pt x="237" y="259"/>
                    <a:pt x="191" y="361"/>
                  </a:cubicBezTo>
                  <a:cubicBezTo>
                    <a:pt x="149" y="449"/>
                    <a:pt x="89" y="551"/>
                    <a:pt x="47" y="639"/>
                  </a:cubicBezTo>
                  <a:cubicBezTo>
                    <a:pt x="0" y="708"/>
                    <a:pt x="61" y="776"/>
                    <a:pt x="125" y="776"/>
                  </a:cubicBezTo>
                  <a:cubicBezTo>
                    <a:pt x="143" y="776"/>
                    <a:pt x="161" y="771"/>
                    <a:pt x="177" y="759"/>
                  </a:cubicBezTo>
                  <a:cubicBezTo>
                    <a:pt x="279" y="671"/>
                    <a:pt x="339" y="583"/>
                    <a:pt x="413" y="495"/>
                  </a:cubicBezTo>
                  <a:cubicBezTo>
                    <a:pt x="487" y="393"/>
                    <a:pt x="561" y="287"/>
                    <a:pt x="589" y="171"/>
                  </a:cubicBezTo>
                  <a:cubicBezTo>
                    <a:pt x="616" y="68"/>
                    <a:pt x="542" y="0"/>
                    <a:pt x="458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4"/>
            <p:cNvSpPr/>
            <p:nvPr/>
          </p:nvSpPr>
          <p:spPr>
            <a:xfrm>
              <a:off x="6855850" y="1360550"/>
              <a:ext cx="23775" cy="26575"/>
            </a:xfrm>
            <a:custGeom>
              <a:avLst/>
              <a:gdLst/>
              <a:ahLst/>
              <a:cxnLst/>
              <a:rect l="l" t="t" r="r" b="b"/>
              <a:pathLst>
                <a:path w="951" h="1063" extrusionOk="0">
                  <a:moveTo>
                    <a:pt x="715" y="1"/>
                  </a:moveTo>
                  <a:cubicBezTo>
                    <a:pt x="591" y="1"/>
                    <a:pt x="486" y="207"/>
                    <a:pt x="440" y="290"/>
                  </a:cubicBezTo>
                  <a:cubicBezTo>
                    <a:pt x="321" y="494"/>
                    <a:pt x="205" y="715"/>
                    <a:pt x="57" y="905"/>
                  </a:cubicBezTo>
                  <a:cubicBezTo>
                    <a:pt x="0" y="984"/>
                    <a:pt x="74" y="1062"/>
                    <a:pt x="152" y="1062"/>
                  </a:cubicBezTo>
                  <a:cubicBezTo>
                    <a:pt x="175" y="1062"/>
                    <a:pt x="198" y="1055"/>
                    <a:pt x="219" y="1039"/>
                  </a:cubicBezTo>
                  <a:cubicBezTo>
                    <a:pt x="381" y="877"/>
                    <a:pt x="511" y="729"/>
                    <a:pt x="644" y="539"/>
                  </a:cubicBezTo>
                  <a:cubicBezTo>
                    <a:pt x="732" y="423"/>
                    <a:pt x="950" y="188"/>
                    <a:pt x="806" y="40"/>
                  </a:cubicBezTo>
                  <a:cubicBezTo>
                    <a:pt x="775" y="12"/>
                    <a:pt x="745" y="1"/>
                    <a:pt x="71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4"/>
            <p:cNvSpPr/>
            <p:nvPr/>
          </p:nvSpPr>
          <p:spPr>
            <a:xfrm>
              <a:off x="6873125" y="1360050"/>
              <a:ext cx="21600" cy="28425"/>
            </a:xfrm>
            <a:custGeom>
              <a:avLst/>
              <a:gdLst/>
              <a:ahLst/>
              <a:cxnLst/>
              <a:rect l="l" t="t" r="r" b="b"/>
              <a:pathLst>
                <a:path w="864" h="1137" extrusionOk="0">
                  <a:moveTo>
                    <a:pt x="673" y="1"/>
                  </a:moveTo>
                  <a:cubicBezTo>
                    <a:pt x="639" y="1"/>
                    <a:pt x="607" y="14"/>
                    <a:pt x="583" y="46"/>
                  </a:cubicBezTo>
                  <a:cubicBezTo>
                    <a:pt x="453" y="208"/>
                    <a:pt x="379" y="412"/>
                    <a:pt x="277" y="587"/>
                  </a:cubicBezTo>
                  <a:cubicBezTo>
                    <a:pt x="171" y="763"/>
                    <a:pt x="69" y="925"/>
                    <a:pt x="13" y="1115"/>
                  </a:cubicBezTo>
                  <a:cubicBezTo>
                    <a:pt x="1" y="1125"/>
                    <a:pt x="6" y="1137"/>
                    <a:pt x="15" y="1137"/>
                  </a:cubicBezTo>
                  <a:cubicBezTo>
                    <a:pt x="18" y="1137"/>
                    <a:pt x="23" y="1134"/>
                    <a:pt x="27" y="1129"/>
                  </a:cubicBezTo>
                  <a:cubicBezTo>
                    <a:pt x="203" y="1027"/>
                    <a:pt x="333" y="897"/>
                    <a:pt x="467" y="735"/>
                  </a:cubicBezTo>
                  <a:cubicBezTo>
                    <a:pt x="597" y="573"/>
                    <a:pt x="759" y="398"/>
                    <a:pt x="833" y="194"/>
                  </a:cubicBezTo>
                  <a:cubicBezTo>
                    <a:pt x="863" y="96"/>
                    <a:pt x="764" y="1"/>
                    <a:pt x="673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4"/>
            <p:cNvSpPr/>
            <p:nvPr/>
          </p:nvSpPr>
          <p:spPr>
            <a:xfrm>
              <a:off x="6890225" y="1366150"/>
              <a:ext cx="16925" cy="23775"/>
            </a:xfrm>
            <a:custGeom>
              <a:avLst/>
              <a:gdLst/>
              <a:ahLst/>
              <a:cxnLst/>
              <a:rect l="l" t="t" r="r" b="b"/>
              <a:pathLst>
                <a:path w="677" h="951" extrusionOk="0">
                  <a:moveTo>
                    <a:pt x="524" y="1"/>
                  </a:moveTo>
                  <a:cubicBezTo>
                    <a:pt x="515" y="1"/>
                    <a:pt x="507" y="2"/>
                    <a:pt x="500" y="6"/>
                  </a:cubicBezTo>
                  <a:cubicBezTo>
                    <a:pt x="325" y="37"/>
                    <a:pt x="279" y="270"/>
                    <a:pt x="208" y="403"/>
                  </a:cubicBezTo>
                  <a:cubicBezTo>
                    <a:pt x="135" y="565"/>
                    <a:pt x="15" y="741"/>
                    <a:pt x="1" y="917"/>
                  </a:cubicBezTo>
                  <a:cubicBezTo>
                    <a:pt x="1" y="937"/>
                    <a:pt x="18" y="950"/>
                    <a:pt x="38" y="950"/>
                  </a:cubicBezTo>
                  <a:cubicBezTo>
                    <a:pt x="45" y="950"/>
                    <a:pt x="53" y="949"/>
                    <a:pt x="61" y="945"/>
                  </a:cubicBezTo>
                  <a:cubicBezTo>
                    <a:pt x="223" y="857"/>
                    <a:pt x="325" y="667"/>
                    <a:pt x="427" y="519"/>
                  </a:cubicBezTo>
                  <a:cubicBezTo>
                    <a:pt x="515" y="389"/>
                    <a:pt x="676" y="213"/>
                    <a:pt x="602" y="52"/>
                  </a:cubicBezTo>
                  <a:cubicBezTo>
                    <a:pt x="581" y="17"/>
                    <a:pt x="550" y="1"/>
                    <a:pt x="524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4"/>
            <p:cNvSpPr/>
            <p:nvPr/>
          </p:nvSpPr>
          <p:spPr>
            <a:xfrm>
              <a:off x="6691675" y="1427075"/>
              <a:ext cx="61000" cy="18675"/>
            </a:xfrm>
            <a:custGeom>
              <a:avLst/>
              <a:gdLst/>
              <a:ahLst/>
              <a:cxnLst/>
              <a:rect l="l" t="t" r="r" b="b"/>
              <a:pathLst>
                <a:path w="2440" h="747" extrusionOk="0">
                  <a:moveTo>
                    <a:pt x="151" y="0"/>
                  </a:moveTo>
                  <a:cubicBezTo>
                    <a:pt x="117" y="0"/>
                    <a:pt x="81" y="6"/>
                    <a:pt x="43" y="17"/>
                  </a:cubicBezTo>
                  <a:cubicBezTo>
                    <a:pt x="0" y="31"/>
                    <a:pt x="29" y="77"/>
                    <a:pt x="60" y="77"/>
                  </a:cubicBezTo>
                  <a:cubicBezTo>
                    <a:pt x="67" y="76"/>
                    <a:pt x="73" y="76"/>
                    <a:pt x="79" y="76"/>
                  </a:cubicBezTo>
                  <a:cubicBezTo>
                    <a:pt x="277" y="76"/>
                    <a:pt x="256" y="505"/>
                    <a:pt x="440" y="576"/>
                  </a:cubicBezTo>
                  <a:cubicBezTo>
                    <a:pt x="482" y="592"/>
                    <a:pt x="519" y="599"/>
                    <a:pt x="553" y="599"/>
                  </a:cubicBezTo>
                  <a:cubicBezTo>
                    <a:pt x="715" y="599"/>
                    <a:pt x="809" y="449"/>
                    <a:pt x="975" y="449"/>
                  </a:cubicBezTo>
                  <a:cubicBezTo>
                    <a:pt x="996" y="449"/>
                    <a:pt x="1018" y="451"/>
                    <a:pt x="1042" y="457"/>
                  </a:cubicBezTo>
                  <a:cubicBezTo>
                    <a:pt x="1236" y="498"/>
                    <a:pt x="1339" y="746"/>
                    <a:pt x="1546" y="746"/>
                  </a:cubicBezTo>
                  <a:cubicBezTo>
                    <a:pt x="1571" y="746"/>
                    <a:pt x="1597" y="742"/>
                    <a:pt x="1625" y="735"/>
                  </a:cubicBezTo>
                  <a:cubicBezTo>
                    <a:pt x="1713" y="706"/>
                    <a:pt x="1773" y="664"/>
                    <a:pt x="1847" y="618"/>
                  </a:cubicBezTo>
                  <a:cubicBezTo>
                    <a:pt x="1917" y="560"/>
                    <a:pt x="1968" y="536"/>
                    <a:pt x="2016" y="536"/>
                  </a:cubicBezTo>
                  <a:cubicBezTo>
                    <a:pt x="2088" y="536"/>
                    <a:pt x="2152" y="592"/>
                    <a:pt x="2259" y="664"/>
                  </a:cubicBezTo>
                  <a:cubicBezTo>
                    <a:pt x="2276" y="678"/>
                    <a:pt x="2294" y="684"/>
                    <a:pt x="2312" y="684"/>
                  </a:cubicBezTo>
                  <a:cubicBezTo>
                    <a:pt x="2381" y="684"/>
                    <a:pt x="2439" y="587"/>
                    <a:pt x="2403" y="516"/>
                  </a:cubicBezTo>
                  <a:cubicBezTo>
                    <a:pt x="2319" y="368"/>
                    <a:pt x="2188" y="265"/>
                    <a:pt x="2033" y="265"/>
                  </a:cubicBezTo>
                  <a:cubicBezTo>
                    <a:pt x="1974" y="265"/>
                    <a:pt x="1912" y="280"/>
                    <a:pt x="1847" y="312"/>
                  </a:cubicBezTo>
                  <a:cubicBezTo>
                    <a:pt x="1745" y="369"/>
                    <a:pt x="1671" y="502"/>
                    <a:pt x="1555" y="516"/>
                  </a:cubicBezTo>
                  <a:cubicBezTo>
                    <a:pt x="1550" y="517"/>
                    <a:pt x="1544" y="518"/>
                    <a:pt x="1539" y="518"/>
                  </a:cubicBezTo>
                  <a:cubicBezTo>
                    <a:pt x="1441" y="518"/>
                    <a:pt x="1359" y="397"/>
                    <a:pt x="1305" y="341"/>
                  </a:cubicBezTo>
                  <a:cubicBezTo>
                    <a:pt x="1260" y="295"/>
                    <a:pt x="1203" y="281"/>
                    <a:pt x="1144" y="267"/>
                  </a:cubicBezTo>
                  <a:cubicBezTo>
                    <a:pt x="1095" y="255"/>
                    <a:pt x="1053" y="250"/>
                    <a:pt x="1014" y="250"/>
                  </a:cubicBezTo>
                  <a:cubicBezTo>
                    <a:pt x="960" y="250"/>
                    <a:pt x="911" y="259"/>
                    <a:pt x="852" y="267"/>
                  </a:cubicBezTo>
                  <a:cubicBezTo>
                    <a:pt x="756" y="285"/>
                    <a:pt x="649" y="384"/>
                    <a:pt x="565" y="384"/>
                  </a:cubicBezTo>
                  <a:cubicBezTo>
                    <a:pt x="519" y="384"/>
                    <a:pt x="480" y="355"/>
                    <a:pt x="454" y="267"/>
                  </a:cubicBezTo>
                  <a:cubicBezTo>
                    <a:pt x="395" y="92"/>
                    <a:pt x="290" y="0"/>
                    <a:pt x="151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4"/>
            <p:cNvSpPr/>
            <p:nvPr/>
          </p:nvSpPr>
          <p:spPr>
            <a:xfrm>
              <a:off x="6797200" y="1553175"/>
              <a:ext cx="70025" cy="27525"/>
            </a:xfrm>
            <a:custGeom>
              <a:avLst/>
              <a:gdLst/>
              <a:ahLst/>
              <a:cxnLst/>
              <a:rect l="l" t="t" r="r" b="b"/>
              <a:pathLst>
                <a:path w="2801" h="1101" extrusionOk="0">
                  <a:moveTo>
                    <a:pt x="1986" y="0"/>
                  </a:moveTo>
                  <a:cubicBezTo>
                    <a:pt x="1953" y="0"/>
                    <a:pt x="1919" y="15"/>
                    <a:pt x="1889" y="45"/>
                  </a:cubicBezTo>
                  <a:cubicBezTo>
                    <a:pt x="1731" y="175"/>
                    <a:pt x="1657" y="513"/>
                    <a:pt x="1450" y="587"/>
                  </a:cubicBezTo>
                  <a:cubicBezTo>
                    <a:pt x="1432" y="594"/>
                    <a:pt x="1415" y="597"/>
                    <a:pt x="1399" y="597"/>
                  </a:cubicBezTo>
                  <a:cubicBezTo>
                    <a:pt x="1248" y="597"/>
                    <a:pt x="1185" y="308"/>
                    <a:pt x="1010" y="295"/>
                  </a:cubicBezTo>
                  <a:cubicBezTo>
                    <a:pt x="820" y="295"/>
                    <a:pt x="658" y="397"/>
                    <a:pt x="542" y="545"/>
                  </a:cubicBezTo>
                  <a:cubicBezTo>
                    <a:pt x="380" y="749"/>
                    <a:pt x="324" y="897"/>
                    <a:pt x="43" y="939"/>
                  </a:cubicBezTo>
                  <a:cubicBezTo>
                    <a:pt x="0" y="953"/>
                    <a:pt x="0" y="999"/>
                    <a:pt x="29" y="1013"/>
                  </a:cubicBezTo>
                  <a:cubicBezTo>
                    <a:pt x="107" y="1071"/>
                    <a:pt x="189" y="1100"/>
                    <a:pt x="269" y="1100"/>
                  </a:cubicBezTo>
                  <a:cubicBezTo>
                    <a:pt x="366" y="1100"/>
                    <a:pt x="461" y="1056"/>
                    <a:pt x="542" y="967"/>
                  </a:cubicBezTo>
                  <a:cubicBezTo>
                    <a:pt x="630" y="879"/>
                    <a:pt x="676" y="763"/>
                    <a:pt x="746" y="675"/>
                  </a:cubicBezTo>
                  <a:cubicBezTo>
                    <a:pt x="806" y="601"/>
                    <a:pt x="866" y="573"/>
                    <a:pt x="940" y="545"/>
                  </a:cubicBezTo>
                  <a:cubicBezTo>
                    <a:pt x="946" y="543"/>
                    <a:pt x="952" y="542"/>
                    <a:pt x="957" y="542"/>
                  </a:cubicBezTo>
                  <a:cubicBezTo>
                    <a:pt x="1013" y="542"/>
                    <a:pt x="1030" y="618"/>
                    <a:pt x="1056" y="647"/>
                  </a:cubicBezTo>
                  <a:cubicBezTo>
                    <a:pt x="1132" y="779"/>
                    <a:pt x="1285" y="844"/>
                    <a:pt x="1430" y="844"/>
                  </a:cubicBezTo>
                  <a:cubicBezTo>
                    <a:pt x="1478" y="844"/>
                    <a:pt x="1526" y="837"/>
                    <a:pt x="1569" y="823"/>
                  </a:cubicBezTo>
                  <a:cubicBezTo>
                    <a:pt x="1773" y="735"/>
                    <a:pt x="1861" y="485"/>
                    <a:pt x="1995" y="309"/>
                  </a:cubicBezTo>
                  <a:cubicBezTo>
                    <a:pt x="2123" y="428"/>
                    <a:pt x="2286" y="519"/>
                    <a:pt x="2448" y="519"/>
                  </a:cubicBezTo>
                  <a:cubicBezTo>
                    <a:pt x="2543" y="519"/>
                    <a:pt x="2639" y="487"/>
                    <a:pt x="2727" y="411"/>
                  </a:cubicBezTo>
                  <a:cubicBezTo>
                    <a:pt x="2800" y="337"/>
                    <a:pt x="2741" y="235"/>
                    <a:pt x="2667" y="235"/>
                  </a:cubicBezTo>
                  <a:cubicBezTo>
                    <a:pt x="2403" y="221"/>
                    <a:pt x="2273" y="235"/>
                    <a:pt x="2083" y="45"/>
                  </a:cubicBezTo>
                  <a:cubicBezTo>
                    <a:pt x="2053" y="15"/>
                    <a:pt x="2019" y="0"/>
                    <a:pt x="1986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4"/>
            <p:cNvSpPr/>
            <p:nvPr/>
          </p:nvSpPr>
          <p:spPr>
            <a:xfrm>
              <a:off x="6824375" y="1504150"/>
              <a:ext cx="35400" cy="11175"/>
            </a:xfrm>
            <a:custGeom>
              <a:avLst/>
              <a:gdLst/>
              <a:ahLst/>
              <a:cxnLst/>
              <a:rect l="l" t="t" r="r" b="b"/>
              <a:pathLst>
                <a:path w="1416" h="447" extrusionOk="0">
                  <a:moveTo>
                    <a:pt x="485" y="1"/>
                  </a:moveTo>
                  <a:cubicBezTo>
                    <a:pt x="411" y="1"/>
                    <a:pt x="338" y="24"/>
                    <a:pt x="275" y="58"/>
                  </a:cubicBezTo>
                  <a:cubicBezTo>
                    <a:pt x="173" y="100"/>
                    <a:pt x="116" y="188"/>
                    <a:pt x="28" y="248"/>
                  </a:cubicBezTo>
                  <a:cubicBezTo>
                    <a:pt x="0" y="260"/>
                    <a:pt x="23" y="309"/>
                    <a:pt x="48" y="309"/>
                  </a:cubicBezTo>
                  <a:cubicBezTo>
                    <a:pt x="51" y="309"/>
                    <a:pt x="54" y="309"/>
                    <a:pt x="57" y="307"/>
                  </a:cubicBezTo>
                  <a:cubicBezTo>
                    <a:pt x="145" y="276"/>
                    <a:pt x="261" y="262"/>
                    <a:pt x="349" y="233"/>
                  </a:cubicBezTo>
                  <a:cubicBezTo>
                    <a:pt x="398" y="214"/>
                    <a:pt x="442" y="206"/>
                    <a:pt x="484" y="206"/>
                  </a:cubicBezTo>
                  <a:cubicBezTo>
                    <a:pt x="602" y="206"/>
                    <a:pt x="695" y="274"/>
                    <a:pt x="802" y="350"/>
                  </a:cubicBezTo>
                  <a:cubicBezTo>
                    <a:pt x="897" y="411"/>
                    <a:pt x="1001" y="447"/>
                    <a:pt x="1098" y="447"/>
                  </a:cubicBezTo>
                  <a:cubicBezTo>
                    <a:pt x="1213" y="447"/>
                    <a:pt x="1319" y="396"/>
                    <a:pt x="1390" y="276"/>
                  </a:cubicBezTo>
                  <a:cubicBezTo>
                    <a:pt x="1416" y="237"/>
                    <a:pt x="1382" y="172"/>
                    <a:pt x="1331" y="172"/>
                  </a:cubicBezTo>
                  <a:cubicBezTo>
                    <a:pt x="1326" y="172"/>
                    <a:pt x="1321" y="172"/>
                    <a:pt x="1316" y="174"/>
                  </a:cubicBezTo>
                  <a:cubicBezTo>
                    <a:pt x="1229" y="213"/>
                    <a:pt x="1163" y="240"/>
                    <a:pt x="1096" y="240"/>
                  </a:cubicBezTo>
                  <a:cubicBezTo>
                    <a:pt x="1039" y="240"/>
                    <a:pt x="981" y="221"/>
                    <a:pt x="908" y="174"/>
                  </a:cubicBezTo>
                  <a:cubicBezTo>
                    <a:pt x="802" y="100"/>
                    <a:pt x="700" y="43"/>
                    <a:pt x="570" y="12"/>
                  </a:cubicBezTo>
                  <a:cubicBezTo>
                    <a:pt x="542" y="4"/>
                    <a:pt x="514" y="1"/>
                    <a:pt x="485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4"/>
            <p:cNvSpPr/>
            <p:nvPr/>
          </p:nvSpPr>
          <p:spPr>
            <a:xfrm>
              <a:off x="6927250" y="1344625"/>
              <a:ext cx="38550" cy="10075"/>
            </a:xfrm>
            <a:custGeom>
              <a:avLst/>
              <a:gdLst/>
              <a:ahLst/>
              <a:cxnLst/>
              <a:rect l="l" t="t" r="r" b="b"/>
              <a:pathLst>
                <a:path w="1542" h="403" extrusionOk="0">
                  <a:moveTo>
                    <a:pt x="980" y="0"/>
                  </a:moveTo>
                  <a:cubicBezTo>
                    <a:pt x="947" y="0"/>
                    <a:pt x="913" y="22"/>
                    <a:pt x="894" y="47"/>
                  </a:cubicBezTo>
                  <a:cubicBezTo>
                    <a:pt x="810" y="164"/>
                    <a:pt x="755" y="204"/>
                    <a:pt x="700" y="204"/>
                  </a:cubicBezTo>
                  <a:cubicBezTo>
                    <a:pt x="632" y="204"/>
                    <a:pt x="564" y="142"/>
                    <a:pt x="441" y="93"/>
                  </a:cubicBezTo>
                  <a:cubicBezTo>
                    <a:pt x="415" y="83"/>
                    <a:pt x="386" y="79"/>
                    <a:pt x="354" y="79"/>
                  </a:cubicBezTo>
                  <a:cubicBezTo>
                    <a:pt x="240" y="79"/>
                    <a:pt x="98" y="134"/>
                    <a:pt x="29" y="181"/>
                  </a:cubicBezTo>
                  <a:cubicBezTo>
                    <a:pt x="1" y="195"/>
                    <a:pt x="15" y="237"/>
                    <a:pt x="47" y="237"/>
                  </a:cubicBezTo>
                  <a:cubicBezTo>
                    <a:pt x="115" y="222"/>
                    <a:pt x="200" y="203"/>
                    <a:pt x="280" y="203"/>
                  </a:cubicBezTo>
                  <a:cubicBezTo>
                    <a:pt x="352" y="203"/>
                    <a:pt x="420" y="219"/>
                    <a:pt x="469" y="269"/>
                  </a:cubicBezTo>
                  <a:cubicBezTo>
                    <a:pt x="514" y="311"/>
                    <a:pt x="557" y="357"/>
                    <a:pt x="616" y="385"/>
                  </a:cubicBezTo>
                  <a:cubicBezTo>
                    <a:pt x="646" y="397"/>
                    <a:pt x="675" y="402"/>
                    <a:pt x="703" y="402"/>
                  </a:cubicBezTo>
                  <a:cubicBezTo>
                    <a:pt x="814" y="402"/>
                    <a:pt x="912" y="316"/>
                    <a:pt x="982" y="223"/>
                  </a:cubicBezTo>
                  <a:cubicBezTo>
                    <a:pt x="1075" y="294"/>
                    <a:pt x="1187" y="344"/>
                    <a:pt x="1306" y="344"/>
                  </a:cubicBezTo>
                  <a:cubicBezTo>
                    <a:pt x="1359" y="344"/>
                    <a:pt x="1413" y="334"/>
                    <a:pt x="1468" y="311"/>
                  </a:cubicBezTo>
                  <a:cubicBezTo>
                    <a:pt x="1542" y="283"/>
                    <a:pt x="1542" y="149"/>
                    <a:pt x="1454" y="149"/>
                  </a:cubicBezTo>
                  <a:cubicBezTo>
                    <a:pt x="1419" y="152"/>
                    <a:pt x="1386" y="154"/>
                    <a:pt x="1355" y="154"/>
                  </a:cubicBezTo>
                  <a:cubicBezTo>
                    <a:pt x="1230" y="154"/>
                    <a:pt x="1135" y="126"/>
                    <a:pt x="1042" y="33"/>
                  </a:cubicBezTo>
                  <a:cubicBezTo>
                    <a:pt x="1024" y="9"/>
                    <a:pt x="1002" y="0"/>
                    <a:pt x="980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4"/>
            <p:cNvSpPr/>
            <p:nvPr/>
          </p:nvSpPr>
          <p:spPr>
            <a:xfrm>
              <a:off x="6827425" y="1184350"/>
              <a:ext cx="62700" cy="21575"/>
            </a:xfrm>
            <a:custGeom>
              <a:avLst/>
              <a:gdLst/>
              <a:ahLst/>
              <a:cxnLst/>
              <a:rect l="l" t="t" r="r" b="b"/>
              <a:pathLst>
                <a:path w="2508" h="863" extrusionOk="0">
                  <a:moveTo>
                    <a:pt x="950" y="0"/>
                  </a:moveTo>
                  <a:cubicBezTo>
                    <a:pt x="938" y="0"/>
                    <a:pt x="926" y="3"/>
                    <a:pt x="916" y="11"/>
                  </a:cubicBezTo>
                  <a:cubicBezTo>
                    <a:pt x="749" y="110"/>
                    <a:pt x="513" y="287"/>
                    <a:pt x="293" y="287"/>
                  </a:cubicBezTo>
                  <a:cubicBezTo>
                    <a:pt x="225" y="287"/>
                    <a:pt x="159" y="270"/>
                    <a:pt x="96" y="229"/>
                  </a:cubicBezTo>
                  <a:cubicBezTo>
                    <a:pt x="90" y="225"/>
                    <a:pt x="84" y="223"/>
                    <a:pt x="78" y="223"/>
                  </a:cubicBezTo>
                  <a:cubicBezTo>
                    <a:pt x="37" y="223"/>
                    <a:pt x="0" y="294"/>
                    <a:pt x="37" y="331"/>
                  </a:cubicBezTo>
                  <a:cubicBezTo>
                    <a:pt x="127" y="416"/>
                    <a:pt x="225" y="449"/>
                    <a:pt x="325" y="449"/>
                  </a:cubicBezTo>
                  <a:cubicBezTo>
                    <a:pt x="502" y="449"/>
                    <a:pt x="688" y="346"/>
                    <a:pt x="856" y="243"/>
                  </a:cubicBezTo>
                  <a:cubicBezTo>
                    <a:pt x="874" y="478"/>
                    <a:pt x="1064" y="566"/>
                    <a:pt x="1356" y="580"/>
                  </a:cubicBezTo>
                  <a:cubicBezTo>
                    <a:pt x="1503" y="594"/>
                    <a:pt x="1634" y="626"/>
                    <a:pt x="1781" y="654"/>
                  </a:cubicBezTo>
                  <a:cubicBezTo>
                    <a:pt x="1929" y="682"/>
                    <a:pt x="1943" y="742"/>
                    <a:pt x="2059" y="816"/>
                  </a:cubicBezTo>
                  <a:cubicBezTo>
                    <a:pt x="2114" y="848"/>
                    <a:pt x="2164" y="863"/>
                    <a:pt x="2211" y="863"/>
                  </a:cubicBezTo>
                  <a:cubicBezTo>
                    <a:pt x="2292" y="863"/>
                    <a:pt x="2366" y="821"/>
                    <a:pt x="2439" y="756"/>
                  </a:cubicBezTo>
                  <a:cubicBezTo>
                    <a:pt x="2507" y="704"/>
                    <a:pt x="2449" y="610"/>
                    <a:pt x="2385" y="610"/>
                  </a:cubicBezTo>
                  <a:cubicBezTo>
                    <a:pt x="2379" y="610"/>
                    <a:pt x="2374" y="611"/>
                    <a:pt x="2369" y="612"/>
                  </a:cubicBezTo>
                  <a:cubicBezTo>
                    <a:pt x="2323" y="625"/>
                    <a:pt x="2286" y="631"/>
                    <a:pt x="2254" y="631"/>
                  </a:cubicBezTo>
                  <a:cubicBezTo>
                    <a:pt x="2180" y="631"/>
                    <a:pt x="2130" y="599"/>
                    <a:pt x="2059" y="538"/>
                  </a:cubicBezTo>
                  <a:cubicBezTo>
                    <a:pt x="1957" y="464"/>
                    <a:pt x="1855" y="464"/>
                    <a:pt x="1722" y="436"/>
                  </a:cubicBezTo>
                  <a:cubicBezTo>
                    <a:pt x="1605" y="405"/>
                    <a:pt x="1489" y="376"/>
                    <a:pt x="1356" y="376"/>
                  </a:cubicBezTo>
                  <a:cubicBezTo>
                    <a:pt x="1138" y="362"/>
                    <a:pt x="1018" y="331"/>
                    <a:pt x="1032" y="84"/>
                  </a:cubicBezTo>
                  <a:cubicBezTo>
                    <a:pt x="1032" y="38"/>
                    <a:pt x="990" y="0"/>
                    <a:pt x="950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4"/>
            <p:cNvSpPr/>
            <p:nvPr/>
          </p:nvSpPr>
          <p:spPr>
            <a:xfrm>
              <a:off x="6747975" y="1248825"/>
              <a:ext cx="51150" cy="10800"/>
            </a:xfrm>
            <a:custGeom>
              <a:avLst/>
              <a:gdLst/>
              <a:ahLst/>
              <a:cxnLst/>
              <a:rect l="l" t="t" r="r" b="b"/>
              <a:pathLst>
                <a:path w="2046" h="432" extrusionOk="0">
                  <a:moveTo>
                    <a:pt x="754" y="1"/>
                  </a:moveTo>
                  <a:cubicBezTo>
                    <a:pt x="727" y="1"/>
                    <a:pt x="700" y="12"/>
                    <a:pt x="678" y="38"/>
                  </a:cubicBezTo>
                  <a:cubicBezTo>
                    <a:pt x="594" y="147"/>
                    <a:pt x="498" y="210"/>
                    <a:pt x="404" y="210"/>
                  </a:cubicBezTo>
                  <a:cubicBezTo>
                    <a:pt x="319" y="210"/>
                    <a:pt x="235" y="157"/>
                    <a:pt x="165" y="38"/>
                  </a:cubicBezTo>
                  <a:cubicBezTo>
                    <a:pt x="150" y="14"/>
                    <a:pt x="124" y="3"/>
                    <a:pt x="98" y="3"/>
                  </a:cubicBezTo>
                  <a:cubicBezTo>
                    <a:pt x="50" y="3"/>
                    <a:pt x="0" y="41"/>
                    <a:pt x="21" y="98"/>
                  </a:cubicBezTo>
                  <a:cubicBezTo>
                    <a:pt x="80" y="330"/>
                    <a:pt x="235" y="431"/>
                    <a:pt x="405" y="431"/>
                  </a:cubicBezTo>
                  <a:cubicBezTo>
                    <a:pt x="527" y="431"/>
                    <a:pt x="657" y="380"/>
                    <a:pt x="766" y="288"/>
                  </a:cubicBezTo>
                  <a:cubicBezTo>
                    <a:pt x="865" y="363"/>
                    <a:pt x="970" y="386"/>
                    <a:pt x="1079" y="386"/>
                  </a:cubicBezTo>
                  <a:cubicBezTo>
                    <a:pt x="1247" y="386"/>
                    <a:pt x="1426" y="332"/>
                    <a:pt x="1609" y="332"/>
                  </a:cubicBezTo>
                  <a:cubicBezTo>
                    <a:pt x="1679" y="332"/>
                    <a:pt x="1750" y="340"/>
                    <a:pt x="1822" y="362"/>
                  </a:cubicBezTo>
                  <a:cubicBezTo>
                    <a:pt x="1834" y="366"/>
                    <a:pt x="1846" y="368"/>
                    <a:pt x="1858" y="368"/>
                  </a:cubicBezTo>
                  <a:cubicBezTo>
                    <a:pt x="1972" y="368"/>
                    <a:pt x="2045" y="180"/>
                    <a:pt x="1924" y="126"/>
                  </a:cubicBezTo>
                  <a:cubicBezTo>
                    <a:pt x="1816" y="78"/>
                    <a:pt x="1713" y="55"/>
                    <a:pt x="1607" y="55"/>
                  </a:cubicBezTo>
                  <a:cubicBezTo>
                    <a:pt x="1557" y="55"/>
                    <a:pt x="1507" y="60"/>
                    <a:pt x="1456" y="70"/>
                  </a:cubicBezTo>
                  <a:cubicBezTo>
                    <a:pt x="1329" y="94"/>
                    <a:pt x="1206" y="145"/>
                    <a:pt x="1087" y="145"/>
                  </a:cubicBezTo>
                  <a:cubicBezTo>
                    <a:pt x="1002" y="145"/>
                    <a:pt x="920" y="119"/>
                    <a:pt x="840" y="38"/>
                  </a:cubicBezTo>
                  <a:cubicBezTo>
                    <a:pt x="818" y="15"/>
                    <a:pt x="786" y="1"/>
                    <a:pt x="754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4"/>
            <p:cNvSpPr/>
            <p:nvPr/>
          </p:nvSpPr>
          <p:spPr>
            <a:xfrm>
              <a:off x="6620975" y="1462300"/>
              <a:ext cx="8450" cy="6625"/>
            </a:xfrm>
            <a:custGeom>
              <a:avLst/>
              <a:gdLst/>
              <a:ahLst/>
              <a:cxnLst/>
              <a:rect l="l" t="t" r="r" b="b"/>
              <a:pathLst>
                <a:path w="338" h="265" extrusionOk="0">
                  <a:moveTo>
                    <a:pt x="176" y="1"/>
                  </a:moveTo>
                  <a:cubicBezTo>
                    <a:pt x="0" y="1"/>
                    <a:pt x="0" y="265"/>
                    <a:pt x="176" y="265"/>
                  </a:cubicBezTo>
                  <a:cubicBezTo>
                    <a:pt x="338" y="265"/>
                    <a:pt x="338" y="1"/>
                    <a:pt x="176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4"/>
            <p:cNvSpPr/>
            <p:nvPr/>
          </p:nvSpPr>
          <p:spPr>
            <a:xfrm>
              <a:off x="6630475" y="1468900"/>
              <a:ext cx="9175" cy="7325"/>
            </a:xfrm>
            <a:custGeom>
              <a:avLst/>
              <a:gdLst/>
              <a:ahLst/>
              <a:cxnLst/>
              <a:rect l="l" t="t" r="r" b="b"/>
              <a:pathLst>
                <a:path w="367" h="293" extrusionOk="0">
                  <a:moveTo>
                    <a:pt x="190" y="1"/>
                  </a:moveTo>
                  <a:cubicBezTo>
                    <a:pt x="0" y="1"/>
                    <a:pt x="0" y="293"/>
                    <a:pt x="190" y="293"/>
                  </a:cubicBezTo>
                  <a:cubicBezTo>
                    <a:pt x="366" y="293"/>
                    <a:pt x="366" y="1"/>
                    <a:pt x="190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4"/>
            <p:cNvSpPr/>
            <p:nvPr/>
          </p:nvSpPr>
          <p:spPr>
            <a:xfrm>
              <a:off x="6645150" y="1464150"/>
              <a:ext cx="9175" cy="9175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91" y="1"/>
                  </a:moveTo>
                  <a:cubicBezTo>
                    <a:pt x="89" y="1"/>
                    <a:pt x="1" y="89"/>
                    <a:pt x="1" y="177"/>
                  </a:cubicBezTo>
                  <a:cubicBezTo>
                    <a:pt x="1" y="279"/>
                    <a:pt x="89" y="367"/>
                    <a:pt x="191" y="367"/>
                  </a:cubicBezTo>
                  <a:cubicBezTo>
                    <a:pt x="279" y="367"/>
                    <a:pt x="366" y="279"/>
                    <a:pt x="366" y="177"/>
                  </a:cubicBezTo>
                  <a:cubicBezTo>
                    <a:pt x="366" y="89"/>
                    <a:pt x="279" y="1"/>
                    <a:pt x="191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4"/>
            <p:cNvSpPr/>
            <p:nvPr/>
          </p:nvSpPr>
          <p:spPr>
            <a:xfrm>
              <a:off x="6655000" y="1457200"/>
              <a:ext cx="6975" cy="5475"/>
            </a:xfrm>
            <a:custGeom>
              <a:avLst/>
              <a:gdLst/>
              <a:ahLst/>
              <a:cxnLst/>
              <a:rect l="l" t="t" r="r" b="b"/>
              <a:pathLst>
                <a:path w="279" h="219" extrusionOk="0">
                  <a:moveTo>
                    <a:pt x="148" y="1"/>
                  </a:moveTo>
                  <a:cubicBezTo>
                    <a:pt x="1" y="1"/>
                    <a:pt x="1" y="219"/>
                    <a:pt x="148" y="219"/>
                  </a:cubicBezTo>
                  <a:cubicBezTo>
                    <a:pt x="278" y="219"/>
                    <a:pt x="278" y="1"/>
                    <a:pt x="148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4"/>
            <p:cNvSpPr/>
            <p:nvPr/>
          </p:nvSpPr>
          <p:spPr>
            <a:xfrm>
              <a:off x="6638550" y="1458350"/>
              <a:ext cx="4775" cy="5125"/>
            </a:xfrm>
            <a:custGeom>
              <a:avLst/>
              <a:gdLst/>
              <a:ahLst/>
              <a:cxnLst/>
              <a:rect l="l" t="t" r="r" b="b"/>
              <a:pathLst>
                <a:path w="191" h="205" extrusionOk="0">
                  <a:moveTo>
                    <a:pt x="96" y="1"/>
                  </a:moveTo>
                  <a:cubicBezTo>
                    <a:pt x="89" y="1"/>
                    <a:pt x="82" y="4"/>
                    <a:pt x="75" y="11"/>
                  </a:cubicBezTo>
                  <a:cubicBezTo>
                    <a:pt x="29" y="29"/>
                    <a:pt x="1" y="57"/>
                    <a:pt x="1" y="99"/>
                  </a:cubicBezTo>
                  <a:cubicBezTo>
                    <a:pt x="1" y="159"/>
                    <a:pt x="43" y="205"/>
                    <a:pt x="103" y="205"/>
                  </a:cubicBezTo>
                  <a:cubicBezTo>
                    <a:pt x="145" y="205"/>
                    <a:pt x="191" y="159"/>
                    <a:pt x="191" y="99"/>
                  </a:cubicBezTo>
                  <a:cubicBezTo>
                    <a:pt x="191" y="57"/>
                    <a:pt x="163" y="29"/>
                    <a:pt x="117" y="11"/>
                  </a:cubicBezTo>
                  <a:cubicBezTo>
                    <a:pt x="110" y="4"/>
                    <a:pt x="103" y="1"/>
                    <a:pt x="96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4"/>
            <p:cNvSpPr/>
            <p:nvPr/>
          </p:nvSpPr>
          <p:spPr>
            <a:xfrm>
              <a:off x="6616225" y="1523950"/>
              <a:ext cx="8025" cy="6825"/>
            </a:xfrm>
            <a:custGeom>
              <a:avLst/>
              <a:gdLst/>
              <a:ahLst/>
              <a:cxnLst/>
              <a:rect l="l" t="t" r="r" b="b"/>
              <a:pathLst>
                <a:path w="321" h="273" extrusionOk="0">
                  <a:moveTo>
                    <a:pt x="152" y="0"/>
                  </a:moveTo>
                  <a:cubicBezTo>
                    <a:pt x="135" y="0"/>
                    <a:pt x="118" y="4"/>
                    <a:pt x="102" y="11"/>
                  </a:cubicBezTo>
                  <a:cubicBezTo>
                    <a:pt x="43" y="43"/>
                    <a:pt x="0" y="71"/>
                    <a:pt x="0" y="131"/>
                  </a:cubicBezTo>
                  <a:cubicBezTo>
                    <a:pt x="0" y="201"/>
                    <a:pt x="43" y="233"/>
                    <a:pt x="102" y="261"/>
                  </a:cubicBezTo>
                  <a:cubicBezTo>
                    <a:pt x="118" y="269"/>
                    <a:pt x="135" y="272"/>
                    <a:pt x="153" y="272"/>
                  </a:cubicBezTo>
                  <a:cubicBezTo>
                    <a:pt x="198" y="272"/>
                    <a:pt x="245" y="249"/>
                    <a:pt x="278" y="219"/>
                  </a:cubicBezTo>
                  <a:cubicBezTo>
                    <a:pt x="320" y="173"/>
                    <a:pt x="320" y="99"/>
                    <a:pt x="278" y="57"/>
                  </a:cubicBezTo>
                  <a:cubicBezTo>
                    <a:pt x="245" y="24"/>
                    <a:pt x="197" y="0"/>
                    <a:pt x="152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4"/>
            <p:cNvSpPr/>
            <p:nvPr/>
          </p:nvSpPr>
          <p:spPr>
            <a:xfrm>
              <a:off x="6630125" y="1530825"/>
              <a:ext cx="6250" cy="6600"/>
            </a:xfrm>
            <a:custGeom>
              <a:avLst/>
              <a:gdLst/>
              <a:ahLst/>
              <a:cxnLst/>
              <a:rect l="l" t="t" r="r" b="b"/>
              <a:pathLst>
                <a:path w="250" h="264" extrusionOk="0">
                  <a:moveTo>
                    <a:pt x="116" y="0"/>
                  </a:moveTo>
                  <a:cubicBezTo>
                    <a:pt x="42" y="0"/>
                    <a:pt x="0" y="60"/>
                    <a:pt x="0" y="134"/>
                  </a:cubicBezTo>
                  <a:cubicBezTo>
                    <a:pt x="0" y="208"/>
                    <a:pt x="42" y="264"/>
                    <a:pt x="116" y="264"/>
                  </a:cubicBezTo>
                  <a:cubicBezTo>
                    <a:pt x="190" y="264"/>
                    <a:pt x="250" y="208"/>
                    <a:pt x="250" y="134"/>
                  </a:cubicBezTo>
                  <a:cubicBezTo>
                    <a:pt x="250" y="60"/>
                    <a:pt x="190" y="0"/>
                    <a:pt x="116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4"/>
            <p:cNvSpPr/>
            <p:nvPr/>
          </p:nvSpPr>
          <p:spPr>
            <a:xfrm>
              <a:off x="6634875" y="1519125"/>
              <a:ext cx="6250" cy="6625"/>
            </a:xfrm>
            <a:custGeom>
              <a:avLst/>
              <a:gdLst/>
              <a:ahLst/>
              <a:cxnLst/>
              <a:rect l="l" t="t" r="r" b="b"/>
              <a:pathLst>
                <a:path w="250" h="265" extrusionOk="0">
                  <a:moveTo>
                    <a:pt x="134" y="0"/>
                  </a:moveTo>
                  <a:cubicBezTo>
                    <a:pt x="60" y="0"/>
                    <a:pt x="0" y="60"/>
                    <a:pt x="0" y="130"/>
                  </a:cubicBezTo>
                  <a:cubicBezTo>
                    <a:pt x="0" y="204"/>
                    <a:pt x="60" y="264"/>
                    <a:pt x="134" y="264"/>
                  </a:cubicBezTo>
                  <a:cubicBezTo>
                    <a:pt x="190" y="264"/>
                    <a:pt x="250" y="204"/>
                    <a:pt x="250" y="130"/>
                  </a:cubicBezTo>
                  <a:cubicBezTo>
                    <a:pt x="250" y="60"/>
                    <a:pt x="190" y="0"/>
                    <a:pt x="134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4"/>
            <p:cNvSpPr/>
            <p:nvPr/>
          </p:nvSpPr>
          <p:spPr>
            <a:xfrm>
              <a:off x="6644350" y="1513225"/>
              <a:ext cx="8825" cy="6625"/>
            </a:xfrm>
            <a:custGeom>
              <a:avLst/>
              <a:gdLst/>
              <a:ahLst/>
              <a:cxnLst/>
              <a:rect l="l" t="t" r="r" b="b"/>
              <a:pathLst>
                <a:path w="353" h="265" extrusionOk="0">
                  <a:moveTo>
                    <a:pt x="177" y="1"/>
                  </a:moveTo>
                  <a:cubicBezTo>
                    <a:pt x="1" y="1"/>
                    <a:pt x="1" y="264"/>
                    <a:pt x="177" y="264"/>
                  </a:cubicBezTo>
                  <a:cubicBezTo>
                    <a:pt x="353" y="264"/>
                    <a:pt x="353" y="1"/>
                    <a:pt x="177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4"/>
            <p:cNvSpPr/>
            <p:nvPr/>
          </p:nvSpPr>
          <p:spPr>
            <a:xfrm>
              <a:off x="6668975" y="1230775"/>
              <a:ext cx="6975" cy="7225"/>
            </a:xfrm>
            <a:custGeom>
              <a:avLst/>
              <a:gdLst/>
              <a:ahLst/>
              <a:cxnLst/>
              <a:rect l="l" t="t" r="r" b="b"/>
              <a:pathLst>
                <a:path w="279" h="289" extrusionOk="0">
                  <a:moveTo>
                    <a:pt x="131" y="0"/>
                  </a:moveTo>
                  <a:cubicBezTo>
                    <a:pt x="89" y="0"/>
                    <a:pt x="57" y="28"/>
                    <a:pt x="29" y="57"/>
                  </a:cubicBezTo>
                  <a:cubicBezTo>
                    <a:pt x="29" y="74"/>
                    <a:pt x="15" y="102"/>
                    <a:pt x="15" y="116"/>
                  </a:cubicBezTo>
                  <a:cubicBezTo>
                    <a:pt x="15" y="128"/>
                    <a:pt x="15" y="141"/>
                    <a:pt x="6" y="155"/>
                  </a:cubicBezTo>
                  <a:lnTo>
                    <a:pt x="6" y="155"/>
                  </a:lnTo>
                  <a:cubicBezTo>
                    <a:pt x="7" y="149"/>
                    <a:pt x="7" y="145"/>
                    <a:pt x="7" y="145"/>
                  </a:cubicBezTo>
                  <a:lnTo>
                    <a:pt x="7" y="145"/>
                  </a:lnTo>
                  <a:cubicBezTo>
                    <a:pt x="6" y="145"/>
                    <a:pt x="5" y="150"/>
                    <a:pt x="1" y="162"/>
                  </a:cubicBezTo>
                  <a:cubicBezTo>
                    <a:pt x="3" y="160"/>
                    <a:pt x="5" y="157"/>
                    <a:pt x="6" y="155"/>
                  </a:cubicBezTo>
                  <a:lnTo>
                    <a:pt x="6" y="155"/>
                  </a:lnTo>
                  <a:cubicBezTo>
                    <a:pt x="4" y="166"/>
                    <a:pt x="1" y="183"/>
                    <a:pt x="1" y="190"/>
                  </a:cubicBezTo>
                  <a:cubicBezTo>
                    <a:pt x="15" y="218"/>
                    <a:pt x="29" y="264"/>
                    <a:pt x="57" y="278"/>
                  </a:cubicBezTo>
                  <a:cubicBezTo>
                    <a:pt x="73" y="285"/>
                    <a:pt x="91" y="289"/>
                    <a:pt x="112" y="289"/>
                  </a:cubicBezTo>
                  <a:cubicBezTo>
                    <a:pt x="132" y="289"/>
                    <a:pt x="154" y="285"/>
                    <a:pt x="177" y="278"/>
                  </a:cubicBezTo>
                  <a:cubicBezTo>
                    <a:pt x="233" y="232"/>
                    <a:pt x="279" y="130"/>
                    <a:pt x="219" y="57"/>
                  </a:cubicBezTo>
                  <a:cubicBezTo>
                    <a:pt x="205" y="28"/>
                    <a:pt x="177" y="0"/>
                    <a:pt x="131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4"/>
            <p:cNvSpPr/>
            <p:nvPr/>
          </p:nvSpPr>
          <p:spPr>
            <a:xfrm>
              <a:off x="6667850" y="1242750"/>
              <a:ext cx="8100" cy="8150"/>
            </a:xfrm>
            <a:custGeom>
              <a:avLst/>
              <a:gdLst/>
              <a:ahLst/>
              <a:cxnLst/>
              <a:rect l="l" t="t" r="r" b="b"/>
              <a:pathLst>
                <a:path w="324" h="326" extrusionOk="0">
                  <a:moveTo>
                    <a:pt x="155" y="1"/>
                  </a:moveTo>
                  <a:cubicBezTo>
                    <a:pt x="148" y="1"/>
                    <a:pt x="141" y="1"/>
                    <a:pt x="134" y="3"/>
                  </a:cubicBezTo>
                  <a:cubicBezTo>
                    <a:pt x="74" y="3"/>
                    <a:pt x="28" y="35"/>
                    <a:pt x="14" y="91"/>
                  </a:cubicBezTo>
                  <a:cubicBezTo>
                    <a:pt x="0" y="137"/>
                    <a:pt x="14" y="179"/>
                    <a:pt x="46" y="211"/>
                  </a:cubicBezTo>
                  <a:cubicBezTo>
                    <a:pt x="46" y="239"/>
                    <a:pt x="60" y="267"/>
                    <a:pt x="88" y="281"/>
                  </a:cubicBezTo>
                  <a:cubicBezTo>
                    <a:pt x="111" y="311"/>
                    <a:pt x="144" y="326"/>
                    <a:pt x="177" y="326"/>
                  </a:cubicBezTo>
                  <a:cubicBezTo>
                    <a:pt x="210" y="326"/>
                    <a:pt x="243" y="311"/>
                    <a:pt x="264" y="281"/>
                  </a:cubicBezTo>
                  <a:cubicBezTo>
                    <a:pt x="324" y="225"/>
                    <a:pt x="324" y="151"/>
                    <a:pt x="278" y="91"/>
                  </a:cubicBezTo>
                  <a:cubicBezTo>
                    <a:pt x="266" y="42"/>
                    <a:pt x="207" y="1"/>
                    <a:pt x="155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4"/>
            <p:cNvSpPr/>
            <p:nvPr/>
          </p:nvSpPr>
          <p:spPr>
            <a:xfrm>
              <a:off x="6672500" y="1257825"/>
              <a:ext cx="8900" cy="6650"/>
            </a:xfrm>
            <a:custGeom>
              <a:avLst/>
              <a:gdLst/>
              <a:ahLst/>
              <a:cxnLst/>
              <a:rect l="l" t="t" r="r" b="b"/>
              <a:pathLst>
                <a:path w="356" h="266" extrusionOk="0">
                  <a:moveTo>
                    <a:pt x="151" y="1"/>
                  </a:moveTo>
                  <a:cubicBezTo>
                    <a:pt x="81" y="1"/>
                    <a:pt x="1" y="92"/>
                    <a:pt x="50" y="163"/>
                  </a:cubicBezTo>
                  <a:cubicBezTo>
                    <a:pt x="78" y="192"/>
                    <a:pt x="92" y="223"/>
                    <a:pt x="124" y="237"/>
                  </a:cubicBezTo>
                  <a:cubicBezTo>
                    <a:pt x="166" y="265"/>
                    <a:pt x="194" y="265"/>
                    <a:pt x="240" y="265"/>
                  </a:cubicBezTo>
                  <a:cubicBezTo>
                    <a:pt x="356" y="237"/>
                    <a:pt x="356" y="61"/>
                    <a:pt x="240" y="47"/>
                  </a:cubicBezTo>
                  <a:lnTo>
                    <a:pt x="226" y="30"/>
                  </a:lnTo>
                  <a:cubicBezTo>
                    <a:pt x="212" y="30"/>
                    <a:pt x="212" y="30"/>
                    <a:pt x="194" y="16"/>
                  </a:cubicBezTo>
                  <a:cubicBezTo>
                    <a:pt x="181" y="5"/>
                    <a:pt x="166" y="1"/>
                    <a:pt x="151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4"/>
            <p:cNvSpPr/>
            <p:nvPr/>
          </p:nvSpPr>
          <p:spPr>
            <a:xfrm>
              <a:off x="6686575" y="1264225"/>
              <a:ext cx="5825" cy="5475"/>
            </a:xfrm>
            <a:custGeom>
              <a:avLst/>
              <a:gdLst/>
              <a:ahLst/>
              <a:cxnLst/>
              <a:rect l="l" t="t" r="r" b="b"/>
              <a:pathLst>
                <a:path w="233" h="219" extrusionOk="0">
                  <a:moveTo>
                    <a:pt x="140" y="1"/>
                  </a:moveTo>
                  <a:cubicBezTo>
                    <a:pt x="127" y="1"/>
                    <a:pt x="114" y="4"/>
                    <a:pt x="102" y="9"/>
                  </a:cubicBezTo>
                  <a:lnTo>
                    <a:pt x="88" y="9"/>
                  </a:lnTo>
                  <a:cubicBezTo>
                    <a:pt x="57" y="9"/>
                    <a:pt x="14" y="24"/>
                    <a:pt x="14" y="69"/>
                  </a:cubicBezTo>
                  <a:lnTo>
                    <a:pt x="0" y="83"/>
                  </a:lnTo>
                  <a:cubicBezTo>
                    <a:pt x="0" y="111"/>
                    <a:pt x="0" y="143"/>
                    <a:pt x="14" y="157"/>
                  </a:cubicBezTo>
                  <a:cubicBezTo>
                    <a:pt x="26" y="191"/>
                    <a:pt x="55" y="218"/>
                    <a:pt x="91" y="218"/>
                  </a:cubicBezTo>
                  <a:cubicBezTo>
                    <a:pt x="99" y="218"/>
                    <a:pt x="108" y="217"/>
                    <a:pt x="116" y="214"/>
                  </a:cubicBezTo>
                  <a:cubicBezTo>
                    <a:pt x="176" y="214"/>
                    <a:pt x="233" y="171"/>
                    <a:pt x="233" y="97"/>
                  </a:cubicBezTo>
                  <a:cubicBezTo>
                    <a:pt x="233" y="39"/>
                    <a:pt x="187" y="1"/>
                    <a:pt x="140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4"/>
            <p:cNvSpPr/>
            <p:nvPr/>
          </p:nvSpPr>
          <p:spPr>
            <a:xfrm>
              <a:off x="6683225" y="1248350"/>
              <a:ext cx="5125" cy="5825"/>
            </a:xfrm>
            <a:custGeom>
              <a:avLst/>
              <a:gdLst/>
              <a:ahLst/>
              <a:cxnLst/>
              <a:rect l="l" t="t" r="r" b="b"/>
              <a:pathLst>
                <a:path w="205" h="233" extrusionOk="0">
                  <a:moveTo>
                    <a:pt x="103" y="1"/>
                  </a:moveTo>
                  <a:cubicBezTo>
                    <a:pt x="46" y="1"/>
                    <a:pt x="15" y="43"/>
                    <a:pt x="15" y="103"/>
                  </a:cubicBezTo>
                  <a:lnTo>
                    <a:pt x="1" y="131"/>
                  </a:lnTo>
                  <a:cubicBezTo>
                    <a:pt x="1" y="191"/>
                    <a:pt x="61" y="233"/>
                    <a:pt x="103" y="233"/>
                  </a:cubicBezTo>
                  <a:cubicBezTo>
                    <a:pt x="163" y="233"/>
                    <a:pt x="205" y="191"/>
                    <a:pt x="205" y="131"/>
                  </a:cubicBezTo>
                  <a:lnTo>
                    <a:pt x="205" y="103"/>
                  </a:lnTo>
                  <a:cubicBezTo>
                    <a:pt x="205" y="43"/>
                    <a:pt x="163" y="1"/>
                    <a:pt x="103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4"/>
            <p:cNvSpPr/>
            <p:nvPr/>
          </p:nvSpPr>
          <p:spPr>
            <a:xfrm>
              <a:off x="6926550" y="1359675"/>
              <a:ext cx="7325" cy="8050"/>
            </a:xfrm>
            <a:custGeom>
              <a:avLst/>
              <a:gdLst/>
              <a:ahLst/>
              <a:cxnLst/>
              <a:rect l="l" t="t" r="r" b="b"/>
              <a:pathLst>
                <a:path w="293" h="322" extrusionOk="0">
                  <a:moveTo>
                    <a:pt x="145" y="1"/>
                  </a:moveTo>
                  <a:cubicBezTo>
                    <a:pt x="57" y="1"/>
                    <a:pt x="15" y="61"/>
                    <a:pt x="1" y="135"/>
                  </a:cubicBezTo>
                  <a:cubicBezTo>
                    <a:pt x="1" y="209"/>
                    <a:pt x="29" y="265"/>
                    <a:pt x="89" y="311"/>
                  </a:cubicBezTo>
                  <a:cubicBezTo>
                    <a:pt x="103" y="318"/>
                    <a:pt x="121" y="321"/>
                    <a:pt x="140" y="321"/>
                  </a:cubicBezTo>
                  <a:cubicBezTo>
                    <a:pt x="158" y="321"/>
                    <a:pt x="177" y="318"/>
                    <a:pt x="191" y="311"/>
                  </a:cubicBezTo>
                  <a:cubicBezTo>
                    <a:pt x="250" y="265"/>
                    <a:pt x="293" y="209"/>
                    <a:pt x="279" y="135"/>
                  </a:cubicBezTo>
                  <a:cubicBezTo>
                    <a:pt x="279" y="61"/>
                    <a:pt x="219" y="1"/>
                    <a:pt x="145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4"/>
            <p:cNvSpPr/>
            <p:nvPr/>
          </p:nvSpPr>
          <p:spPr>
            <a:xfrm>
              <a:off x="6935700" y="1374575"/>
              <a:ext cx="6625" cy="5500"/>
            </a:xfrm>
            <a:custGeom>
              <a:avLst/>
              <a:gdLst/>
              <a:ahLst/>
              <a:cxnLst/>
              <a:rect l="l" t="t" r="r" b="b"/>
              <a:pathLst>
                <a:path w="265" h="220" extrusionOk="0">
                  <a:moveTo>
                    <a:pt x="126" y="1"/>
                  </a:moveTo>
                  <a:cubicBezTo>
                    <a:pt x="113" y="1"/>
                    <a:pt x="101" y="2"/>
                    <a:pt x="88" y="6"/>
                  </a:cubicBezTo>
                  <a:cubicBezTo>
                    <a:pt x="29" y="21"/>
                    <a:pt x="1" y="80"/>
                    <a:pt x="1" y="126"/>
                  </a:cubicBezTo>
                  <a:cubicBezTo>
                    <a:pt x="1" y="168"/>
                    <a:pt x="29" y="196"/>
                    <a:pt x="74" y="214"/>
                  </a:cubicBezTo>
                  <a:cubicBezTo>
                    <a:pt x="82" y="218"/>
                    <a:pt x="90" y="219"/>
                    <a:pt x="99" y="219"/>
                  </a:cubicBezTo>
                  <a:cubicBezTo>
                    <a:pt x="124" y="219"/>
                    <a:pt x="152" y="206"/>
                    <a:pt x="162" y="182"/>
                  </a:cubicBezTo>
                  <a:cubicBezTo>
                    <a:pt x="176" y="168"/>
                    <a:pt x="190" y="168"/>
                    <a:pt x="205" y="168"/>
                  </a:cubicBezTo>
                  <a:cubicBezTo>
                    <a:pt x="264" y="140"/>
                    <a:pt x="264" y="52"/>
                    <a:pt x="205" y="21"/>
                  </a:cubicBezTo>
                  <a:cubicBezTo>
                    <a:pt x="185" y="11"/>
                    <a:pt x="156" y="1"/>
                    <a:pt x="126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4"/>
            <p:cNvSpPr/>
            <p:nvPr/>
          </p:nvSpPr>
          <p:spPr>
            <a:xfrm>
              <a:off x="6946700" y="1379350"/>
              <a:ext cx="6625" cy="5250"/>
            </a:xfrm>
            <a:custGeom>
              <a:avLst/>
              <a:gdLst/>
              <a:ahLst/>
              <a:cxnLst/>
              <a:rect l="l" t="t" r="r" b="b"/>
              <a:pathLst>
                <a:path w="265" h="210" extrusionOk="0">
                  <a:moveTo>
                    <a:pt x="157" y="0"/>
                  </a:moveTo>
                  <a:cubicBezTo>
                    <a:pt x="88" y="0"/>
                    <a:pt x="45" y="73"/>
                    <a:pt x="60" y="125"/>
                  </a:cubicBezTo>
                  <a:lnTo>
                    <a:pt x="60" y="139"/>
                  </a:lnTo>
                  <a:lnTo>
                    <a:pt x="42" y="139"/>
                  </a:lnTo>
                  <a:cubicBezTo>
                    <a:pt x="0" y="153"/>
                    <a:pt x="0" y="199"/>
                    <a:pt x="42" y="199"/>
                  </a:cubicBezTo>
                  <a:lnTo>
                    <a:pt x="102" y="199"/>
                  </a:lnTo>
                  <a:cubicBezTo>
                    <a:pt x="109" y="206"/>
                    <a:pt x="124" y="209"/>
                    <a:pt x="139" y="209"/>
                  </a:cubicBezTo>
                  <a:cubicBezTo>
                    <a:pt x="154" y="209"/>
                    <a:pt x="169" y="206"/>
                    <a:pt x="176" y="199"/>
                  </a:cubicBezTo>
                  <a:cubicBezTo>
                    <a:pt x="218" y="181"/>
                    <a:pt x="250" y="167"/>
                    <a:pt x="250" y="125"/>
                  </a:cubicBezTo>
                  <a:cubicBezTo>
                    <a:pt x="264" y="79"/>
                    <a:pt x="236" y="23"/>
                    <a:pt x="190" y="5"/>
                  </a:cubicBezTo>
                  <a:cubicBezTo>
                    <a:pt x="179" y="2"/>
                    <a:pt x="167" y="0"/>
                    <a:pt x="157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4"/>
            <p:cNvSpPr/>
            <p:nvPr/>
          </p:nvSpPr>
          <p:spPr>
            <a:xfrm>
              <a:off x="6942300" y="1366725"/>
              <a:ext cx="8825" cy="6625"/>
            </a:xfrm>
            <a:custGeom>
              <a:avLst/>
              <a:gdLst/>
              <a:ahLst/>
              <a:cxnLst/>
              <a:rect l="l" t="t" r="r" b="b"/>
              <a:pathLst>
                <a:path w="353" h="265" extrusionOk="0">
                  <a:moveTo>
                    <a:pt x="176" y="0"/>
                  </a:moveTo>
                  <a:cubicBezTo>
                    <a:pt x="0" y="0"/>
                    <a:pt x="0" y="264"/>
                    <a:pt x="176" y="264"/>
                  </a:cubicBezTo>
                  <a:cubicBezTo>
                    <a:pt x="352" y="26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4"/>
            <p:cNvSpPr/>
            <p:nvPr/>
          </p:nvSpPr>
          <p:spPr>
            <a:xfrm>
              <a:off x="6958025" y="1364525"/>
              <a:ext cx="6975" cy="5475"/>
            </a:xfrm>
            <a:custGeom>
              <a:avLst/>
              <a:gdLst/>
              <a:ahLst/>
              <a:cxnLst/>
              <a:rect l="l" t="t" r="r" b="b"/>
              <a:pathLst>
                <a:path w="279" h="219" extrusionOk="0">
                  <a:moveTo>
                    <a:pt x="135" y="0"/>
                  </a:moveTo>
                  <a:cubicBezTo>
                    <a:pt x="1" y="0"/>
                    <a:pt x="1" y="219"/>
                    <a:pt x="135" y="219"/>
                  </a:cubicBezTo>
                  <a:cubicBezTo>
                    <a:pt x="279" y="219"/>
                    <a:pt x="279" y="0"/>
                    <a:pt x="135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4"/>
            <p:cNvSpPr/>
            <p:nvPr/>
          </p:nvSpPr>
          <p:spPr>
            <a:xfrm>
              <a:off x="6967175" y="1361175"/>
              <a:ext cx="9975" cy="9525"/>
            </a:xfrm>
            <a:custGeom>
              <a:avLst/>
              <a:gdLst/>
              <a:ahLst/>
              <a:cxnLst/>
              <a:rect l="l" t="t" r="r" b="b"/>
              <a:pathLst>
                <a:path w="399" h="381" extrusionOk="0">
                  <a:moveTo>
                    <a:pt x="208" y="1"/>
                  </a:moveTo>
                  <a:cubicBezTo>
                    <a:pt x="89" y="1"/>
                    <a:pt x="1" y="89"/>
                    <a:pt x="1" y="191"/>
                  </a:cubicBezTo>
                  <a:cubicBezTo>
                    <a:pt x="1" y="310"/>
                    <a:pt x="89" y="381"/>
                    <a:pt x="208" y="381"/>
                  </a:cubicBezTo>
                  <a:cubicBezTo>
                    <a:pt x="310" y="381"/>
                    <a:pt x="398" y="310"/>
                    <a:pt x="398" y="191"/>
                  </a:cubicBezTo>
                  <a:cubicBezTo>
                    <a:pt x="398" y="89"/>
                    <a:pt x="310" y="1"/>
                    <a:pt x="208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4"/>
            <p:cNvSpPr/>
            <p:nvPr/>
          </p:nvSpPr>
          <p:spPr>
            <a:xfrm>
              <a:off x="6981525" y="1364875"/>
              <a:ext cx="8450" cy="6625"/>
            </a:xfrm>
            <a:custGeom>
              <a:avLst/>
              <a:gdLst/>
              <a:ahLst/>
              <a:cxnLst/>
              <a:rect l="l" t="t" r="r" b="b"/>
              <a:pathLst>
                <a:path w="338" h="265" extrusionOk="0">
                  <a:moveTo>
                    <a:pt x="176" y="1"/>
                  </a:moveTo>
                  <a:cubicBezTo>
                    <a:pt x="0" y="1"/>
                    <a:pt x="0" y="264"/>
                    <a:pt x="176" y="264"/>
                  </a:cubicBezTo>
                  <a:cubicBezTo>
                    <a:pt x="338" y="264"/>
                    <a:pt x="338" y="1"/>
                    <a:pt x="176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4"/>
            <p:cNvSpPr/>
            <p:nvPr/>
          </p:nvSpPr>
          <p:spPr>
            <a:xfrm>
              <a:off x="6980025" y="1363725"/>
              <a:ext cx="11375" cy="8825"/>
            </a:xfrm>
            <a:custGeom>
              <a:avLst/>
              <a:gdLst/>
              <a:ahLst/>
              <a:cxnLst/>
              <a:rect l="l" t="t" r="r" b="b"/>
              <a:pathLst>
                <a:path w="455" h="353" extrusionOk="0">
                  <a:moveTo>
                    <a:pt x="236" y="1"/>
                  </a:moveTo>
                  <a:cubicBezTo>
                    <a:pt x="0" y="1"/>
                    <a:pt x="0" y="353"/>
                    <a:pt x="236" y="353"/>
                  </a:cubicBezTo>
                  <a:cubicBezTo>
                    <a:pt x="454" y="353"/>
                    <a:pt x="454" y="1"/>
                    <a:pt x="236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4"/>
            <p:cNvSpPr/>
            <p:nvPr/>
          </p:nvSpPr>
          <p:spPr>
            <a:xfrm>
              <a:off x="6912575" y="1496000"/>
              <a:ext cx="9600" cy="9950"/>
            </a:xfrm>
            <a:custGeom>
              <a:avLst/>
              <a:gdLst/>
              <a:ahLst/>
              <a:cxnLst/>
              <a:rect l="l" t="t" r="r" b="b"/>
              <a:pathLst>
                <a:path w="384" h="398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10"/>
                    <a:pt x="88" y="398"/>
                    <a:pt x="194" y="398"/>
                  </a:cubicBezTo>
                  <a:cubicBezTo>
                    <a:pt x="296" y="398"/>
                    <a:pt x="384" y="310"/>
                    <a:pt x="384" y="194"/>
                  </a:cubicBezTo>
                  <a:cubicBezTo>
                    <a:pt x="384" y="88"/>
                    <a:pt x="296" y="0"/>
                    <a:pt x="194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4"/>
            <p:cNvSpPr/>
            <p:nvPr/>
          </p:nvSpPr>
          <p:spPr>
            <a:xfrm>
              <a:off x="6927600" y="1499550"/>
              <a:ext cx="9625" cy="8725"/>
            </a:xfrm>
            <a:custGeom>
              <a:avLst/>
              <a:gdLst/>
              <a:ahLst/>
              <a:cxnLst/>
              <a:rect l="l" t="t" r="r" b="b"/>
              <a:pathLst>
                <a:path w="385" h="349" extrusionOk="0">
                  <a:moveTo>
                    <a:pt x="183" y="1"/>
                  </a:moveTo>
                  <a:cubicBezTo>
                    <a:pt x="92" y="1"/>
                    <a:pt x="1" y="79"/>
                    <a:pt x="1" y="168"/>
                  </a:cubicBezTo>
                  <a:cubicBezTo>
                    <a:pt x="1" y="269"/>
                    <a:pt x="92" y="349"/>
                    <a:pt x="183" y="349"/>
                  </a:cubicBezTo>
                  <a:cubicBezTo>
                    <a:pt x="196" y="349"/>
                    <a:pt x="210" y="347"/>
                    <a:pt x="223" y="344"/>
                  </a:cubicBezTo>
                  <a:cubicBezTo>
                    <a:pt x="265" y="329"/>
                    <a:pt x="296" y="315"/>
                    <a:pt x="325" y="298"/>
                  </a:cubicBezTo>
                  <a:cubicBezTo>
                    <a:pt x="384" y="242"/>
                    <a:pt x="384" y="108"/>
                    <a:pt x="325" y="52"/>
                  </a:cubicBezTo>
                  <a:cubicBezTo>
                    <a:pt x="296" y="34"/>
                    <a:pt x="265" y="20"/>
                    <a:pt x="223" y="6"/>
                  </a:cubicBezTo>
                  <a:cubicBezTo>
                    <a:pt x="209" y="2"/>
                    <a:pt x="196" y="1"/>
                    <a:pt x="183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4"/>
            <p:cNvSpPr/>
            <p:nvPr/>
          </p:nvSpPr>
          <p:spPr>
            <a:xfrm>
              <a:off x="6941600" y="1512175"/>
              <a:ext cx="6600" cy="6625"/>
            </a:xfrm>
            <a:custGeom>
              <a:avLst/>
              <a:gdLst/>
              <a:ahLst/>
              <a:cxnLst/>
              <a:rect l="l" t="t" r="r" b="b"/>
              <a:pathLst>
                <a:path w="264" h="265" extrusionOk="0">
                  <a:moveTo>
                    <a:pt x="130" y="0"/>
                  </a:moveTo>
                  <a:cubicBezTo>
                    <a:pt x="56" y="0"/>
                    <a:pt x="0" y="74"/>
                    <a:pt x="0" y="131"/>
                  </a:cubicBezTo>
                  <a:cubicBezTo>
                    <a:pt x="0" y="204"/>
                    <a:pt x="56" y="264"/>
                    <a:pt x="130" y="264"/>
                  </a:cubicBezTo>
                  <a:cubicBezTo>
                    <a:pt x="204" y="264"/>
                    <a:pt x="264" y="204"/>
                    <a:pt x="264" y="131"/>
                  </a:cubicBezTo>
                  <a:cubicBezTo>
                    <a:pt x="264" y="74"/>
                    <a:pt x="204" y="0"/>
                    <a:pt x="130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4"/>
            <p:cNvSpPr/>
            <p:nvPr/>
          </p:nvSpPr>
          <p:spPr>
            <a:xfrm>
              <a:off x="6925775" y="1512175"/>
              <a:ext cx="6600" cy="5125"/>
            </a:xfrm>
            <a:custGeom>
              <a:avLst/>
              <a:gdLst/>
              <a:ahLst/>
              <a:cxnLst/>
              <a:rect l="l" t="t" r="r" b="b"/>
              <a:pathLst>
                <a:path w="264" h="205" extrusionOk="0">
                  <a:moveTo>
                    <a:pt x="134" y="0"/>
                  </a:moveTo>
                  <a:cubicBezTo>
                    <a:pt x="0" y="0"/>
                    <a:pt x="0" y="204"/>
                    <a:pt x="134" y="204"/>
                  </a:cubicBezTo>
                  <a:cubicBezTo>
                    <a:pt x="264" y="204"/>
                    <a:pt x="264" y="0"/>
                    <a:pt x="134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4"/>
            <p:cNvSpPr/>
            <p:nvPr/>
          </p:nvSpPr>
          <p:spPr>
            <a:xfrm>
              <a:off x="6937900" y="1529400"/>
              <a:ext cx="9875" cy="7675"/>
            </a:xfrm>
            <a:custGeom>
              <a:avLst/>
              <a:gdLst/>
              <a:ahLst/>
              <a:cxnLst/>
              <a:rect l="l" t="t" r="r" b="b"/>
              <a:pathLst>
                <a:path w="395" h="307" extrusionOk="0">
                  <a:moveTo>
                    <a:pt x="204" y="1"/>
                  </a:moveTo>
                  <a:cubicBezTo>
                    <a:pt x="0" y="1"/>
                    <a:pt x="0" y="307"/>
                    <a:pt x="204" y="307"/>
                  </a:cubicBezTo>
                  <a:cubicBezTo>
                    <a:pt x="394" y="307"/>
                    <a:pt x="394" y="1"/>
                    <a:pt x="204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4"/>
            <p:cNvSpPr/>
            <p:nvPr/>
          </p:nvSpPr>
          <p:spPr>
            <a:xfrm>
              <a:off x="6930950" y="1520975"/>
              <a:ext cx="6275" cy="4775"/>
            </a:xfrm>
            <a:custGeom>
              <a:avLst/>
              <a:gdLst/>
              <a:ahLst/>
              <a:cxnLst/>
              <a:rect l="l" t="t" r="r" b="b"/>
              <a:pathLst>
                <a:path w="251" h="191" extrusionOk="0">
                  <a:moveTo>
                    <a:pt x="131" y="0"/>
                  </a:moveTo>
                  <a:cubicBezTo>
                    <a:pt x="1" y="0"/>
                    <a:pt x="1" y="190"/>
                    <a:pt x="131" y="190"/>
                  </a:cubicBezTo>
                  <a:cubicBezTo>
                    <a:pt x="250" y="190"/>
                    <a:pt x="250" y="0"/>
                    <a:pt x="131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4"/>
            <p:cNvSpPr/>
            <p:nvPr/>
          </p:nvSpPr>
          <p:spPr>
            <a:xfrm>
              <a:off x="6925050" y="1538900"/>
              <a:ext cx="10325" cy="8125"/>
            </a:xfrm>
            <a:custGeom>
              <a:avLst/>
              <a:gdLst/>
              <a:ahLst/>
              <a:cxnLst/>
              <a:rect l="l" t="t" r="r" b="b"/>
              <a:pathLst>
                <a:path w="413" h="325" extrusionOk="0">
                  <a:moveTo>
                    <a:pt x="205" y="1"/>
                  </a:moveTo>
                  <a:cubicBezTo>
                    <a:pt x="1" y="1"/>
                    <a:pt x="1" y="324"/>
                    <a:pt x="205" y="324"/>
                  </a:cubicBezTo>
                  <a:cubicBezTo>
                    <a:pt x="412" y="324"/>
                    <a:pt x="412" y="1"/>
                    <a:pt x="205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4"/>
            <p:cNvSpPr/>
            <p:nvPr/>
          </p:nvSpPr>
          <p:spPr>
            <a:xfrm>
              <a:off x="6938600" y="1545500"/>
              <a:ext cx="6625" cy="4775"/>
            </a:xfrm>
            <a:custGeom>
              <a:avLst/>
              <a:gdLst/>
              <a:ahLst/>
              <a:cxnLst/>
              <a:rect l="l" t="t" r="r" b="b"/>
              <a:pathLst>
                <a:path w="265" h="191" extrusionOk="0">
                  <a:moveTo>
                    <a:pt x="134" y="1"/>
                  </a:moveTo>
                  <a:cubicBezTo>
                    <a:pt x="1" y="1"/>
                    <a:pt x="1" y="190"/>
                    <a:pt x="134" y="190"/>
                  </a:cubicBezTo>
                  <a:cubicBezTo>
                    <a:pt x="264" y="190"/>
                    <a:pt x="264" y="1"/>
                    <a:pt x="134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4"/>
            <p:cNvSpPr/>
            <p:nvPr/>
          </p:nvSpPr>
          <p:spPr>
            <a:xfrm>
              <a:off x="6678825" y="1343975"/>
              <a:ext cx="10325" cy="10625"/>
            </a:xfrm>
            <a:custGeom>
              <a:avLst/>
              <a:gdLst/>
              <a:ahLst/>
              <a:cxnLst/>
              <a:rect l="l" t="t" r="r" b="b"/>
              <a:pathLst>
                <a:path w="413" h="425" extrusionOk="0">
                  <a:moveTo>
                    <a:pt x="207" y="0"/>
                  </a:moveTo>
                  <a:cubicBezTo>
                    <a:pt x="170" y="0"/>
                    <a:pt x="133" y="15"/>
                    <a:pt x="103" y="45"/>
                  </a:cubicBezTo>
                  <a:cubicBezTo>
                    <a:pt x="103" y="45"/>
                    <a:pt x="89" y="45"/>
                    <a:pt x="89" y="59"/>
                  </a:cubicBezTo>
                  <a:lnTo>
                    <a:pt x="75" y="59"/>
                  </a:lnTo>
                  <a:cubicBezTo>
                    <a:pt x="29" y="101"/>
                    <a:pt x="1" y="161"/>
                    <a:pt x="1" y="221"/>
                  </a:cubicBezTo>
                  <a:cubicBezTo>
                    <a:pt x="1" y="337"/>
                    <a:pt x="89" y="425"/>
                    <a:pt x="205" y="425"/>
                  </a:cubicBezTo>
                  <a:cubicBezTo>
                    <a:pt x="310" y="425"/>
                    <a:pt x="412" y="337"/>
                    <a:pt x="412" y="221"/>
                  </a:cubicBezTo>
                  <a:cubicBezTo>
                    <a:pt x="412" y="161"/>
                    <a:pt x="381" y="101"/>
                    <a:pt x="324" y="59"/>
                  </a:cubicBezTo>
                  <a:lnTo>
                    <a:pt x="310" y="45"/>
                  </a:lnTo>
                  <a:cubicBezTo>
                    <a:pt x="280" y="15"/>
                    <a:pt x="244" y="0"/>
                    <a:pt x="207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4"/>
            <p:cNvSpPr/>
            <p:nvPr/>
          </p:nvSpPr>
          <p:spPr>
            <a:xfrm>
              <a:off x="6691325" y="1340350"/>
              <a:ext cx="8475" cy="6600"/>
            </a:xfrm>
            <a:custGeom>
              <a:avLst/>
              <a:gdLst/>
              <a:ahLst/>
              <a:cxnLst/>
              <a:rect l="l" t="t" r="r" b="b"/>
              <a:pathLst>
                <a:path w="339" h="264" extrusionOk="0">
                  <a:moveTo>
                    <a:pt x="176" y="0"/>
                  </a:moveTo>
                  <a:cubicBezTo>
                    <a:pt x="0" y="0"/>
                    <a:pt x="0" y="264"/>
                    <a:pt x="176" y="264"/>
                  </a:cubicBezTo>
                  <a:cubicBezTo>
                    <a:pt x="338" y="264"/>
                    <a:pt x="338" y="0"/>
                    <a:pt x="176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4"/>
            <p:cNvSpPr/>
            <p:nvPr/>
          </p:nvSpPr>
          <p:spPr>
            <a:xfrm>
              <a:off x="6702875" y="1335000"/>
              <a:ext cx="5900" cy="4900"/>
            </a:xfrm>
            <a:custGeom>
              <a:avLst/>
              <a:gdLst/>
              <a:ahLst/>
              <a:cxnLst/>
              <a:rect l="l" t="t" r="r" b="b"/>
              <a:pathLst>
                <a:path w="236" h="196" extrusionOk="0">
                  <a:moveTo>
                    <a:pt x="122" y="0"/>
                  </a:moveTo>
                  <a:cubicBezTo>
                    <a:pt x="113" y="0"/>
                    <a:pt x="103" y="2"/>
                    <a:pt x="94" y="7"/>
                  </a:cubicBezTo>
                  <a:cubicBezTo>
                    <a:pt x="66" y="38"/>
                    <a:pt x="52" y="52"/>
                    <a:pt x="34" y="80"/>
                  </a:cubicBezTo>
                  <a:cubicBezTo>
                    <a:pt x="0" y="129"/>
                    <a:pt x="51" y="195"/>
                    <a:pt x="103" y="195"/>
                  </a:cubicBezTo>
                  <a:cubicBezTo>
                    <a:pt x="116" y="195"/>
                    <a:pt x="128" y="191"/>
                    <a:pt x="140" y="182"/>
                  </a:cubicBezTo>
                  <a:lnTo>
                    <a:pt x="196" y="126"/>
                  </a:lnTo>
                  <a:cubicBezTo>
                    <a:pt x="235" y="63"/>
                    <a:pt x="177" y="0"/>
                    <a:pt x="122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4"/>
            <p:cNvSpPr/>
            <p:nvPr/>
          </p:nvSpPr>
          <p:spPr>
            <a:xfrm>
              <a:off x="6692025" y="1351775"/>
              <a:ext cx="7775" cy="7925"/>
            </a:xfrm>
            <a:custGeom>
              <a:avLst/>
              <a:gdLst/>
              <a:ahLst/>
              <a:cxnLst/>
              <a:rect l="l" t="t" r="r" b="b"/>
              <a:pathLst>
                <a:path w="311" h="317" extrusionOk="0">
                  <a:moveTo>
                    <a:pt x="149" y="0"/>
                  </a:moveTo>
                  <a:cubicBezTo>
                    <a:pt x="121" y="0"/>
                    <a:pt x="95" y="4"/>
                    <a:pt x="74" y="11"/>
                  </a:cubicBezTo>
                  <a:cubicBezTo>
                    <a:pt x="29" y="39"/>
                    <a:pt x="0" y="99"/>
                    <a:pt x="0" y="159"/>
                  </a:cubicBezTo>
                  <a:cubicBezTo>
                    <a:pt x="0" y="215"/>
                    <a:pt x="29" y="247"/>
                    <a:pt x="74" y="289"/>
                  </a:cubicBezTo>
                  <a:cubicBezTo>
                    <a:pt x="102" y="303"/>
                    <a:pt x="134" y="317"/>
                    <a:pt x="176" y="317"/>
                  </a:cubicBezTo>
                  <a:cubicBezTo>
                    <a:pt x="250" y="303"/>
                    <a:pt x="310" y="247"/>
                    <a:pt x="310" y="173"/>
                  </a:cubicBezTo>
                  <a:lnTo>
                    <a:pt x="310" y="127"/>
                  </a:lnTo>
                  <a:cubicBezTo>
                    <a:pt x="310" y="113"/>
                    <a:pt x="292" y="99"/>
                    <a:pt x="292" y="85"/>
                  </a:cubicBezTo>
                  <a:cubicBezTo>
                    <a:pt x="278" y="53"/>
                    <a:pt x="264" y="39"/>
                    <a:pt x="236" y="11"/>
                  </a:cubicBezTo>
                  <a:cubicBezTo>
                    <a:pt x="206" y="4"/>
                    <a:pt x="176" y="0"/>
                    <a:pt x="149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" name="Google Shape;327;p44"/>
          <p:cNvGrpSpPr/>
          <p:nvPr/>
        </p:nvGrpSpPr>
        <p:grpSpPr>
          <a:xfrm>
            <a:off x="487588" y="2540008"/>
            <a:ext cx="1541811" cy="2296830"/>
            <a:chOff x="487575" y="4251100"/>
            <a:chExt cx="393550" cy="586300"/>
          </a:xfrm>
        </p:grpSpPr>
        <p:sp>
          <p:nvSpPr>
            <p:cNvPr id="328" name="Google Shape;328;p44"/>
            <p:cNvSpPr/>
            <p:nvPr/>
          </p:nvSpPr>
          <p:spPr>
            <a:xfrm>
              <a:off x="598650" y="4253450"/>
              <a:ext cx="274125" cy="291450"/>
            </a:xfrm>
            <a:custGeom>
              <a:avLst/>
              <a:gdLst/>
              <a:ahLst/>
              <a:cxnLst/>
              <a:rect l="l" t="t" r="r" b="b"/>
              <a:pathLst>
                <a:path w="10965" h="11658" extrusionOk="0">
                  <a:moveTo>
                    <a:pt x="6460" y="0"/>
                  </a:moveTo>
                  <a:cubicBezTo>
                    <a:pt x="5511" y="0"/>
                    <a:pt x="4650" y="235"/>
                    <a:pt x="4176" y="637"/>
                  </a:cubicBezTo>
                  <a:cubicBezTo>
                    <a:pt x="3578" y="725"/>
                    <a:pt x="1523" y="1165"/>
                    <a:pt x="1143" y="2572"/>
                  </a:cubicBezTo>
                  <a:cubicBezTo>
                    <a:pt x="939" y="3377"/>
                    <a:pt x="1217" y="3891"/>
                    <a:pt x="1070" y="4946"/>
                  </a:cubicBezTo>
                  <a:cubicBezTo>
                    <a:pt x="1010" y="5340"/>
                    <a:pt x="482" y="5766"/>
                    <a:pt x="426" y="6191"/>
                  </a:cubicBezTo>
                  <a:cubicBezTo>
                    <a:pt x="352" y="6719"/>
                    <a:pt x="732" y="7246"/>
                    <a:pt x="658" y="7760"/>
                  </a:cubicBezTo>
                  <a:cubicBezTo>
                    <a:pt x="616" y="8154"/>
                    <a:pt x="148" y="8889"/>
                    <a:pt x="102" y="9241"/>
                  </a:cubicBezTo>
                  <a:cubicBezTo>
                    <a:pt x="0" y="10046"/>
                    <a:pt x="278" y="10384"/>
                    <a:pt x="412" y="10634"/>
                  </a:cubicBezTo>
                  <a:cubicBezTo>
                    <a:pt x="412" y="10634"/>
                    <a:pt x="602" y="10662"/>
                    <a:pt x="922" y="10722"/>
                  </a:cubicBezTo>
                  <a:cubicBezTo>
                    <a:pt x="924" y="10722"/>
                    <a:pt x="926" y="10723"/>
                    <a:pt x="928" y="10723"/>
                  </a:cubicBezTo>
                  <a:cubicBezTo>
                    <a:pt x="972" y="10723"/>
                    <a:pt x="1029" y="10568"/>
                    <a:pt x="1070" y="10426"/>
                  </a:cubicBezTo>
                  <a:cubicBezTo>
                    <a:pt x="1127" y="10271"/>
                    <a:pt x="1181" y="10119"/>
                    <a:pt x="1226" y="10119"/>
                  </a:cubicBezTo>
                  <a:cubicBezTo>
                    <a:pt x="1228" y="10119"/>
                    <a:pt x="1230" y="10120"/>
                    <a:pt x="1231" y="10120"/>
                  </a:cubicBezTo>
                  <a:cubicBezTo>
                    <a:pt x="1333" y="10134"/>
                    <a:pt x="1407" y="10810"/>
                    <a:pt x="1537" y="10824"/>
                  </a:cubicBezTo>
                  <a:cubicBezTo>
                    <a:pt x="2448" y="10968"/>
                    <a:pt x="3753" y="11130"/>
                    <a:pt x="4823" y="11130"/>
                  </a:cubicBezTo>
                  <a:lnTo>
                    <a:pt x="4837" y="11144"/>
                  </a:lnTo>
                  <a:cubicBezTo>
                    <a:pt x="5920" y="11555"/>
                    <a:pt x="7855" y="11643"/>
                    <a:pt x="9086" y="11657"/>
                  </a:cubicBezTo>
                  <a:cubicBezTo>
                    <a:pt x="9160" y="11657"/>
                    <a:pt x="9234" y="11496"/>
                    <a:pt x="9308" y="11337"/>
                  </a:cubicBezTo>
                  <a:cubicBezTo>
                    <a:pt x="9382" y="11176"/>
                    <a:pt x="9452" y="11014"/>
                    <a:pt x="9512" y="11014"/>
                  </a:cubicBezTo>
                  <a:cubicBezTo>
                    <a:pt x="9600" y="11014"/>
                    <a:pt x="9628" y="11657"/>
                    <a:pt x="9702" y="11657"/>
                  </a:cubicBezTo>
                  <a:cubicBezTo>
                    <a:pt x="10025" y="11657"/>
                    <a:pt x="10229" y="11643"/>
                    <a:pt x="10229" y="11643"/>
                  </a:cubicBezTo>
                  <a:cubicBezTo>
                    <a:pt x="10391" y="11439"/>
                    <a:pt x="10729" y="11144"/>
                    <a:pt x="10757" y="10324"/>
                  </a:cubicBezTo>
                  <a:cubicBezTo>
                    <a:pt x="10789" y="9973"/>
                    <a:pt x="10451" y="9167"/>
                    <a:pt x="10465" y="8770"/>
                  </a:cubicBezTo>
                  <a:cubicBezTo>
                    <a:pt x="10479" y="8259"/>
                    <a:pt x="10947" y="7802"/>
                    <a:pt x="10964" y="7261"/>
                  </a:cubicBezTo>
                  <a:cubicBezTo>
                    <a:pt x="10964" y="6835"/>
                    <a:pt x="10525" y="6339"/>
                    <a:pt x="10539" y="5927"/>
                  </a:cubicBezTo>
                  <a:cubicBezTo>
                    <a:pt x="10553" y="4872"/>
                    <a:pt x="10876" y="4418"/>
                    <a:pt x="10845" y="3581"/>
                  </a:cubicBezTo>
                  <a:cubicBezTo>
                    <a:pt x="10748" y="997"/>
                    <a:pt x="8416" y="0"/>
                    <a:pt x="646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4"/>
            <p:cNvSpPr/>
            <p:nvPr/>
          </p:nvSpPr>
          <p:spPr>
            <a:xfrm>
              <a:off x="682175" y="4251100"/>
              <a:ext cx="23875" cy="31475"/>
            </a:xfrm>
            <a:custGeom>
              <a:avLst/>
              <a:gdLst/>
              <a:ahLst/>
              <a:cxnLst/>
              <a:rect l="l" t="t" r="r" b="b"/>
              <a:pathLst>
                <a:path w="955" h="1259" extrusionOk="0">
                  <a:moveTo>
                    <a:pt x="653" y="1"/>
                  </a:moveTo>
                  <a:cubicBezTo>
                    <a:pt x="636" y="1"/>
                    <a:pt x="618" y="4"/>
                    <a:pt x="602" y="13"/>
                  </a:cubicBezTo>
                  <a:cubicBezTo>
                    <a:pt x="529" y="56"/>
                    <a:pt x="529" y="158"/>
                    <a:pt x="529" y="246"/>
                  </a:cubicBezTo>
                  <a:cubicBezTo>
                    <a:pt x="543" y="509"/>
                    <a:pt x="557" y="759"/>
                    <a:pt x="557" y="1023"/>
                  </a:cubicBezTo>
                  <a:cubicBezTo>
                    <a:pt x="469" y="791"/>
                    <a:pt x="381" y="569"/>
                    <a:pt x="293" y="334"/>
                  </a:cubicBezTo>
                  <a:cubicBezTo>
                    <a:pt x="267" y="268"/>
                    <a:pt x="214" y="173"/>
                    <a:pt x="136" y="173"/>
                  </a:cubicBezTo>
                  <a:cubicBezTo>
                    <a:pt x="130" y="173"/>
                    <a:pt x="124" y="174"/>
                    <a:pt x="117" y="175"/>
                  </a:cubicBezTo>
                  <a:cubicBezTo>
                    <a:pt x="29" y="175"/>
                    <a:pt x="1" y="319"/>
                    <a:pt x="15" y="407"/>
                  </a:cubicBezTo>
                  <a:cubicBezTo>
                    <a:pt x="61" y="745"/>
                    <a:pt x="251" y="1055"/>
                    <a:pt x="529" y="1259"/>
                  </a:cubicBezTo>
                  <a:lnTo>
                    <a:pt x="806" y="1111"/>
                  </a:lnTo>
                  <a:cubicBezTo>
                    <a:pt x="923" y="833"/>
                    <a:pt x="954" y="509"/>
                    <a:pt x="866" y="217"/>
                  </a:cubicBezTo>
                  <a:cubicBezTo>
                    <a:pt x="852" y="158"/>
                    <a:pt x="821" y="101"/>
                    <a:pt x="778" y="56"/>
                  </a:cubicBezTo>
                  <a:cubicBezTo>
                    <a:pt x="746" y="25"/>
                    <a:pt x="698" y="1"/>
                    <a:pt x="65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4"/>
            <p:cNvSpPr/>
            <p:nvPr/>
          </p:nvSpPr>
          <p:spPr>
            <a:xfrm>
              <a:off x="594600" y="4273400"/>
              <a:ext cx="103000" cy="249150"/>
            </a:xfrm>
            <a:custGeom>
              <a:avLst/>
              <a:gdLst/>
              <a:ahLst/>
              <a:cxnLst/>
              <a:rect l="l" t="t" r="r" b="b"/>
              <a:pathLst>
                <a:path w="4120" h="9966" extrusionOk="0">
                  <a:moveTo>
                    <a:pt x="3783" y="0"/>
                  </a:moveTo>
                  <a:cubicBezTo>
                    <a:pt x="3376" y="0"/>
                    <a:pt x="2489" y="178"/>
                    <a:pt x="1981" y="585"/>
                  </a:cubicBezTo>
                  <a:cubicBezTo>
                    <a:pt x="1422" y="1056"/>
                    <a:pt x="1084" y="1700"/>
                    <a:pt x="1056" y="2343"/>
                  </a:cubicBezTo>
                  <a:cubicBezTo>
                    <a:pt x="1042" y="2593"/>
                    <a:pt x="1070" y="2857"/>
                    <a:pt x="1101" y="3107"/>
                  </a:cubicBezTo>
                  <a:cubicBezTo>
                    <a:pt x="1144" y="3592"/>
                    <a:pt x="1203" y="4032"/>
                    <a:pt x="996" y="4454"/>
                  </a:cubicBezTo>
                  <a:cubicBezTo>
                    <a:pt x="940" y="4574"/>
                    <a:pt x="866" y="4676"/>
                    <a:pt x="792" y="4792"/>
                  </a:cubicBezTo>
                  <a:cubicBezTo>
                    <a:pt x="676" y="4953"/>
                    <a:pt x="556" y="5129"/>
                    <a:pt x="500" y="5319"/>
                  </a:cubicBezTo>
                  <a:cubicBezTo>
                    <a:pt x="426" y="5657"/>
                    <a:pt x="542" y="5981"/>
                    <a:pt x="662" y="6301"/>
                  </a:cubicBezTo>
                  <a:cubicBezTo>
                    <a:pt x="778" y="6624"/>
                    <a:pt x="894" y="6948"/>
                    <a:pt x="820" y="7268"/>
                  </a:cubicBezTo>
                  <a:cubicBezTo>
                    <a:pt x="764" y="7461"/>
                    <a:pt x="644" y="7637"/>
                    <a:pt x="528" y="7813"/>
                  </a:cubicBezTo>
                  <a:cubicBezTo>
                    <a:pt x="454" y="7901"/>
                    <a:pt x="380" y="8003"/>
                    <a:pt x="338" y="8105"/>
                  </a:cubicBezTo>
                  <a:cubicBezTo>
                    <a:pt x="0" y="8693"/>
                    <a:pt x="102" y="9484"/>
                    <a:pt x="574" y="9966"/>
                  </a:cubicBezTo>
                  <a:lnTo>
                    <a:pt x="602" y="9952"/>
                  </a:lnTo>
                  <a:cubicBezTo>
                    <a:pt x="134" y="9466"/>
                    <a:pt x="46" y="8693"/>
                    <a:pt x="366" y="8119"/>
                  </a:cubicBezTo>
                  <a:cubicBezTo>
                    <a:pt x="426" y="8017"/>
                    <a:pt x="486" y="7929"/>
                    <a:pt x="556" y="7841"/>
                  </a:cubicBezTo>
                  <a:cubicBezTo>
                    <a:pt x="676" y="7666"/>
                    <a:pt x="806" y="7490"/>
                    <a:pt x="852" y="7268"/>
                  </a:cubicBezTo>
                  <a:cubicBezTo>
                    <a:pt x="940" y="6948"/>
                    <a:pt x="806" y="6610"/>
                    <a:pt x="690" y="6287"/>
                  </a:cubicBezTo>
                  <a:cubicBezTo>
                    <a:pt x="588" y="5981"/>
                    <a:pt x="454" y="5643"/>
                    <a:pt x="542" y="5333"/>
                  </a:cubicBezTo>
                  <a:cubicBezTo>
                    <a:pt x="588" y="5143"/>
                    <a:pt x="704" y="4968"/>
                    <a:pt x="820" y="4806"/>
                  </a:cubicBezTo>
                  <a:cubicBezTo>
                    <a:pt x="894" y="4704"/>
                    <a:pt x="968" y="4588"/>
                    <a:pt x="1028" y="4472"/>
                  </a:cubicBezTo>
                  <a:cubicBezTo>
                    <a:pt x="1232" y="4046"/>
                    <a:pt x="1189" y="3561"/>
                    <a:pt x="1130" y="3107"/>
                  </a:cubicBezTo>
                  <a:cubicBezTo>
                    <a:pt x="1101" y="2857"/>
                    <a:pt x="1084" y="2593"/>
                    <a:pt x="1084" y="2343"/>
                  </a:cubicBezTo>
                  <a:cubicBezTo>
                    <a:pt x="1116" y="1714"/>
                    <a:pt x="1453" y="1070"/>
                    <a:pt x="2009" y="616"/>
                  </a:cubicBezTo>
                  <a:cubicBezTo>
                    <a:pt x="2489" y="231"/>
                    <a:pt x="3327" y="40"/>
                    <a:pt x="3747" y="40"/>
                  </a:cubicBezTo>
                  <a:cubicBezTo>
                    <a:pt x="3776" y="40"/>
                    <a:pt x="3803" y="41"/>
                    <a:pt x="3828" y="43"/>
                  </a:cubicBezTo>
                  <a:cubicBezTo>
                    <a:pt x="3898" y="43"/>
                    <a:pt x="3958" y="57"/>
                    <a:pt x="3986" y="103"/>
                  </a:cubicBezTo>
                  <a:cubicBezTo>
                    <a:pt x="4046" y="163"/>
                    <a:pt x="4032" y="265"/>
                    <a:pt x="4032" y="381"/>
                  </a:cubicBezTo>
                  <a:cubicBezTo>
                    <a:pt x="4032" y="528"/>
                    <a:pt x="4017" y="673"/>
                    <a:pt x="4091" y="834"/>
                  </a:cubicBezTo>
                  <a:lnTo>
                    <a:pt x="4120" y="820"/>
                  </a:lnTo>
                  <a:cubicBezTo>
                    <a:pt x="4060" y="673"/>
                    <a:pt x="4060" y="514"/>
                    <a:pt x="4074" y="381"/>
                  </a:cubicBezTo>
                  <a:cubicBezTo>
                    <a:pt x="4074" y="251"/>
                    <a:pt x="4074" y="145"/>
                    <a:pt x="4017" y="75"/>
                  </a:cubicBezTo>
                  <a:cubicBezTo>
                    <a:pt x="3972" y="29"/>
                    <a:pt x="3915" y="1"/>
                    <a:pt x="3828" y="1"/>
                  </a:cubicBezTo>
                  <a:cubicBezTo>
                    <a:pt x="3813" y="0"/>
                    <a:pt x="3799" y="0"/>
                    <a:pt x="3783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4"/>
            <p:cNvSpPr/>
            <p:nvPr/>
          </p:nvSpPr>
          <p:spPr>
            <a:xfrm>
              <a:off x="772675" y="4261275"/>
              <a:ext cx="108450" cy="286625"/>
            </a:xfrm>
            <a:custGeom>
              <a:avLst/>
              <a:gdLst/>
              <a:ahLst/>
              <a:cxnLst/>
              <a:rect l="l" t="t" r="r" b="b"/>
              <a:pathLst>
                <a:path w="4338" h="11465" extrusionOk="0">
                  <a:moveTo>
                    <a:pt x="0" y="0"/>
                  </a:moveTo>
                  <a:lnTo>
                    <a:pt x="0" y="32"/>
                  </a:lnTo>
                  <a:cubicBezTo>
                    <a:pt x="792" y="88"/>
                    <a:pt x="1805" y="222"/>
                    <a:pt x="2653" y="736"/>
                  </a:cubicBezTo>
                  <a:cubicBezTo>
                    <a:pt x="3504" y="1232"/>
                    <a:pt x="4060" y="2097"/>
                    <a:pt x="4060" y="2948"/>
                  </a:cubicBezTo>
                  <a:cubicBezTo>
                    <a:pt x="4060" y="3328"/>
                    <a:pt x="3944" y="3708"/>
                    <a:pt x="3842" y="4077"/>
                  </a:cubicBezTo>
                  <a:cubicBezTo>
                    <a:pt x="3810" y="4193"/>
                    <a:pt x="3768" y="4295"/>
                    <a:pt x="3754" y="4397"/>
                  </a:cubicBezTo>
                  <a:cubicBezTo>
                    <a:pt x="3634" y="4795"/>
                    <a:pt x="3518" y="5379"/>
                    <a:pt x="3740" y="5878"/>
                  </a:cubicBezTo>
                  <a:cubicBezTo>
                    <a:pt x="3796" y="6026"/>
                    <a:pt x="3884" y="6156"/>
                    <a:pt x="3972" y="6290"/>
                  </a:cubicBezTo>
                  <a:cubicBezTo>
                    <a:pt x="4134" y="6554"/>
                    <a:pt x="4295" y="6817"/>
                    <a:pt x="4250" y="7109"/>
                  </a:cubicBezTo>
                  <a:cubicBezTo>
                    <a:pt x="4221" y="7331"/>
                    <a:pt x="4091" y="7489"/>
                    <a:pt x="3958" y="7683"/>
                  </a:cubicBezTo>
                  <a:cubicBezTo>
                    <a:pt x="3842" y="7827"/>
                    <a:pt x="3740" y="7975"/>
                    <a:pt x="3680" y="8151"/>
                  </a:cubicBezTo>
                  <a:cubicBezTo>
                    <a:pt x="3564" y="8488"/>
                    <a:pt x="3680" y="8826"/>
                    <a:pt x="3796" y="9160"/>
                  </a:cubicBezTo>
                  <a:cubicBezTo>
                    <a:pt x="3828" y="9294"/>
                    <a:pt x="3870" y="9424"/>
                    <a:pt x="3898" y="9543"/>
                  </a:cubicBezTo>
                  <a:cubicBezTo>
                    <a:pt x="4060" y="10201"/>
                    <a:pt x="3884" y="10936"/>
                    <a:pt x="3430" y="11446"/>
                  </a:cubicBezTo>
                  <a:lnTo>
                    <a:pt x="3458" y="11464"/>
                  </a:lnTo>
                  <a:cubicBezTo>
                    <a:pt x="3915" y="10950"/>
                    <a:pt x="4105" y="10215"/>
                    <a:pt x="3944" y="9543"/>
                  </a:cubicBezTo>
                  <a:cubicBezTo>
                    <a:pt x="3915" y="9410"/>
                    <a:pt x="3870" y="9280"/>
                    <a:pt x="3828" y="9160"/>
                  </a:cubicBezTo>
                  <a:cubicBezTo>
                    <a:pt x="3708" y="8826"/>
                    <a:pt x="3606" y="8488"/>
                    <a:pt x="3708" y="8151"/>
                  </a:cubicBezTo>
                  <a:cubicBezTo>
                    <a:pt x="3768" y="7989"/>
                    <a:pt x="3884" y="7841"/>
                    <a:pt x="3986" y="7697"/>
                  </a:cubicBezTo>
                  <a:cubicBezTo>
                    <a:pt x="4119" y="7521"/>
                    <a:pt x="4267" y="7345"/>
                    <a:pt x="4295" y="7109"/>
                  </a:cubicBezTo>
                  <a:cubicBezTo>
                    <a:pt x="4338" y="6803"/>
                    <a:pt x="4162" y="6539"/>
                    <a:pt x="4003" y="6276"/>
                  </a:cubicBezTo>
                  <a:cubicBezTo>
                    <a:pt x="3915" y="6142"/>
                    <a:pt x="3828" y="6012"/>
                    <a:pt x="3768" y="5864"/>
                  </a:cubicBezTo>
                  <a:cubicBezTo>
                    <a:pt x="3564" y="5379"/>
                    <a:pt x="3680" y="4809"/>
                    <a:pt x="3782" y="4411"/>
                  </a:cubicBezTo>
                  <a:cubicBezTo>
                    <a:pt x="3810" y="4309"/>
                    <a:pt x="3842" y="4193"/>
                    <a:pt x="3870" y="4091"/>
                  </a:cubicBezTo>
                  <a:cubicBezTo>
                    <a:pt x="3972" y="3725"/>
                    <a:pt x="4091" y="3328"/>
                    <a:pt x="4091" y="2948"/>
                  </a:cubicBezTo>
                  <a:cubicBezTo>
                    <a:pt x="4091" y="2083"/>
                    <a:pt x="3546" y="1217"/>
                    <a:pt x="2667" y="690"/>
                  </a:cubicBezTo>
                  <a:cubicBezTo>
                    <a:pt x="1805" y="190"/>
                    <a:pt x="792" y="60"/>
                    <a:pt x="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4"/>
            <p:cNvSpPr/>
            <p:nvPr/>
          </p:nvSpPr>
          <p:spPr>
            <a:xfrm>
              <a:off x="616225" y="4284050"/>
              <a:ext cx="64150" cy="228225"/>
            </a:xfrm>
            <a:custGeom>
              <a:avLst/>
              <a:gdLst/>
              <a:ahLst/>
              <a:cxnLst/>
              <a:rect l="l" t="t" r="r" b="b"/>
              <a:pathLst>
                <a:path w="2566" h="9129" extrusionOk="0">
                  <a:moveTo>
                    <a:pt x="2551" y="0"/>
                  </a:moveTo>
                  <a:cubicBezTo>
                    <a:pt x="2171" y="190"/>
                    <a:pt x="1819" y="482"/>
                    <a:pt x="1556" y="820"/>
                  </a:cubicBezTo>
                  <a:cubicBezTo>
                    <a:pt x="1292" y="1158"/>
                    <a:pt x="1098" y="1566"/>
                    <a:pt x="1010" y="1991"/>
                  </a:cubicBezTo>
                  <a:cubicBezTo>
                    <a:pt x="922" y="2417"/>
                    <a:pt x="940" y="2857"/>
                    <a:pt x="1028" y="3282"/>
                  </a:cubicBezTo>
                  <a:cubicBezTo>
                    <a:pt x="1056" y="3384"/>
                    <a:pt x="1084" y="3486"/>
                    <a:pt x="1130" y="3588"/>
                  </a:cubicBezTo>
                  <a:cubicBezTo>
                    <a:pt x="1158" y="3694"/>
                    <a:pt x="1204" y="3796"/>
                    <a:pt x="1246" y="3898"/>
                  </a:cubicBezTo>
                  <a:cubicBezTo>
                    <a:pt x="1274" y="4000"/>
                    <a:pt x="1320" y="4102"/>
                    <a:pt x="1334" y="4204"/>
                  </a:cubicBezTo>
                  <a:cubicBezTo>
                    <a:pt x="1362" y="4309"/>
                    <a:pt x="1362" y="4411"/>
                    <a:pt x="1348" y="4513"/>
                  </a:cubicBezTo>
                  <a:cubicBezTo>
                    <a:pt x="1320" y="4615"/>
                    <a:pt x="1274" y="4717"/>
                    <a:pt x="1204" y="4791"/>
                  </a:cubicBezTo>
                  <a:cubicBezTo>
                    <a:pt x="1130" y="4865"/>
                    <a:pt x="1042" y="4939"/>
                    <a:pt x="954" y="4995"/>
                  </a:cubicBezTo>
                  <a:cubicBezTo>
                    <a:pt x="866" y="5069"/>
                    <a:pt x="778" y="5129"/>
                    <a:pt x="704" y="5203"/>
                  </a:cubicBezTo>
                  <a:cubicBezTo>
                    <a:pt x="616" y="5259"/>
                    <a:pt x="542" y="5347"/>
                    <a:pt x="483" y="5453"/>
                  </a:cubicBezTo>
                  <a:cubicBezTo>
                    <a:pt x="440" y="5541"/>
                    <a:pt x="412" y="5657"/>
                    <a:pt x="412" y="5759"/>
                  </a:cubicBezTo>
                  <a:cubicBezTo>
                    <a:pt x="395" y="5875"/>
                    <a:pt x="412" y="5980"/>
                    <a:pt x="440" y="6082"/>
                  </a:cubicBezTo>
                  <a:cubicBezTo>
                    <a:pt x="483" y="6300"/>
                    <a:pt x="571" y="6508"/>
                    <a:pt x="630" y="6712"/>
                  </a:cubicBezTo>
                  <a:cubicBezTo>
                    <a:pt x="645" y="6814"/>
                    <a:pt x="676" y="6916"/>
                    <a:pt x="676" y="7035"/>
                  </a:cubicBezTo>
                  <a:cubicBezTo>
                    <a:pt x="659" y="7137"/>
                    <a:pt x="645" y="7240"/>
                    <a:pt x="616" y="7342"/>
                  </a:cubicBezTo>
                  <a:cubicBezTo>
                    <a:pt x="542" y="7546"/>
                    <a:pt x="426" y="7721"/>
                    <a:pt x="307" y="7915"/>
                  </a:cubicBezTo>
                  <a:cubicBezTo>
                    <a:pt x="251" y="8003"/>
                    <a:pt x="191" y="8091"/>
                    <a:pt x="149" y="8193"/>
                  </a:cubicBezTo>
                  <a:cubicBezTo>
                    <a:pt x="103" y="8295"/>
                    <a:pt x="61" y="8397"/>
                    <a:pt x="43" y="8499"/>
                  </a:cubicBezTo>
                  <a:cubicBezTo>
                    <a:pt x="15" y="8601"/>
                    <a:pt x="1" y="8720"/>
                    <a:pt x="15" y="8822"/>
                  </a:cubicBezTo>
                  <a:cubicBezTo>
                    <a:pt x="29" y="8924"/>
                    <a:pt x="61" y="9040"/>
                    <a:pt x="131" y="9128"/>
                  </a:cubicBezTo>
                  <a:lnTo>
                    <a:pt x="149" y="9128"/>
                  </a:lnTo>
                  <a:lnTo>
                    <a:pt x="149" y="9114"/>
                  </a:lnTo>
                  <a:cubicBezTo>
                    <a:pt x="75" y="9026"/>
                    <a:pt x="43" y="8924"/>
                    <a:pt x="29" y="8822"/>
                  </a:cubicBezTo>
                  <a:cubicBezTo>
                    <a:pt x="15" y="8720"/>
                    <a:pt x="29" y="8601"/>
                    <a:pt x="61" y="8499"/>
                  </a:cubicBezTo>
                  <a:cubicBezTo>
                    <a:pt x="89" y="8397"/>
                    <a:pt x="117" y="8295"/>
                    <a:pt x="163" y="8207"/>
                  </a:cubicBezTo>
                  <a:cubicBezTo>
                    <a:pt x="219" y="8105"/>
                    <a:pt x="279" y="8017"/>
                    <a:pt x="324" y="7915"/>
                  </a:cubicBezTo>
                  <a:cubicBezTo>
                    <a:pt x="440" y="7739"/>
                    <a:pt x="557" y="7563"/>
                    <a:pt x="630" y="7342"/>
                  </a:cubicBezTo>
                  <a:cubicBezTo>
                    <a:pt x="676" y="7240"/>
                    <a:pt x="690" y="7137"/>
                    <a:pt x="690" y="7035"/>
                  </a:cubicBezTo>
                  <a:cubicBezTo>
                    <a:pt x="690" y="6916"/>
                    <a:pt x="676" y="6814"/>
                    <a:pt x="645" y="6698"/>
                  </a:cubicBezTo>
                  <a:cubicBezTo>
                    <a:pt x="602" y="6490"/>
                    <a:pt x="514" y="6286"/>
                    <a:pt x="469" y="6082"/>
                  </a:cubicBezTo>
                  <a:cubicBezTo>
                    <a:pt x="440" y="5980"/>
                    <a:pt x="426" y="5875"/>
                    <a:pt x="440" y="5759"/>
                  </a:cubicBezTo>
                  <a:cubicBezTo>
                    <a:pt x="440" y="5657"/>
                    <a:pt x="469" y="5555"/>
                    <a:pt x="514" y="5467"/>
                  </a:cubicBezTo>
                  <a:cubicBezTo>
                    <a:pt x="557" y="5365"/>
                    <a:pt x="630" y="5291"/>
                    <a:pt x="718" y="5217"/>
                  </a:cubicBezTo>
                  <a:cubicBezTo>
                    <a:pt x="806" y="5143"/>
                    <a:pt x="894" y="5083"/>
                    <a:pt x="982" y="5027"/>
                  </a:cubicBezTo>
                  <a:cubicBezTo>
                    <a:pt x="1070" y="4967"/>
                    <a:pt x="1158" y="4893"/>
                    <a:pt x="1232" y="4819"/>
                  </a:cubicBezTo>
                  <a:cubicBezTo>
                    <a:pt x="1306" y="4731"/>
                    <a:pt x="1348" y="4629"/>
                    <a:pt x="1380" y="4527"/>
                  </a:cubicBezTo>
                  <a:cubicBezTo>
                    <a:pt x="1408" y="4411"/>
                    <a:pt x="1394" y="4309"/>
                    <a:pt x="1380" y="4190"/>
                  </a:cubicBezTo>
                  <a:cubicBezTo>
                    <a:pt x="1348" y="4088"/>
                    <a:pt x="1320" y="3986"/>
                    <a:pt x="1274" y="3884"/>
                  </a:cubicBezTo>
                  <a:cubicBezTo>
                    <a:pt x="1186" y="3676"/>
                    <a:pt x="1116" y="3486"/>
                    <a:pt x="1070" y="3268"/>
                  </a:cubicBezTo>
                  <a:cubicBezTo>
                    <a:pt x="968" y="2857"/>
                    <a:pt x="954" y="2417"/>
                    <a:pt x="1042" y="1991"/>
                  </a:cubicBezTo>
                  <a:cubicBezTo>
                    <a:pt x="1218" y="1158"/>
                    <a:pt x="1802" y="408"/>
                    <a:pt x="2565" y="14"/>
                  </a:cubicBezTo>
                  <a:lnTo>
                    <a:pt x="2565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4"/>
            <p:cNvSpPr/>
            <p:nvPr/>
          </p:nvSpPr>
          <p:spPr>
            <a:xfrm>
              <a:off x="618075" y="4613750"/>
              <a:ext cx="175550" cy="192800"/>
            </a:xfrm>
            <a:custGeom>
              <a:avLst/>
              <a:gdLst/>
              <a:ahLst/>
              <a:cxnLst/>
              <a:rect l="l" t="t" r="r" b="b"/>
              <a:pathLst>
                <a:path w="7022" h="7712" extrusionOk="0">
                  <a:moveTo>
                    <a:pt x="3316" y="1"/>
                  </a:moveTo>
                  <a:cubicBezTo>
                    <a:pt x="1920" y="1"/>
                    <a:pt x="475" y="368"/>
                    <a:pt x="177" y="1072"/>
                  </a:cubicBezTo>
                  <a:cubicBezTo>
                    <a:pt x="1" y="1512"/>
                    <a:pt x="43" y="7284"/>
                    <a:pt x="43" y="7284"/>
                  </a:cubicBezTo>
                  <a:cubicBezTo>
                    <a:pt x="532" y="7615"/>
                    <a:pt x="951" y="7700"/>
                    <a:pt x="1250" y="7700"/>
                  </a:cubicBezTo>
                  <a:cubicBezTo>
                    <a:pt x="1562" y="7700"/>
                    <a:pt x="1745" y="7608"/>
                    <a:pt x="1745" y="7608"/>
                  </a:cubicBezTo>
                  <a:lnTo>
                    <a:pt x="3005" y="3489"/>
                  </a:lnTo>
                  <a:lnTo>
                    <a:pt x="3856" y="3345"/>
                  </a:lnTo>
                  <a:lnTo>
                    <a:pt x="5291" y="7682"/>
                  </a:lnTo>
                  <a:cubicBezTo>
                    <a:pt x="5411" y="7702"/>
                    <a:pt x="5532" y="7711"/>
                    <a:pt x="5650" y="7711"/>
                  </a:cubicBezTo>
                  <a:cubicBezTo>
                    <a:pt x="6380" y="7711"/>
                    <a:pt x="7022" y="7372"/>
                    <a:pt x="7022" y="7372"/>
                  </a:cubicBezTo>
                  <a:cubicBezTo>
                    <a:pt x="7022" y="7372"/>
                    <a:pt x="6536" y="2522"/>
                    <a:pt x="6142" y="1041"/>
                  </a:cubicBezTo>
                  <a:cubicBezTo>
                    <a:pt x="5948" y="338"/>
                    <a:pt x="4655" y="1"/>
                    <a:pt x="3316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4"/>
            <p:cNvSpPr/>
            <p:nvPr/>
          </p:nvSpPr>
          <p:spPr>
            <a:xfrm>
              <a:off x="675600" y="4695150"/>
              <a:ext cx="57875" cy="8025"/>
            </a:xfrm>
            <a:custGeom>
              <a:avLst/>
              <a:gdLst/>
              <a:ahLst/>
              <a:cxnLst/>
              <a:rect l="l" t="t" r="r" b="b"/>
              <a:pathLst>
                <a:path w="2315" h="321" extrusionOk="0">
                  <a:moveTo>
                    <a:pt x="2315" y="1"/>
                  </a:moveTo>
                  <a:cubicBezTo>
                    <a:pt x="2315" y="1"/>
                    <a:pt x="2170" y="15"/>
                    <a:pt x="1949" y="29"/>
                  </a:cubicBezTo>
                  <a:cubicBezTo>
                    <a:pt x="1731" y="57"/>
                    <a:pt x="1449" y="89"/>
                    <a:pt x="1157" y="131"/>
                  </a:cubicBezTo>
                  <a:cubicBezTo>
                    <a:pt x="1010" y="145"/>
                    <a:pt x="865" y="159"/>
                    <a:pt x="732" y="177"/>
                  </a:cubicBezTo>
                  <a:cubicBezTo>
                    <a:pt x="588" y="205"/>
                    <a:pt x="468" y="219"/>
                    <a:pt x="352" y="233"/>
                  </a:cubicBezTo>
                  <a:cubicBezTo>
                    <a:pt x="250" y="247"/>
                    <a:pt x="162" y="265"/>
                    <a:pt x="88" y="279"/>
                  </a:cubicBezTo>
                  <a:cubicBezTo>
                    <a:pt x="28" y="279"/>
                    <a:pt x="0" y="293"/>
                    <a:pt x="0" y="293"/>
                  </a:cubicBezTo>
                  <a:lnTo>
                    <a:pt x="0" y="321"/>
                  </a:lnTo>
                  <a:cubicBezTo>
                    <a:pt x="0" y="321"/>
                    <a:pt x="28" y="307"/>
                    <a:pt x="102" y="307"/>
                  </a:cubicBezTo>
                  <a:cubicBezTo>
                    <a:pt x="162" y="307"/>
                    <a:pt x="250" y="293"/>
                    <a:pt x="366" y="279"/>
                  </a:cubicBezTo>
                  <a:cubicBezTo>
                    <a:pt x="468" y="265"/>
                    <a:pt x="602" y="247"/>
                    <a:pt x="732" y="233"/>
                  </a:cubicBezTo>
                  <a:cubicBezTo>
                    <a:pt x="865" y="219"/>
                    <a:pt x="1010" y="205"/>
                    <a:pt x="1157" y="191"/>
                  </a:cubicBezTo>
                  <a:cubicBezTo>
                    <a:pt x="1449" y="145"/>
                    <a:pt x="1745" y="103"/>
                    <a:pt x="1963" y="71"/>
                  </a:cubicBezTo>
                  <a:cubicBezTo>
                    <a:pt x="2170" y="43"/>
                    <a:pt x="2315" y="15"/>
                    <a:pt x="2315" y="15"/>
                  </a:cubicBezTo>
                  <a:lnTo>
                    <a:pt x="2315" y="1"/>
                  </a:ln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4"/>
            <p:cNvSpPr/>
            <p:nvPr/>
          </p:nvSpPr>
          <p:spPr>
            <a:xfrm>
              <a:off x="674450" y="4694025"/>
              <a:ext cx="60175" cy="9950"/>
            </a:xfrm>
            <a:custGeom>
              <a:avLst/>
              <a:gdLst/>
              <a:ahLst/>
              <a:cxnLst/>
              <a:rect l="l" t="t" r="r" b="b"/>
              <a:pathLst>
                <a:path w="2407" h="398" extrusionOk="0">
                  <a:moveTo>
                    <a:pt x="2392" y="0"/>
                  </a:moveTo>
                  <a:lnTo>
                    <a:pt x="2361" y="14"/>
                  </a:lnTo>
                  <a:cubicBezTo>
                    <a:pt x="2361" y="14"/>
                    <a:pt x="2216" y="28"/>
                    <a:pt x="1995" y="46"/>
                  </a:cubicBezTo>
                  <a:cubicBezTo>
                    <a:pt x="1777" y="74"/>
                    <a:pt x="1481" y="102"/>
                    <a:pt x="1189" y="148"/>
                  </a:cubicBezTo>
                  <a:lnTo>
                    <a:pt x="1203" y="148"/>
                  </a:lnTo>
                  <a:cubicBezTo>
                    <a:pt x="1056" y="162"/>
                    <a:pt x="911" y="176"/>
                    <a:pt x="764" y="190"/>
                  </a:cubicBezTo>
                  <a:cubicBezTo>
                    <a:pt x="634" y="222"/>
                    <a:pt x="500" y="236"/>
                    <a:pt x="398" y="250"/>
                  </a:cubicBezTo>
                  <a:cubicBezTo>
                    <a:pt x="296" y="264"/>
                    <a:pt x="194" y="278"/>
                    <a:pt x="134" y="292"/>
                  </a:cubicBezTo>
                  <a:cubicBezTo>
                    <a:pt x="74" y="292"/>
                    <a:pt x="32" y="310"/>
                    <a:pt x="32" y="310"/>
                  </a:cubicBezTo>
                  <a:lnTo>
                    <a:pt x="0" y="310"/>
                  </a:lnTo>
                  <a:lnTo>
                    <a:pt x="18" y="338"/>
                  </a:lnTo>
                  <a:lnTo>
                    <a:pt x="18" y="366"/>
                  </a:lnTo>
                  <a:lnTo>
                    <a:pt x="18" y="398"/>
                  </a:lnTo>
                  <a:lnTo>
                    <a:pt x="46" y="398"/>
                  </a:lnTo>
                  <a:cubicBezTo>
                    <a:pt x="46" y="398"/>
                    <a:pt x="88" y="380"/>
                    <a:pt x="148" y="380"/>
                  </a:cubicBezTo>
                  <a:cubicBezTo>
                    <a:pt x="208" y="380"/>
                    <a:pt x="310" y="366"/>
                    <a:pt x="412" y="352"/>
                  </a:cubicBezTo>
                  <a:cubicBezTo>
                    <a:pt x="514" y="338"/>
                    <a:pt x="648" y="324"/>
                    <a:pt x="778" y="310"/>
                  </a:cubicBezTo>
                  <a:cubicBezTo>
                    <a:pt x="926" y="292"/>
                    <a:pt x="1073" y="278"/>
                    <a:pt x="1217" y="264"/>
                  </a:cubicBezTo>
                  <a:lnTo>
                    <a:pt x="1203" y="264"/>
                  </a:lnTo>
                  <a:cubicBezTo>
                    <a:pt x="1495" y="222"/>
                    <a:pt x="1791" y="176"/>
                    <a:pt x="2009" y="148"/>
                  </a:cubicBezTo>
                  <a:cubicBezTo>
                    <a:pt x="2231" y="116"/>
                    <a:pt x="2375" y="88"/>
                    <a:pt x="2375" y="88"/>
                  </a:cubicBezTo>
                  <a:lnTo>
                    <a:pt x="2406" y="88"/>
                  </a:lnTo>
                  <a:lnTo>
                    <a:pt x="2392" y="28"/>
                  </a:lnTo>
                  <a:lnTo>
                    <a:pt x="2392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4"/>
            <p:cNvSpPr/>
            <p:nvPr/>
          </p:nvSpPr>
          <p:spPr>
            <a:xfrm>
              <a:off x="700475" y="4636500"/>
              <a:ext cx="1525" cy="51650"/>
            </a:xfrm>
            <a:custGeom>
              <a:avLst/>
              <a:gdLst/>
              <a:ahLst/>
              <a:cxnLst/>
              <a:rect l="l" t="t" r="r" b="b"/>
              <a:pathLst>
                <a:path w="61" h="2066" extrusionOk="0">
                  <a:moveTo>
                    <a:pt x="1" y="1"/>
                  </a:moveTo>
                  <a:lnTo>
                    <a:pt x="1" y="324"/>
                  </a:lnTo>
                  <a:lnTo>
                    <a:pt x="1" y="1042"/>
                  </a:lnTo>
                  <a:lnTo>
                    <a:pt x="1" y="1408"/>
                  </a:lnTo>
                  <a:cubicBezTo>
                    <a:pt x="1" y="1538"/>
                    <a:pt x="15" y="1643"/>
                    <a:pt x="15" y="1745"/>
                  </a:cubicBezTo>
                  <a:cubicBezTo>
                    <a:pt x="15" y="1847"/>
                    <a:pt x="15" y="1921"/>
                    <a:pt x="32" y="1978"/>
                  </a:cubicBezTo>
                  <a:lnTo>
                    <a:pt x="32" y="2065"/>
                  </a:lnTo>
                  <a:lnTo>
                    <a:pt x="60" y="2065"/>
                  </a:lnTo>
                  <a:lnTo>
                    <a:pt x="60" y="1978"/>
                  </a:lnTo>
                  <a:lnTo>
                    <a:pt x="60" y="1745"/>
                  </a:lnTo>
                  <a:lnTo>
                    <a:pt x="60" y="1408"/>
                  </a:lnTo>
                  <a:lnTo>
                    <a:pt x="60" y="1042"/>
                  </a:lnTo>
                  <a:cubicBezTo>
                    <a:pt x="60" y="778"/>
                    <a:pt x="46" y="514"/>
                    <a:pt x="46" y="324"/>
                  </a:cubicBezTo>
                  <a:cubicBezTo>
                    <a:pt x="32" y="131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4"/>
            <p:cNvSpPr/>
            <p:nvPr/>
          </p:nvSpPr>
          <p:spPr>
            <a:xfrm>
              <a:off x="699775" y="4635800"/>
              <a:ext cx="2925" cy="53150"/>
            </a:xfrm>
            <a:custGeom>
              <a:avLst/>
              <a:gdLst/>
              <a:ahLst/>
              <a:cxnLst/>
              <a:rect l="l" t="t" r="r" b="b"/>
              <a:pathLst>
                <a:path w="117" h="2126" extrusionOk="0">
                  <a:moveTo>
                    <a:pt x="0" y="1"/>
                  </a:moveTo>
                  <a:lnTo>
                    <a:pt x="0" y="29"/>
                  </a:lnTo>
                  <a:lnTo>
                    <a:pt x="0" y="352"/>
                  </a:lnTo>
                  <a:lnTo>
                    <a:pt x="0" y="528"/>
                  </a:lnTo>
                  <a:lnTo>
                    <a:pt x="0" y="1070"/>
                  </a:lnTo>
                  <a:lnTo>
                    <a:pt x="0" y="1436"/>
                  </a:lnTo>
                  <a:cubicBezTo>
                    <a:pt x="0" y="1566"/>
                    <a:pt x="15" y="1671"/>
                    <a:pt x="15" y="1773"/>
                  </a:cubicBezTo>
                  <a:cubicBezTo>
                    <a:pt x="15" y="1875"/>
                    <a:pt x="15" y="1949"/>
                    <a:pt x="29" y="2006"/>
                  </a:cubicBezTo>
                  <a:lnTo>
                    <a:pt x="29" y="2093"/>
                  </a:lnTo>
                  <a:lnTo>
                    <a:pt x="29" y="2125"/>
                  </a:lnTo>
                  <a:lnTo>
                    <a:pt x="117" y="2125"/>
                  </a:lnTo>
                  <a:lnTo>
                    <a:pt x="117" y="2093"/>
                  </a:lnTo>
                  <a:lnTo>
                    <a:pt x="117" y="2006"/>
                  </a:lnTo>
                  <a:lnTo>
                    <a:pt x="117" y="1773"/>
                  </a:lnTo>
                  <a:lnTo>
                    <a:pt x="117" y="1612"/>
                  </a:lnTo>
                  <a:lnTo>
                    <a:pt x="117" y="1436"/>
                  </a:lnTo>
                  <a:lnTo>
                    <a:pt x="117" y="1056"/>
                  </a:lnTo>
                  <a:cubicBezTo>
                    <a:pt x="117" y="806"/>
                    <a:pt x="102" y="542"/>
                    <a:pt x="102" y="352"/>
                  </a:cubicBezTo>
                  <a:cubicBezTo>
                    <a:pt x="88" y="159"/>
                    <a:pt x="88" y="29"/>
                    <a:pt x="88" y="29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4"/>
            <p:cNvSpPr/>
            <p:nvPr/>
          </p:nvSpPr>
          <p:spPr>
            <a:xfrm>
              <a:off x="752525" y="4653400"/>
              <a:ext cx="22725" cy="29300"/>
            </a:xfrm>
            <a:custGeom>
              <a:avLst/>
              <a:gdLst/>
              <a:ahLst/>
              <a:cxnLst/>
              <a:rect l="l" t="t" r="r" b="b"/>
              <a:pathLst>
                <a:path w="909" h="1172" extrusionOk="0">
                  <a:moveTo>
                    <a:pt x="1" y="0"/>
                  </a:moveTo>
                  <a:cubicBezTo>
                    <a:pt x="1" y="0"/>
                    <a:pt x="15" y="28"/>
                    <a:pt x="15" y="70"/>
                  </a:cubicBezTo>
                  <a:cubicBezTo>
                    <a:pt x="29" y="88"/>
                    <a:pt x="29" y="116"/>
                    <a:pt x="43" y="144"/>
                  </a:cubicBezTo>
                  <a:cubicBezTo>
                    <a:pt x="43" y="176"/>
                    <a:pt x="61" y="204"/>
                    <a:pt x="75" y="232"/>
                  </a:cubicBezTo>
                  <a:cubicBezTo>
                    <a:pt x="75" y="264"/>
                    <a:pt x="89" y="306"/>
                    <a:pt x="103" y="334"/>
                  </a:cubicBezTo>
                  <a:cubicBezTo>
                    <a:pt x="117" y="380"/>
                    <a:pt x="149" y="408"/>
                    <a:pt x="163" y="454"/>
                  </a:cubicBezTo>
                  <a:cubicBezTo>
                    <a:pt x="191" y="496"/>
                    <a:pt x="205" y="542"/>
                    <a:pt x="237" y="570"/>
                  </a:cubicBezTo>
                  <a:cubicBezTo>
                    <a:pt x="265" y="616"/>
                    <a:pt x="293" y="644"/>
                    <a:pt x="325" y="686"/>
                  </a:cubicBezTo>
                  <a:cubicBezTo>
                    <a:pt x="353" y="732"/>
                    <a:pt x="381" y="760"/>
                    <a:pt x="413" y="792"/>
                  </a:cubicBezTo>
                  <a:cubicBezTo>
                    <a:pt x="441" y="834"/>
                    <a:pt x="469" y="862"/>
                    <a:pt x="515" y="894"/>
                  </a:cubicBezTo>
                  <a:cubicBezTo>
                    <a:pt x="543" y="922"/>
                    <a:pt x="571" y="950"/>
                    <a:pt x="602" y="981"/>
                  </a:cubicBezTo>
                  <a:cubicBezTo>
                    <a:pt x="631" y="996"/>
                    <a:pt x="659" y="1024"/>
                    <a:pt x="690" y="1038"/>
                  </a:cubicBezTo>
                  <a:cubicBezTo>
                    <a:pt x="719" y="1069"/>
                    <a:pt x="747" y="1083"/>
                    <a:pt x="778" y="1098"/>
                  </a:cubicBezTo>
                  <a:cubicBezTo>
                    <a:pt x="806" y="1112"/>
                    <a:pt x="821" y="1126"/>
                    <a:pt x="835" y="1126"/>
                  </a:cubicBezTo>
                  <a:cubicBezTo>
                    <a:pt x="880" y="1157"/>
                    <a:pt x="894" y="1171"/>
                    <a:pt x="894" y="1171"/>
                  </a:cubicBezTo>
                  <a:lnTo>
                    <a:pt x="908" y="1143"/>
                  </a:lnTo>
                  <a:cubicBezTo>
                    <a:pt x="908" y="1143"/>
                    <a:pt x="894" y="1126"/>
                    <a:pt x="866" y="1112"/>
                  </a:cubicBezTo>
                  <a:cubicBezTo>
                    <a:pt x="835" y="1098"/>
                    <a:pt x="821" y="1083"/>
                    <a:pt x="792" y="1069"/>
                  </a:cubicBezTo>
                  <a:cubicBezTo>
                    <a:pt x="778" y="1055"/>
                    <a:pt x="747" y="1038"/>
                    <a:pt x="719" y="1010"/>
                  </a:cubicBezTo>
                  <a:cubicBezTo>
                    <a:pt x="690" y="996"/>
                    <a:pt x="659" y="967"/>
                    <a:pt x="631" y="936"/>
                  </a:cubicBezTo>
                  <a:cubicBezTo>
                    <a:pt x="602" y="922"/>
                    <a:pt x="571" y="894"/>
                    <a:pt x="543" y="848"/>
                  </a:cubicBezTo>
                  <a:cubicBezTo>
                    <a:pt x="515" y="820"/>
                    <a:pt x="483" y="792"/>
                    <a:pt x="455" y="760"/>
                  </a:cubicBezTo>
                  <a:cubicBezTo>
                    <a:pt x="427" y="732"/>
                    <a:pt x="395" y="686"/>
                    <a:pt x="367" y="658"/>
                  </a:cubicBezTo>
                  <a:cubicBezTo>
                    <a:pt x="307" y="584"/>
                    <a:pt x="265" y="496"/>
                    <a:pt x="219" y="422"/>
                  </a:cubicBezTo>
                  <a:cubicBezTo>
                    <a:pt x="191" y="394"/>
                    <a:pt x="177" y="352"/>
                    <a:pt x="163" y="320"/>
                  </a:cubicBezTo>
                  <a:cubicBezTo>
                    <a:pt x="149" y="278"/>
                    <a:pt x="117" y="246"/>
                    <a:pt x="117" y="218"/>
                  </a:cubicBezTo>
                  <a:cubicBezTo>
                    <a:pt x="103" y="190"/>
                    <a:pt x="89" y="158"/>
                    <a:pt x="75" y="130"/>
                  </a:cubicBezTo>
                  <a:cubicBezTo>
                    <a:pt x="61" y="102"/>
                    <a:pt x="61" y="70"/>
                    <a:pt x="61" y="56"/>
                  </a:cubicBezTo>
                  <a:cubicBezTo>
                    <a:pt x="43" y="14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4"/>
            <p:cNvSpPr/>
            <p:nvPr/>
          </p:nvSpPr>
          <p:spPr>
            <a:xfrm>
              <a:off x="751825" y="4652600"/>
              <a:ext cx="24575" cy="30800"/>
            </a:xfrm>
            <a:custGeom>
              <a:avLst/>
              <a:gdLst/>
              <a:ahLst/>
              <a:cxnLst/>
              <a:rect l="l" t="t" r="r" b="b"/>
              <a:pathLst>
                <a:path w="983" h="1232" extrusionOk="0">
                  <a:moveTo>
                    <a:pt x="228" y="485"/>
                  </a:moveTo>
                  <a:cubicBezTo>
                    <a:pt x="244" y="512"/>
                    <a:pt x="261" y="541"/>
                    <a:pt x="278" y="570"/>
                  </a:cubicBezTo>
                  <a:lnTo>
                    <a:pt x="278" y="570"/>
                  </a:lnTo>
                  <a:cubicBezTo>
                    <a:pt x="260" y="546"/>
                    <a:pt x="246" y="516"/>
                    <a:pt x="228" y="485"/>
                  </a:cubicBezTo>
                  <a:close/>
                  <a:moveTo>
                    <a:pt x="302" y="611"/>
                  </a:moveTo>
                  <a:cubicBezTo>
                    <a:pt x="316" y="633"/>
                    <a:pt x="330" y="654"/>
                    <a:pt x="344" y="675"/>
                  </a:cubicBezTo>
                  <a:lnTo>
                    <a:pt x="344" y="675"/>
                  </a:lnTo>
                  <a:cubicBezTo>
                    <a:pt x="328" y="653"/>
                    <a:pt x="313" y="633"/>
                    <a:pt x="302" y="611"/>
                  </a:cubicBezTo>
                  <a:close/>
                  <a:moveTo>
                    <a:pt x="29" y="0"/>
                  </a:moveTo>
                  <a:lnTo>
                    <a:pt x="1" y="14"/>
                  </a:lnTo>
                  <a:lnTo>
                    <a:pt x="1" y="46"/>
                  </a:lnTo>
                  <a:cubicBezTo>
                    <a:pt x="1" y="46"/>
                    <a:pt x="15" y="60"/>
                    <a:pt x="15" y="102"/>
                  </a:cubicBezTo>
                  <a:cubicBezTo>
                    <a:pt x="29" y="134"/>
                    <a:pt x="29" y="148"/>
                    <a:pt x="43" y="176"/>
                  </a:cubicBezTo>
                  <a:cubicBezTo>
                    <a:pt x="43" y="208"/>
                    <a:pt x="57" y="236"/>
                    <a:pt x="71" y="278"/>
                  </a:cubicBezTo>
                  <a:cubicBezTo>
                    <a:pt x="71" y="310"/>
                    <a:pt x="89" y="338"/>
                    <a:pt x="117" y="384"/>
                  </a:cubicBezTo>
                  <a:cubicBezTo>
                    <a:pt x="131" y="426"/>
                    <a:pt x="145" y="454"/>
                    <a:pt x="159" y="500"/>
                  </a:cubicBezTo>
                  <a:lnTo>
                    <a:pt x="177" y="500"/>
                  </a:lnTo>
                  <a:cubicBezTo>
                    <a:pt x="191" y="542"/>
                    <a:pt x="219" y="588"/>
                    <a:pt x="233" y="616"/>
                  </a:cubicBezTo>
                  <a:cubicBezTo>
                    <a:pt x="265" y="662"/>
                    <a:pt x="293" y="704"/>
                    <a:pt x="321" y="736"/>
                  </a:cubicBezTo>
                  <a:cubicBezTo>
                    <a:pt x="351" y="776"/>
                    <a:pt x="378" y="803"/>
                    <a:pt x="417" y="845"/>
                  </a:cubicBezTo>
                  <a:lnTo>
                    <a:pt x="417" y="845"/>
                  </a:lnTo>
                  <a:lnTo>
                    <a:pt x="409" y="852"/>
                  </a:lnTo>
                  <a:cubicBezTo>
                    <a:pt x="455" y="880"/>
                    <a:pt x="483" y="911"/>
                    <a:pt x="511" y="954"/>
                  </a:cubicBezTo>
                  <a:cubicBezTo>
                    <a:pt x="543" y="982"/>
                    <a:pt x="585" y="1013"/>
                    <a:pt x="616" y="1028"/>
                  </a:cubicBezTo>
                  <a:cubicBezTo>
                    <a:pt x="645" y="1056"/>
                    <a:pt x="673" y="1087"/>
                    <a:pt x="704" y="1101"/>
                  </a:cubicBezTo>
                  <a:cubicBezTo>
                    <a:pt x="732" y="1130"/>
                    <a:pt x="761" y="1144"/>
                    <a:pt x="792" y="1158"/>
                  </a:cubicBezTo>
                  <a:cubicBezTo>
                    <a:pt x="820" y="1175"/>
                    <a:pt x="834" y="1189"/>
                    <a:pt x="863" y="1189"/>
                  </a:cubicBezTo>
                  <a:cubicBezTo>
                    <a:pt x="894" y="1217"/>
                    <a:pt x="908" y="1217"/>
                    <a:pt x="908" y="1217"/>
                  </a:cubicBezTo>
                  <a:lnTo>
                    <a:pt x="936" y="1232"/>
                  </a:lnTo>
                  <a:lnTo>
                    <a:pt x="968" y="1189"/>
                  </a:lnTo>
                  <a:lnTo>
                    <a:pt x="982" y="1158"/>
                  </a:lnTo>
                  <a:lnTo>
                    <a:pt x="951" y="1144"/>
                  </a:lnTo>
                  <a:cubicBezTo>
                    <a:pt x="951" y="1144"/>
                    <a:pt x="936" y="1130"/>
                    <a:pt x="908" y="1115"/>
                  </a:cubicBezTo>
                  <a:cubicBezTo>
                    <a:pt x="880" y="1101"/>
                    <a:pt x="863" y="1087"/>
                    <a:pt x="849" y="1070"/>
                  </a:cubicBezTo>
                  <a:cubicBezTo>
                    <a:pt x="820" y="1056"/>
                    <a:pt x="792" y="1042"/>
                    <a:pt x="761" y="1013"/>
                  </a:cubicBezTo>
                  <a:cubicBezTo>
                    <a:pt x="747" y="999"/>
                    <a:pt x="718" y="968"/>
                    <a:pt x="687" y="954"/>
                  </a:cubicBezTo>
                  <a:cubicBezTo>
                    <a:pt x="659" y="926"/>
                    <a:pt x="630" y="894"/>
                    <a:pt x="585" y="866"/>
                  </a:cubicBezTo>
                  <a:cubicBezTo>
                    <a:pt x="557" y="838"/>
                    <a:pt x="528" y="806"/>
                    <a:pt x="497" y="778"/>
                  </a:cubicBezTo>
                  <a:cubicBezTo>
                    <a:pt x="469" y="736"/>
                    <a:pt x="441" y="704"/>
                    <a:pt x="409" y="662"/>
                  </a:cubicBezTo>
                  <a:cubicBezTo>
                    <a:pt x="367" y="588"/>
                    <a:pt x="307" y="514"/>
                    <a:pt x="265" y="440"/>
                  </a:cubicBezTo>
                  <a:cubicBezTo>
                    <a:pt x="247" y="412"/>
                    <a:pt x="233" y="366"/>
                    <a:pt x="219" y="338"/>
                  </a:cubicBezTo>
                  <a:lnTo>
                    <a:pt x="205" y="338"/>
                  </a:lnTo>
                  <a:cubicBezTo>
                    <a:pt x="191" y="296"/>
                    <a:pt x="177" y="264"/>
                    <a:pt x="159" y="236"/>
                  </a:cubicBezTo>
                  <a:cubicBezTo>
                    <a:pt x="145" y="208"/>
                    <a:pt x="145" y="176"/>
                    <a:pt x="131" y="148"/>
                  </a:cubicBezTo>
                  <a:cubicBezTo>
                    <a:pt x="117" y="120"/>
                    <a:pt x="117" y="102"/>
                    <a:pt x="103" y="88"/>
                  </a:cubicBezTo>
                  <a:lnTo>
                    <a:pt x="103" y="74"/>
                  </a:lnTo>
                  <a:cubicBezTo>
                    <a:pt x="103" y="46"/>
                    <a:pt x="89" y="14"/>
                    <a:pt x="89" y="14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4"/>
            <p:cNvSpPr/>
            <p:nvPr/>
          </p:nvSpPr>
          <p:spPr>
            <a:xfrm>
              <a:off x="620275" y="4637550"/>
              <a:ext cx="29675" cy="48850"/>
            </a:xfrm>
            <a:custGeom>
              <a:avLst/>
              <a:gdLst/>
              <a:ahLst/>
              <a:cxnLst/>
              <a:rect l="l" t="t" r="r" b="b"/>
              <a:pathLst>
                <a:path w="1187" h="1954" extrusionOk="0">
                  <a:moveTo>
                    <a:pt x="1158" y="1"/>
                  </a:moveTo>
                  <a:cubicBezTo>
                    <a:pt x="1158" y="1"/>
                    <a:pt x="1158" y="33"/>
                    <a:pt x="1144" y="106"/>
                  </a:cubicBezTo>
                  <a:cubicBezTo>
                    <a:pt x="1144" y="135"/>
                    <a:pt x="1130" y="163"/>
                    <a:pt x="1130" y="208"/>
                  </a:cubicBezTo>
                  <a:cubicBezTo>
                    <a:pt x="1112" y="251"/>
                    <a:pt x="1098" y="310"/>
                    <a:pt x="1084" y="353"/>
                  </a:cubicBezTo>
                  <a:cubicBezTo>
                    <a:pt x="1070" y="412"/>
                    <a:pt x="1056" y="472"/>
                    <a:pt x="1042" y="529"/>
                  </a:cubicBezTo>
                  <a:cubicBezTo>
                    <a:pt x="1024" y="588"/>
                    <a:pt x="996" y="648"/>
                    <a:pt x="968" y="704"/>
                  </a:cubicBezTo>
                  <a:cubicBezTo>
                    <a:pt x="936" y="764"/>
                    <a:pt x="908" y="838"/>
                    <a:pt x="880" y="898"/>
                  </a:cubicBezTo>
                  <a:cubicBezTo>
                    <a:pt x="848" y="954"/>
                    <a:pt x="806" y="1028"/>
                    <a:pt x="778" y="1088"/>
                  </a:cubicBezTo>
                  <a:cubicBezTo>
                    <a:pt x="732" y="1144"/>
                    <a:pt x="704" y="1204"/>
                    <a:pt x="658" y="1264"/>
                  </a:cubicBezTo>
                  <a:cubicBezTo>
                    <a:pt x="616" y="1320"/>
                    <a:pt x="570" y="1380"/>
                    <a:pt x="528" y="1426"/>
                  </a:cubicBezTo>
                  <a:cubicBezTo>
                    <a:pt x="483" y="1482"/>
                    <a:pt x="440" y="1528"/>
                    <a:pt x="395" y="1570"/>
                  </a:cubicBezTo>
                  <a:cubicBezTo>
                    <a:pt x="366" y="1615"/>
                    <a:pt x="321" y="1658"/>
                    <a:pt x="278" y="1703"/>
                  </a:cubicBezTo>
                  <a:cubicBezTo>
                    <a:pt x="264" y="1717"/>
                    <a:pt x="233" y="1732"/>
                    <a:pt x="219" y="1746"/>
                  </a:cubicBezTo>
                  <a:cubicBezTo>
                    <a:pt x="205" y="1760"/>
                    <a:pt x="191" y="1791"/>
                    <a:pt x="176" y="1805"/>
                  </a:cubicBezTo>
                  <a:cubicBezTo>
                    <a:pt x="131" y="1819"/>
                    <a:pt x="103" y="1848"/>
                    <a:pt x="89" y="1865"/>
                  </a:cubicBezTo>
                  <a:cubicBezTo>
                    <a:pt x="29" y="1907"/>
                    <a:pt x="1" y="1936"/>
                    <a:pt x="1" y="1936"/>
                  </a:cubicBezTo>
                  <a:lnTo>
                    <a:pt x="15" y="1953"/>
                  </a:lnTo>
                  <a:cubicBezTo>
                    <a:pt x="15" y="1953"/>
                    <a:pt x="43" y="1936"/>
                    <a:pt x="103" y="1893"/>
                  </a:cubicBezTo>
                  <a:cubicBezTo>
                    <a:pt x="131" y="1879"/>
                    <a:pt x="162" y="1865"/>
                    <a:pt x="191" y="1834"/>
                  </a:cubicBezTo>
                  <a:cubicBezTo>
                    <a:pt x="233" y="1805"/>
                    <a:pt x="264" y="1777"/>
                    <a:pt x="307" y="1732"/>
                  </a:cubicBezTo>
                  <a:cubicBezTo>
                    <a:pt x="352" y="1703"/>
                    <a:pt x="395" y="1658"/>
                    <a:pt x="440" y="1615"/>
                  </a:cubicBezTo>
                  <a:cubicBezTo>
                    <a:pt x="483" y="1570"/>
                    <a:pt x="528" y="1513"/>
                    <a:pt x="570" y="1468"/>
                  </a:cubicBezTo>
                  <a:cubicBezTo>
                    <a:pt x="616" y="1408"/>
                    <a:pt x="658" y="1352"/>
                    <a:pt x="704" y="1292"/>
                  </a:cubicBezTo>
                  <a:cubicBezTo>
                    <a:pt x="746" y="1232"/>
                    <a:pt x="792" y="1176"/>
                    <a:pt x="820" y="1116"/>
                  </a:cubicBezTo>
                  <a:cubicBezTo>
                    <a:pt x="866" y="1042"/>
                    <a:pt x="894" y="986"/>
                    <a:pt x="922" y="926"/>
                  </a:cubicBezTo>
                  <a:cubicBezTo>
                    <a:pt x="968" y="852"/>
                    <a:pt x="996" y="792"/>
                    <a:pt x="1010" y="722"/>
                  </a:cubicBezTo>
                  <a:cubicBezTo>
                    <a:pt x="1042" y="662"/>
                    <a:pt x="1070" y="602"/>
                    <a:pt x="1084" y="546"/>
                  </a:cubicBezTo>
                  <a:cubicBezTo>
                    <a:pt x="1098" y="486"/>
                    <a:pt x="1112" y="427"/>
                    <a:pt x="1130" y="370"/>
                  </a:cubicBezTo>
                  <a:cubicBezTo>
                    <a:pt x="1144" y="310"/>
                    <a:pt x="1158" y="265"/>
                    <a:pt x="1158" y="223"/>
                  </a:cubicBezTo>
                  <a:cubicBezTo>
                    <a:pt x="1172" y="177"/>
                    <a:pt x="1172" y="135"/>
                    <a:pt x="1172" y="106"/>
                  </a:cubicBezTo>
                  <a:cubicBezTo>
                    <a:pt x="1186" y="47"/>
                    <a:pt x="1186" y="1"/>
                    <a:pt x="1186" y="1"/>
                  </a:cubicBez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4"/>
            <p:cNvSpPr/>
            <p:nvPr/>
          </p:nvSpPr>
          <p:spPr>
            <a:xfrm>
              <a:off x="619125" y="4636850"/>
              <a:ext cx="31600" cy="50600"/>
            </a:xfrm>
            <a:custGeom>
              <a:avLst/>
              <a:gdLst/>
              <a:ahLst/>
              <a:cxnLst/>
              <a:rect l="l" t="t" r="r" b="b"/>
              <a:pathLst>
                <a:path w="1264" h="2024" extrusionOk="0">
                  <a:moveTo>
                    <a:pt x="1190" y="1"/>
                  </a:moveTo>
                  <a:lnTo>
                    <a:pt x="1176" y="29"/>
                  </a:lnTo>
                  <a:cubicBezTo>
                    <a:pt x="1176" y="29"/>
                    <a:pt x="1176" y="61"/>
                    <a:pt x="1158" y="117"/>
                  </a:cubicBezTo>
                  <a:cubicBezTo>
                    <a:pt x="1158" y="163"/>
                    <a:pt x="1158" y="191"/>
                    <a:pt x="1144" y="236"/>
                  </a:cubicBezTo>
                  <a:cubicBezTo>
                    <a:pt x="1130" y="279"/>
                    <a:pt x="1116" y="324"/>
                    <a:pt x="1102" y="381"/>
                  </a:cubicBezTo>
                  <a:cubicBezTo>
                    <a:pt x="1102" y="426"/>
                    <a:pt x="1070" y="486"/>
                    <a:pt x="1056" y="542"/>
                  </a:cubicBezTo>
                  <a:cubicBezTo>
                    <a:pt x="1042" y="602"/>
                    <a:pt x="1014" y="662"/>
                    <a:pt x="982" y="718"/>
                  </a:cubicBezTo>
                  <a:cubicBezTo>
                    <a:pt x="954" y="778"/>
                    <a:pt x="940" y="852"/>
                    <a:pt x="894" y="908"/>
                  </a:cubicBezTo>
                  <a:cubicBezTo>
                    <a:pt x="866" y="968"/>
                    <a:pt x="838" y="1042"/>
                    <a:pt x="792" y="1102"/>
                  </a:cubicBezTo>
                  <a:cubicBezTo>
                    <a:pt x="764" y="1158"/>
                    <a:pt x="718" y="1218"/>
                    <a:pt x="676" y="1278"/>
                  </a:cubicBezTo>
                  <a:cubicBezTo>
                    <a:pt x="648" y="1334"/>
                    <a:pt x="602" y="1380"/>
                    <a:pt x="560" y="1436"/>
                  </a:cubicBezTo>
                  <a:cubicBezTo>
                    <a:pt x="514" y="1496"/>
                    <a:pt x="472" y="1541"/>
                    <a:pt x="426" y="1584"/>
                  </a:cubicBezTo>
                  <a:cubicBezTo>
                    <a:pt x="384" y="1629"/>
                    <a:pt x="339" y="1672"/>
                    <a:pt x="310" y="1700"/>
                  </a:cubicBezTo>
                  <a:cubicBezTo>
                    <a:pt x="279" y="1731"/>
                    <a:pt x="265" y="1745"/>
                    <a:pt x="251" y="1760"/>
                  </a:cubicBezTo>
                  <a:cubicBezTo>
                    <a:pt x="237" y="1774"/>
                    <a:pt x="208" y="1788"/>
                    <a:pt x="191" y="1805"/>
                  </a:cubicBezTo>
                  <a:cubicBezTo>
                    <a:pt x="163" y="1833"/>
                    <a:pt x="135" y="1862"/>
                    <a:pt x="103" y="1876"/>
                  </a:cubicBezTo>
                  <a:cubicBezTo>
                    <a:pt x="61" y="1921"/>
                    <a:pt x="33" y="1935"/>
                    <a:pt x="33" y="1935"/>
                  </a:cubicBezTo>
                  <a:lnTo>
                    <a:pt x="1" y="1949"/>
                  </a:lnTo>
                  <a:lnTo>
                    <a:pt x="15" y="1981"/>
                  </a:lnTo>
                  <a:lnTo>
                    <a:pt x="47" y="1995"/>
                  </a:lnTo>
                  <a:lnTo>
                    <a:pt x="61" y="2023"/>
                  </a:lnTo>
                  <a:lnTo>
                    <a:pt x="75" y="2009"/>
                  </a:lnTo>
                  <a:cubicBezTo>
                    <a:pt x="75" y="2009"/>
                    <a:pt x="103" y="1981"/>
                    <a:pt x="163" y="1949"/>
                  </a:cubicBezTo>
                  <a:cubicBezTo>
                    <a:pt x="191" y="1935"/>
                    <a:pt x="222" y="1907"/>
                    <a:pt x="251" y="1876"/>
                  </a:cubicBezTo>
                  <a:cubicBezTo>
                    <a:pt x="296" y="1847"/>
                    <a:pt x="339" y="1819"/>
                    <a:pt x="384" y="1788"/>
                  </a:cubicBezTo>
                  <a:lnTo>
                    <a:pt x="375" y="1779"/>
                  </a:lnTo>
                  <a:lnTo>
                    <a:pt x="500" y="1658"/>
                  </a:lnTo>
                  <a:cubicBezTo>
                    <a:pt x="560" y="1612"/>
                    <a:pt x="602" y="1570"/>
                    <a:pt x="648" y="1510"/>
                  </a:cubicBezTo>
                  <a:cubicBezTo>
                    <a:pt x="689" y="1456"/>
                    <a:pt x="732" y="1412"/>
                    <a:pt x="773" y="1343"/>
                  </a:cubicBezTo>
                  <a:lnTo>
                    <a:pt x="773" y="1343"/>
                  </a:lnTo>
                  <a:lnTo>
                    <a:pt x="778" y="1348"/>
                  </a:lnTo>
                  <a:cubicBezTo>
                    <a:pt x="824" y="1278"/>
                    <a:pt x="852" y="1218"/>
                    <a:pt x="894" y="1158"/>
                  </a:cubicBezTo>
                  <a:cubicBezTo>
                    <a:pt x="924" y="1088"/>
                    <a:pt x="964" y="1034"/>
                    <a:pt x="995" y="966"/>
                  </a:cubicBezTo>
                  <a:lnTo>
                    <a:pt x="995" y="966"/>
                  </a:lnTo>
                  <a:lnTo>
                    <a:pt x="1000" y="968"/>
                  </a:lnTo>
                  <a:cubicBezTo>
                    <a:pt x="1042" y="894"/>
                    <a:pt x="1056" y="838"/>
                    <a:pt x="1088" y="764"/>
                  </a:cubicBezTo>
                  <a:cubicBezTo>
                    <a:pt x="1116" y="704"/>
                    <a:pt x="1144" y="630"/>
                    <a:pt x="1158" y="574"/>
                  </a:cubicBezTo>
                  <a:cubicBezTo>
                    <a:pt x="1176" y="514"/>
                    <a:pt x="1190" y="455"/>
                    <a:pt x="1204" y="398"/>
                  </a:cubicBezTo>
                  <a:cubicBezTo>
                    <a:pt x="1218" y="353"/>
                    <a:pt x="1232" y="293"/>
                    <a:pt x="1232" y="251"/>
                  </a:cubicBezTo>
                  <a:cubicBezTo>
                    <a:pt x="1246" y="205"/>
                    <a:pt x="1246" y="177"/>
                    <a:pt x="1246" y="134"/>
                  </a:cubicBezTo>
                  <a:cubicBezTo>
                    <a:pt x="1264" y="75"/>
                    <a:pt x="1264" y="29"/>
                    <a:pt x="1264" y="29"/>
                  </a:cubicBezTo>
                  <a:lnTo>
                    <a:pt x="1264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4"/>
            <p:cNvSpPr/>
            <p:nvPr/>
          </p:nvSpPr>
          <p:spPr>
            <a:xfrm>
              <a:off x="593900" y="4464625"/>
              <a:ext cx="205175" cy="196450"/>
            </a:xfrm>
            <a:custGeom>
              <a:avLst/>
              <a:gdLst/>
              <a:ahLst/>
              <a:cxnLst/>
              <a:rect l="l" t="t" r="r" b="b"/>
              <a:pathLst>
                <a:path w="8207" h="7858" extrusionOk="0">
                  <a:moveTo>
                    <a:pt x="6044" y="1"/>
                  </a:moveTo>
                  <a:cubicBezTo>
                    <a:pt x="5402" y="1"/>
                    <a:pt x="4623" y="411"/>
                    <a:pt x="4133" y="456"/>
                  </a:cubicBezTo>
                  <a:cubicBezTo>
                    <a:pt x="3660" y="412"/>
                    <a:pt x="2812" y="2"/>
                    <a:pt x="2150" y="2"/>
                  </a:cubicBezTo>
                  <a:cubicBezTo>
                    <a:pt x="1907" y="2"/>
                    <a:pt x="1689" y="57"/>
                    <a:pt x="1523" y="206"/>
                  </a:cubicBezTo>
                  <a:cubicBezTo>
                    <a:pt x="1200" y="484"/>
                    <a:pt x="0" y="6935"/>
                    <a:pt x="704" y="7389"/>
                  </a:cubicBezTo>
                  <a:cubicBezTo>
                    <a:pt x="1260" y="7741"/>
                    <a:pt x="2624" y="7857"/>
                    <a:pt x="4031" y="7857"/>
                  </a:cubicBezTo>
                  <a:cubicBezTo>
                    <a:pt x="5818" y="7857"/>
                    <a:pt x="6947" y="7741"/>
                    <a:pt x="7503" y="7389"/>
                  </a:cubicBezTo>
                  <a:cubicBezTo>
                    <a:pt x="8207" y="6935"/>
                    <a:pt x="6962" y="396"/>
                    <a:pt x="6596" y="147"/>
                  </a:cubicBezTo>
                  <a:cubicBezTo>
                    <a:pt x="6434" y="41"/>
                    <a:pt x="6246" y="1"/>
                    <a:pt x="6044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4"/>
            <p:cNvSpPr/>
            <p:nvPr/>
          </p:nvSpPr>
          <p:spPr>
            <a:xfrm>
              <a:off x="724300" y="4466050"/>
              <a:ext cx="79525" cy="85800"/>
            </a:xfrm>
            <a:custGeom>
              <a:avLst/>
              <a:gdLst/>
              <a:ahLst/>
              <a:cxnLst/>
              <a:rect l="l" t="t" r="r" b="b"/>
              <a:pathLst>
                <a:path w="3181" h="3432" extrusionOk="0">
                  <a:moveTo>
                    <a:pt x="757" y="0"/>
                  </a:moveTo>
                  <a:cubicBezTo>
                    <a:pt x="305" y="0"/>
                    <a:pt x="45" y="370"/>
                    <a:pt x="15" y="825"/>
                  </a:cubicBezTo>
                  <a:lnTo>
                    <a:pt x="15" y="927"/>
                  </a:lnTo>
                  <a:cubicBezTo>
                    <a:pt x="1" y="1075"/>
                    <a:pt x="47" y="1191"/>
                    <a:pt x="103" y="1307"/>
                  </a:cubicBezTo>
                  <a:cubicBezTo>
                    <a:pt x="177" y="1409"/>
                    <a:pt x="251" y="1514"/>
                    <a:pt x="310" y="1616"/>
                  </a:cubicBezTo>
                  <a:cubicBezTo>
                    <a:pt x="441" y="1820"/>
                    <a:pt x="574" y="2042"/>
                    <a:pt x="704" y="2246"/>
                  </a:cubicBezTo>
                  <a:cubicBezTo>
                    <a:pt x="820" y="2450"/>
                    <a:pt x="940" y="2672"/>
                    <a:pt x="1042" y="2861"/>
                  </a:cubicBezTo>
                  <a:cubicBezTo>
                    <a:pt x="1084" y="2963"/>
                    <a:pt x="1130" y="3065"/>
                    <a:pt x="1158" y="3153"/>
                  </a:cubicBezTo>
                  <a:cubicBezTo>
                    <a:pt x="1172" y="3167"/>
                    <a:pt x="1172" y="3185"/>
                    <a:pt x="1190" y="3213"/>
                  </a:cubicBezTo>
                  <a:cubicBezTo>
                    <a:pt x="1195" y="3224"/>
                    <a:pt x="1200" y="3226"/>
                    <a:pt x="1204" y="3226"/>
                  </a:cubicBezTo>
                  <a:cubicBezTo>
                    <a:pt x="1204" y="3226"/>
                    <a:pt x="1205" y="3226"/>
                    <a:pt x="1205" y="3226"/>
                  </a:cubicBezTo>
                  <a:lnTo>
                    <a:pt x="1205" y="3226"/>
                  </a:lnTo>
                  <a:cubicBezTo>
                    <a:pt x="1205" y="3227"/>
                    <a:pt x="1204" y="3227"/>
                    <a:pt x="1204" y="3227"/>
                  </a:cubicBezTo>
                  <a:cubicBezTo>
                    <a:pt x="1862" y="3329"/>
                    <a:pt x="2523" y="3389"/>
                    <a:pt x="3167" y="3431"/>
                  </a:cubicBezTo>
                  <a:cubicBezTo>
                    <a:pt x="3181" y="3361"/>
                    <a:pt x="3181" y="3287"/>
                    <a:pt x="3181" y="3227"/>
                  </a:cubicBezTo>
                  <a:cubicBezTo>
                    <a:pt x="3181" y="3139"/>
                    <a:pt x="3167" y="3051"/>
                    <a:pt x="3153" y="2992"/>
                  </a:cubicBezTo>
                  <a:cubicBezTo>
                    <a:pt x="3138" y="2861"/>
                    <a:pt x="2829" y="1792"/>
                    <a:pt x="2052" y="603"/>
                  </a:cubicBezTo>
                  <a:cubicBezTo>
                    <a:pt x="1658" y="121"/>
                    <a:pt x="894" y="2"/>
                    <a:pt x="806" y="2"/>
                  </a:cubicBezTo>
                  <a:cubicBezTo>
                    <a:pt x="789" y="1"/>
                    <a:pt x="773" y="0"/>
                    <a:pt x="757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4"/>
            <p:cNvSpPr/>
            <p:nvPr/>
          </p:nvSpPr>
          <p:spPr>
            <a:xfrm>
              <a:off x="584300" y="4811250"/>
              <a:ext cx="23875" cy="19800"/>
            </a:xfrm>
            <a:custGeom>
              <a:avLst/>
              <a:gdLst/>
              <a:ahLst/>
              <a:cxnLst/>
              <a:rect l="l" t="t" r="r" b="b"/>
              <a:pathLst>
                <a:path w="955" h="792" extrusionOk="0">
                  <a:moveTo>
                    <a:pt x="824" y="0"/>
                  </a:moveTo>
                  <a:lnTo>
                    <a:pt x="824" y="0"/>
                  </a:lnTo>
                  <a:cubicBezTo>
                    <a:pt x="1" y="162"/>
                    <a:pt x="149" y="689"/>
                    <a:pt x="149" y="689"/>
                  </a:cubicBezTo>
                  <a:cubicBezTo>
                    <a:pt x="384" y="735"/>
                    <a:pt x="514" y="763"/>
                    <a:pt x="792" y="791"/>
                  </a:cubicBezTo>
                  <a:cubicBezTo>
                    <a:pt x="912" y="545"/>
                    <a:pt x="954" y="281"/>
                    <a:pt x="824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4"/>
            <p:cNvSpPr/>
            <p:nvPr/>
          </p:nvSpPr>
          <p:spPr>
            <a:xfrm>
              <a:off x="603750" y="4792150"/>
              <a:ext cx="60450" cy="39525"/>
            </a:xfrm>
            <a:custGeom>
              <a:avLst/>
              <a:gdLst/>
              <a:ahLst/>
              <a:cxnLst/>
              <a:rect l="l" t="t" r="r" b="b"/>
              <a:pathLst>
                <a:path w="2418" h="1581" extrusionOk="0">
                  <a:moveTo>
                    <a:pt x="863" y="1"/>
                  </a:moveTo>
                  <a:cubicBezTo>
                    <a:pt x="241" y="1"/>
                    <a:pt x="310" y="708"/>
                    <a:pt x="310" y="708"/>
                  </a:cubicBezTo>
                  <a:cubicBezTo>
                    <a:pt x="236" y="708"/>
                    <a:pt x="236" y="722"/>
                    <a:pt x="32" y="750"/>
                  </a:cubicBezTo>
                  <a:cubicBezTo>
                    <a:pt x="162" y="1014"/>
                    <a:pt x="120" y="1292"/>
                    <a:pt x="0" y="1541"/>
                  </a:cubicBezTo>
                  <a:cubicBezTo>
                    <a:pt x="364" y="1570"/>
                    <a:pt x="713" y="1580"/>
                    <a:pt x="1028" y="1580"/>
                  </a:cubicBezTo>
                  <a:cubicBezTo>
                    <a:pt x="1831" y="1580"/>
                    <a:pt x="2406" y="1513"/>
                    <a:pt x="2406" y="1513"/>
                  </a:cubicBezTo>
                  <a:lnTo>
                    <a:pt x="2406" y="662"/>
                  </a:lnTo>
                  <a:cubicBezTo>
                    <a:pt x="2418" y="392"/>
                    <a:pt x="2195" y="198"/>
                    <a:pt x="1947" y="198"/>
                  </a:cubicBezTo>
                  <a:cubicBezTo>
                    <a:pt x="1885" y="198"/>
                    <a:pt x="1821" y="210"/>
                    <a:pt x="1759" y="236"/>
                  </a:cubicBezTo>
                  <a:cubicBezTo>
                    <a:pt x="1569" y="324"/>
                    <a:pt x="1509" y="430"/>
                    <a:pt x="1481" y="500"/>
                  </a:cubicBezTo>
                  <a:cubicBezTo>
                    <a:pt x="1495" y="356"/>
                    <a:pt x="1319" y="32"/>
                    <a:pt x="939" y="4"/>
                  </a:cubicBezTo>
                  <a:cubicBezTo>
                    <a:pt x="913" y="2"/>
                    <a:pt x="888" y="1"/>
                    <a:pt x="863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4"/>
            <p:cNvSpPr/>
            <p:nvPr/>
          </p:nvSpPr>
          <p:spPr>
            <a:xfrm>
              <a:off x="587300" y="4827775"/>
              <a:ext cx="76625" cy="9625"/>
            </a:xfrm>
            <a:custGeom>
              <a:avLst/>
              <a:gdLst/>
              <a:ahLst/>
              <a:cxnLst/>
              <a:rect l="l" t="t" r="r" b="b"/>
              <a:pathLst>
                <a:path w="3065" h="385" extrusionOk="0">
                  <a:moveTo>
                    <a:pt x="57" y="0"/>
                  </a:moveTo>
                  <a:cubicBezTo>
                    <a:pt x="1" y="0"/>
                    <a:pt x="74" y="218"/>
                    <a:pt x="74" y="218"/>
                  </a:cubicBezTo>
                  <a:cubicBezTo>
                    <a:pt x="564" y="346"/>
                    <a:pt x="1131" y="384"/>
                    <a:pt x="1638" y="384"/>
                  </a:cubicBezTo>
                  <a:cubicBezTo>
                    <a:pt x="2422" y="384"/>
                    <a:pt x="3064" y="292"/>
                    <a:pt x="3064" y="292"/>
                  </a:cubicBezTo>
                  <a:lnTo>
                    <a:pt x="3064" y="102"/>
                  </a:lnTo>
                  <a:cubicBezTo>
                    <a:pt x="3064" y="102"/>
                    <a:pt x="2620" y="146"/>
                    <a:pt x="1975" y="146"/>
                  </a:cubicBezTo>
                  <a:cubicBezTo>
                    <a:pt x="1430" y="146"/>
                    <a:pt x="742" y="115"/>
                    <a:pt x="5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4"/>
            <p:cNvSpPr/>
            <p:nvPr/>
          </p:nvSpPr>
          <p:spPr>
            <a:xfrm>
              <a:off x="644450" y="4810525"/>
              <a:ext cx="11025" cy="11025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219" y="1"/>
                  </a:moveTo>
                  <a:cubicBezTo>
                    <a:pt x="103" y="1"/>
                    <a:pt x="1" y="103"/>
                    <a:pt x="1" y="222"/>
                  </a:cubicBezTo>
                  <a:cubicBezTo>
                    <a:pt x="1" y="339"/>
                    <a:pt x="89" y="441"/>
                    <a:pt x="219" y="441"/>
                  </a:cubicBezTo>
                  <a:cubicBezTo>
                    <a:pt x="339" y="441"/>
                    <a:pt x="427" y="339"/>
                    <a:pt x="427" y="222"/>
                  </a:cubicBezTo>
                  <a:cubicBezTo>
                    <a:pt x="441" y="103"/>
                    <a:pt x="339" y="1"/>
                    <a:pt x="21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4"/>
            <p:cNvSpPr/>
            <p:nvPr/>
          </p:nvSpPr>
          <p:spPr>
            <a:xfrm>
              <a:off x="610700" y="4809050"/>
              <a:ext cx="20950" cy="3700"/>
            </a:xfrm>
            <a:custGeom>
              <a:avLst/>
              <a:gdLst/>
              <a:ahLst/>
              <a:cxnLst/>
              <a:rect l="l" t="t" r="r" b="b"/>
              <a:pathLst>
                <a:path w="838" h="148" extrusionOk="0">
                  <a:moveTo>
                    <a:pt x="46" y="0"/>
                  </a:moveTo>
                  <a:cubicBezTo>
                    <a:pt x="32" y="0"/>
                    <a:pt x="0" y="32"/>
                    <a:pt x="0" y="46"/>
                  </a:cubicBezTo>
                  <a:cubicBezTo>
                    <a:pt x="0" y="74"/>
                    <a:pt x="18" y="88"/>
                    <a:pt x="46" y="88"/>
                  </a:cubicBezTo>
                  <a:lnTo>
                    <a:pt x="792" y="148"/>
                  </a:lnTo>
                  <a:cubicBezTo>
                    <a:pt x="823" y="148"/>
                    <a:pt x="837" y="120"/>
                    <a:pt x="837" y="106"/>
                  </a:cubicBezTo>
                  <a:cubicBezTo>
                    <a:pt x="837" y="74"/>
                    <a:pt x="823" y="60"/>
                    <a:pt x="809" y="60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4"/>
            <p:cNvSpPr/>
            <p:nvPr/>
          </p:nvSpPr>
          <p:spPr>
            <a:xfrm>
              <a:off x="602700" y="4790575"/>
              <a:ext cx="30450" cy="18150"/>
            </a:xfrm>
            <a:custGeom>
              <a:avLst/>
              <a:gdLst/>
              <a:ahLst/>
              <a:cxnLst/>
              <a:rect l="l" t="t" r="r" b="b"/>
              <a:pathLst>
                <a:path w="1218" h="726" extrusionOk="0">
                  <a:moveTo>
                    <a:pt x="394" y="81"/>
                  </a:moveTo>
                  <a:cubicBezTo>
                    <a:pt x="394" y="81"/>
                    <a:pt x="408" y="81"/>
                    <a:pt x="408" y="95"/>
                  </a:cubicBezTo>
                  <a:cubicBezTo>
                    <a:pt x="426" y="95"/>
                    <a:pt x="440" y="124"/>
                    <a:pt x="454" y="141"/>
                  </a:cubicBezTo>
                  <a:cubicBezTo>
                    <a:pt x="496" y="211"/>
                    <a:pt x="528" y="299"/>
                    <a:pt x="542" y="405"/>
                  </a:cubicBezTo>
                  <a:cubicBezTo>
                    <a:pt x="542" y="433"/>
                    <a:pt x="556" y="461"/>
                    <a:pt x="556" y="493"/>
                  </a:cubicBezTo>
                  <a:lnTo>
                    <a:pt x="542" y="475"/>
                  </a:lnTo>
                  <a:cubicBezTo>
                    <a:pt x="468" y="373"/>
                    <a:pt x="408" y="271"/>
                    <a:pt x="380" y="155"/>
                  </a:cubicBezTo>
                  <a:cubicBezTo>
                    <a:pt x="366" y="124"/>
                    <a:pt x="366" y="95"/>
                    <a:pt x="380" y="81"/>
                  </a:cubicBezTo>
                  <a:close/>
                  <a:moveTo>
                    <a:pt x="130" y="285"/>
                  </a:moveTo>
                  <a:cubicBezTo>
                    <a:pt x="162" y="285"/>
                    <a:pt x="190" y="299"/>
                    <a:pt x="218" y="317"/>
                  </a:cubicBezTo>
                  <a:cubicBezTo>
                    <a:pt x="306" y="387"/>
                    <a:pt x="408" y="447"/>
                    <a:pt x="482" y="535"/>
                  </a:cubicBezTo>
                  <a:lnTo>
                    <a:pt x="496" y="549"/>
                  </a:lnTo>
                  <a:cubicBezTo>
                    <a:pt x="380" y="521"/>
                    <a:pt x="232" y="461"/>
                    <a:pt x="130" y="373"/>
                  </a:cubicBezTo>
                  <a:cubicBezTo>
                    <a:pt x="88" y="345"/>
                    <a:pt x="88" y="331"/>
                    <a:pt x="88" y="317"/>
                  </a:cubicBezTo>
                  <a:cubicBezTo>
                    <a:pt x="88" y="299"/>
                    <a:pt x="102" y="285"/>
                    <a:pt x="130" y="285"/>
                  </a:cubicBezTo>
                  <a:close/>
                  <a:moveTo>
                    <a:pt x="387" y="0"/>
                  </a:moveTo>
                  <a:cubicBezTo>
                    <a:pt x="365" y="0"/>
                    <a:pt x="343" y="7"/>
                    <a:pt x="320" y="22"/>
                  </a:cubicBezTo>
                  <a:cubicBezTo>
                    <a:pt x="292" y="36"/>
                    <a:pt x="264" y="95"/>
                    <a:pt x="292" y="183"/>
                  </a:cubicBezTo>
                  <a:cubicBezTo>
                    <a:pt x="306" y="229"/>
                    <a:pt x="320" y="271"/>
                    <a:pt x="352" y="299"/>
                  </a:cubicBezTo>
                  <a:cubicBezTo>
                    <a:pt x="320" y="285"/>
                    <a:pt x="292" y="271"/>
                    <a:pt x="264" y="243"/>
                  </a:cubicBezTo>
                  <a:cubicBezTo>
                    <a:pt x="218" y="229"/>
                    <a:pt x="176" y="197"/>
                    <a:pt x="130" y="197"/>
                  </a:cubicBezTo>
                  <a:cubicBezTo>
                    <a:pt x="74" y="197"/>
                    <a:pt x="14" y="243"/>
                    <a:pt x="0" y="299"/>
                  </a:cubicBezTo>
                  <a:cubicBezTo>
                    <a:pt x="0" y="373"/>
                    <a:pt x="56" y="419"/>
                    <a:pt x="74" y="433"/>
                  </a:cubicBezTo>
                  <a:cubicBezTo>
                    <a:pt x="144" y="493"/>
                    <a:pt x="232" y="549"/>
                    <a:pt x="352" y="595"/>
                  </a:cubicBezTo>
                  <a:cubicBezTo>
                    <a:pt x="352" y="623"/>
                    <a:pt x="366" y="637"/>
                    <a:pt x="380" y="637"/>
                  </a:cubicBezTo>
                  <a:lnTo>
                    <a:pt x="616" y="669"/>
                  </a:lnTo>
                  <a:lnTo>
                    <a:pt x="644" y="669"/>
                  </a:lnTo>
                  <a:lnTo>
                    <a:pt x="1171" y="725"/>
                  </a:lnTo>
                  <a:cubicBezTo>
                    <a:pt x="1200" y="725"/>
                    <a:pt x="1217" y="697"/>
                    <a:pt x="1217" y="683"/>
                  </a:cubicBezTo>
                  <a:cubicBezTo>
                    <a:pt x="1217" y="651"/>
                    <a:pt x="1200" y="637"/>
                    <a:pt x="1171" y="637"/>
                  </a:cubicBezTo>
                  <a:lnTo>
                    <a:pt x="690" y="581"/>
                  </a:lnTo>
                  <a:cubicBezTo>
                    <a:pt x="658" y="521"/>
                    <a:pt x="644" y="447"/>
                    <a:pt x="630" y="373"/>
                  </a:cubicBezTo>
                  <a:cubicBezTo>
                    <a:pt x="602" y="285"/>
                    <a:pt x="584" y="183"/>
                    <a:pt x="528" y="95"/>
                  </a:cubicBezTo>
                  <a:cubicBezTo>
                    <a:pt x="514" y="67"/>
                    <a:pt x="482" y="36"/>
                    <a:pt x="454" y="22"/>
                  </a:cubicBezTo>
                  <a:cubicBezTo>
                    <a:pt x="431" y="7"/>
                    <a:pt x="409" y="0"/>
                    <a:pt x="38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4"/>
            <p:cNvSpPr/>
            <p:nvPr/>
          </p:nvSpPr>
          <p:spPr>
            <a:xfrm>
              <a:off x="804600" y="4810175"/>
              <a:ext cx="23775" cy="19825"/>
            </a:xfrm>
            <a:custGeom>
              <a:avLst/>
              <a:gdLst/>
              <a:ahLst/>
              <a:cxnLst/>
              <a:rect l="l" t="t" r="r" b="b"/>
              <a:pathLst>
                <a:path w="951" h="793" extrusionOk="0">
                  <a:moveTo>
                    <a:pt x="116" y="1"/>
                  </a:moveTo>
                  <a:lnTo>
                    <a:pt x="116" y="1"/>
                  </a:lnTo>
                  <a:cubicBezTo>
                    <a:pt x="0" y="265"/>
                    <a:pt x="28" y="543"/>
                    <a:pt x="159" y="792"/>
                  </a:cubicBezTo>
                  <a:cubicBezTo>
                    <a:pt x="440" y="764"/>
                    <a:pt x="556" y="732"/>
                    <a:pt x="806" y="676"/>
                  </a:cubicBezTo>
                  <a:cubicBezTo>
                    <a:pt x="806" y="676"/>
                    <a:pt x="950" y="163"/>
                    <a:pt x="116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4"/>
            <p:cNvSpPr/>
            <p:nvPr/>
          </p:nvSpPr>
          <p:spPr>
            <a:xfrm>
              <a:off x="748500" y="4791025"/>
              <a:ext cx="60075" cy="39525"/>
            </a:xfrm>
            <a:custGeom>
              <a:avLst/>
              <a:gdLst/>
              <a:ahLst/>
              <a:cxnLst/>
              <a:rect l="l" t="t" r="r" b="b"/>
              <a:pathLst>
                <a:path w="2403" h="1581" extrusionOk="0">
                  <a:moveTo>
                    <a:pt x="1539" y="1"/>
                  </a:moveTo>
                  <a:cubicBezTo>
                    <a:pt x="1516" y="1"/>
                    <a:pt x="1492" y="2"/>
                    <a:pt x="1467" y="4"/>
                  </a:cubicBezTo>
                  <a:cubicBezTo>
                    <a:pt x="1101" y="35"/>
                    <a:pt x="925" y="341"/>
                    <a:pt x="939" y="503"/>
                  </a:cubicBezTo>
                  <a:cubicBezTo>
                    <a:pt x="908" y="429"/>
                    <a:pt x="851" y="313"/>
                    <a:pt x="644" y="225"/>
                  </a:cubicBezTo>
                  <a:cubicBezTo>
                    <a:pt x="584" y="199"/>
                    <a:pt x="524" y="187"/>
                    <a:pt x="464" y="187"/>
                  </a:cubicBezTo>
                  <a:cubicBezTo>
                    <a:pt x="219" y="187"/>
                    <a:pt x="0" y="393"/>
                    <a:pt x="0" y="665"/>
                  </a:cubicBezTo>
                  <a:lnTo>
                    <a:pt x="14" y="1498"/>
                  </a:lnTo>
                  <a:cubicBezTo>
                    <a:pt x="14" y="1498"/>
                    <a:pt x="623" y="1580"/>
                    <a:pt x="1464" y="1580"/>
                  </a:cubicBezTo>
                  <a:cubicBezTo>
                    <a:pt x="1754" y="1580"/>
                    <a:pt x="2072" y="1570"/>
                    <a:pt x="2403" y="1544"/>
                  </a:cubicBezTo>
                  <a:cubicBezTo>
                    <a:pt x="2287" y="1280"/>
                    <a:pt x="2258" y="1017"/>
                    <a:pt x="2374" y="753"/>
                  </a:cubicBezTo>
                  <a:cubicBezTo>
                    <a:pt x="2185" y="707"/>
                    <a:pt x="2185" y="707"/>
                    <a:pt x="2097" y="707"/>
                  </a:cubicBezTo>
                  <a:cubicBezTo>
                    <a:pt x="2097" y="707"/>
                    <a:pt x="2165" y="1"/>
                    <a:pt x="153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4"/>
            <p:cNvSpPr/>
            <p:nvPr/>
          </p:nvSpPr>
          <p:spPr>
            <a:xfrm>
              <a:off x="755800" y="4809475"/>
              <a:ext cx="11000" cy="10575"/>
            </a:xfrm>
            <a:custGeom>
              <a:avLst/>
              <a:gdLst/>
              <a:ahLst/>
              <a:cxnLst/>
              <a:rect l="l" t="t" r="r" b="b"/>
              <a:pathLst>
                <a:path w="440" h="423" extrusionOk="0">
                  <a:moveTo>
                    <a:pt x="222" y="1"/>
                  </a:moveTo>
                  <a:cubicBezTo>
                    <a:pt x="106" y="1"/>
                    <a:pt x="0" y="89"/>
                    <a:pt x="0" y="205"/>
                  </a:cubicBezTo>
                  <a:cubicBezTo>
                    <a:pt x="0" y="335"/>
                    <a:pt x="88" y="423"/>
                    <a:pt x="222" y="423"/>
                  </a:cubicBezTo>
                  <a:cubicBezTo>
                    <a:pt x="338" y="423"/>
                    <a:pt x="426" y="335"/>
                    <a:pt x="440" y="219"/>
                  </a:cubicBezTo>
                  <a:cubicBezTo>
                    <a:pt x="440" y="89"/>
                    <a:pt x="338" y="1"/>
                    <a:pt x="22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4"/>
            <p:cNvSpPr/>
            <p:nvPr/>
          </p:nvSpPr>
          <p:spPr>
            <a:xfrm>
              <a:off x="748500" y="4826625"/>
              <a:ext cx="76600" cy="9725"/>
            </a:xfrm>
            <a:custGeom>
              <a:avLst/>
              <a:gdLst/>
              <a:ahLst/>
              <a:cxnLst/>
              <a:rect l="l" t="t" r="r" b="b"/>
              <a:pathLst>
                <a:path w="3064" h="389" extrusionOk="0">
                  <a:moveTo>
                    <a:pt x="3018" y="1"/>
                  </a:moveTo>
                  <a:cubicBezTo>
                    <a:pt x="2318" y="116"/>
                    <a:pt x="1618" y="148"/>
                    <a:pt x="1068" y="148"/>
                  </a:cubicBezTo>
                  <a:cubicBezTo>
                    <a:pt x="434" y="148"/>
                    <a:pt x="0" y="106"/>
                    <a:pt x="0" y="106"/>
                  </a:cubicBezTo>
                  <a:lnTo>
                    <a:pt x="0" y="296"/>
                  </a:lnTo>
                  <a:cubicBezTo>
                    <a:pt x="0" y="296"/>
                    <a:pt x="648" y="388"/>
                    <a:pt x="1435" y="388"/>
                  </a:cubicBezTo>
                  <a:cubicBezTo>
                    <a:pt x="1946" y="388"/>
                    <a:pt x="2515" y="349"/>
                    <a:pt x="3004" y="222"/>
                  </a:cubicBezTo>
                  <a:cubicBezTo>
                    <a:pt x="3004" y="222"/>
                    <a:pt x="3064" y="1"/>
                    <a:pt x="3018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4"/>
            <p:cNvSpPr/>
            <p:nvPr/>
          </p:nvSpPr>
          <p:spPr>
            <a:xfrm>
              <a:off x="780775" y="4807975"/>
              <a:ext cx="20850" cy="3300"/>
            </a:xfrm>
            <a:custGeom>
              <a:avLst/>
              <a:gdLst/>
              <a:ahLst/>
              <a:cxnLst/>
              <a:rect l="l" t="t" r="r" b="b"/>
              <a:pathLst>
                <a:path w="834" h="132" extrusionOk="0">
                  <a:moveTo>
                    <a:pt x="792" y="1"/>
                  </a:moveTo>
                  <a:lnTo>
                    <a:pt x="42" y="61"/>
                  </a:lnTo>
                  <a:cubicBezTo>
                    <a:pt x="14" y="61"/>
                    <a:pt x="0" y="75"/>
                    <a:pt x="0" y="103"/>
                  </a:cubicBezTo>
                  <a:cubicBezTo>
                    <a:pt x="0" y="117"/>
                    <a:pt x="28" y="131"/>
                    <a:pt x="42" y="131"/>
                  </a:cubicBezTo>
                  <a:lnTo>
                    <a:pt x="806" y="89"/>
                  </a:lnTo>
                  <a:cubicBezTo>
                    <a:pt x="820" y="89"/>
                    <a:pt x="834" y="75"/>
                    <a:pt x="834" y="43"/>
                  </a:cubicBezTo>
                  <a:cubicBezTo>
                    <a:pt x="834" y="15"/>
                    <a:pt x="820" y="1"/>
                    <a:pt x="79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4"/>
            <p:cNvSpPr/>
            <p:nvPr/>
          </p:nvSpPr>
          <p:spPr>
            <a:xfrm>
              <a:off x="779275" y="4789400"/>
              <a:ext cx="30800" cy="17900"/>
            </a:xfrm>
            <a:custGeom>
              <a:avLst/>
              <a:gdLst/>
              <a:ahLst/>
              <a:cxnLst/>
              <a:rect l="l" t="t" r="r" b="b"/>
              <a:pathLst>
                <a:path w="1232" h="716" extrusionOk="0">
                  <a:moveTo>
                    <a:pt x="852" y="83"/>
                  </a:moveTo>
                  <a:cubicBezTo>
                    <a:pt x="866" y="100"/>
                    <a:pt x="866" y="128"/>
                    <a:pt x="852" y="156"/>
                  </a:cubicBezTo>
                  <a:cubicBezTo>
                    <a:pt x="806" y="276"/>
                    <a:pt x="750" y="378"/>
                    <a:pt x="676" y="480"/>
                  </a:cubicBezTo>
                  <a:lnTo>
                    <a:pt x="662" y="494"/>
                  </a:lnTo>
                  <a:cubicBezTo>
                    <a:pt x="676" y="452"/>
                    <a:pt x="676" y="420"/>
                    <a:pt x="690" y="392"/>
                  </a:cubicBezTo>
                  <a:cubicBezTo>
                    <a:pt x="704" y="304"/>
                    <a:pt x="718" y="216"/>
                    <a:pt x="778" y="142"/>
                  </a:cubicBezTo>
                  <a:cubicBezTo>
                    <a:pt x="778" y="128"/>
                    <a:pt x="792" y="100"/>
                    <a:pt x="820" y="83"/>
                  </a:cubicBezTo>
                  <a:close/>
                  <a:moveTo>
                    <a:pt x="1101" y="290"/>
                  </a:moveTo>
                  <a:cubicBezTo>
                    <a:pt x="1115" y="290"/>
                    <a:pt x="1143" y="304"/>
                    <a:pt x="1143" y="318"/>
                  </a:cubicBezTo>
                  <a:cubicBezTo>
                    <a:pt x="1143" y="318"/>
                    <a:pt x="1129" y="346"/>
                    <a:pt x="1101" y="378"/>
                  </a:cubicBezTo>
                  <a:cubicBezTo>
                    <a:pt x="982" y="466"/>
                    <a:pt x="852" y="522"/>
                    <a:pt x="718" y="554"/>
                  </a:cubicBezTo>
                  <a:cubicBezTo>
                    <a:pt x="732" y="540"/>
                    <a:pt x="732" y="540"/>
                    <a:pt x="750" y="522"/>
                  </a:cubicBezTo>
                  <a:cubicBezTo>
                    <a:pt x="820" y="452"/>
                    <a:pt x="908" y="378"/>
                    <a:pt x="1013" y="318"/>
                  </a:cubicBezTo>
                  <a:cubicBezTo>
                    <a:pt x="1041" y="304"/>
                    <a:pt x="1070" y="290"/>
                    <a:pt x="1101" y="290"/>
                  </a:cubicBezTo>
                  <a:close/>
                  <a:moveTo>
                    <a:pt x="827" y="0"/>
                  </a:moveTo>
                  <a:cubicBezTo>
                    <a:pt x="807" y="0"/>
                    <a:pt x="790" y="5"/>
                    <a:pt x="778" y="12"/>
                  </a:cubicBezTo>
                  <a:cubicBezTo>
                    <a:pt x="732" y="40"/>
                    <a:pt x="718" y="69"/>
                    <a:pt x="704" y="100"/>
                  </a:cubicBezTo>
                  <a:cubicBezTo>
                    <a:pt x="644" y="188"/>
                    <a:pt x="616" y="290"/>
                    <a:pt x="602" y="378"/>
                  </a:cubicBezTo>
                  <a:cubicBezTo>
                    <a:pt x="588" y="452"/>
                    <a:pt x="574" y="522"/>
                    <a:pt x="542" y="582"/>
                  </a:cubicBezTo>
                  <a:lnTo>
                    <a:pt x="46" y="642"/>
                  </a:lnTo>
                  <a:cubicBezTo>
                    <a:pt x="28" y="642"/>
                    <a:pt x="0" y="656"/>
                    <a:pt x="14" y="684"/>
                  </a:cubicBezTo>
                  <a:cubicBezTo>
                    <a:pt x="14" y="698"/>
                    <a:pt x="28" y="716"/>
                    <a:pt x="46" y="716"/>
                  </a:cubicBezTo>
                  <a:lnTo>
                    <a:pt x="60" y="716"/>
                  </a:lnTo>
                  <a:lnTo>
                    <a:pt x="574" y="670"/>
                  </a:lnTo>
                  <a:lnTo>
                    <a:pt x="616" y="670"/>
                  </a:lnTo>
                  <a:lnTo>
                    <a:pt x="837" y="642"/>
                  </a:lnTo>
                  <a:cubicBezTo>
                    <a:pt x="866" y="642"/>
                    <a:pt x="880" y="628"/>
                    <a:pt x="880" y="596"/>
                  </a:cubicBezTo>
                  <a:cubicBezTo>
                    <a:pt x="982" y="554"/>
                    <a:pt x="1084" y="494"/>
                    <a:pt x="1158" y="434"/>
                  </a:cubicBezTo>
                  <a:cubicBezTo>
                    <a:pt x="1172" y="420"/>
                    <a:pt x="1231" y="378"/>
                    <a:pt x="1231" y="304"/>
                  </a:cubicBezTo>
                  <a:cubicBezTo>
                    <a:pt x="1217" y="244"/>
                    <a:pt x="1158" y="202"/>
                    <a:pt x="1101" y="202"/>
                  </a:cubicBezTo>
                  <a:cubicBezTo>
                    <a:pt x="1041" y="202"/>
                    <a:pt x="996" y="230"/>
                    <a:pt x="968" y="244"/>
                  </a:cubicBezTo>
                  <a:cubicBezTo>
                    <a:pt x="939" y="258"/>
                    <a:pt x="908" y="290"/>
                    <a:pt x="880" y="304"/>
                  </a:cubicBezTo>
                  <a:cubicBezTo>
                    <a:pt x="894" y="258"/>
                    <a:pt x="908" y="230"/>
                    <a:pt x="925" y="188"/>
                  </a:cubicBezTo>
                  <a:cubicBezTo>
                    <a:pt x="954" y="83"/>
                    <a:pt x="939" y="40"/>
                    <a:pt x="908" y="26"/>
                  </a:cubicBezTo>
                  <a:cubicBezTo>
                    <a:pt x="884" y="8"/>
                    <a:pt x="854" y="0"/>
                    <a:pt x="82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4"/>
            <p:cNvSpPr/>
            <p:nvPr/>
          </p:nvSpPr>
          <p:spPr>
            <a:xfrm>
              <a:off x="578850" y="4466050"/>
              <a:ext cx="79875" cy="85800"/>
            </a:xfrm>
            <a:custGeom>
              <a:avLst/>
              <a:gdLst/>
              <a:ahLst/>
              <a:cxnLst/>
              <a:rect l="l" t="t" r="r" b="b"/>
              <a:pathLst>
                <a:path w="3195" h="3432" extrusionOk="0">
                  <a:moveTo>
                    <a:pt x="2427" y="0"/>
                  </a:moveTo>
                  <a:cubicBezTo>
                    <a:pt x="2410" y="0"/>
                    <a:pt x="2393" y="1"/>
                    <a:pt x="2375" y="2"/>
                  </a:cubicBezTo>
                  <a:cubicBezTo>
                    <a:pt x="2301" y="2"/>
                    <a:pt x="1538" y="121"/>
                    <a:pt x="1144" y="603"/>
                  </a:cubicBezTo>
                  <a:cubicBezTo>
                    <a:pt x="367" y="1792"/>
                    <a:pt x="61" y="2861"/>
                    <a:pt x="29" y="2992"/>
                  </a:cubicBezTo>
                  <a:cubicBezTo>
                    <a:pt x="29" y="3051"/>
                    <a:pt x="15" y="3139"/>
                    <a:pt x="15" y="3227"/>
                  </a:cubicBezTo>
                  <a:cubicBezTo>
                    <a:pt x="1" y="3287"/>
                    <a:pt x="15" y="3361"/>
                    <a:pt x="15" y="3431"/>
                  </a:cubicBezTo>
                  <a:cubicBezTo>
                    <a:pt x="676" y="3389"/>
                    <a:pt x="1334" y="3329"/>
                    <a:pt x="1978" y="3227"/>
                  </a:cubicBezTo>
                  <a:cubicBezTo>
                    <a:pt x="1978" y="3224"/>
                    <a:pt x="1978" y="3223"/>
                    <a:pt x="1978" y="3223"/>
                  </a:cubicBezTo>
                  <a:cubicBezTo>
                    <a:pt x="1979" y="3223"/>
                    <a:pt x="1981" y="3226"/>
                    <a:pt x="1986" y="3226"/>
                  </a:cubicBezTo>
                  <a:cubicBezTo>
                    <a:pt x="1990" y="3226"/>
                    <a:pt x="1998" y="3224"/>
                    <a:pt x="2009" y="3213"/>
                  </a:cubicBezTo>
                  <a:cubicBezTo>
                    <a:pt x="2009" y="3185"/>
                    <a:pt x="2023" y="3167"/>
                    <a:pt x="2023" y="3153"/>
                  </a:cubicBezTo>
                  <a:cubicBezTo>
                    <a:pt x="2052" y="3065"/>
                    <a:pt x="2097" y="2963"/>
                    <a:pt x="2154" y="2861"/>
                  </a:cubicBezTo>
                  <a:cubicBezTo>
                    <a:pt x="2259" y="2672"/>
                    <a:pt x="2375" y="2450"/>
                    <a:pt x="2491" y="2246"/>
                  </a:cubicBezTo>
                  <a:cubicBezTo>
                    <a:pt x="2611" y="2042"/>
                    <a:pt x="2741" y="1820"/>
                    <a:pt x="2875" y="1616"/>
                  </a:cubicBezTo>
                  <a:cubicBezTo>
                    <a:pt x="2945" y="1514"/>
                    <a:pt x="3019" y="1409"/>
                    <a:pt x="3079" y="1307"/>
                  </a:cubicBezTo>
                  <a:cubicBezTo>
                    <a:pt x="3138" y="1191"/>
                    <a:pt x="3195" y="1075"/>
                    <a:pt x="3181" y="927"/>
                  </a:cubicBezTo>
                  <a:lnTo>
                    <a:pt x="3181" y="825"/>
                  </a:lnTo>
                  <a:cubicBezTo>
                    <a:pt x="3140" y="370"/>
                    <a:pt x="2893" y="0"/>
                    <a:pt x="2427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4"/>
            <p:cNvSpPr/>
            <p:nvPr/>
          </p:nvSpPr>
          <p:spPr>
            <a:xfrm>
              <a:off x="694675" y="4411775"/>
              <a:ext cx="61925" cy="76375"/>
            </a:xfrm>
            <a:custGeom>
              <a:avLst/>
              <a:gdLst/>
              <a:ahLst/>
              <a:cxnLst/>
              <a:rect l="l" t="t" r="r" b="b"/>
              <a:pathLst>
                <a:path w="2477" h="3055" extrusionOk="0">
                  <a:moveTo>
                    <a:pt x="1422" y="1"/>
                  </a:moveTo>
                  <a:cubicBezTo>
                    <a:pt x="1025" y="1"/>
                    <a:pt x="664" y="250"/>
                    <a:pt x="556" y="650"/>
                  </a:cubicBezTo>
                  <a:lnTo>
                    <a:pt x="145" y="2085"/>
                  </a:lnTo>
                  <a:cubicBezTo>
                    <a:pt x="0" y="2570"/>
                    <a:pt x="352" y="2834"/>
                    <a:pt x="820" y="2964"/>
                  </a:cubicBezTo>
                  <a:lnTo>
                    <a:pt x="880" y="2982"/>
                  </a:lnTo>
                  <a:cubicBezTo>
                    <a:pt x="1028" y="3028"/>
                    <a:pt x="1174" y="3055"/>
                    <a:pt x="1308" y="3055"/>
                  </a:cubicBezTo>
                  <a:cubicBezTo>
                    <a:pt x="1596" y="3055"/>
                    <a:pt x="1829" y="2930"/>
                    <a:pt x="1917" y="2598"/>
                  </a:cubicBezTo>
                  <a:lnTo>
                    <a:pt x="2329" y="1163"/>
                  </a:lnTo>
                  <a:cubicBezTo>
                    <a:pt x="2477" y="678"/>
                    <a:pt x="2199" y="182"/>
                    <a:pt x="1713" y="48"/>
                  </a:cubicBezTo>
                  <a:lnTo>
                    <a:pt x="1671" y="34"/>
                  </a:lnTo>
                  <a:cubicBezTo>
                    <a:pt x="1588" y="12"/>
                    <a:pt x="1504" y="1"/>
                    <a:pt x="1422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4"/>
            <p:cNvSpPr/>
            <p:nvPr/>
          </p:nvSpPr>
          <p:spPr>
            <a:xfrm>
              <a:off x="697925" y="4437500"/>
              <a:ext cx="52450" cy="27900"/>
            </a:xfrm>
            <a:custGeom>
              <a:avLst/>
              <a:gdLst/>
              <a:ahLst/>
              <a:cxnLst/>
              <a:rect l="l" t="t" r="r" b="b"/>
              <a:pathLst>
                <a:path w="2098" h="1116" extrusionOk="0">
                  <a:moveTo>
                    <a:pt x="310" y="1"/>
                  </a:moveTo>
                  <a:lnTo>
                    <a:pt x="62" y="895"/>
                  </a:lnTo>
                  <a:lnTo>
                    <a:pt x="324" y="1"/>
                  </a:lnTo>
                  <a:close/>
                  <a:moveTo>
                    <a:pt x="2097" y="500"/>
                  </a:moveTo>
                  <a:lnTo>
                    <a:pt x="1921" y="1087"/>
                  </a:lnTo>
                  <a:lnTo>
                    <a:pt x="2097" y="514"/>
                  </a:lnTo>
                  <a:lnTo>
                    <a:pt x="2097" y="500"/>
                  </a:lnTo>
                  <a:close/>
                  <a:moveTo>
                    <a:pt x="62" y="895"/>
                  </a:moveTo>
                  <a:lnTo>
                    <a:pt x="15" y="1056"/>
                  </a:lnTo>
                  <a:cubicBezTo>
                    <a:pt x="1" y="1073"/>
                    <a:pt x="1" y="1102"/>
                    <a:pt x="1" y="1116"/>
                  </a:cubicBezTo>
                  <a:lnTo>
                    <a:pt x="62" y="895"/>
                  </a:lnTo>
                  <a:close/>
                </a:path>
              </a:pathLst>
            </a:custGeom>
            <a:solidFill>
              <a:srgbClr val="BEAE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4"/>
            <p:cNvSpPr/>
            <p:nvPr/>
          </p:nvSpPr>
          <p:spPr>
            <a:xfrm>
              <a:off x="745600" y="4464675"/>
              <a:ext cx="375" cy="1425"/>
            </a:xfrm>
            <a:custGeom>
              <a:avLst/>
              <a:gdLst/>
              <a:ahLst/>
              <a:cxnLst/>
              <a:rect l="l" t="t" r="r" b="b"/>
              <a:pathLst>
                <a:path w="15" h="57" extrusionOk="0">
                  <a:moveTo>
                    <a:pt x="14" y="0"/>
                  </a:moveTo>
                  <a:lnTo>
                    <a:pt x="0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09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4"/>
            <p:cNvSpPr/>
            <p:nvPr/>
          </p:nvSpPr>
          <p:spPr>
            <a:xfrm>
              <a:off x="743400" y="4466075"/>
              <a:ext cx="2225" cy="8475"/>
            </a:xfrm>
            <a:custGeom>
              <a:avLst/>
              <a:gdLst/>
              <a:ahLst/>
              <a:cxnLst/>
              <a:rect l="l" t="t" r="r" b="b"/>
              <a:pathLst>
                <a:path w="89" h="339" extrusionOk="0">
                  <a:moveTo>
                    <a:pt x="88" y="1"/>
                  </a:moveTo>
                  <a:lnTo>
                    <a:pt x="0" y="338"/>
                  </a:lnTo>
                  <a:lnTo>
                    <a:pt x="0" y="338"/>
                  </a:lnTo>
                  <a:close/>
                </a:path>
              </a:pathLst>
            </a:custGeom>
            <a:solidFill>
              <a:srgbClr val="F09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4"/>
            <p:cNvSpPr/>
            <p:nvPr/>
          </p:nvSpPr>
          <p:spPr>
            <a:xfrm>
              <a:off x="697925" y="4421400"/>
              <a:ext cx="55700" cy="53150"/>
            </a:xfrm>
            <a:custGeom>
              <a:avLst/>
              <a:gdLst/>
              <a:ahLst/>
              <a:cxnLst/>
              <a:rect l="l" t="t" r="r" b="b"/>
              <a:pathLst>
                <a:path w="2228" h="2126" extrusionOk="0">
                  <a:moveTo>
                    <a:pt x="1172" y="1"/>
                  </a:moveTo>
                  <a:cubicBezTo>
                    <a:pt x="792" y="1"/>
                    <a:pt x="426" y="251"/>
                    <a:pt x="324" y="645"/>
                  </a:cubicBezTo>
                  <a:lnTo>
                    <a:pt x="15" y="1700"/>
                  </a:lnTo>
                  <a:cubicBezTo>
                    <a:pt x="1" y="1717"/>
                    <a:pt x="1" y="1746"/>
                    <a:pt x="1" y="1760"/>
                  </a:cubicBezTo>
                  <a:cubicBezTo>
                    <a:pt x="352" y="1921"/>
                    <a:pt x="968" y="2125"/>
                    <a:pt x="1787" y="2125"/>
                  </a:cubicBezTo>
                  <a:lnTo>
                    <a:pt x="1819" y="2125"/>
                  </a:lnTo>
                  <a:lnTo>
                    <a:pt x="1907" y="1788"/>
                  </a:lnTo>
                  <a:lnTo>
                    <a:pt x="1921" y="1731"/>
                  </a:lnTo>
                  <a:lnTo>
                    <a:pt x="2097" y="1144"/>
                  </a:lnTo>
                  <a:cubicBezTo>
                    <a:pt x="2227" y="676"/>
                    <a:pt x="1949" y="177"/>
                    <a:pt x="1481" y="47"/>
                  </a:cubicBezTo>
                  <a:lnTo>
                    <a:pt x="1422" y="29"/>
                  </a:lnTo>
                  <a:cubicBezTo>
                    <a:pt x="1348" y="1"/>
                    <a:pt x="1260" y="1"/>
                    <a:pt x="1172" y="1"/>
                  </a:cubicBezTo>
                  <a:close/>
                </a:path>
              </a:pathLst>
            </a:custGeom>
            <a:solidFill>
              <a:srgbClr val="F5B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4"/>
            <p:cNvSpPr/>
            <p:nvPr/>
          </p:nvSpPr>
          <p:spPr>
            <a:xfrm>
              <a:off x="620275" y="4348750"/>
              <a:ext cx="63000" cy="55575"/>
            </a:xfrm>
            <a:custGeom>
              <a:avLst/>
              <a:gdLst/>
              <a:ahLst/>
              <a:cxnLst/>
              <a:rect l="l" t="t" r="r" b="b"/>
              <a:pathLst>
                <a:path w="2520" h="2223" extrusionOk="0">
                  <a:moveTo>
                    <a:pt x="1270" y="0"/>
                  </a:moveTo>
                  <a:cubicBezTo>
                    <a:pt x="898" y="0"/>
                    <a:pt x="532" y="189"/>
                    <a:pt x="321" y="532"/>
                  </a:cubicBezTo>
                  <a:cubicBezTo>
                    <a:pt x="1" y="1046"/>
                    <a:pt x="162" y="1735"/>
                    <a:pt x="672" y="2056"/>
                  </a:cubicBezTo>
                  <a:cubicBezTo>
                    <a:pt x="856" y="2168"/>
                    <a:pt x="1058" y="2222"/>
                    <a:pt x="1256" y="2222"/>
                  </a:cubicBezTo>
                  <a:cubicBezTo>
                    <a:pt x="1628" y="2222"/>
                    <a:pt x="1988" y="2034"/>
                    <a:pt x="2199" y="1690"/>
                  </a:cubicBezTo>
                  <a:cubicBezTo>
                    <a:pt x="2519" y="1176"/>
                    <a:pt x="2361" y="490"/>
                    <a:pt x="1847" y="167"/>
                  </a:cubicBezTo>
                  <a:cubicBezTo>
                    <a:pt x="1668" y="54"/>
                    <a:pt x="1468" y="0"/>
                    <a:pt x="1270" y="0"/>
                  </a:cubicBezTo>
                  <a:close/>
                </a:path>
              </a:pathLst>
            </a:custGeom>
            <a:solidFill>
              <a:srgbClr val="F4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4"/>
            <p:cNvSpPr/>
            <p:nvPr/>
          </p:nvSpPr>
          <p:spPr>
            <a:xfrm>
              <a:off x="625025" y="4366100"/>
              <a:ext cx="47250" cy="38100"/>
            </a:xfrm>
            <a:custGeom>
              <a:avLst/>
              <a:gdLst/>
              <a:ahLst/>
              <a:cxnLst/>
              <a:rect l="l" t="t" r="r" b="b"/>
              <a:pathLst>
                <a:path w="1890" h="1524" extrusionOk="0">
                  <a:moveTo>
                    <a:pt x="820" y="0"/>
                  </a:moveTo>
                  <a:cubicBezTo>
                    <a:pt x="570" y="0"/>
                    <a:pt x="338" y="102"/>
                    <a:pt x="219" y="306"/>
                  </a:cubicBezTo>
                  <a:cubicBezTo>
                    <a:pt x="1" y="644"/>
                    <a:pt x="162" y="1129"/>
                    <a:pt x="570" y="1379"/>
                  </a:cubicBezTo>
                  <a:cubicBezTo>
                    <a:pt x="732" y="1481"/>
                    <a:pt x="908" y="1523"/>
                    <a:pt x="1070" y="1523"/>
                  </a:cubicBezTo>
                  <a:cubicBezTo>
                    <a:pt x="1320" y="1523"/>
                    <a:pt x="1555" y="1421"/>
                    <a:pt x="1685" y="1217"/>
                  </a:cubicBezTo>
                  <a:cubicBezTo>
                    <a:pt x="1889" y="866"/>
                    <a:pt x="1731" y="394"/>
                    <a:pt x="1334" y="148"/>
                  </a:cubicBezTo>
                  <a:cubicBezTo>
                    <a:pt x="1172" y="42"/>
                    <a:pt x="996" y="0"/>
                    <a:pt x="820" y="0"/>
                  </a:cubicBezTo>
                  <a:close/>
                </a:path>
              </a:pathLst>
            </a:custGeom>
            <a:solidFill>
              <a:srgbClr val="F4B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4"/>
            <p:cNvSpPr/>
            <p:nvPr/>
          </p:nvSpPr>
          <p:spPr>
            <a:xfrm>
              <a:off x="629425" y="4366100"/>
              <a:ext cx="44350" cy="22000"/>
            </a:xfrm>
            <a:custGeom>
              <a:avLst/>
              <a:gdLst/>
              <a:ahLst/>
              <a:cxnLst/>
              <a:rect l="l" t="t" r="r" b="b"/>
              <a:pathLst>
                <a:path w="1774" h="880" extrusionOk="0">
                  <a:moveTo>
                    <a:pt x="542" y="0"/>
                  </a:moveTo>
                  <a:cubicBezTo>
                    <a:pt x="454" y="0"/>
                    <a:pt x="366" y="0"/>
                    <a:pt x="278" y="14"/>
                  </a:cubicBezTo>
                  <a:cubicBezTo>
                    <a:pt x="190" y="28"/>
                    <a:pt x="117" y="42"/>
                    <a:pt x="29" y="74"/>
                  </a:cubicBezTo>
                  <a:cubicBezTo>
                    <a:pt x="14" y="88"/>
                    <a:pt x="0" y="102"/>
                    <a:pt x="0" y="116"/>
                  </a:cubicBezTo>
                  <a:cubicBezTo>
                    <a:pt x="14" y="130"/>
                    <a:pt x="29" y="148"/>
                    <a:pt x="43" y="148"/>
                  </a:cubicBezTo>
                  <a:cubicBezTo>
                    <a:pt x="165" y="114"/>
                    <a:pt x="295" y="97"/>
                    <a:pt x="420" y="97"/>
                  </a:cubicBezTo>
                  <a:cubicBezTo>
                    <a:pt x="462" y="97"/>
                    <a:pt x="502" y="99"/>
                    <a:pt x="542" y="102"/>
                  </a:cubicBezTo>
                  <a:cubicBezTo>
                    <a:pt x="704" y="102"/>
                    <a:pt x="866" y="130"/>
                    <a:pt x="1010" y="190"/>
                  </a:cubicBezTo>
                  <a:cubicBezTo>
                    <a:pt x="1158" y="250"/>
                    <a:pt x="1305" y="338"/>
                    <a:pt x="1422" y="454"/>
                  </a:cubicBezTo>
                  <a:cubicBezTo>
                    <a:pt x="1481" y="514"/>
                    <a:pt x="1524" y="588"/>
                    <a:pt x="1569" y="644"/>
                  </a:cubicBezTo>
                  <a:cubicBezTo>
                    <a:pt x="1597" y="676"/>
                    <a:pt x="1611" y="718"/>
                    <a:pt x="1643" y="746"/>
                  </a:cubicBezTo>
                  <a:lnTo>
                    <a:pt x="1699" y="852"/>
                  </a:lnTo>
                  <a:lnTo>
                    <a:pt x="1699" y="866"/>
                  </a:lnTo>
                  <a:cubicBezTo>
                    <a:pt x="1713" y="880"/>
                    <a:pt x="1731" y="880"/>
                    <a:pt x="1759" y="880"/>
                  </a:cubicBezTo>
                  <a:cubicBezTo>
                    <a:pt x="1773" y="866"/>
                    <a:pt x="1773" y="834"/>
                    <a:pt x="1773" y="820"/>
                  </a:cubicBezTo>
                  <a:lnTo>
                    <a:pt x="1713" y="704"/>
                  </a:lnTo>
                  <a:cubicBezTo>
                    <a:pt x="1685" y="676"/>
                    <a:pt x="1671" y="630"/>
                    <a:pt x="1643" y="602"/>
                  </a:cubicBezTo>
                  <a:cubicBezTo>
                    <a:pt x="1597" y="528"/>
                    <a:pt x="1538" y="454"/>
                    <a:pt x="1481" y="394"/>
                  </a:cubicBezTo>
                  <a:cubicBezTo>
                    <a:pt x="1450" y="366"/>
                    <a:pt x="1422" y="324"/>
                    <a:pt x="1393" y="306"/>
                  </a:cubicBezTo>
                  <a:lnTo>
                    <a:pt x="1291" y="218"/>
                  </a:lnTo>
                  <a:cubicBezTo>
                    <a:pt x="1203" y="176"/>
                    <a:pt x="1130" y="130"/>
                    <a:pt x="1056" y="102"/>
                  </a:cubicBezTo>
                  <a:cubicBezTo>
                    <a:pt x="894" y="28"/>
                    <a:pt x="718" y="0"/>
                    <a:pt x="542" y="0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4"/>
            <p:cNvSpPr/>
            <p:nvPr/>
          </p:nvSpPr>
          <p:spPr>
            <a:xfrm>
              <a:off x="643325" y="4381125"/>
              <a:ext cx="34500" cy="17425"/>
            </a:xfrm>
            <a:custGeom>
              <a:avLst/>
              <a:gdLst/>
              <a:ahLst/>
              <a:cxnLst/>
              <a:rect l="l" t="t" r="r" b="b"/>
              <a:pathLst>
                <a:path w="1380" h="697" extrusionOk="0">
                  <a:moveTo>
                    <a:pt x="426" y="1"/>
                  </a:moveTo>
                  <a:cubicBezTo>
                    <a:pt x="278" y="1"/>
                    <a:pt x="148" y="15"/>
                    <a:pt x="32" y="75"/>
                  </a:cubicBezTo>
                  <a:cubicBezTo>
                    <a:pt x="14" y="75"/>
                    <a:pt x="0" y="89"/>
                    <a:pt x="0" y="103"/>
                  </a:cubicBezTo>
                  <a:cubicBezTo>
                    <a:pt x="14" y="117"/>
                    <a:pt x="32" y="131"/>
                    <a:pt x="46" y="131"/>
                  </a:cubicBezTo>
                  <a:cubicBezTo>
                    <a:pt x="162" y="103"/>
                    <a:pt x="296" y="103"/>
                    <a:pt x="412" y="103"/>
                  </a:cubicBezTo>
                  <a:cubicBezTo>
                    <a:pt x="542" y="103"/>
                    <a:pt x="676" y="131"/>
                    <a:pt x="778" y="177"/>
                  </a:cubicBezTo>
                  <a:cubicBezTo>
                    <a:pt x="894" y="219"/>
                    <a:pt x="1013" y="293"/>
                    <a:pt x="1101" y="381"/>
                  </a:cubicBezTo>
                  <a:cubicBezTo>
                    <a:pt x="1143" y="426"/>
                    <a:pt x="1175" y="469"/>
                    <a:pt x="1217" y="514"/>
                  </a:cubicBezTo>
                  <a:cubicBezTo>
                    <a:pt x="1263" y="571"/>
                    <a:pt x="1291" y="630"/>
                    <a:pt x="1319" y="673"/>
                  </a:cubicBezTo>
                  <a:lnTo>
                    <a:pt x="1319" y="690"/>
                  </a:lnTo>
                  <a:cubicBezTo>
                    <a:pt x="1329" y="690"/>
                    <a:pt x="1340" y="696"/>
                    <a:pt x="1350" y="696"/>
                  </a:cubicBezTo>
                  <a:cubicBezTo>
                    <a:pt x="1355" y="696"/>
                    <a:pt x="1360" y="695"/>
                    <a:pt x="1365" y="690"/>
                  </a:cubicBezTo>
                  <a:cubicBezTo>
                    <a:pt x="1379" y="690"/>
                    <a:pt x="1379" y="673"/>
                    <a:pt x="1379" y="659"/>
                  </a:cubicBezTo>
                  <a:cubicBezTo>
                    <a:pt x="1351" y="602"/>
                    <a:pt x="1319" y="528"/>
                    <a:pt x="1277" y="483"/>
                  </a:cubicBezTo>
                  <a:cubicBezTo>
                    <a:pt x="1245" y="426"/>
                    <a:pt x="1203" y="367"/>
                    <a:pt x="1157" y="321"/>
                  </a:cubicBezTo>
                  <a:cubicBezTo>
                    <a:pt x="1115" y="265"/>
                    <a:pt x="1055" y="219"/>
                    <a:pt x="999" y="177"/>
                  </a:cubicBezTo>
                  <a:cubicBezTo>
                    <a:pt x="939" y="145"/>
                    <a:pt x="880" y="103"/>
                    <a:pt x="823" y="89"/>
                  </a:cubicBezTo>
                  <a:cubicBezTo>
                    <a:pt x="690" y="29"/>
                    <a:pt x="559" y="1"/>
                    <a:pt x="426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4"/>
            <p:cNvSpPr/>
            <p:nvPr/>
          </p:nvSpPr>
          <p:spPr>
            <a:xfrm>
              <a:off x="789200" y="4411275"/>
              <a:ext cx="58950" cy="55550"/>
            </a:xfrm>
            <a:custGeom>
              <a:avLst/>
              <a:gdLst/>
              <a:ahLst/>
              <a:cxnLst/>
              <a:rect l="l" t="t" r="r" b="b"/>
              <a:pathLst>
                <a:path w="2358" h="2222" extrusionOk="0">
                  <a:moveTo>
                    <a:pt x="1175" y="0"/>
                  </a:moveTo>
                  <a:cubicBezTo>
                    <a:pt x="637" y="0"/>
                    <a:pt x="169" y="399"/>
                    <a:pt x="89" y="948"/>
                  </a:cubicBezTo>
                  <a:cubicBezTo>
                    <a:pt x="1" y="1563"/>
                    <a:pt x="423" y="2122"/>
                    <a:pt x="1024" y="2210"/>
                  </a:cubicBezTo>
                  <a:cubicBezTo>
                    <a:pt x="1077" y="2218"/>
                    <a:pt x="1130" y="2222"/>
                    <a:pt x="1182" y="2222"/>
                  </a:cubicBezTo>
                  <a:cubicBezTo>
                    <a:pt x="1720" y="2222"/>
                    <a:pt x="2189" y="1818"/>
                    <a:pt x="2270" y="1257"/>
                  </a:cubicBezTo>
                  <a:cubicBezTo>
                    <a:pt x="2357" y="656"/>
                    <a:pt x="1935" y="100"/>
                    <a:pt x="1334" y="12"/>
                  </a:cubicBezTo>
                  <a:cubicBezTo>
                    <a:pt x="1281" y="4"/>
                    <a:pt x="1227" y="0"/>
                    <a:pt x="1175" y="0"/>
                  </a:cubicBezTo>
                  <a:close/>
                </a:path>
              </a:pathLst>
            </a:custGeom>
            <a:solidFill>
              <a:srgbClr val="F4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4"/>
            <p:cNvSpPr/>
            <p:nvPr/>
          </p:nvSpPr>
          <p:spPr>
            <a:xfrm>
              <a:off x="792800" y="4429150"/>
              <a:ext cx="45500" cy="36600"/>
            </a:xfrm>
            <a:custGeom>
              <a:avLst/>
              <a:gdLst/>
              <a:ahLst/>
              <a:cxnLst/>
              <a:rect l="l" t="t" r="r" b="b"/>
              <a:pathLst>
                <a:path w="1820" h="1464" extrusionOk="0">
                  <a:moveTo>
                    <a:pt x="866" y="0"/>
                  </a:moveTo>
                  <a:cubicBezTo>
                    <a:pt x="455" y="0"/>
                    <a:pt x="121" y="264"/>
                    <a:pt x="61" y="616"/>
                  </a:cubicBezTo>
                  <a:cubicBezTo>
                    <a:pt x="1" y="1010"/>
                    <a:pt x="339" y="1390"/>
                    <a:pt x="806" y="1450"/>
                  </a:cubicBezTo>
                  <a:cubicBezTo>
                    <a:pt x="866" y="1450"/>
                    <a:pt x="912" y="1464"/>
                    <a:pt x="954" y="1464"/>
                  </a:cubicBezTo>
                  <a:cubicBezTo>
                    <a:pt x="1366" y="1464"/>
                    <a:pt x="1718" y="1200"/>
                    <a:pt x="1760" y="848"/>
                  </a:cubicBezTo>
                  <a:cubicBezTo>
                    <a:pt x="1820" y="454"/>
                    <a:pt x="1482" y="88"/>
                    <a:pt x="1014" y="14"/>
                  </a:cubicBezTo>
                  <a:cubicBezTo>
                    <a:pt x="968" y="14"/>
                    <a:pt x="926" y="0"/>
                    <a:pt x="866" y="0"/>
                  </a:cubicBezTo>
                  <a:close/>
                </a:path>
              </a:pathLst>
            </a:custGeom>
            <a:solidFill>
              <a:srgbClr val="F4B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4"/>
            <p:cNvSpPr/>
            <p:nvPr/>
          </p:nvSpPr>
          <p:spPr>
            <a:xfrm>
              <a:off x="794650" y="4428700"/>
              <a:ext cx="46550" cy="19000"/>
            </a:xfrm>
            <a:custGeom>
              <a:avLst/>
              <a:gdLst/>
              <a:ahLst/>
              <a:cxnLst/>
              <a:rect l="l" t="t" r="r" b="b"/>
              <a:pathLst>
                <a:path w="1862" h="760" extrusionOk="0">
                  <a:moveTo>
                    <a:pt x="662" y="1"/>
                  </a:moveTo>
                  <a:cubicBezTo>
                    <a:pt x="616" y="1"/>
                    <a:pt x="574" y="18"/>
                    <a:pt x="528" y="18"/>
                  </a:cubicBezTo>
                  <a:cubicBezTo>
                    <a:pt x="441" y="18"/>
                    <a:pt x="353" y="46"/>
                    <a:pt x="279" y="75"/>
                  </a:cubicBezTo>
                  <a:cubicBezTo>
                    <a:pt x="237" y="75"/>
                    <a:pt x="191" y="106"/>
                    <a:pt x="149" y="120"/>
                  </a:cubicBezTo>
                  <a:lnTo>
                    <a:pt x="29" y="163"/>
                  </a:lnTo>
                  <a:cubicBezTo>
                    <a:pt x="15" y="177"/>
                    <a:pt x="1" y="194"/>
                    <a:pt x="15" y="208"/>
                  </a:cubicBezTo>
                  <a:cubicBezTo>
                    <a:pt x="15" y="236"/>
                    <a:pt x="47" y="236"/>
                    <a:pt x="61" y="236"/>
                  </a:cubicBezTo>
                  <a:lnTo>
                    <a:pt x="177" y="194"/>
                  </a:lnTo>
                  <a:cubicBezTo>
                    <a:pt x="222" y="177"/>
                    <a:pt x="251" y="163"/>
                    <a:pt x="293" y="148"/>
                  </a:cubicBezTo>
                  <a:cubicBezTo>
                    <a:pt x="381" y="134"/>
                    <a:pt x="455" y="120"/>
                    <a:pt x="543" y="106"/>
                  </a:cubicBezTo>
                  <a:cubicBezTo>
                    <a:pt x="574" y="103"/>
                    <a:pt x="605" y="101"/>
                    <a:pt x="636" y="101"/>
                  </a:cubicBezTo>
                  <a:cubicBezTo>
                    <a:pt x="766" y="101"/>
                    <a:pt x="895" y="129"/>
                    <a:pt x="1014" y="163"/>
                  </a:cubicBezTo>
                  <a:cubicBezTo>
                    <a:pt x="1172" y="208"/>
                    <a:pt x="1320" y="296"/>
                    <a:pt x="1436" y="398"/>
                  </a:cubicBezTo>
                  <a:cubicBezTo>
                    <a:pt x="1570" y="500"/>
                    <a:pt x="1686" y="616"/>
                    <a:pt x="1788" y="736"/>
                  </a:cubicBezTo>
                  <a:cubicBezTo>
                    <a:pt x="1798" y="752"/>
                    <a:pt x="1812" y="759"/>
                    <a:pt x="1825" y="759"/>
                  </a:cubicBezTo>
                  <a:cubicBezTo>
                    <a:pt x="1833" y="759"/>
                    <a:pt x="1842" y="756"/>
                    <a:pt x="1848" y="750"/>
                  </a:cubicBezTo>
                  <a:cubicBezTo>
                    <a:pt x="1862" y="736"/>
                    <a:pt x="1862" y="722"/>
                    <a:pt x="1848" y="704"/>
                  </a:cubicBezTo>
                  <a:cubicBezTo>
                    <a:pt x="1805" y="616"/>
                    <a:pt x="1760" y="560"/>
                    <a:pt x="1700" y="486"/>
                  </a:cubicBezTo>
                  <a:cubicBezTo>
                    <a:pt x="1644" y="426"/>
                    <a:pt x="1570" y="370"/>
                    <a:pt x="1510" y="310"/>
                  </a:cubicBezTo>
                  <a:cubicBezTo>
                    <a:pt x="1380" y="208"/>
                    <a:pt x="1218" y="120"/>
                    <a:pt x="1042" y="61"/>
                  </a:cubicBezTo>
                  <a:cubicBezTo>
                    <a:pt x="968" y="32"/>
                    <a:pt x="880" y="32"/>
                    <a:pt x="792" y="18"/>
                  </a:cubicBezTo>
                  <a:lnTo>
                    <a:pt x="662" y="1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4"/>
            <p:cNvSpPr/>
            <p:nvPr/>
          </p:nvSpPr>
          <p:spPr>
            <a:xfrm>
              <a:off x="785150" y="4435300"/>
              <a:ext cx="35925" cy="14625"/>
            </a:xfrm>
            <a:custGeom>
              <a:avLst/>
              <a:gdLst/>
              <a:ahLst/>
              <a:cxnLst/>
              <a:rect l="l" t="t" r="r" b="b"/>
              <a:pathLst>
                <a:path w="1437" h="585" extrusionOk="0">
                  <a:moveTo>
                    <a:pt x="395" y="1"/>
                  </a:moveTo>
                  <a:cubicBezTo>
                    <a:pt x="321" y="18"/>
                    <a:pt x="265" y="32"/>
                    <a:pt x="205" y="46"/>
                  </a:cubicBezTo>
                  <a:cubicBezTo>
                    <a:pt x="131" y="74"/>
                    <a:pt x="75" y="106"/>
                    <a:pt x="15" y="134"/>
                  </a:cubicBezTo>
                  <a:cubicBezTo>
                    <a:pt x="1" y="134"/>
                    <a:pt x="1" y="148"/>
                    <a:pt x="1" y="162"/>
                  </a:cubicBezTo>
                  <a:cubicBezTo>
                    <a:pt x="1" y="172"/>
                    <a:pt x="8" y="184"/>
                    <a:pt x="17" y="184"/>
                  </a:cubicBezTo>
                  <a:cubicBezTo>
                    <a:pt x="21" y="184"/>
                    <a:pt x="25" y="182"/>
                    <a:pt x="29" y="176"/>
                  </a:cubicBezTo>
                  <a:lnTo>
                    <a:pt x="43" y="176"/>
                  </a:lnTo>
                  <a:cubicBezTo>
                    <a:pt x="103" y="162"/>
                    <a:pt x="163" y="134"/>
                    <a:pt x="219" y="120"/>
                  </a:cubicBezTo>
                  <a:cubicBezTo>
                    <a:pt x="279" y="120"/>
                    <a:pt x="339" y="89"/>
                    <a:pt x="409" y="89"/>
                  </a:cubicBezTo>
                  <a:cubicBezTo>
                    <a:pt x="429" y="86"/>
                    <a:pt x="450" y="85"/>
                    <a:pt x="471" y="85"/>
                  </a:cubicBezTo>
                  <a:cubicBezTo>
                    <a:pt x="572" y="85"/>
                    <a:pt x="679" y="111"/>
                    <a:pt x="778" y="134"/>
                  </a:cubicBezTo>
                  <a:cubicBezTo>
                    <a:pt x="894" y="176"/>
                    <a:pt x="996" y="236"/>
                    <a:pt x="1098" y="310"/>
                  </a:cubicBezTo>
                  <a:cubicBezTo>
                    <a:pt x="1200" y="398"/>
                    <a:pt x="1288" y="486"/>
                    <a:pt x="1376" y="574"/>
                  </a:cubicBezTo>
                  <a:cubicBezTo>
                    <a:pt x="1385" y="581"/>
                    <a:pt x="1393" y="584"/>
                    <a:pt x="1400" y="584"/>
                  </a:cubicBezTo>
                  <a:cubicBezTo>
                    <a:pt x="1408" y="584"/>
                    <a:pt x="1415" y="581"/>
                    <a:pt x="1422" y="574"/>
                  </a:cubicBezTo>
                  <a:cubicBezTo>
                    <a:pt x="1422" y="574"/>
                    <a:pt x="1436" y="560"/>
                    <a:pt x="1422" y="546"/>
                  </a:cubicBezTo>
                  <a:cubicBezTo>
                    <a:pt x="1362" y="426"/>
                    <a:pt x="1274" y="324"/>
                    <a:pt x="1172" y="236"/>
                  </a:cubicBezTo>
                  <a:cubicBezTo>
                    <a:pt x="1056" y="148"/>
                    <a:pt x="937" y="89"/>
                    <a:pt x="806" y="46"/>
                  </a:cubicBezTo>
                  <a:cubicBezTo>
                    <a:pt x="733" y="18"/>
                    <a:pt x="673" y="18"/>
                    <a:pt x="602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4"/>
            <p:cNvSpPr/>
            <p:nvPr/>
          </p:nvSpPr>
          <p:spPr>
            <a:xfrm>
              <a:off x="651050" y="4278825"/>
              <a:ext cx="203700" cy="184775"/>
            </a:xfrm>
            <a:custGeom>
              <a:avLst/>
              <a:gdLst/>
              <a:ahLst/>
              <a:cxnLst/>
              <a:rect l="l" t="t" r="r" b="b"/>
              <a:pathLst>
                <a:path w="8148" h="7391" extrusionOk="0">
                  <a:moveTo>
                    <a:pt x="4099" y="0"/>
                  </a:moveTo>
                  <a:cubicBezTo>
                    <a:pt x="2831" y="0"/>
                    <a:pt x="1601" y="688"/>
                    <a:pt x="954" y="1894"/>
                  </a:cubicBezTo>
                  <a:cubicBezTo>
                    <a:pt x="1" y="3639"/>
                    <a:pt x="321" y="5778"/>
                    <a:pt x="2343" y="6893"/>
                  </a:cubicBezTo>
                  <a:cubicBezTo>
                    <a:pt x="2978" y="7237"/>
                    <a:pt x="3578" y="7390"/>
                    <a:pt x="4133" y="7390"/>
                  </a:cubicBezTo>
                  <a:cubicBezTo>
                    <a:pt x="5464" y="7390"/>
                    <a:pt x="6535" y="6510"/>
                    <a:pt x="7198" y="5278"/>
                  </a:cubicBezTo>
                  <a:cubicBezTo>
                    <a:pt x="8147" y="3533"/>
                    <a:pt x="7504" y="1353"/>
                    <a:pt x="5773" y="428"/>
                  </a:cubicBezTo>
                  <a:cubicBezTo>
                    <a:pt x="5240" y="137"/>
                    <a:pt x="4665" y="0"/>
                    <a:pt x="4099" y="0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4"/>
            <p:cNvSpPr/>
            <p:nvPr/>
          </p:nvSpPr>
          <p:spPr>
            <a:xfrm>
              <a:off x="658700" y="4263275"/>
              <a:ext cx="213275" cy="141275"/>
            </a:xfrm>
            <a:custGeom>
              <a:avLst/>
              <a:gdLst/>
              <a:ahLst/>
              <a:cxnLst/>
              <a:rect l="l" t="t" r="r" b="b"/>
              <a:pathLst>
                <a:path w="8531" h="5651" extrusionOk="0">
                  <a:moveTo>
                    <a:pt x="3336" y="1"/>
                  </a:moveTo>
                  <a:cubicBezTo>
                    <a:pt x="3092" y="1"/>
                    <a:pt x="2862" y="23"/>
                    <a:pt x="2653" y="68"/>
                  </a:cubicBezTo>
                  <a:cubicBezTo>
                    <a:pt x="1292" y="360"/>
                    <a:pt x="1" y="1359"/>
                    <a:pt x="89" y="3558"/>
                  </a:cubicBezTo>
                  <a:cubicBezTo>
                    <a:pt x="89" y="3558"/>
                    <a:pt x="2037" y="3132"/>
                    <a:pt x="3388" y="1577"/>
                  </a:cubicBezTo>
                  <a:cubicBezTo>
                    <a:pt x="3388" y="1577"/>
                    <a:pt x="4619" y="4391"/>
                    <a:pt x="7198" y="5650"/>
                  </a:cubicBezTo>
                  <a:cubicBezTo>
                    <a:pt x="7198" y="5650"/>
                    <a:pt x="8531" y="3234"/>
                    <a:pt x="7402" y="1841"/>
                  </a:cubicBezTo>
                  <a:cubicBezTo>
                    <a:pt x="6435" y="663"/>
                    <a:pt x="4674" y="1"/>
                    <a:pt x="3336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4"/>
            <p:cNvSpPr/>
            <p:nvPr/>
          </p:nvSpPr>
          <p:spPr>
            <a:xfrm>
              <a:off x="728000" y="4403125"/>
              <a:ext cx="23850" cy="13550"/>
            </a:xfrm>
            <a:custGeom>
              <a:avLst/>
              <a:gdLst/>
              <a:ahLst/>
              <a:cxnLst/>
              <a:rect l="l" t="t" r="r" b="b"/>
              <a:pathLst>
                <a:path w="954" h="542" extrusionOk="0">
                  <a:moveTo>
                    <a:pt x="29" y="0"/>
                  </a:moveTo>
                  <a:cubicBezTo>
                    <a:pt x="15" y="0"/>
                    <a:pt x="1" y="0"/>
                    <a:pt x="1" y="14"/>
                  </a:cubicBezTo>
                  <a:lnTo>
                    <a:pt x="1" y="28"/>
                  </a:lnTo>
                  <a:lnTo>
                    <a:pt x="1" y="74"/>
                  </a:lnTo>
                  <a:cubicBezTo>
                    <a:pt x="15" y="102"/>
                    <a:pt x="15" y="144"/>
                    <a:pt x="43" y="204"/>
                  </a:cubicBezTo>
                  <a:cubicBezTo>
                    <a:pt x="57" y="232"/>
                    <a:pt x="74" y="264"/>
                    <a:pt x="89" y="292"/>
                  </a:cubicBezTo>
                  <a:cubicBezTo>
                    <a:pt x="103" y="320"/>
                    <a:pt x="131" y="352"/>
                    <a:pt x="162" y="366"/>
                  </a:cubicBezTo>
                  <a:cubicBezTo>
                    <a:pt x="191" y="394"/>
                    <a:pt x="219" y="426"/>
                    <a:pt x="250" y="440"/>
                  </a:cubicBezTo>
                  <a:cubicBezTo>
                    <a:pt x="264" y="454"/>
                    <a:pt x="278" y="468"/>
                    <a:pt x="293" y="468"/>
                  </a:cubicBezTo>
                  <a:lnTo>
                    <a:pt x="352" y="496"/>
                  </a:lnTo>
                  <a:cubicBezTo>
                    <a:pt x="380" y="514"/>
                    <a:pt x="395" y="514"/>
                    <a:pt x="409" y="514"/>
                  </a:cubicBezTo>
                  <a:cubicBezTo>
                    <a:pt x="426" y="528"/>
                    <a:pt x="440" y="528"/>
                    <a:pt x="468" y="528"/>
                  </a:cubicBezTo>
                  <a:cubicBezTo>
                    <a:pt x="497" y="542"/>
                    <a:pt x="542" y="542"/>
                    <a:pt x="584" y="542"/>
                  </a:cubicBezTo>
                  <a:cubicBezTo>
                    <a:pt x="658" y="542"/>
                    <a:pt x="732" y="528"/>
                    <a:pt x="778" y="514"/>
                  </a:cubicBezTo>
                  <a:cubicBezTo>
                    <a:pt x="834" y="482"/>
                    <a:pt x="880" y="454"/>
                    <a:pt x="908" y="440"/>
                  </a:cubicBezTo>
                  <a:cubicBezTo>
                    <a:pt x="922" y="408"/>
                    <a:pt x="936" y="394"/>
                    <a:pt x="936" y="394"/>
                  </a:cubicBezTo>
                  <a:cubicBezTo>
                    <a:pt x="954" y="394"/>
                    <a:pt x="954" y="380"/>
                    <a:pt x="936" y="380"/>
                  </a:cubicBezTo>
                  <a:cubicBezTo>
                    <a:pt x="936" y="366"/>
                    <a:pt x="922" y="366"/>
                    <a:pt x="922" y="366"/>
                  </a:cubicBezTo>
                  <a:cubicBezTo>
                    <a:pt x="922" y="366"/>
                    <a:pt x="908" y="380"/>
                    <a:pt x="880" y="394"/>
                  </a:cubicBezTo>
                  <a:cubicBezTo>
                    <a:pt x="848" y="408"/>
                    <a:pt x="806" y="440"/>
                    <a:pt x="760" y="454"/>
                  </a:cubicBezTo>
                  <a:cubicBezTo>
                    <a:pt x="704" y="468"/>
                    <a:pt x="644" y="482"/>
                    <a:pt x="584" y="482"/>
                  </a:cubicBezTo>
                  <a:cubicBezTo>
                    <a:pt x="556" y="482"/>
                    <a:pt x="514" y="468"/>
                    <a:pt x="482" y="468"/>
                  </a:cubicBezTo>
                  <a:cubicBezTo>
                    <a:pt x="468" y="468"/>
                    <a:pt x="454" y="454"/>
                    <a:pt x="426" y="454"/>
                  </a:cubicBezTo>
                  <a:cubicBezTo>
                    <a:pt x="409" y="440"/>
                    <a:pt x="395" y="440"/>
                    <a:pt x="380" y="440"/>
                  </a:cubicBezTo>
                  <a:lnTo>
                    <a:pt x="338" y="408"/>
                  </a:lnTo>
                  <a:cubicBezTo>
                    <a:pt x="321" y="394"/>
                    <a:pt x="307" y="394"/>
                    <a:pt x="293" y="380"/>
                  </a:cubicBezTo>
                  <a:cubicBezTo>
                    <a:pt x="264" y="366"/>
                    <a:pt x="233" y="352"/>
                    <a:pt x="205" y="320"/>
                  </a:cubicBezTo>
                  <a:cubicBezTo>
                    <a:pt x="176" y="306"/>
                    <a:pt x="162" y="278"/>
                    <a:pt x="145" y="250"/>
                  </a:cubicBezTo>
                  <a:cubicBezTo>
                    <a:pt x="117" y="232"/>
                    <a:pt x="103" y="204"/>
                    <a:pt x="89" y="176"/>
                  </a:cubicBezTo>
                  <a:cubicBezTo>
                    <a:pt x="74" y="130"/>
                    <a:pt x="57" y="88"/>
                    <a:pt x="43" y="56"/>
                  </a:cubicBezTo>
                  <a:lnTo>
                    <a:pt x="43" y="28"/>
                  </a:lnTo>
                  <a:lnTo>
                    <a:pt x="43" y="14"/>
                  </a:lnTo>
                  <a:cubicBezTo>
                    <a:pt x="43" y="0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4"/>
            <p:cNvSpPr/>
            <p:nvPr/>
          </p:nvSpPr>
          <p:spPr>
            <a:xfrm>
              <a:off x="686750" y="4331800"/>
              <a:ext cx="53675" cy="19325"/>
            </a:xfrm>
            <a:custGeom>
              <a:avLst/>
              <a:gdLst/>
              <a:ahLst/>
              <a:cxnLst/>
              <a:rect l="l" t="t" r="r" b="b"/>
              <a:pathLst>
                <a:path w="2147" h="773" extrusionOk="0">
                  <a:moveTo>
                    <a:pt x="1541" y="0"/>
                  </a:moveTo>
                  <a:cubicBezTo>
                    <a:pt x="1080" y="0"/>
                    <a:pt x="360" y="391"/>
                    <a:pt x="360" y="391"/>
                  </a:cubicBezTo>
                  <a:cubicBezTo>
                    <a:pt x="0" y="699"/>
                    <a:pt x="527" y="773"/>
                    <a:pt x="756" y="773"/>
                  </a:cubicBezTo>
                  <a:cubicBezTo>
                    <a:pt x="778" y="773"/>
                    <a:pt x="798" y="772"/>
                    <a:pt x="813" y="771"/>
                  </a:cubicBezTo>
                  <a:cubicBezTo>
                    <a:pt x="975" y="771"/>
                    <a:pt x="2147" y="567"/>
                    <a:pt x="1869" y="141"/>
                  </a:cubicBezTo>
                  <a:cubicBezTo>
                    <a:pt x="1805" y="39"/>
                    <a:pt x="1686" y="0"/>
                    <a:pt x="154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4"/>
            <p:cNvSpPr/>
            <p:nvPr/>
          </p:nvSpPr>
          <p:spPr>
            <a:xfrm>
              <a:off x="774875" y="4358500"/>
              <a:ext cx="37375" cy="36100"/>
            </a:xfrm>
            <a:custGeom>
              <a:avLst/>
              <a:gdLst/>
              <a:ahLst/>
              <a:cxnLst/>
              <a:rect l="l" t="t" r="r" b="b"/>
              <a:pathLst>
                <a:path w="1495" h="1444" extrusionOk="0">
                  <a:moveTo>
                    <a:pt x="562" y="1"/>
                  </a:moveTo>
                  <a:cubicBezTo>
                    <a:pt x="536" y="1"/>
                    <a:pt x="511" y="5"/>
                    <a:pt x="486" y="12"/>
                  </a:cubicBezTo>
                  <a:cubicBezTo>
                    <a:pt x="0" y="142"/>
                    <a:pt x="750" y="1068"/>
                    <a:pt x="866" y="1184"/>
                  </a:cubicBezTo>
                  <a:cubicBezTo>
                    <a:pt x="948" y="1257"/>
                    <a:pt x="1197" y="1443"/>
                    <a:pt x="1350" y="1443"/>
                  </a:cubicBezTo>
                  <a:cubicBezTo>
                    <a:pt x="1438" y="1443"/>
                    <a:pt x="1494" y="1381"/>
                    <a:pt x="1467" y="1198"/>
                  </a:cubicBezTo>
                  <a:cubicBezTo>
                    <a:pt x="1467" y="1198"/>
                    <a:pt x="1019" y="1"/>
                    <a:pt x="56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4"/>
            <p:cNvSpPr/>
            <p:nvPr/>
          </p:nvSpPr>
          <p:spPr>
            <a:xfrm>
              <a:off x="740850" y="4357400"/>
              <a:ext cx="18650" cy="47150"/>
            </a:xfrm>
            <a:custGeom>
              <a:avLst/>
              <a:gdLst/>
              <a:ahLst/>
              <a:cxnLst/>
              <a:rect l="l" t="t" r="r" b="b"/>
              <a:pathLst>
                <a:path w="746" h="1886" extrusionOk="0">
                  <a:moveTo>
                    <a:pt x="489" y="0"/>
                  </a:moveTo>
                  <a:cubicBezTo>
                    <a:pt x="486" y="0"/>
                    <a:pt x="482" y="4"/>
                    <a:pt x="482" y="11"/>
                  </a:cubicBezTo>
                  <a:cubicBezTo>
                    <a:pt x="482" y="11"/>
                    <a:pt x="454" y="56"/>
                    <a:pt x="422" y="113"/>
                  </a:cubicBezTo>
                  <a:cubicBezTo>
                    <a:pt x="380" y="186"/>
                    <a:pt x="320" y="288"/>
                    <a:pt x="278" y="422"/>
                  </a:cubicBezTo>
                  <a:cubicBezTo>
                    <a:pt x="246" y="478"/>
                    <a:pt x="204" y="538"/>
                    <a:pt x="176" y="612"/>
                  </a:cubicBezTo>
                  <a:cubicBezTo>
                    <a:pt x="144" y="686"/>
                    <a:pt x="116" y="774"/>
                    <a:pt x="102" y="848"/>
                  </a:cubicBezTo>
                  <a:cubicBezTo>
                    <a:pt x="88" y="890"/>
                    <a:pt x="70" y="936"/>
                    <a:pt x="56" y="978"/>
                  </a:cubicBezTo>
                  <a:cubicBezTo>
                    <a:pt x="56" y="1024"/>
                    <a:pt x="42" y="1066"/>
                    <a:pt x="56" y="1126"/>
                  </a:cubicBezTo>
                  <a:cubicBezTo>
                    <a:pt x="56" y="1140"/>
                    <a:pt x="56" y="1168"/>
                    <a:pt x="88" y="1200"/>
                  </a:cubicBezTo>
                  <a:cubicBezTo>
                    <a:pt x="88" y="1214"/>
                    <a:pt x="102" y="1214"/>
                    <a:pt x="102" y="1214"/>
                  </a:cubicBezTo>
                  <a:cubicBezTo>
                    <a:pt x="102" y="1214"/>
                    <a:pt x="102" y="1228"/>
                    <a:pt x="116" y="1228"/>
                  </a:cubicBezTo>
                  <a:cubicBezTo>
                    <a:pt x="130" y="1228"/>
                    <a:pt x="144" y="1242"/>
                    <a:pt x="158" y="1242"/>
                  </a:cubicBezTo>
                  <a:cubicBezTo>
                    <a:pt x="204" y="1256"/>
                    <a:pt x="246" y="1270"/>
                    <a:pt x="292" y="1270"/>
                  </a:cubicBezTo>
                  <a:cubicBezTo>
                    <a:pt x="394" y="1270"/>
                    <a:pt x="482" y="1270"/>
                    <a:pt x="556" y="1287"/>
                  </a:cubicBezTo>
                  <a:cubicBezTo>
                    <a:pt x="598" y="1287"/>
                    <a:pt x="630" y="1316"/>
                    <a:pt x="658" y="1330"/>
                  </a:cubicBezTo>
                  <a:cubicBezTo>
                    <a:pt x="672" y="1358"/>
                    <a:pt x="672" y="1404"/>
                    <a:pt x="672" y="1446"/>
                  </a:cubicBezTo>
                  <a:cubicBezTo>
                    <a:pt x="672" y="1520"/>
                    <a:pt x="644" y="1593"/>
                    <a:pt x="616" y="1653"/>
                  </a:cubicBezTo>
                  <a:cubicBezTo>
                    <a:pt x="570" y="1710"/>
                    <a:pt x="510" y="1755"/>
                    <a:pt x="454" y="1783"/>
                  </a:cubicBezTo>
                  <a:cubicBezTo>
                    <a:pt x="394" y="1797"/>
                    <a:pt x="334" y="1815"/>
                    <a:pt x="278" y="1829"/>
                  </a:cubicBezTo>
                  <a:cubicBezTo>
                    <a:pt x="232" y="1843"/>
                    <a:pt x="176" y="1843"/>
                    <a:pt x="144" y="1843"/>
                  </a:cubicBezTo>
                  <a:lnTo>
                    <a:pt x="14" y="1843"/>
                  </a:lnTo>
                  <a:cubicBezTo>
                    <a:pt x="14" y="1843"/>
                    <a:pt x="0" y="1843"/>
                    <a:pt x="0" y="1857"/>
                  </a:cubicBezTo>
                  <a:lnTo>
                    <a:pt x="14" y="1871"/>
                  </a:lnTo>
                  <a:lnTo>
                    <a:pt x="42" y="1871"/>
                  </a:lnTo>
                  <a:cubicBezTo>
                    <a:pt x="70" y="1871"/>
                    <a:pt x="102" y="1885"/>
                    <a:pt x="144" y="1885"/>
                  </a:cubicBezTo>
                  <a:cubicBezTo>
                    <a:pt x="218" y="1885"/>
                    <a:pt x="334" y="1871"/>
                    <a:pt x="468" y="1829"/>
                  </a:cubicBezTo>
                  <a:cubicBezTo>
                    <a:pt x="542" y="1797"/>
                    <a:pt x="616" y="1755"/>
                    <a:pt x="658" y="1681"/>
                  </a:cubicBezTo>
                  <a:cubicBezTo>
                    <a:pt x="718" y="1622"/>
                    <a:pt x="746" y="1534"/>
                    <a:pt x="746" y="1446"/>
                  </a:cubicBezTo>
                  <a:cubicBezTo>
                    <a:pt x="746" y="1404"/>
                    <a:pt x="746" y="1344"/>
                    <a:pt x="704" y="1302"/>
                  </a:cubicBezTo>
                  <a:cubicBezTo>
                    <a:pt x="672" y="1256"/>
                    <a:pt x="630" y="1228"/>
                    <a:pt x="584" y="1214"/>
                  </a:cubicBezTo>
                  <a:cubicBezTo>
                    <a:pt x="482" y="1200"/>
                    <a:pt x="394" y="1200"/>
                    <a:pt x="306" y="1200"/>
                  </a:cubicBezTo>
                  <a:cubicBezTo>
                    <a:pt x="264" y="1200"/>
                    <a:pt x="218" y="1182"/>
                    <a:pt x="176" y="1182"/>
                  </a:cubicBezTo>
                  <a:cubicBezTo>
                    <a:pt x="176" y="1168"/>
                    <a:pt x="158" y="1168"/>
                    <a:pt x="144" y="1168"/>
                  </a:cubicBezTo>
                  <a:lnTo>
                    <a:pt x="144" y="1154"/>
                  </a:lnTo>
                  <a:lnTo>
                    <a:pt x="130" y="1154"/>
                  </a:lnTo>
                  <a:cubicBezTo>
                    <a:pt x="130" y="1154"/>
                    <a:pt x="116" y="1126"/>
                    <a:pt x="116" y="1112"/>
                  </a:cubicBezTo>
                  <a:cubicBezTo>
                    <a:pt x="116" y="1080"/>
                    <a:pt x="116" y="1038"/>
                    <a:pt x="130" y="992"/>
                  </a:cubicBezTo>
                  <a:cubicBezTo>
                    <a:pt x="130" y="950"/>
                    <a:pt x="144" y="904"/>
                    <a:pt x="158" y="862"/>
                  </a:cubicBezTo>
                  <a:cubicBezTo>
                    <a:pt x="204" y="714"/>
                    <a:pt x="264" y="552"/>
                    <a:pt x="320" y="436"/>
                  </a:cubicBezTo>
                  <a:cubicBezTo>
                    <a:pt x="366" y="303"/>
                    <a:pt x="422" y="201"/>
                    <a:pt x="454" y="144"/>
                  </a:cubicBezTo>
                  <a:cubicBezTo>
                    <a:pt x="482" y="70"/>
                    <a:pt x="496" y="25"/>
                    <a:pt x="496" y="25"/>
                  </a:cubicBezTo>
                  <a:cubicBezTo>
                    <a:pt x="510" y="11"/>
                    <a:pt x="510" y="11"/>
                    <a:pt x="496" y="11"/>
                  </a:cubicBezTo>
                  <a:cubicBezTo>
                    <a:pt x="496" y="4"/>
                    <a:pt x="493" y="0"/>
                    <a:pt x="48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4"/>
            <p:cNvSpPr/>
            <p:nvPr/>
          </p:nvSpPr>
          <p:spPr>
            <a:xfrm>
              <a:off x="764225" y="4388375"/>
              <a:ext cx="33800" cy="25400"/>
            </a:xfrm>
            <a:custGeom>
              <a:avLst/>
              <a:gdLst/>
              <a:ahLst/>
              <a:cxnLst/>
              <a:rect l="l" t="t" r="r" b="b"/>
              <a:pathLst>
                <a:path w="1352" h="1016" extrusionOk="0">
                  <a:moveTo>
                    <a:pt x="648" y="1"/>
                  </a:moveTo>
                  <a:cubicBezTo>
                    <a:pt x="537" y="1"/>
                    <a:pt x="424" y="27"/>
                    <a:pt x="324" y="77"/>
                  </a:cubicBezTo>
                  <a:cubicBezTo>
                    <a:pt x="163" y="165"/>
                    <a:pt x="32" y="326"/>
                    <a:pt x="1" y="516"/>
                  </a:cubicBezTo>
                  <a:cubicBezTo>
                    <a:pt x="1" y="530"/>
                    <a:pt x="1" y="544"/>
                    <a:pt x="15" y="544"/>
                  </a:cubicBezTo>
                  <a:cubicBezTo>
                    <a:pt x="32" y="544"/>
                    <a:pt x="47" y="544"/>
                    <a:pt x="47" y="530"/>
                  </a:cubicBezTo>
                  <a:cubicBezTo>
                    <a:pt x="89" y="354"/>
                    <a:pt x="222" y="224"/>
                    <a:pt x="367" y="165"/>
                  </a:cubicBezTo>
                  <a:cubicBezTo>
                    <a:pt x="452" y="126"/>
                    <a:pt x="541" y="107"/>
                    <a:pt x="628" y="107"/>
                  </a:cubicBezTo>
                  <a:cubicBezTo>
                    <a:pt x="706" y="107"/>
                    <a:pt x="782" y="122"/>
                    <a:pt x="852" y="150"/>
                  </a:cubicBezTo>
                  <a:cubicBezTo>
                    <a:pt x="926" y="179"/>
                    <a:pt x="1000" y="224"/>
                    <a:pt x="1056" y="281"/>
                  </a:cubicBezTo>
                  <a:cubicBezTo>
                    <a:pt x="1116" y="340"/>
                    <a:pt x="1158" y="414"/>
                    <a:pt x="1190" y="488"/>
                  </a:cubicBezTo>
                  <a:cubicBezTo>
                    <a:pt x="1264" y="646"/>
                    <a:pt x="1246" y="822"/>
                    <a:pt x="1158" y="970"/>
                  </a:cubicBezTo>
                  <a:lnTo>
                    <a:pt x="1158" y="1016"/>
                  </a:lnTo>
                  <a:cubicBezTo>
                    <a:pt x="1176" y="1016"/>
                    <a:pt x="1190" y="1016"/>
                    <a:pt x="1204" y="998"/>
                  </a:cubicBezTo>
                  <a:cubicBezTo>
                    <a:pt x="1320" y="854"/>
                    <a:pt x="1352" y="646"/>
                    <a:pt x="1292" y="456"/>
                  </a:cubicBezTo>
                  <a:cubicBezTo>
                    <a:pt x="1232" y="267"/>
                    <a:pt x="1070" y="119"/>
                    <a:pt x="894" y="48"/>
                  </a:cubicBezTo>
                  <a:cubicBezTo>
                    <a:pt x="818" y="16"/>
                    <a:pt x="733" y="1"/>
                    <a:pt x="64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4"/>
            <p:cNvSpPr/>
            <p:nvPr/>
          </p:nvSpPr>
          <p:spPr>
            <a:xfrm>
              <a:off x="794650" y="4408925"/>
              <a:ext cx="9175" cy="4075"/>
            </a:xfrm>
            <a:custGeom>
              <a:avLst/>
              <a:gdLst/>
              <a:ahLst/>
              <a:cxnLst/>
              <a:rect l="l" t="t" r="r" b="b"/>
              <a:pathLst>
                <a:path w="367" h="163" extrusionOk="0">
                  <a:moveTo>
                    <a:pt x="61" y="0"/>
                  </a:moveTo>
                  <a:cubicBezTo>
                    <a:pt x="29" y="0"/>
                    <a:pt x="15" y="18"/>
                    <a:pt x="1" y="46"/>
                  </a:cubicBezTo>
                  <a:cubicBezTo>
                    <a:pt x="1" y="60"/>
                    <a:pt x="15" y="88"/>
                    <a:pt x="47" y="88"/>
                  </a:cubicBezTo>
                  <a:lnTo>
                    <a:pt x="324" y="162"/>
                  </a:lnTo>
                  <a:cubicBezTo>
                    <a:pt x="339" y="162"/>
                    <a:pt x="353" y="162"/>
                    <a:pt x="353" y="148"/>
                  </a:cubicBezTo>
                  <a:cubicBezTo>
                    <a:pt x="367" y="120"/>
                    <a:pt x="353" y="106"/>
                    <a:pt x="339" y="106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4"/>
            <p:cNvSpPr/>
            <p:nvPr/>
          </p:nvSpPr>
          <p:spPr>
            <a:xfrm>
              <a:off x="795000" y="4406025"/>
              <a:ext cx="9625" cy="2575"/>
            </a:xfrm>
            <a:custGeom>
              <a:avLst/>
              <a:gdLst/>
              <a:ahLst/>
              <a:cxnLst/>
              <a:rect l="l" t="t" r="r" b="b"/>
              <a:pathLst>
                <a:path w="385" h="103" extrusionOk="0">
                  <a:moveTo>
                    <a:pt x="61" y="0"/>
                  </a:moveTo>
                  <a:cubicBezTo>
                    <a:pt x="33" y="0"/>
                    <a:pt x="1" y="28"/>
                    <a:pt x="1" y="46"/>
                  </a:cubicBezTo>
                  <a:cubicBezTo>
                    <a:pt x="1" y="74"/>
                    <a:pt x="33" y="102"/>
                    <a:pt x="61" y="102"/>
                  </a:cubicBezTo>
                  <a:lnTo>
                    <a:pt x="339" y="102"/>
                  </a:lnTo>
                  <a:cubicBezTo>
                    <a:pt x="353" y="102"/>
                    <a:pt x="367" y="88"/>
                    <a:pt x="367" y="74"/>
                  </a:cubicBezTo>
                  <a:cubicBezTo>
                    <a:pt x="384" y="60"/>
                    <a:pt x="367" y="46"/>
                    <a:pt x="339" y="4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4"/>
            <p:cNvSpPr/>
            <p:nvPr/>
          </p:nvSpPr>
          <p:spPr>
            <a:xfrm>
              <a:off x="795800" y="4401625"/>
              <a:ext cx="9175" cy="3375"/>
            </a:xfrm>
            <a:custGeom>
              <a:avLst/>
              <a:gdLst/>
              <a:ahLst/>
              <a:cxnLst/>
              <a:rect l="l" t="t" r="r" b="b"/>
              <a:pathLst>
                <a:path w="367" h="135" extrusionOk="0">
                  <a:moveTo>
                    <a:pt x="321" y="0"/>
                  </a:moveTo>
                  <a:lnTo>
                    <a:pt x="43" y="46"/>
                  </a:lnTo>
                  <a:lnTo>
                    <a:pt x="29" y="46"/>
                  </a:lnTo>
                  <a:cubicBezTo>
                    <a:pt x="15" y="46"/>
                    <a:pt x="1" y="74"/>
                    <a:pt x="1" y="102"/>
                  </a:cubicBezTo>
                  <a:cubicBezTo>
                    <a:pt x="1" y="116"/>
                    <a:pt x="29" y="134"/>
                    <a:pt x="57" y="134"/>
                  </a:cubicBezTo>
                  <a:lnTo>
                    <a:pt x="335" y="74"/>
                  </a:lnTo>
                  <a:cubicBezTo>
                    <a:pt x="352" y="74"/>
                    <a:pt x="366" y="60"/>
                    <a:pt x="366" y="28"/>
                  </a:cubicBezTo>
                  <a:cubicBezTo>
                    <a:pt x="366" y="14"/>
                    <a:pt x="352" y="0"/>
                    <a:pt x="32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4"/>
            <p:cNvSpPr/>
            <p:nvPr/>
          </p:nvSpPr>
          <p:spPr>
            <a:xfrm>
              <a:off x="695025" y="4360750"/>
              <a:ext cx="34050" cy="26550"/>
            </a:xfrm>
            <a:custGeom>
              <a:avLst/>
              <a:gdLst/>
              <a:ahLst/>
              <a:cxnLst/>
              <a:rect l="l" t="t" r="r" b="b"/>
              <a:pathLst>
                <a:path w="1362" h="1062" extrusionOk="0">
                  <a:moveTo>
                    <a:pt x="609" y="1"/>
                  </a:moveTo>
                  <a:cubicBezTo>
                    <a:pt x="508" y="1"/>
                    <a:pt x="409" y="23"/>
                    <a:pt x="321" y="67"/>
                  </a:cubicBezTo>
                  <a:cubicBezTo>
                    <a:pt x="145" y="154"/>
                    <a:pt x="15" y="344"/>
                    <a:pt x="0" y="538"/>
                  </a:cubicBezTo>
                  <a:cubicBezTo>
                    <a:pt x="0" y="552"/>
                    <a:pt x="0" y="566"/>
                    <a:pt x="15" y="566"/>
                  </a:cubicBezTo>
                  <a:cubicBezTo>
                    <a:pt x="29" y="566"/>
                    <a:pt x="43" y="566"/>
                    <a:pt x="43" y="552"/>
                  </a:cubicBezTo>
                  <a:cubicBezTo>
                    <a:pt x="88" y="376"/>
                    <a:pt x="219" y="228"/>
                    <a:pt x="366" y="169"/>
                  </a:cubicBezTo>
                  <a:cubicBezTo>
                    <a:pt x="440" y="140"/>
                    <a:pt x="528" y="112"/>
                    <a:pt x="616" y="112"/>
                  </a:cubicBezTo>
                  <a:cubicBezTo>
                    <a:pt x="704" y="112"/>
                    <a:pt x="778" y="126"/>
                    <a:pt x="866" y="169"/>
                  </a:cubicBezTo>
                  <a:cubicBezTo>
                    <a:pt x="1024" y="228"/>
                    <a:pt x="1144" y="362"/>
                    <a:pt x="1218" y="520"/>
                  </a:cubicBezTo>
                  <a:cubicBezTo>
                    <a:pt x="1274" y="668"/>
                    <a:pt x="1260" y="858"/>
                    <a:pt x="1186" y="1020"/>
                  </a:cubicBezTo>
                  <a:cubicBezTo>
                    <a:pt x="1172" y="1034"/>
                    <a:pt x="1172" y="1048"/>
                    <a:pt x="1186" y="1048"/>
                  </a:cubicBezTo>
                  <a:cubicBezTo>
                    <a:pt x="1193" y="1057"/>
                    <a:pt x="1201" y="1061"/>
                    <a:pt x="1209" y="1061"/>
                  </a:cubicBezTo>
                  <a:cubicBezTo>
                    <a:pt x="1217" y="1061"/>
                    <a:pt x="1225" y="1057"/>
                    <a:pt x="1232" y="1048"/>
                  </a:cubicBezTo>
                  <a:cubicBezTo>
                    <a:pt x="1334" y="890"/>
                    <a:pt x="1362" y="668"/>
                    <a:pt x="1305" y="478"/>
                  </a:cubicBezTo>
                  <a:cubicBezTo>
                    <a:pt x="1246" y="288"/>
                    <a:pt x="1084" y="140"/>
                    <a:pt x="908" y="67"/>
                  </a:cubicBezTo>
                  <a:cubicBezTo>
                    <a:pt x="813" y="23"/>
                    <a:pt x="710" y="1"/>
                    <a:pt x="60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4"/>
            <p:cNvSpPr/>
            <p:nvPr/>
          </p:nvSpPr>
          <p:spPr>
            <a:xfrm>
              <a:off x="688425" y="4366175"/>
              <a:ext cx="9175" cy="5575"/>
            </a:xfrm>
            <a:custGeom>
              <a:avLst/>
              <a:gdLst/>
              <a:ahLst/>
              <a:cxnLst/>
              <a:rect l="l" t="t" r="r" b="b"/>
              <a:pathLst>
                <a:path w="367" h="223" extrusionOk="0">
                  <a:moveTo>
                    <a:pt x="36" y="1"/>
                  </a:moveTo>
                  <a:cubicBezTo>
                    <a:pt x="29" y="1"/>
                    <a:pt x="22" y="4"/>
                    <a:pt x="15" y="11"/>
                  </a:cubicBezTo>
                  <a:cubicBezTo>
                    <a:pt x="1" y="25"/>
                    <a:pt x="15" y="57"/>
                    <a:pt x="29" y="57"/>
                  </a:cubicBezTo>
                  <a:lnTo>
                    <a:pt x="279" y="215"/>
                  </a:lnTo>
                  <a:cubicBezTo>
                    <a:pt x="287" y="221"/>
                    <a:pt x="296" y="223"/>
                    <a:pt x="304" y="223"/>
                  </a:cubicBezTo>
                  <a:cubicBezTo>
                    <a:pt x="324" y="223"/>
                    <a:pt x="343" y="211"/>
                    <a:pt x="352" y="201"/>
                  </a:cubicBezTo>
                  <a:cubicBezTo>
                    <a:pt x="367" y="173"/>
                    <a:pt x="352" y="145"/>
                    <a:pt x="321" y="127"/>
                  </a:cubicBezTo>
                  <a:lnTo>
                    <a:pt x="57" y="11"/>
                  </a:lnTo>
                  <a:cubicBezTo>
                    <a:pt x="50" y="4"/>
                    <a:pt x="43" y="1"/>
                    <a:pt x="36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4"/>
            <p:cNvSpPr/>
            <p:nvPr/>
          </p:nvSpPr>
          <p:spPr>
            <a:xfrm>
              <a:off x="691325" y="4362500"/>
              <a:ext cx="7775" cy="6775"/>
            </a:xfrm>
            <a:custGeom>
              <a:avLst/>
              <a:gdLst/>
              <a:ahLst/>
              <a:cxnLst/>
              <a:rect l="l" t="t" r="r" b="b"/>
              <a:pathLst>
                <a:path w="311" h="271" extrusionOk="0">
                  <a:moveTo>
                    <a:pt x="38" y="0"/>
                  </a:moveTo>
                  <a:cubicBezTo>
                    <a:pt x="30" y="0"/>
                    <a:pt x="22" y="4"/>
                    <a:pt x="15" y="11"/>
                  </a:cubicBezTo>
                  <a:cubicBezTo>
                    <a:pt x="1" y="28"/>
                    <a:pt x="1" y="42"/>
                    <a:pt x="15" y="56"/>
                  </a:cubicBezTo>
                  <a:lnTo>
                    <a:pt x="222" y="260"/>
                  </a:lnTo>
                  <a:lnTo>
                    <a:pt x="236" y="260"/>
                  </a:lnTo>
                  <a:cubicBezTo>
                    <a:pt x="243" y="267"/>
                    <a:pt x="254" y="271"/>
                    <a:pt x="265" y="271"/>
                  </a:cubicBezTo>
                  <a:cubicBezTo>
                    <a:pt x="275" y="271"/>
                    <a:pt x="286" y="267"/>
                    <a:pt x="293" y="260"/>
                  </a:cubicBezTo>
                  <a:cubicBezTo>
                    <a:pt x="310" y="232"/>
                    <a:pt x="310" y="204"/>
                    <a:pt x="293" y="186"/>
                  </a:cubicBezTo>
                  <a:lnTo>
                    <a:pt x="61" y="11"/>
                  </a:ln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4"/>
            <p:cNvSpPr/>
            <p:nvPr/>
          </p:nvSpPr>
          <p:spPr>
            <a:xfrm>
              <a:off x="694675" y="4358350"/>
              <a:ext cx="6625" cy="8025"/>
            </a:xfrm>
            <a:custGeom>
              <a:avLst/>
              <a:gdLst/>
              <a:ahLst/>
              <a:cxnLst/>
              <a:rect l="l" t="t" r="r" b="b"/>
              <a:pathLst>
                <a:path w="265" h="321" extrusionOk="0">
                  <a:moveTo>
                    <a:pt x="14" y="1"/>
                  </a:moveTo>
                  <a:cubicBezTo>
                    <a:pt x="0" y="18"/>
                    <a:pt x="0" y="32"/>
                    <a:pt x="14" y="46"/>
                  </a:cubicBezTo>
                  <a:lnTo>
                    <a:pt x="176" y="296"/>
                  </a:lnTo>
                  <a:lnTo>
                    <a:pt x="176" y="310"/>
                  </a:lnTo>
                  <a:cubicBezTo>
                    <a:pt x="183" y="317"/>
                    <a:pt x="194" y="321"/>
                    <a:pt x="204" y="321"/>
                  </a:cubicBezTo>
                  <a:cubicBezTo>
                    <a:pt x="215" y="321"/>
                    <a:pt x="226" y="317"/>
                    <a:pt x="233" y="310"/>
                  </a:cubicBezTo>
                  <a:cubicBezTo>
                    <a:pt x="264" y="296"/>
                    <a:pt x="264" y="265"/>
                    <a:pt x="247" y="236"/>
                  </a:cubicBezTo>
                  <a:lnTo>
                    <a:pt x="57" y="18"/>
                  </a:lnTo>
                  <a:cubicBezTo>
                    <a:pt x="43" y="1"/>
                    <a:pt x="29" y="1"/>
                    <a:pt x="1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4"/>
            <p:cNvSpPr/>
            <p:nvPr/>
          </p:nvSpPr>
          <p:spPr>
            <a:xfrm>
              <a:off x="806350" y="4264625"/>
              <a:ext cx="52450" cy="269625"/>
            </a:xfrm>
            <a:custGeom>
              <a:avLst/>
              <a:gdLst/>
              <a:ahLst/>
              <a:cxnLst/>
              <a:rect l="l" t="t" r="r" b="b"/>
              <a:pathLst>
                <a:path w="2098" h="10785" extrusionOk="0">
                  <a:moveTo>
                    <a:pt x="18" y="0"/>
                  </a:moveTo>
                  <a:lnTo>
                    <a:pt x="1" y="14"/>
                  </a:lnTo>
                  <a:cubicBezTo>
                    <a:pt x="940" y="394"/>
                    <a:pt x="1671" y="1217"/>
                    <a:pt x="1921" y="2184"/>
                  </a:cubicBezTo>
                  <a:cubicBezTo>
                    <a:pt x="2041" y="2666"/>
                    <a:pt x="2055" y="3180"/>
                    <a:pt x="1953" y="3662"/>
                  </a:cubicBezTo>
                  <a:cubicBezTo>
                    <a:pt x="1907" y="3912"/>
                    <a:pt x="1819" y="4147"/>
                    <a:pt x="1759" y="4397"/>
                  </a:cubicBezTo>
                  <a:cubicBezTo>
                    <a:pt x="1689" y="4629"/>
                    <a:pt x="1629" y="4879"/>
                    <a:pt x="1615" y="5129"/>
                  </a:cubicBezTo>
                  <a:cubicBezTo>
                    <a:pt x="1601" y="5378"/>
                    <a:pt x="1629" y="5642"/>
                    <a:pt x="1745" y="5878"/>
                  </a:cubicBezTo>
                  <a:cubicBezTo>
                    <a:pt x="1805" y="5980"/>
                    <a:pt x="1865" y="6096"/>
                    <a:pt x="1921" y="6198"/>
                  </a:cubicBezTo>
                  <a:cubicBezTo>
                    <a:pt x="1981" y="6318"/>
                    <a:pt x="2023" y="6434"/>
                    <a:pt x="2023" y="6550"/>
                  </a:cubicBezTo>
                  <a:cubicBezTo>
                    <a:pt x="2023" y="6624"/>
                    <a:pt x="2009" y="6683"/>
                    <a:pt x="1995" y="6740"/>
                  </a:cubicBezTo>
                  <a:cubicBezTo>
                    <a:pt x="1981" y="6799"/>
                    <a:pt x="1953" y="6859"/>
                    <a:pt x="1921" y="6901"/>
                  </a:cubicBezTo>
                  <a:cubicBezTo>
                    <a:pt x="1865" y="7021"/>
                    <a:pt x="1791" y="7109"/>
                    <a:pt x="1717" y="7211"/>
                  </a:cubicBezTo>
                  <a:cubicBezTo>
                    <a:pt x="1643" y="7313"/>
                    <a:pt x="1569" y="7415"/>
                    <a:pt x="1527" y="7531"/>
                  </a:cubicBezTo>
                  <a:cubicBezTo>
                    <a:pt x="1482" y="7665"/>
                    <a:pt x="1467" y="7795"/>
                    <a:pt x="1482" y="7914"/>
                  </a:cubicBezTo>
                  <a:cubicBezTo>
                    <a:pt x="1513" y="8164"/>
                    <a:pt x="1629" y="8396"/>
                    <a:pt x="1731" y="8632"/>
                  </a:cubicBezTo>
                  <a:cubicBezTo>
                    <a:pt x="1777" y="8734"/>
                    <a:pt x="1819" y="8850"/>
                    <a:pt x="1847" y="8984"/>
                  </a:cubicBezTo>
                  <a:cubicBezTo>
                    <a:pt x="1879" y="9100"/>
                    <a:pt x="1907" y="9219"/>
                    <a:pt x="1921" y="9350"/>
                  </a:cubicBezTo>
                  <a:cubicBezTo>
                    <a:pt x="1967" y="9849"/>
                    <a:pt x="1847" y="10363"/>
                    <a:pt x="1584" y="10785"/>
                  </a:cubicBezTo>
                  <a:lnTo>
                    <a:pt x="1601" y="10785"/>
                  </a:lnTo>
                  <a:cubicBezTo>
                    <a:pt x="1865" y="10363"/>
                    <a:pt x="1981" y="9849"/>
                    <a:pt x="1935" y="9350"/>
                  </a:cubicBezTo>
                  <a:cubicBezTo>
                    <a:pt x="1921" y="9219"/>
                    <a:pt x="1907" y="9100"/>
                    <a:pt x="1879" y="8970"/>
                  </a:cubicBezTo>
                  <a:cubicBezTo>
                    <a:pt x="1847" y="8850"/>
                    <a:pt x="1805" y="8734"/>
                    <a:pt x="1745" y="8618"/>
                  </a:cubicBezTo>
                  <a:cubicBezTo>
                    <a:pt x="1657" y="8382"/>
                    <a:pt x="1541" y="8164"/>
                    <a:pt x="1513" y="7914"/>
                  </a:cubicBezTo>
                  <a:cubicBezTo>
                    <a:pt x="1482" y="7795"/>
                    <a:pt x="1496" y="7665"/>
                    <a:pt x="1541" y="7549"/>
                  </a:cubicBezTo>
                  <a:cubicBezTo>
                    <a:pt x="1584" y="7429"/>
                    <a:pt x="1657" y="7327"/>
                    <a:pt x="1731" y="7225"/>
                  </a:cubicBezTo>
                  <a:cubicBezTo>
                    <a:pt x="1805" y="7123"/>
                    <a:pt x="1893" y="7035"/>
                    <a:pt x="1953" y="6916"/>
                  </a:cubicBezTo>
                  <a:cubicBezTo>
                    <a:pt x="1981" y="6859"/>
                    <a:pt x="2009" y="6799"/>
                    <a:pt x="2023" y="6740"/>
                  </a:cubicBezTo>
                  <a:cubicBezTo>
                    <a:pt x="2041" y="6683"/>
                    <a:pt x="2055" y="6624"/>
                    <a:pt x="2055" y="6550"/>
                  </a:cubicBezTo>
                  <a:cubicBezTo>
                    <a:pt x="2055" y="6434"/>
                    <a:pt x="2009" y="6300"/>
                    <a:pt x="1953" y="6184"/>
                  </a:cubicBezTo>
                  <a:cubicBezTo>
                    <a:pt x="1893" y="6082"/>
                    <a:pt x="1833" y="5966"/>
                    <a:pt x="1777" y="5860"/>
                  </a:cubicBezTo>
                  <a:cubicBezTo>
                    <a:pt x="1657" y="5642"/>
                    <a:pt x="1629" y="5378"/>
                    <a:pt x="1643" y="5129"/>
                  </a:cubicBezTo>
                  <a:cubicBezTo>
                    <a:pt x="1671" y="4629"/>
                    <a:pt x="1893" y="4175"/>
                    <a:pt x="1995" y="3679"/>
                  </a:cubicBezTo>
                  <a:cubicBezTo>
                    <a:pt x="2097" y="3180"/>
                    <a:pt x="2083" y="2666"/>
                    <a:pt x="1953" y="2184"/>
                  </a:cubicBezTo>
                  <a:cubicBezTo>
                    <a:pt x="1879" y="1935"/>
                    <a:pt x="1791" y="1699"/>
                    <a:pt x="1671" y="1481"/>
                  </a:cubicBezTo>
                  <a:cubicBezTo>
                    <a:pt x="1555" y="1259"/>
                    <a:pt x="1408" y="1055"/>
                    <a:pt x="1232" y="865"/>
                  </a:cubicBezTo>
                  <a:cubicBezTo>
                    <a:pt x="912" y="482"/>
                    <a:pt x="486" y="190"/>
                    <a:pt x="1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4"/>
            <p:cNvSpPr/>
            <p:nvPr/>
          </p:nvSpPr>
          <p:spPr>
            <a:xfrm>
              <a:off x="818500" y="4415950"/>
              <a:ext cx="14700" cy="108100"/>
            </a:xfrm>
            <a:custGeom>
              <a:avLst/>
              <a:gdLst/>
              <a:ahLst/>
              <a:cxnLst/>
              <a:rect l="l" t="t" r="r" b="b"/>
              <a:pathLst>
                <a:path w="588" h="4324" extrusionOk="0">
                  <a:moveTo>
                    <a:pt x="264" y="1"/>
                  </a:moveTo>
                  <a:lnTo>
                    <a:pt x="264" y="15"/>
                  </a:lnTo>
                  <a:cubicBezTo>
                    <a:pt x="306" y="29"/>
                    <a:pt x="338" y="57"/>
                    <a:pt x="380" y="103"/>
                  </a:cubicBezTo>
                  <a:cubicBezTo>
                    <a:pt x="412" y="131"/>
                    <a:pt x="440" y="177"/>
                    <a:pt x="454" y="219"/>
                  </a:cubicBezTo>
                  <a:cubicBezTo>
                    <a:pt x="514" y="307"/>
                    <a:pt x="528" y="395"/>
                    <a:pt x="542" y="497"/>
                  </a:cubicBezTo>
                  <a:cubicBezTo>
                    <a:pt x="556" y="687"/>
                    <a:pt x="514" y="880"/>
                    <a:pt x="426" y="1056"/>
                  </a:cubicBezTo>
                  <a:cubicBezTo>
                    <a:pt x="352" y="1232"/>
                    <a:pt x="250" y="1408"/>
                    <a:pt x="162" y="1584"/>
                  </a:cubicBezTo>
                  <a:cubicBezTo>
                    <a:pt x="74" y="1759"/>
                    <a:pt x="14" y="1949"/>
                    <a:pt x="14" y="2153"/>
                  </a:cubicBezTo>
                  <a:cubicBezTo>
                    <a:pt x="0" y="2357"/>
                    <a:pt x="74" y="2551"/>
                    <a:pt x="148" y="2727"/>
                  </a:cubicBezTo>
                  <a:cubicBezTo>
                    <a:pt x="236" y="2917"/>
                    <a:pt x="324" y="3079"/>
                    <a:pt x="394" y="3269"/>
                  </a:cubicBezTo>
                  <a:cubicBezTo>
                    <a:pt x="468" y="3444"/>
                    <a:pt x="528" y="3634"/>
                    <a:pt x="500" y="3824"/>
                  </a:cubicBezTo>
                  <a:cubicBezTo>
                    <a:pt x="482" y="3926"/>
                    <a:pt x="454" y="4014"/>
                    <a:pt x="412" y="4102"/>
                  </a:cubicBezTo>
                  <a:cubicBezTo>
                    <a:pt x="380" y="4148"/>
                    <a:pt x="366" y="4190"/>
                    <a:pt x="324" y="4222"/>
                  </a:cubicBezTo>
                  <a:cubicBezTo>
                    <a:pt x="292" y="4264"/>
                    <a:pt x="250" y="4292"/>
                    <a:pt x="218" y="4310"/>
                  </a:cubicBezTo>
                  <a:lnTo>
                    <a:pt x="204" y="4324"/>
                  </a:lnTo>
                  <a:lnTo>
                    <a:pt x="218" y="4324"/>
                  </a:lnTo>
                  <a:cubicBezTo>
                    <a:pt x="264" y="4310"/>
                    <a:pt x="306" y="4278"/>
                    <a:pt x="338" y="4236"/>
                  </a:cubicBezTo>
                  <a:cubicBezTo>
                    <a:pt x="380" y="4204"/>
                    <a:pt x="412" y="4162"/>
                    <a:pt x="426" y="4116"/>
                  </a:cubicBezTo>
                  <a:cubicBezTo>
                    <a:pt x="482" y="4028"/>
                    <a:pt x="514" y="3926"/>
                    <a:pt x="528" y="3838"/>
                  </a:cubicBezTo>
                  <a:cubicBezTo>
                    <a:pt x="556" y="3634"/>
                    <a:pt x="500" y="3430"/>
                    <a:pt x="426" y="3254"/>
                  </a:cubicBezTo>
                  <a:cubicBezTo>
                    <a:pt x="352" y="3061"/>
                    <a:pt x="250" y="2903"/>
                    <a:pt x="176" y="2709"/>
                  </a:cubicBezTo>
                  <a:cubicBezTo>
                    <a:pt x="102" y="2533"/>
                    <a:pt x="42" y="2343"/>
                    <a:pt x="42" y="2153"/>
                  </a:cubicBezTo>
                  <a:cubicBezTo>
                    <a:pt x="42" y="1964"/>
                    <a:pt x="116" y="1774"/>
                    <a:pt x="190" y="1598"/>
                  </a:cubicBezTo>
                  <a:cubicBezTo>
                    <a:pt x="278" y="1422"/>
                    <a:pt x="380" y="1246"/>
                    <a:pt x="454" y="1070"/>
                  </a:cubicBezTo>
                  <a:cubicBezTo>
                    <a:pt x="542" y="894"/>
                    <a:pt x="588" y="687"/>
                    <a:pt x="570" y="483"/>
                  </a:cubicBezTo>
                  <a:cubicBezTo>
                    <a:pt x="556" y="395"/>
                    <a:pt x="528" y="293"/>
                    <a:pt x="482" y="205"/>
                  </a:cubicBezTo>
                  <a:cubicBezTo>
                    <a:pt x="454" y="159"/>
                    <a:pt x="426" y="117"/>
                    <a:pt x="394" y="89"/>
                  </a:cubicBezTo>
                  <a:cubicBezTo>
                    <a:pt x="352" y="43"/>
                    <a:pt x="324" y="15"/>
                    <a:pt x="27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4"/>
            <p:cNvSpPr/>
            <p:nvPr/>
          </p:nvSpPr>
          <p:spPr>
            <a:xfrm>
              <a:off x="657650" y="4404525"/>
              <a:ext cx="13575" cy="103000"/>
            </a:xfrm>
            <a:custGeom>
              <a:avLst/>
              <a:gdLst/>
              <a:ahLst/>
              <a:cxnLst/>
              <a:rect l="l" t="t" r="r" b="b"/>
              <a:pathLst>
                <a:path w="543" h="4120" extrusionOk="0">
                  <a:moveTo>
                    <a:pt x="338" y="0"/>
                  </a:moveTo>
                  <a:cubicBezTo>
                    <a:pt x="190" y="106"/>
                    <a:pt x="88" y="282"/>
                    <a:pt x="43" y="458"/>
                  </a:cubicBezTo>
                  <a:cubicBezTo>
                    <a:pt x="1" y="648"/>
                    <a:pt x="1" y="838"/>
                    <a:pt x="29" y="1013"/>
                  </a:cubicBezTo>
                  <a:cubicBezTo>
                    <a:pt x="103" y="1379"/>
                    <a:pt x="278" y="1703"/>
                    <a:pt x="395" y="2055"/>
                  </a:cubicBezTo>
                  <a:cubicBezTo>
                    <a:pt x="454" y="2216"/>
                    <a:pt x="497" y="2406"/>
                    <a:pt x="497" y="2582"/>
                  </a:cubicBezTo>
                  <a:cubicBezTo>
                    <a:pt x="514" y="2758"/>
                    <a:pt x="468" y="2948"/>
                    <a:pt x="380" y="3110"/>
                  </a:cubicBezTo>
                  <a:cubicBezTo>
                    <a:pt x="307" y="3272"/>
                    <a:pt x="190" y="3416"/>
                    <a:pt x="131" y="3578"/>
                  </a:cubicBezTo>
                  <a:cubicBezTo>
                    <a:pt x="88" y="3666"/>
                    <a:pt x="74" y="3768"/>
                    <a:pt x="74" y="3856"/>
                  </a:cubicBezTo>
                  <a:cubicBezTo>
                    <a:pt x="88" y="3944"/>
                    <a:pt x="117" y="4046"/>
                    <a:pt x="176" y="4119"/>
                  </a:cubicBezTo>
                  <a:lnTo>
                    <a:pt x="190" y="4119"/>
                  </a:lnTo>
                  <a:lnTo>
                    <a:pt x="190" y="4105"/>
                  </a:lnTo>
                  <a:cubicBezTo>
                    <a:pt x="131" y="4032"/>
                    <a:pt x="103" y="3944"/>
                    <a:pt x="103" y="3856"/>
                  </a:cubicBezTo>
                  <a:cubicBezTo>
                    <a:pt x="103" y="3768"/>
                    <a:pt x="117" y="3680"/>
                    <a:pt x="145" y="3592"/>
                  </a:cubicBezTo>
                  <a:cubicBezTo>
                    <a:pt x="219" y="3430"/>
                    <a:pt x="321" y="3286"/>
                    <a:pt x="409" y="3110"/>
                  </a:cubicBezTo>
                  <a:cubicBezTo>
                    <a:pt x="497" y="2948"/>
                    <a:pt x="542" y="2758"/>
                    <a:pt x="542" y="2582"/>
                  </a:cubicBezTo>
                  <a:cubicBezTo>
                    <a:pt x="528" y="2392"/>
                    <a:pt x="482" y="2216"/>
                    <a:pt x="426" y="2041"/>
                  </a:cubicBezTo>
                  <a:cubicBezTo>
                    <a:pt x="321" y="1689"/>
                    <a:pt x="131" y="1365"/>
                    <a:pt x="57" y="1013"/>
                  </a:cubicBezTo>
                  <a:cubicBezTo>
                    <a:pt x="29" y="824"/>
                    <a:pt x="29" y="648"/>
                    <a:pt x="74" y="472"/>
                  </a:cubicBezTo>
                  <a:cubicBezTo>
                    <a:pt x="117" y="296"/>
                    <a:pt x="205" y="120"/>
                    <a:pt x="352" y="18"/>
                  </a:cubicBezTo>
                  <a:lnTo>
                    <a:pt x="352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4"/>
            <p:cNvSpPr/>
            <p:nvPr/>
          </p:nvSpPr>
          <p:spPr>
            <a:xfrm>
              <a:off x="746650" y="4285100"/>
              <a:ext cx="80650" cy="93850"/>
            </a:xfrm>
            <a:custGeom>
              <a:avLst/>
              <a:gdLst/>
              <a:ahLst/>
              <a:cxnLst/>
              <a:rect l="l" t="t" r="r" b="b"/>
              <a:pathLst>
                <a:path w="3226" h="3754" extrusionOk="0">
                  <a:moveTo>
                    <a:pt x="0" y="1"/>
                  </a:moveTo>
                  <a:lnTo>
                    <a:pt x="0" y="15"/>
                  </a:lnTo>
                  <a:cubicBezTo>
                    <a:pt x="148" y="412"/>
                    <a:pt x="338" y="778"/>
                    <a:pt x="560" y="1144"/>
                  </a:cubicBezTo>
                  <a:cubicBezTo>
                    <a:pt x="778" y="1496"/>
                    <a:pt x="1027" y="1833"/>
                    <a:pt x="1291" y="2157"/>
                  </a:cubicBezTo>
                  <a:cubicBezTo>
                    <a:pt x="1847" y="2787"/>
                    <a:pt x="2494" y="3328"/>
                    <a:pt x="3212" y="3754"/>
                  </a:cubicBezTo>
                  <a:lnTo>
                    <a:pt x="3226" y="3740"/>
                  </a:lnTo>
                  <a:cubicBezTo>
                    <a:pt x="2508" y="3300"/>
                    <a:pt x="1861" y="2755"/>
                    <a:pt x="1319" y="2125"/>
                  </a:cubicBezTo>
                  <a:cubicBezTo>
                    <a:pt x="1056" y="1819"/>
                    <a:pt x="806" y="1482"/>
                    <a:pt x="588" y="1130"/>
                  </a:cubicBezTo>
                  <a:cubicBezTo>
                    <a:pt x="366" y="764"/>
                    <a:pt x="176" y="398"/>
                    <a:pt x="14" y="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4"/>
            <p:cNvSpPr/>
            <p:nvPr/>
          </p:nvSpPr>
          <p:spPr>
            <a:xfrm>
              <a:off x="774525" y="4291700"/>
              <a:ext cx="60875" cy="61575"/>
            </a:xfrm>
            <a:custGeom>
              <a:avLst/>
              <a:gdLst/>
              <a:ahLst/>
              <a:cxnLst/>
              <a:rect l="l" t="t" r="r" b="b"/>
              <a:pathLst>
                <a:path w="2435" h="2463" extrusionOk="0">
                  <a:moveTo>
                    <a:pt x="0" y="0"/>
                  </a:moveTo>
                  <a:lnTo>
                    <a:pt x="0" y="15"/>
                  </a:lnTo>
                  <a:cubicBezTo>
                    <a:pt x="130" y="278"/>
                    <a:pt x="278" y="514"/>
                    <a:pt x="454" y="750"/>
                  </a:cubicBezTo>
                  <a:cubicBezTo>
                    <a:pt x="630" y="982"/>
                    <a:pt x="820" y="1218"/>
                    <a:pt x="1027" y="1422"/>
                  </a:cubicBezTo>
                  <a:cubicBezTo>
                    <a:pt x="1435" y="1833"/>
                    <a:pt x="1907" y="2185"/>
                    <a:pt x="2417" y="2463"/>
                  </a:cubicBezTo>
                  <a:lnTo>
                    <a:pt x="2434" y="2463"/>
                  </a:lnTo>
                  <a:lnTo>
                    <a:pt x="2434" y="2449"/>
                  </a:lnTo>
                  <a:cubicBezTo>
                    <a:pt x="1921" y="2157"/>
                    <a:pt x="1450" y="1805"/>
                    <a:pt x="1056" y="1393"/>
                  </a:cubicBezTo>
                  <a:cubicBezTo>
                    <a:pt x="852" y="1189"/>
                    <a:pt x="658" y="968"/>
                    <a:pt x="482" y="732"/>
                  </a:cubicBezTo>
                  <a:cubicBezTo>
                    <a:pt x="306" y="500"/>
                    <a:pt x="148" y="264"/>
                    <a:pt x="1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4"/>
            <p:cNvSpPr/>
            <p:nvPr/>
          </p:nvSpPr>
          <p:spPr>
            <a:xfrm>
              <a:off x="788425" y="4275250"/>
              <a:ext cx="56475" cy="78025"/>
            </a:xfrm>
            <a:custGeom>
              <a:avLst/>
              <a:gdLst/>
              <a:ahLst/>
              <a:cxnLst/>
              <a:rect l="l" t="t" r="r" b="b"/>
              <a:pathLst>
                <a:path w="2259" h="3121" extrusionOk="0">
                  <a:moveTo>
                    <a:pt x="14" y="1"/>
                  </a:moveTo>
                  <a:lnTo>
                    <a:pt x="0" y="15"/>
                  </a:lnTo>
                  <a:cubicBezTo>
                    <a:pt x="310" y="159"/>
                    <a:pt x="602" y="335"/>
                    <a:pt x="851" y="542"/>
                  </a:cubicBezTo>
                  <a:cubicBezTo>
                    <a:pt x="1115" y="746"/>
                    <a:pt x="1351" y="996"/>
                    <a:pt x="1541" y="1260"/>
                  </a:cubicBezTo>
                  <a:cubicBezTo>
                    <a:pt x="1935" y="1802"/>
                    <a:pt x="2184" y="2445"/>
                    <a:pt x="2244" y="3107"/>
                  </a:cubicBezTo>
                  <a:lnTo>
                    <a:pt x="2258" y="3121"/>
                  </a:lnTo>
                  <a:lnTo>
                    <a:pt x="2258" y="3107"/>
                  </a:lnTo>
                  <a:cubicBezTo>
                    <a:pt x="2244" y="2769"/>
                    <a:pt x="2170" y="2445"/>
                    <a:pt x="2037" y="2125"/>
                  </a:cubicBezTo>
                  <a:cubicBezTo>
                    <a:pt x="1921" y="1816"/>
                    <a:pt x="1759" y="1524"/>
                    <a:pt x="1569" y="1246"/>
                  </a:cubicBezTo>
                  <a:cubicBezTo>
                    <a:pt x="1379" y="968"/>
                    <a:pt x="1143" y="732"/>
                    <a:pt x="879" y="511"/>
                  </a:cubicBezTo>
                  <a:cubicBezTo>
                    <a:pt x="616" y="307"/>
                    <a:pt x="324" y="131"/>
                    <a:pt x="1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4"/>
            <p:cNvSpPr/>
            <p:nvPr/>
          </p:nvSpPr>
          <p:spPr>
            <a:xfrm>
              <a:off x="659050" y="4275600"/>
              <a:ext cx="78825" cy="57200"/>
            </a:xfrm>
            <a:custGeom>
              <a:avLst/>
              <a:gdLst/>
              <a:ahLst/>
              <a:cxnLst/>
              <a:rect l="l" t="t" r="r" b="b"/>
              <a:pathLst>
                <a:path w="3153" h="2288" extrusionOk="0">
                  <a:moveTo>
                    <a:pt x="3153" y="1"/>
                  </a:moveTo>
                  <a:lnTo>
                    <a:pt x="3138" y="15"/>
                  </a:lnTo>
                  <a:cubicBezTo>
                    <a:pt x="2875" y="630"/>
                    <a:pt x="2435" y="1186"/>
                    <a:pt x="1893" y="1584"/>
                  </a:cubicBezTo>
                  <a:cubicBezTo>
                    <a:pt x="1615" y="1774"/>
                    <a:pt x="1306" y="1935"/>
                    <a:pt x="1000" y="2051"/>
                  </a:cubicBezTo>
                  <a:cubicBezTo>
                    <a:pt x="676" y="2185"/>
                    <a:pt x="339" y="2255"/>
                    <a:pt x="1" y="2273"/>
                  </a:cubicBezTo>
                  <a:lnTo>
                    <a:pt x="1" y="2287"/>
                  </a:lnTo>
                  <a:cubicBezTo>
                    <a:pt x="353" y="2273"/>
                    <a:pt x="690" y="2213"/>
                    <a:pt x="1014" y="2080"/>
                  </a:cubicBezTo>
                  <a:cubicBezTo>
                    <a:pt x="1320" y="1978"/>
                    <a:pt x="1629" y="1802"/>
                    <a:pt x="1907" y="1612"/>
                  </a:cubicBezTo>
                  <a:cubicBezTo>
                    <a:pt x="2185" y="1408"/>
                    <a:pt x="2435" y="1172"/>
                    <a:pt x="2639" y="894"/>
                  </a:cubicBezTo>
                  <a:cubicBezTo>
                    <a:pt x="2861" y="630"/>
                    <a:pt x="3036" y="338"/>
                    <a:pt x="3153" y="15"/>
                  </a:cubicBezTo>
                  <a:lnTo>
                    <a:pt x="3153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4"/>
            <p:cNvSpPr/>
            <p:nvPr/>
          </p:nvSpPr>
          <p:spPr>
            <a:xfrm>
              <a:off x="673400" y="4284400"/>
              <a:ext cx="49450" cy="32200"/>
            </a:xfrm>
            <a:custGeom>
              <a:avLst/>
              <a:gdLst/>
              <a:ahLst/>
              <a:cxnLst/>
              <a:rect l="l" t="t" r="r" b="b"/>
              <a:pathLst>
                <a:path w="1978" h="1288" extrusionOk="0">
                  <a:moveTo>
                    <a:pt x="1977" y="0"/>
                  </a:moveTo>
                  <a:cubicBezTo>
                    <a:pt x="1611" y="145"/>
                    <a:pt x="1259" y="338"/>
                    <a:pt x="922" y="542"/>
                  </a:cubicBezTo>
                  <a:cubicBezTo>
                    <a:pt x="763" y="644"/>
                    <a:pt x="602" y="760"/>
                    <a:pt x="440" y="894"/>
                  </a:cubicBezTo>
                  <a:cubicBezTo>
                    <a:pt x="292" y="1010"/>
                    <a:pt x="130" y="1144"/>
                    <a:pt x="0" y="1288"/>
                  </a:cubicBezTo>
                  <a:lnTo>
                    <a:pt x="14" y="1288"/>
                  </a:lnTo>
                  <a:cubicBezTo>
                    <a:pt x="162" y="1158"/>
                    <a:pt x="306" y="1042"/>
                    <a:pt x="454" y="908"/>
                  </a:cubicBezTo>
                  <a:cubicBezTo>
                    <a:pt x="616" y="792"/>
                    <a:pt x="778" y="690"/>
                    <a:pt x="939" y="570"/>
                  </a:cubicBezTo>
                  <a:cubicBezTo>
                    <a:pt x="1274" y="352"/>
                    <a:pt x="1625" y="176"/>
                    <a:pt x="1977" y="15"/>
                  </a:cubicBezTo>
                  <a:lnTo>
                    <a:pt x="1977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4"/>
            <p:cNvSpPr/>
            <p:nvPr/>
          </p:nvSpPr>
          <p:spPr>
            <a:xfrm>
              <a:off x="510700" y="4351050"/>
              <a:ext cx="115050" cy="195700"/>
            </a:xfrm>
            <a:custGeom>
              <a:avLst/>
              <a:gdLst/>
              <a:ahLst/>
              <a:cxnLst/>
              <a:rect l="l" t="t" r="r" b="b"/>
              <a:pathLst>
                <a:path w="4602" h="7828" extrusionOk="0">
                  <a:moveTo>
                    <a:pt x="1" y="1"/>
                  </a:moveTo>
                  <a:lnTo>
                    <a:pt x="1010" y="6536"/>
                  </a:lnTo>
                  <a:lnTo>
                    <a:pt x="4602" y="7827"/>
                  </a:lnTo>
                  <a:cubicBezTo>
                    <a:pt x="4602" y="7827"/>
                    <a:pt x="3546" y="1570"/>
                    <a:pt x="3546" y="1556"/>
                  </a:cubicBezTo>
                  <a:cubicBezTo>
                    <a:pt x="2111" y="57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4"/>
            <p:cNvSpPr/>
            <p:nvPr/>
          </p:nvSpPr>
          <p:spPr>
            <a:xfrm>
              <a:off x="507800" y="4355450"/>
              <a:ext cx="118300" cy="193850"/>
            </a:xfrm>
            <a:custGeom>
              <a:avLst/>
              <a:gdLst/>
              <a:ahLst/>
              <a:cxnLst/>
              <a:rect l="l" t="t" r="r" b="b"/>
              <a:pathLst>
                <a:path w="4732" h="7754" extrusionOk="0">
                  <a:moveTo>
                    <a:pt x="1" y="1"/>
                  </a:moveTo>
                  <a:lnTo>
                    <a:pt x="908" y="6434"/>
                  </a:lnTo>
                  <a:lnTo>
                    <a:pt x="4732" y="7753"/>
                  </a:lnTo>
                  <a:cubicBezTo>
                    <a:pt x="4732" y="7753"/>
                    <a:pt x="3677" y="1496"/>
                    <a:pt x="3677" y="1482"/>
                  </a:cubicBezTo>
                  <a:cubicBezTo>
                    <a:pt x="2153" y="48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4"/>
            <p:cNvSpPr/>
            <p:nvPr/>
          </p:nvSpPr>
          <p:spPr>
            <a:xfrm>
              <a:off x="501925" y="4359850"/>
              <a:ext cx="124175" cy="192000"/>
            </a:xfrm>
            <a:custGeom>
              <a:avLst/>
              <a:gdLst/>
              <a:ahLst/>
              <a:cxnLst/>
              <a:rect l="l" t="t" r="r" b="b"/>
              <a:pathLst>
                <a:path w="4967" h="7680" extrusionOk="0">
                  <a:moveTo>
                    <a:pt x="0" y="1"/>
                  </a:moveTo>
                  <a:lnTo>
                    <a:pt x="1143" y="6346"/>
                  </a:lnTo>
                  <a:lnTo>
                    <a:pt x="4967" y="7679"/>
                  </a:lnTo>
                  <a:cubicBezTo>
                    <a:pt x="4967" y="7679"/>
                    <a:pt x="3929" y="1408"/>
                    <a:pt x="3929" y="1393"/>
                  </a:cubicBezTo>
                  <a:cubicBezTo>
                    <a:pt x="2578" y="52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4"/>
            <p:cNvSpPr/>
            <p:nvPr/>
          </p:nvSpPr>
          <p:spPr>
            <a:xfrm>
              <a:off x="599700" y="4323175"/>
              <a:ext cx="107400" cy="223225"/>
            </a:xfrm>
            <a:custGeom>
              <a:avLst/>
              <a:gdLst/>
              <a:ahLst/>
              <a:cxnLst/>
              <a:rect l="l" t="t" r="r" b="b"/>
              <a:pathLst>
                <a:path w="4296" h="8929" extrusionOk="0">
                  <a:moveTo>
                    <a:pt x="2948" y="1"/>
                  </a:moveTo>
                  <a:cubicBezTo>
                    <a:pt x="2948" y="1"/>
                    <a:pt x="1101" y="1320"/>
                    <a:pt x="1" y="2671"/>
                  </a:cubicBezTo>
                  <a:cubicBezTo>
                    <a:pt x="18" y="2685"/>
                    <a:pt x="1161" y="8928"/>
                    <a:pt x="1161" y="8928"/>
                  </a:cubicBezTo>
                  <a:lnTo>
                    <a:pt x="4295" y="6656"/>
                  </a:lnTo>
                  <a:lnTo>
                    <a:pt x="2948" y="1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4"/>
            <p:cNvSpPr/>
            <p:nvPr/>
          </p:nvSpPr>
          <p:spPr>
            <a:xfrm>
              <a:off x="600150" y="4327575"/>
              <a:ext cx="113200" cy="221375"/>
            </a:xfrm>
            <a:custGeom>
              <a:avLst/>
              <a:gdLst/>
              <a:ahLst/>
              <a:cxnLst/>
              <a:rect l="l" t="t" r="r" b="b"/>
              <a:pathLst>
                <a:path w="4528" h="8855" extrusionOk="0">
                  <a:moveTo>
                    <a:pt x="3236" y="1"/>
                  </a:moveTo>
                  <a:cubicBezTo>
                    <a:pt x="3236" y="1"/>
                    <a:pt x="1185" y="1204"/>
                    <a:pt x="0" y="2597"/>
                  </a:cubicBezTo>
                  <a:cubicBezTo>
                    <a:pt x="14" y="2597"/>
                    <a:pt x="1157" y="8854"/>
                    <a:pt x="1157" y="8854"/>
                  </a:cubicBezTo>
                  <a:lnTo>
                    <a:pt x="4527" y="6480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4"/>
            <p:cNvSpPr/>
            <p:nvPr/>
          </p:nvSpPr>
          <p:spPr>
            <a:xfrm>
              <a:off x="600850" y="4331275"/>
              <a:ext cx="113200" cy="219875"/>
            </a:xfrm>
            <a:custGeom>
              <a:avLst/>
              <a:gdLst/>
              <a:ahLst/>
              <a:cxnLst/>
              <a:rect l="l" t="t" r="r" b="b"/>
              <a:pathLst>
                <a:path w="4528" h="8795" extrusionOk="0">
                  <a:moveTo>
                    <a:pt x="3458" y="0"/>
                  </a:moveTo>
                  <a:cubicBezTo>
                    <a:pt x="3458" y="0"/>
                    <a:pt x="1055" y="1319"/>
                    <a:pt x="0" y="2536"/>
                  </a:cubicBezTo>
                  <a:cubicBezTo>
                    <a:pt x="0" y="2551"/>
                    <a:pt x="1157" y="8794"/>
                    <a:pt x="1157" y="8794"/>
                  </a:cubicBezTo>
                  <a:lnTo>
                    <a:pt x="4527" y="6434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4"/>
            <p:cNvSpPr/>
            <p:nvPr/>
          </p:nvSpPr>
          <p:spPr>
            <a:xfrm>
              <a:off x="493525" y="4364850"/>
              <a:ext cx="131425" cy="200300"/>
            </a:xfrm>
            <a:custGeom>
              <a:avLst/>
              <a:gdLst/>
              <a:ahLst/>
              <a:cxnLst/>
              <a:rect l="l" t="t" r="r" b="b"/>
              <a:pathLst>
                <a:path w="5257" h="8012" extrusionOk="0">
                  <a:moveTo>
                    <a:pt x="155" y="1"/>
                  </a:moveTo>
                  <a:cubicBezTo>
                    <a:pt x="48" y="1"/>
                    <a:pt x="1" y="128"/>
                    <a:pt x="26" y="314"/>
                  </a:cubicBezTo>
                  <a:lnTo>
                    <a:pt x="1142" y="6586"/>
                  </a:lnTo>
                  <a:cubicBezTo>
                    <a:pt x="1170" y="6793"/>
                    <a:pt x="1303" y="6983"/>
                    <a:pt x="1419" y="7011"/>
                  </a:cubicBezTo>
                  <a:lnTo>
                    <a:pt x="5071" y="8007"/>
                  </a:lnTo>
                  <a:cubicBezTo>
                    <a:pt x="5082" y="8010"/>
                    <a:pt x="5093" y="8012"/>
                    <a:pt x="5104" y="8012"/>
                  </a:cubicBezTo>
                  <a:cubicBezTo>
                    <a:pt x="5200" y="8012"/>
                    <a:pt x="5256" y="7885"/>
                    <a:pt x="5215" y="7701"/>
                  </a:cubicBezTo>
                  <a:lnTo>
                    <a:pt x="4117" y="1429"/>
                  </a:lnTo>
                  <a:cubicBezTo>
                    <a:pt x="4072" y="1222"/>
                    <a:pt x="3956" y="1032"/>
                    <a:pt x="3839" y="1004"/>
                  </a:cubicBezTo>
                  <a:lnTo>
                    <a:pt x="188" y="5"/>
                  </a:lnTo>
                  <a:cubicBezTo>
                    <a:pt x="177" y="2"/>
                    <a:pt x="166" y="1"/>
                    <a:pt x="15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4"/>
            <p:cNvSpPr/>
            <p:nvPr/>
          </p:nvSpPr>
          <p:spPr>
            <a:xfrm>
              <a:off x="494675" y="4366700"/>
              <a:ext cx="130275" cy="198450"/>
            </a:xfrm>
            <a:custGeom>
              <a:avLst/>
              <a:gdLst/>
              <a:ahLst/>
              <a:cxnLst/>
              <a:rect l="l" t="t" r="r" b="b"/>
              <a:pathLst>
                <a:path w="5211" h="7938" extrusionOk="0">
                  <a:moveTo>
                    <a:pt x="156" y="1"/>
                  </a:moveTo>
                  <a:cubicBezTo>
                    <a:pt x="56" y="1"/>
                    <a:pt x="1" y="124"/>
                    <a:pt x="26" y="300"/>
                  </a:cubicBezTo>
                  <a:lnTo>
                    <a:pt x="1124" y="6526"/>
                  </a:lnTo>
                  <a:cubicBezTo>
                    <a:pt x="1169" y="6733"/>
                    <a:pt x="1285" y="6909"/>
                    <a:pt x="1405" y="6937"/>
                  </a:cubicBezTo>
                  <a:lnTo>
                    <a:pt x="5025" y="7933"/>
                  </a:lnTo>
                  <a:cubicBezTo>
                    <a:pt x="5036" y="7936"/>
                    <a:pt x="5047" y="7938"/>
                    <a:pt x="5058" y="7938"/>
                  </a:cubicBezTo>
                  <a:cubicBezTo>
                    <a:pt x="5154" y="7938"/>
                    <a:pt x="5210" y="7811"/>
                    <a:pt x="5169" y="7627"/>
                  </a:cubicBezTo>
                  <a:lnTo>
                    <a:pt x="4085" y="1397"/>
                  </a:lnTo>
                  <a:cubicBezTo>
                    <a:pt x="4043" y="1207"/>
                    <a:pt x="3924" y="1017"/>
                    <a:pt x="3808" y="986"/>
                  </a:cubicBezTo>
                  <a:lnTo>
                    <a:pt x="188" y="4"/>
                  </a:lnTo>
                  <a:cubicBezTo>
                    <a:pt x="177" y="2"/>
                    <a:pt x="167" y="1"/>
                    <a:pt x="156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4"/>
            <p:cNvSpPr/>
            <p:nvPr/>
          </p:nvSpPr>
          <p:spPr>
            <a:xfrm>
              <a:off x="605600" y="4334400"/>
              <a:ext cx="120575" cy="227975"/>
            </a:xfrm>
            <a:custGeom>
              <a:avLst/>
              <a:gdLst/>
              <a:ahLst/>
              <a:cxnLst/>
              <a:rect l="l" t="t" r="r" b="b"/>
              <a:pathLst>
                <a:path w="4823" h="9119" extrusionOk="0">
                  <a:moveTo>
                    <a:pt x="3507" y="1"/>
                  </a:moveTo>
                  <a:cubicBezTo>
                    <a:pt x="3486" y="1"/>
                    <a:pt x="3465" y="8"/>
                    <a:pt x="3444" y="23"/>
                  </a:cubicBezTo>
                  <a:lnTo>
                    <a:pt x="162" y="2102"/>
                  </a:lnTo>
                  <a:cubicBezTo>
                    <a:pt x="60" y="2162"/>
                    <a:pt x="0" y="2383"/>
                    <a:pt x="28" y="2573"/>
                  </a:cubicBezTo>
                  <a:lnTo>
                    <a:pt x="1129" y="8859"/>
                  </a:lnTo>
                  <a:cubicBezTo>
                    <a:pt x="1162" y="9021"/>
                    <a:pt x="1234" y="9119"/>
                    <a:pt x="1319" y="9119"/>
                  </a:cubicBezTo>
                  <a:cubicBezTo>
                    <a:pt x="1343" y="9119"/>
                    <a:pt x="1368" y="9111"/>
                    <a:pt x="1393" y="9095"/>
                  </a:cubicBezTo>
                  <a:lnTo>
                    <a:pt x="4661" y="7026"/>
                  </a:lnTo>
                  <a:cubicBezTo>
                    <a:pt x="4763" y="6956"/>
                    <a:pt x="4823" y="6749"/>
                    <a:pt x="4795" y="6545"/>
                  </a:cubicBezTo>
                  <a:lnTo>
                    <a:pt x="3694" y="255"/>
                  </a:lnTo>
                  <a:cubicBezTo>
                    <a:pt x="3660" y="105"/>
                    <a:pt x="3587" y="1"/>
                    <a:pt x="3507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4"/>
            <p:cNvSpPr/>
            <p:nvPr/>
          </p:nvSpPr>
          <p:spPr>
            <a:xfrm>
              <a:off x="605950" y="4336375"/>
              <a:ext cx="119525" cy="226000"/>
            </a:xfrm>
            <a:custGeom>
              <a:avLst/>
              <a:gdLst/>
              <a:ahLst/>
              <a:cxnLst/>
              <a:rect l="l" t="t" r="r" b="b"/>
              <a:pathLst>
                <a:path w="4781" h="9040" extrusionOk="0">
                  <a:moveTo>
                    <a:pt x="3461" y="1"/>
                  </a:moveTo>
                  <a:cubicBezTo>
                    <a:pt x="3441" y="1"/>
                    <a:pt x="3421" y="6"/>
                    <a:pt x="3402" y="18"/>
                  </a:cubicBezTo>
                  <a:lnTo>
                    <a:pt x="162" y="2083"/>
                  </a:lnTo>
                  <a:cubicBezTo>
                    <a:pt x="46" y="2143"/>
                    <a:pt x="0" y="2361"/>
                    <a:pt x="32" y="2551"/>
                  </a:cubicBezTo>
                  <a:lnTo>
                    <a:pt x="1115" y="8780"/>
                  </a:lnTo>
                  <a:cubicBezTo>
                    <a:pt x="1148" y="8942"/>
                    <a:pt x="1220" y="9040"/>
                    <a:pt x="1298" y="9040"/>
                  </a:cubicBezTo>
                  <a:cubicBezTo>
                    <a:pt x="1320" y="9040"/>
                    <a:pt x="1343" y="9032"/>
                    <a:pt x="1365" y="9016"/>
                  </a:cubicBezTo>
                  <a:lnTo>
                    <a:pt x="4619" y="6965"/>
                  </a:lnTo>
                  <a:cubicBezTo>
                    <a:pt x="4721" y="6905"/>
                    <a:pt x="4781" y="6684"/>
                    <a:pt x="4749" y="6494"/>
                  </a:cubicBezTo>
                  <a:lnTo>
                    <a:pt x="3651" y="264"/>
                  </a:lnTo>
                  <a:cubicBezTo>
                    <a:pt x="3626" y="99"/>
                    <a:pt x="3545" y="1"/>
                    <a:pt x="346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4"/>
            <p:cNvSpPr/>
            <p:nvPr/>
          </p:nvSpPr>
          <p:spPr>
            <a:xfrm>
              <a:off x="586150" y="4384325"/>
              <a:ext cx="58325" cy="183400"/>
            </a:xfrm>
            <a:custGeom>
              <a:avLst/>
              <a:gdLst/>
              <a:ahLst/>
              <a:cxnLst/>
              <a:rect l="l" t="t" r="r" b="b"/>
              <a:pathLst>
                <a:path w="2333" h="7336" extrusionOk="0">
                  <a:moveTo>
                    <a:pt x="966" y="1"/>
                  </a:moveTo>
                  <a:cubicBezTo>
                    <a:pt x="957" y="1"/>
                    <a:pt x="949" y="2"/>
                    <a:pt x="940" y="3"/>
                  </a:cubicBezTo>
                  <a:lnTo>
                    <a:pt x="149" y="193"/>
                  </a:lnTo>
                  <a:cubicBezTo>
                    <a:pt x="61" y="225"/>
                    <a:pt x="1" y="327"/>
                    <a:pt x="15" y="414"/>
                  </a:cubicBezTo>
                  <a:lnTo>
                    <a:pt x="1218" y="7186"/>
                  </a:lnTo>
                  <a:cubicBezTo>
                    <a:pt x="1231" y="7278"/>
                    <a:pt x="1303" y="7335"/>
                    <a:pt x="1382" y="7335"/>
                  </a:cubicBezTo>
                  <a:cubicBezTo>
                    <a:pt x="1391" y="7335"/>
                    <a:pt x="1399" y="7335"/>
                    <a:pt x="1408" y="7333"/>
                  </a:cubicBezTo>
                  <a:lnTo>
                    <a:pt x="2185" y="7140"/>
                  </a:lnTo>
                  <a:cubicBezTo>
                    <a:pt x="2273" y="7112"/>
                    <a:pt x="2333" y="7024"/>
                    <a:pt x="2319" y="6922"/>
                  </a:cubicBezTo>
                  <a:lnTo>
                    <a:pt x="1130" y="151"/>
                  </a:lnTo>
                  <a:cubicBezTo>
                    <a:pt x="1117" y="59"/>
                    <a:pt x="1044" y="1"/>
                    <a:pt x="966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4"/>
            <p:cNvSpPr/>
            <p:nvPr/>
          </p:nvSpPr>
          <p:spPr>
            <a:xfrm>
              <a:off x="487575" y="4414100"/>
              <a:ext cx="35200" cy="47625"/>
            </a:xfrm>
            <a:custGeom>
              <a:avLst/>
              <a:gdLst/>
              <a:ahLst/>
              <a:cxnLst/>
              <a:rect l="l" t="t" r="r" b="b"/>
              <a:pathLst>
                <a:path w="1408" h="1905" extrusionOk="0">
                  <a:moveTo>
                    <a:pt x="450" y="1"/>
                  </a:moveTo>
                  <a:cubicBezTo>
                    <a:pt x="276" y="1"/>
                    <a:pt x="75" y="469"/>
                    <a:pt x="75" y="469"/>
                  </a:cubicBezTo>
                  <a:cubicBezTo>
                    <a:pt x="75" y="469"/>
                    <a:pt x="1" y="1394"/>
                    <a:pt x="264" y="1728"/>
                  </a:cubicBezTo>
                  <a:cubicBezTo>
                    <a:pt x="359" y="1856"/>
                    <a:pt x="532" y="1904"/>
                    <a:pt x="712" y="1904"/>
                  </a:cubicBezTo>
                  <a:cubicBezTo>
                    <a:pt x="1007" y="1904"/>
                    <a:pt x="1323" y="1775"/>
                    <a:pt x="1351" y="1658"/>
                  </a:cubicBezTo>
                  <a:cubicBezTo>
                    <a:pt x="1377" y="1538"/>
                    <a:pt x="1103" y="1515"/>
                    <a:pt x="889" y="1515"/>
                  </a:cubicBezTo>
                  <a:cubicBezTo>
                    <a:pt x="760" y="1515"/>
                    <a:pt x="653" y="1524"/>
                    <a:pt x="648" y="1524"/>
                  </a:cubicBezTo>
                  <a:lnTo>
                    <a:pt x="648" y="1524"/>
                  </a:lnTo>
                  <a:cubicBezTo>
                    <a:pt x="661" y="1523"/>
                    <a:pt x="1408" y="1462"/>
                    <a:pt x="1394" y="1260"/>
                  </a:cubicBezTo>
                  <a:cubicBezTo>
                    <a:pt x="1386" y="1151"/>
                    <a:pt x="1146" y="1125"/>
                    <a:pt x="926" y="1125"/>
                  </a:cubicBezTo>
                  <a:cubicBezTo>
                    <a:pt x="736" y="1125"/>
                    <a:pt x="560" y="1144"/>
                    <a:pt x="560" y="1144"/>
                  </a:cubicBezTo>
                  <a:cubicBezTo>
                    <a:pt x="560" y="1144"/>
                    <a:pt x="1306" y="1042"/>
                    <a:pt x="1278" y="792"/>
                  </a:cubicBezTo>
                  <a:cubicBezTo>
                    <a:pt x="1259" y="698"/>
                    <a:pt x="1121" y="669"/>
                    <a:pt x="962" y="669"/>
                  </a:cubicBezTo>
                  <a:cubicBezTo>
                    <a:pt x="810" y="669"/>
                    <a:pt x="639" y="695"/>
                    <a:pt x="535" y="714"/>
                  </a:cubicBezTo>
                  <a:lnTo>
                    <a:pt x="535" y="714"/>
                  </a:lnTo>
                  <a:cubicBezTo>
                    <a:pt x="763" y="667"/>
                    <a:pt x="1316" y="538"/>
                    <a:pt x="1232" y="409"/>
                  </a:cubicBezTo>
                  <a:cubicBezTo>
                    <a:pt x="1202" y="356"/>
                    <a:pt x="1105" y="339"/>
                    <a:pt x="988" y="339"/>
                  </a:cubicBezTo>
                  <a:cubicBezTo>
                    <a:pt x="753" y="339"/>
                    <a:pt x="440" y="409"/>
                    <a:pt x="440" y="409"/>
                  </a:cubicBezTo>
                  <a:cubicBezTo>
                    <a:pt x="440" y="409"/>
                    <a:pt x="634" y="15"/>
                    <a:pt x="458" y="1"/>
                  </a:cubicBezTo>
                  <a:cubicBezTo>
                    <a:pt x="455" y="1"/>
                    <a:pt x="453" y="1"/>
                    <a:pt x="450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4"/>
            <p:cNvSpPr/>
            <p:nvPr/>
          </p:nvSpPr>
          <p:spPr>
            <a:xfrm>
              <a:off x="700825" y="4470100"/>
              <a:ext cx="47350" cy="46575"/>
            </a:xfrm>
            <a:custGeom>
              <a:avLst/>
              <a:gdLst/>
              <a:ahLst/>
              <a:cxnLst/>
              <a:rect l="l" t="t" r="r" b="b"/>
              <a:pathLst>
                <a:path w="1894" h="1863" extrusionOk="0">
                  <a:moveTo>
                    <a:pt x="958" y="0"/>
                  </a:moveTo>
                  <a:cubicBezTo>
                    <a:pt x="765" y="0"/>
                    <a:pt x="571" y="62"/>
                    <a:pt x="412" y="191"/>
                  </a:cubicBezTo>
                  <a:cubicBezTo>
                    <a:pt x="46" y="487"/>
                    <a:pt x="1" y="1029"/>
                    <a:pt x="296" y="1394"/>
                  </a:cubicBezTo>
                  <a:lnTo>
                    <a:pt x="690" y="1862"/>
                  </a:lnTo>
                  <a:cubicBezTo>
                    <a:pt x="1042" y="1658"/>
                    <a:pt x="1601" y="1247"/>
                    <a:pt x="1893" y="515"/>
                  </a:cubicBezTo>
                  <a:lnTo>
                    <a:pt x="1513" y="191"/>
                  </a:lnTo>
                  <a:cubicBezTo>
                    <a:pt x="1356" y="66"/>
                    <a:pt x="1157" y="0"/>
                    <a:pt x="958" y="0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4"/>
            <p:cNvSpPr/>
            <p:nvPr/>
          </p:nvSpPr>
          <p:spPr>
            <a:xfrm>
              <a:off x="718075" y="4482975"/>
              <a:ext cx="97550" cy="96100"/>
            </a:xfrm>
            <a:custGeom>
              <a:avLst/>
              <a:gdLst/>
              <a:ahLst/>
              <a:cxnLst/>
              <a:rect l="l" t="t" r="r" b="b"/>
              <a:pathLst>
                <a:path w="3902" h="3844" extrusionOk="0">
                  <a:moveTo>
                    <a:pt x="1203" y="0"/>
                  </a:moveTo>
                  <a:cubicBezTo>
                    <a:pt x="911" y="732"/>
                    <a:pt x="352" y="1143"/>
                    <a:pt x="0" y="1347"/>
                  </a:cubicBezTo>
                  <a:lnTo>
                    <a:pt x="1703" y="3416"/>
                  </a:lnTo>
                  <a:cubicBezTo>
                    <a:pt x="1745" y="3475"/>
                    <a:pt x="1791" y="3532"/>
                    <a:pt x="1847" y="3577"/>
                  </a:cubicBezTo>
                  <a:cubicBezTo>
                    <a:pt x="2060" y="3757"/>
                    <a:pt x="2321" y="3844"/>
                    <a:pt x="2581" y="3844"/>
                  </a:cubicBezTo>
                  <a:cubicBezTo>
                    <a:pt x="2913" y="3844"/>
                    <a:pt x="3245" y="3702"/>
                    <a:pt x="3475" y="3430"/>
                  </a:cubicBezTo>
                  <a:cubicBezTo>
                    <a:pt x="3901" y="2948"/>
                    <a:pt x="3827" y="2213"/>
                    <a:pt x="3342" y="1805"/>
                  </a:cubicBezTo>
                  <a:lnTo>
                    <a:pt x="1203" y="0"/>
                  </a:ln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4"/>
            <p:cNvSpPr/>
            <p:nvPr/>
          </p:nvSpPr>
          <p:spPr>
            <a:xfrm>
              <a:off x="684725" y="4450975"/>
              <a:ext cx="50950" cy="52475"/>
            </a:xfrm>
            <a:custGeom>
              <a:avLst/>
              <a:gdLst/>
              <a:ahLst/>
              <a:cxnLst/>
              <a:rect l="l" t="t" r="r" b="b"/>
              <a:pathLst>
                <a:path w="2038" h="2099" extrusionOk="0">
                  <a:moveTo>
                    <a:pt x="1312" y="1"/>
                  </a:moveTo>
                  <a:cubicBezTo>
                    <a:pt x="1304" y="1"/>
                    <a:pt x="1298" y="3"/>
                    <a:pt x="1292" y="7"/>
                  </a:cubicBezTo>
                  <a:cubicBezTo>
                    <a:pt x="1158" y="109"/>
                    <a:pt x="1246" y="503"/>
                    <a:pt x="1246" y="503"/>
                  </a:cubicBezTo>
                  <a:cubicBezTo>
                    <a:pt x="1246" y="503"/>
                    <a:pt x="325" y="548"/>
                    <a:pt x="163" y="752"/>
                  </a:cubicBezTo>
                  <a:cubicBezTo>
                    <a:pt x="1" y="974"/>
                    <a:pt x="205" y="1118"/>
                    <a:pt x="205" y="1118"/>
                  </a:cubicBezTo>
                  <a:cubicBezTo>
                    <a:pt x="205" y="1118"/>
                    <a:pt x="15" y="1308"/>
                    <a:pt x="265" y="1544"/>
                  </a:cubicBezTo>
                  <a:cubicBezTo>
                    <a:pt x="265" y="1544"/>
                    <a:pt x="103" y="1808"/>
                    <a:pt x="367" y="1941"/>
                  </a:cubicBezTo>
                  <a:cubicBezTo>
                    <a:pt x="598" y="2062"/>
                    <a:pt x="791" y="2098"/>
                    <a:pt x="939" y="2098"/>
                  </a:cubicBezTo>
                  <a:cubicBezTo>
                    <a:pt x="1168" y="2098"/>
                    <a:pt x="1292" y="2012"/>
                    <a:pt x="1292" y="2012"/>
                  </a:cubicBezTo>
                  <a:lnTo>
                    <a:pt x="2038" y="869"/>
                  </a:lnTo>
                  <a:cubicBezTo>
                    <a:pt x="2038" y="869"/>
                    <a:pt x="1475" y="1"/>
                    <a:pt x="1312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4"/>
            <p:cNvSpPr/>
            <p:nvPr/>
          </p:nvSpPr>
          <p:spPr>
            <a:xfrm>
              <a:off x="686575" y="4450350"/>
              <a:ext cx="49450" cy="53575"/>
            </a:xfrm>
            <a:custGeom>
              <a:avLst/>
              <a:gdLst/>
              <a:ahLst/>
              <a:cxnLst/>
              <a:rect l="l" t="t" r="r" b="b"/>
              <a:pathLst>
                <a:path w="1978" h="2143" extrusionOk="0">
                  <a:moveTo>
                    <a:pt x="1218" y="0"/>
                  </a:moveTo>
                  <a:lnTo>
                    <a:pt x="1186" y="32"/>
                  </a:lnTo>
                  <a:lnTo>
                    <a:pt x="1172" y="46"/>
                  </a:lnTo>
                  <a:cubicBezTo>
                    <a:pt x="1158" y="74"/>
                    <a:pt x="1144" y="88"/>
                    <a:pt x="1144" y="102"/>
                  </a:cubicBezTo>
                  <a:cubicBezTo>
                    <a:pt x="1116" y="176"/>
                    <a:pt x="1116" y="250"/>
                    <a:pt x="1130" y="324"/>
                  </a:cubicBezTo>
                  <a:cubicBezTo>
                    <a:pt x="1130" y="387"/>
                    <a:pt x="1130" y="451"/>
                    <a:pt x="1139" y="503"/>
                  </a:cubicBezTo>
                  <a:lnTo>
                    <a:pt x="1139" y="503"/>
                  </a:lnTo>
                  <a:cubicBezTo>
                    <a:pt x="1021" y="514"/>
                    <a:pt x="911" y="515"/>
                    <a:pt x="792" y="528"/>
                  </a:cubicBezTo>
                  <a:cubicBezTo>
                    <a:pt x="659" y="542"/>
                    <a:pt x="528" y="573"/>
                    <a:pt x="395" y="602"/>
                  </a:cubicBezTo>
                  <a:cubicBezTo>
                    <a:pt x="338" y="616"/>
                    <a:pt x="279" y="630"/>
                    <a:pt x="219" y="661"/>
                  </a:cubicBezTo>
                  <a:cubicBezTo>
                    <a:pt x="177" y="675"/>
                    <a:pt x="149" y="690"/>
                    <a:pt x="117" y="704"/>
                  </a:cubicBezTo>
                  <a:cubicBezTo>
                    <a:pt x="89" y="718"/>
                    <a:pt x="75" y="749"/>
                    <a:pt x="43" y="777"/>
                  </a:cubicBezTo>
                  <a:cubicBezTo>
                    <a:pt x="29" y="806"/>
                    <a:pt x="15" y="851"/>
                    <a:pt x="1" y="879"/>
                  </a:cubicBezTo>
                  <a:lnTo>
                    <a:pt x="1" y="981"/>
                  </a:lnTo>
                  <a:cubicBezTo>
                    <a:pt x="13" y="1047"/>
                    <a:pt x="51" y="1101"/>
                    <a:pt x="98" y="1142"/>
                  </a:cubicBezTo>
                  <a:lnTo>
                    <a:pt x="98" y="1142"/>
                  </a:lnTo>
                  <a:cubicBezTo>
                    <a:pt x="77" y="1172"/>
                    <a:pt x="57" y="1198"/>
                    <a:pt x="43" y="1231"/>
                  </a:cubicBezTo>
                  <a:cubicBezTo>
                    <a:pt x="29" y="1277"/>
                    <a:pt x="29" y="1319"/>
                    <a:pt x="43" y="1365"/>
                  </a:cubicBezTo>
                  <a:cubicBezTo>
                    <a:pt x="43" y="1407"/>
                    <a:pt x="61" y="1453"/>
                    <a:pt x="89" y="1481"/>
                  </a:cubicBezTo>
                  <a:cubicBezTo>
                    <a:pt x="103" y="1509"/>
                    <a:pt x="117" y="1527"/>
                    <a:pt x="131" y="1541"/>
                  </a:cubicBezTo>
                  <a:lnTo>
                    <a:pt x="154" y="1572"/>
                  </a:lnTo>
                  <a:lnTo>
                    <a:pt x="154" y="1572"/>
                  </a:lnTo>
                  <a:cubicBezTo>
                    <a:pt x="128" y="1625"/>
                    <a:pt x="117" y="1678"/>
                    <a:pt x="117" y="1745"/>
                  </a:cubicBezTo>
                  <a:cubicBezTo>
                    <a:pt x="117" y="1805"/>
                    <a:pt x="149" y="1878"/>
                    <a:pt x="191" y="1921"/>
                  </a:cubicBezTo>
                  <a:cubicBezTo>
                    <a:pt x="236" y="1966"/>
                    <a:pt x="293" y="1995"/>
                    <a:pt x="353" y="2023"/>
                  </a:cubicBezTo>
                  <a:cubicBezTo>
                    <a:pt x="395" y="2037"/>
                    <a:pt x="455" y="2068"/>
                    <a:pt x="514" y="2082"/>
                  </a:cubicBezTo>
                  <a:cubicBezTo>
                    <a:pt x="630" y="2125"/>
                    <a:pt x="747" y="2142"/>
                    <a:pt x="880" y="2142"/>
                  </a:cubicBezTo>
                  <a:cubicBezTo>
                    <a:pt x="996" y="2142"/>
                    <a:pt x="1116" y="2111"/>
                    <a:pt x="1232" y="2054"/>
                  </a:cubicBezTo>
                  <a:lnTo>
                    <a:pt x="1232" y="2037"/>
                  </a:lnTo>
                  <a:cubicBezTo>
                    <a:pt x="1232" y="2023"/>
                    <a:pt x="1218" y="2023"/>
                    <a:pt x="1218" y="2023"/>
                  </a:cubicBezTo>
                  <a:cubicBezTo>
                    <a:pt x="1116" y="2082"/>
                    <a:pt x="996" y="2111"/>
                    <a:pt x="880" y="2111"/>
                  </a:cubicBezTo>
                  <a:cubicBezTo>
                    <a:pt x="764" y="2111"/>
                    <a:pt x="645" y="2082"/>
                    <a:pt x="528" y="2037"/>
                  </a:cubicBezTo>
                  <a:cubicBezTo>
                    <a:pt x="469" y="2023"/>
                    <a:pt x="426" y="2009"/>
                    <a:pt x="367" y="1980"/>
                  </a:cubicBezTo>
                  <a:cubicBezTo>
                    <a:pt x="307" y="1949"/>
                    <a:pt x="265" y="1921"/>
                    <a:pt x="219" y="1893"/>
                  </a:cubicBezTo>
                  <a:cubicBezTo>
                    <a:pt x="191" y="1847"/>
                    <a:pt x="163" y="1790"/>
                    <a:pt x="163" y="1745"/>
                  </a:cubicBezTo>
                  <a:cubicBezTo>
                    <a:pt x="163" y="1685"/>
                    <a:pt x="177" y="1629"/>
                    <a:pt x="205" y="1583"/>
                  </a:cubicBezTo>
                  <a:lnTo>
                    <a:pt x="205" y="1555"/>
                  </a:lnTo>
                  <a:lnTo>
                    <a:pt x="163" y="1509"/>
                  </a:lnTo>
                  <a:cubicBezTo>
                    <a:pt x="149" y="1495"/>
                    <a:pt x="131" y="1481"/>
                    <a:pt x="131" y="1467"/>
                  </a:cubicBezTo>
                  <a:cubicBezTo>
                    <a:pt x="103" y="1421"/>
                    <a:pt x="89" y="1393"/>
                    <a:pt x="89" y="1365"/>
                  </a:cubicBezTo>
                  <a:cubicBezTo>
                    <a:pt x="89" y="1319"/>
                    <a:pt x="89" y="1291"/>
                    <a:pt x="103" y="1245"/>
                  </a:cubicBezTo>
                  <a:cubicBezTo>
                    <a:pt x="103" y="1217"/>
                    <a:pt x="131" y="1189"/>
                    <a:pt x="149" y="1157"/>
                  </a:cubicBezTo>
                  <a:cubicBezTo>
                    <a:pt x="163" y="1143"/>
                    <a:pt x="163" y="1129"/>
                    <a:pt x="149" y="1115"/>
                  </a:cubicBezTo>
                  <a:cubicBezTo>
                    <a:pt x="103" y="1087"/>
                    <a:pt x="61" y="1027"/>
                    <a:pt x="61" y="981"/>
                  </a:cubicBezTo>
                  <a:cubicBezTo>
                    <a:pt x="43" y="925"/>
                    <a:pt x="61" y="865"/>
                    <a:pt x="103" y="806"/>
                  </a:cubicBezTo>
                  <a:cubicBezTo>
                    <a:pt x="117" y="763"/>
                    <a:pt x="177" y="735"/>
                    <a:pt x="236" y="704"/>
                  </a:cubicBezTo>
                  <a:cubicBezTo>
                    <a:pt x="293" y="690"/>
                    <a:pt x="353" y="661"/>
                    <a:pt x="412" y="647"/>
                  </a:cubicBezTo>
                  <a:cubicBezTo>
                    <a:pt x="543" y="616"/>
                    <a:pt x="659" y="602"/>
                    <a:pt x="792" y="588"/>
                  </a:cubicBezTo>
                  <a:cubicBezTo>
                    <a:pt x="922" y="573"/>
                    <a:pt x="1056" y="559"/>
                    <a:pt x="1172" y="559"/>
                  </a:cubicBezTo>
                  <a:lnTo>
                    <a:pt x="1186" y="559"/>
                  </a:lnTo>
                  <a:cubicBezTo>
                    <a:pt x="1204" y="559"/>
                    <a:pt x="1204" y="542"/>
                    <a:pt x="1204" y="528"/>
                  </a:cubicBezTo>
                  <a:cubicBezTo>
                    <a:pt x="1186" y="454"/>
                    <a:pt x="1186" y="383"/>
                    <a:pt x="1172" y="324"/>
                  </a:cubicBezTo>
                  <a:cubicBezTo>
                    <a:pt x="1172" y="250"/>
                    <a:pt x="1172" y="176"/>
                    <a:pt x="1186" y="120"/>
                  </a:cubicBezTo>
                  <a:cubicBezTo>
                    <a:pt x="1204" y="102"/>
                    <a:pt x="1204" y="88"/>
                    <a:pt x="1218" y="74"/>
                  </a:cubicBezTo>
                  <a:lnTo>
                    <a:pt x="1232" y="60"/>
                  </a:lnTo>
                  <a:lnTo>
                    <a:pt x="1260" y="60"/>
                  </a:lnTo>
                  <a:cubicBezTo>
                    <a:pt x="1274" y="74"/>
                    <a:pt x="1292" y="74"/>
                    <a:pt x="1306" y="88"/>
                  </a:cubicBezTo>
                  <a:cubicBezTo>
                    <a:pt x="1362" y="134"/>
                    <a:pt x="1408" y="176"/>
                    <a:pt x="1450" y="236"/>
                  </a:cubicBezTo>
                  <a:cubicBezTo>
                    <a:pt x="1538" y="338"/>
                    <a:pt x="1626" y="440"/>
                    <a:pt x="1714" y="559"/>
                  </a:cubicBezTo>
                  <a:cubicBezTo>
                    <a:pt x="1802" y="675"/>
                    <a:pt x="1876" y="792"/>
                    <a:pt x="1950" y="911"/>
                  </a:cubicBezTo>
                  <a:lnTo>
                    <a:pt x="1978" y="911"/>
                  </a:lnTo>
                  <a:lnTo>
                    <a:pt x="1978" y="894"/>
                  </a:lnTo>
                  <a:cubicBezTo>
                    <a:pt x="1907" y="763"/>
                    <a:pt x="1833" y="647"/>
                    <a:pt x="1746" y="542"/>
                  </a:cubicBezTo>
                  <a:cubicBezTo>
                    <a:pt x="1672" y="426"/>
                    <a:pt x="1584" y="310"/>
                    <a:pt x="1496" y="208"/>
                  </a:cubicBezTo>
                  <a:cubicBezTo>
                    <a:pt x="1436" y="148"/>
                    <a:pt x="1394" y="88"/>
                    <a:pt x="1334" y="46"/>
                  </a:cubicBezTo>
                  <a:cubicBezTo>
                    <a:pt x="1320" y="32"/>
                    <a:pt x="1306" y="32"/>
                    <a:pt x="1292" y="14"/>
                  </a:cubicBezTo>
                  <a:cubicBezTo>
                    <a:pt x="1274" y="0"/>
                    <a:pt x="1246" y="0"/>
                    <a:pt x="121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4"/>
            <p:cNvSpPr/>
            <p:nvPr/>
          </p:nvSpPr>
          <p:spPr>
            <a:xfrm>
              <a:off x="644800" y="4384500"/>
              <a:ext cx="39950" cy="44900"/>
            </a:xfrm>
            <a:custGeom>
              <a:avLst/>
              <a:gdLst/>
              <a:ahLst/>
              <a:cxnLst/>
              <a:rect l="l" t="t" r="r" b="b"/>
              <a:pathLst>
                <a:path w="1598" h="1796" extrusionOk="0">
                  <a:moveTo>
                    <a:pt x="1285" y="52"/>
                  </a:moveTo>
                  <a:cubicBezTo>
                    <a:pt x="1372" y="52"/>
                    <a:pt x="1440" y="113"/>
                    <a:pt x="1450" y="218"/>
                  </a:cubicBezTo>
                  <a:lnTo>
                    <a:pt x="1524" y="713"/>
                  </a:lnTo>
                  <a:cubicBezTo>
                    <a:pt x="1556" y="875"/>
                    <a:pt x="1468" y="1065"/>
                    <a:pt x="1334" y="1139"/>
                  </a:cubicBezTo>
                  <a:lnTo>
                    <a:pt x="427" y="1698"/>
                  </a:lnTo>
                  <a:cubicBezTo>
                    <a:pt x="384" y="1726"/>
                    <a:pt x="342" y="1739"/>
                    <a:pt x="304" y="1739"/>
                  </a:cubicBezTo>
                  <a:cubicBezTo>
                    <a:pt x="222" y="1739"/>
                    <a:pt x="158" y="1680"/>
                    <a:pt x="149" y="1579"/>
                  </a:cubicBezTo>
                  <a:lnTo>
                    <a:pt x="75" y="1065"/>
                  </a:lnTo>
                  <a:cubicBezTo>
                    <a:pt x="43" y="921"/>
                    <a:pt x="131" y="731"/>
                    <a:pt x="265" y="657"/>
                  </a:cubicBezTo>
                  <a:lnTo>
                    <a:pt x="1172" y="84"/>
                  </a:lnTo>
                  <a:cubicBezTo>
                    <a:pt x="1211" y="62"/>
                    <a:pt x="1250" y="52"/>
                    <a:pt x="1285" y="52"/>
                  </a:cubicBezTo>
                  <a:close/>
                  <a:moveTo>
                    <a:pt x="1307" y="1"/>
                  </a:moveTo>
                  <a:cubicBezTo>
                    <a:pt x="1265" y="1"/>
                    <a:pt x="1219" y="14"/>
                    <a:pt x="1172" y="42"/>
                  </a:cubicBezTo>
                  <a:lnTo>
                    <a:pt x="265" y="597"/>
                  </a:lnTo>
                  <a:cubicBezTo>
                    <a:pt x="103" y="699"/>
                    <a:pt x="1" y="921"/>
                    <a:pt x="29" y="1097"/>
                  </a:cubicBezTo>
                  <a:lnTo>
                    <a:pt x="103" y="1593"/>
                  </a:lnTo>
                  <a:cubicBezTo>
                    <a:pt x="122" y="1727"/>
                    <a:pt x="199" y="1795"/>
                    <a:pt x="294" y="1795"/>
                  </a:cubicBezTo>
                  <a:cubicBezTo>
                    <a:pt x="336" y="1795"/>
                    <a:pt x="381" y="1782"/>
                    <a:pt x="427" y="1755"/>
                  </a:cubicBezTo>
                  <a:lnTo>
                    <a:pt x="1334" y="1185"/>
                  </a:lnTo>
                  <a:cubicBezTo>
                    <a:pt x="1496" y="1097"/>
                    <a:pt x="1598" y="875"/>
                    <a:pt x="1570" y="699"/>
                  </a:cubicBezTo>
                  <a:lnTo>
                    <a:pt x="1496" y="186"/>
                  </a:lnTo>
                  <a:cubicBezTo>
                    <a:pt x="1477" y="65"/>
                    <a:pt x="1401" y="1"/>
                    <a:pt x="1307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4"/>
            <p:cNvSpPr/>
            <p:nvPr/>
          </p:nvSpPr>
          <p:spPr>
            <a:xfrm>
              <a:off x="645875" y="4385800"/>
              <a:ext cx="37825" cy="42200"/>
            </a:xfrm>
            <a:custGeom>
              <a:avLst/>
              <a:gdLst/>
              <a:ahLst/>
              <a:cxnLst/>
              <a:rect l="l" t="t" r="r" b="b"/>
              <a:pathLst>
                <a:path w="1513" h="1688" extrusionOk="0">
                  <a:moveTo>
                    <a:pt x="1242" y="0"/>
                  </a:moveTo>
                  <a:cubicBezTo>
                    <a:pt x="1207" y="0"/>
                    <a:pt x="1168" y="10"/>
                    <a:pt x="1129" y="32"/>
                  </a:cubicBezTo>
                  <a:lnTo>
                    <a:pt x="222" y="605"/>
                  </a:lnTo>
                  <a:cubicBezTo>
                    <a:pt x="88" y="679"/>
                    <a:pt x="0" y="869"/>
                    <a:pt x="32" y="1013"/>
                  </a:cubicBezTo>
                  <a:lnTo>
                    <a:pt x="106" y="1527"/>
                  </a:lnTo>
                  <a:cubicBezTo>
                    <a:pt x="115" y="1628"/>
                    <a:pt x="179" y="1687"/>
                    <a:pt x="261" y="1687"/>
                  </a:cubicBezTo>
                  <a:cubicBezTo>
                    <a:pt x="299" y="1687"/>
                    <a:pt x="341" y="1674"/>
                    <a:pt x="384" y="1646"/>
                  </a:cubicBezTo>
                  <a:lnTo>
                    <a:pt x="1291" y="1087"/>
                  </a:lnTo>
                  <a:cubicBezTo>
                    <a:pt x="1425" y="1013"/>
                    <a:pt x="1513" y="823"/>
                    <a:pt x="1481" y="661"/>
                  </a:cubicBezTo>
                  <a:lnTo>
                    <a:pt x="1407" y="166"/>
                  </a:lnTo>
                  <a:cubicBezTo>
                    <a:pt x="1397" y="61"/>
                    <a:pt x="1329" y="0"/>
                    <a:pt x="1242" y="0"/>
                  </a:cubicBezTo>
                  <a:close/>
                </a:path>
              </a:pathLst>
            </a:custGeom>
            <a:solidFill>
              <a:srgbClr val="F8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4"/>
            <p:cNvSpPr/>
            <p:nvPr/>
          </p:nvSpPr>
          <p:spPr>
            <a:xfrm>
              <a:off x="652900" y="4388775"/>
              <a:ext cx="24550" cy="15425"/>
            </a:xfrm>
            <a:custGeom>
              <a:avLst/>
              <a:gdLst/>
              <a:ahLst/>
              <a:cxnLst/>
              <a:rect l="l" t="t" r="r" b="b"/>
              <a:pathLst>
                <a:path w="982" h="617" extrusionOk="0">
                  <a:moveTo>
                    <a:pt x="982" y="1"/>
                  </a:moveTo>
                  <a:lnTo>
                    <a:pt x="950" y="15"/>
                  </a:lnTo>
                  <a:lnTo>
                    <a:pt x="950" y="32"/>
                  </a:lnTo>
                  <a:lnTo>
                    <a:pt x="982" y="15"/>
                  </a:lnTo>
                  <a:lnTo>
                    <a:pt x="982" y="1"/>
                  </a:lnTo>
                  <a:close/>
                  <a:moveTo>
                    <a:pt x="936" y="32"/>
                  </a:moveTo>
                  <a:lnTo>
                    <a:pt x="908" y="47"/>
                  </a:lnTo>
                  <a:lnTo>
                    <a:pt x="908" y="61"/>
                  </a:lnTo>
                  <a:lnTo>
                    <a:pt x="936" y="47"/>
                  </a:lnTo>
                  <a:lnTo>
                    <a:pt x="936" y="32"/>
                  </a:lnTo>
                  <a:close/>
                  <a:moveTo>
                    <a:pt x="880" y="61"/>
                  </a:moveTo>
                  <a:lnTo>
                    <a:pt x="848" y="75"/>
                  </a:lnTo>
                  <a:lnTo>
                    <a:pt x="862" y="89"/>
                  </a:lnTo>
                  <a:lnTo>
                    <a:pt x="880" y="75"/>
                  </a:lnTo>
                  <a:lnTo>
                    <a:pt x="880" y="61"/>
                  </a:lnTo>
                  <a:close/>
                  <a:moveTo>
                    <a:pt x="834" y="89"/>
                  </a:moveTo>
                  <a:lnTo>
                    <a:pt x="806" y="103"/>
                  </a:lnTo>
                  <a:lnTo>
                    <a:pt x="806" y="120"/>
                  </a:lnTo>
                  <a:lnTo>
                    <a:pt x="834" y="103"/>
                  </a:lnTo>
                  <a:lnTo>
                    <a:pt x="834" y="89"/>
                  </a:lnTo>
                  <a:close/>
                  <a:moveTo>
                    <a:pt x="570" y="251"/>
                  </a:moveTo>
                  <a:lnTo>
                    <a:pt x="556" y="265"/>
                  </a:lnTo>
                  <a:lnTo>
                    <a:pt x="556" y="279"/>
                  </a:lnTo>
                  <a:lnTo>
                    <a:pt x="585" y="265"/>
                  </a:lnTo>
                  <a:lnTo>
                    <a:pt x="570" y="251"/>
                  </a:lnTo>
                  <a:close/>
                  <a:moveTo>
                    <a:pt x="528" y="279"/>
                  </a:moveTo>
                  <a:lnTo>
                    <a:pt x="497" y="296"/>
                  </a:lnTo>
                  <a:lnTo>
                    <a:pt x="497" y="310"/>
                  </a:lnTo>
                  <a:lnTo>
                    <a:pt x="528" y="296"/>
                  </a:lnTo>
                  <a:lnTo>
                    <a:pt x="528" y="279"/>
                  </a:lnTo>
                  <a:close/>
                  <a:moveTo>
                    <a:pt x="483" y="310"/>
                  </a:moveTo>
                  <a:lnTo>
                    <a:pt x="454" y="324"/>
                  </a:lnTo>
                  <a:lnTo>
                    <a:pt x="454" y="338"/>
                  </a:lnTo>
                  <a:lnTo>
                    <a:pt x="483" y="324"/>
                  </a:lnTo>
                  <a:lnTo>
                    <a:pt x="483" y="310"/>
                  </a:lnTo>
                  <a:close/>
                  <a:moveTo>
                    <a:pt x="423" y="338"/>
                  </a:moveTo>
                  <a:lnTo>
                    <a:pt x="395" y="353"/>
                  </a:lnTo>
                  <a:lnTo>
                    <a:pt x="395" y="367"/>
                  </a:lnTo>
                  <a:lnTo>
                    <a:pt x="423" y="353"/>
                  </a:lnTo>
                  <a:lnTo>
                    <a:pt x="423" y="338"/>
                  </a:lnTo>
                  <a:close/>
                  <a:moveTo>
                    <a:pt x="176" y="500"/>
                  </a:moveTo>
                  <a:lnTo>
                    <a:pt x="145" y="514"/>
                  </a:lnTo>
                  <a:lnTo>
                    <a:pt x="145" y="528"/>
                  </a:lnTo>
                  <a:lnTo>
                    <a:pt x="176" y="514"/>
                  </a:lnTo>
                  <a:lnTo>
                    <a:pt x="176" y="500"/>
                  </a:lnTo>
                  <a:close/>
                  <a:moveTo>
                    <a:pt x="117" y="528"/>
                  </a:moveTo>
                  <a:lnTo>
                    <a:pt x="103" y="542"/>
                  </a:lnTo>
                  <a:lnTo>
                    <a:pt x="103" y="560"/>
                  </a:lnTo>
                  <a:lnTo>
                    <a:pt x="131" y="542"/>
                  </a:lnTo>
                  <a:lnTo>
                    <a:pt x="117" y="528"/>
                  </a:lnTo>
                  <a:close/>
                  <a:moveTo>
                    <a:pt x="71" y="560"/>
                  </a:moveTo>
                  <a:lnTo>
                    <a:pt x="43" y="574"/>
                  </a:lnTo>
                  <a:lnTo>
                    <a:pt x="43" y="588"/>
                  </a:lnTo>
                  <a:lnTo>
                    <a:pt x="71" y="574"/>
                  </a:lnTo>
                  <a:lnTo>
                    <a:pt x="71" y="560"/>
                  </a:lnTo>
                  <a:close/>
                  <a:moveTo>
                    <a:pt x="29" y="588"/>
                  </a:moveTo>
                  <a:lnTo>
                    <a:pt x="1" y="602"/>
                  </a:lnTo>
                  <a:lnTo>
                    <a:pt x="1" y="616"/>
                  </a:lnTo>
                  <a:lnTo>
                    <a:pt x="29" y="602"/>
                  </a:lnTo>
                  <a:lnTo>
                    <a:pt x="29" y="588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4"/>
            <p:cNvSpPr/>
            <p:nvPr/>
          </p:nvSpPr>
          <p:spPr>
            <a:xfrm>
              <a:off x="649925" y="4396175"/>
              <a:ext cx="26050" cy="16100"/>
            </a:xfrm>
            <a:custGeom>
              <a:avLst/>
              <a:gdLst/>
              <a:ahLst/>
              <a:cxnLst/>
              <a:rect l="l" t="t" r="r" b="b"/>
              <a:pathLst>
                <a:path w="1042" h="644" extrusionOk="0">
                  <a:moveTo>
                    <a:pt x="1027" y="0"/>
                  </a:moveTo>
                  <a:lnTo>
                    <a:pt x="1013" y="14"/>
                  </a:lnTo>
                  <a:lnTo>
                    <a:pt x="1041" y="0"/>
                  </a:lnTo>
                  <a:close/>
                  <a:moveTo>
                    <a:pt x="981" y="28"/>
                  </a:moveTo>
                  <a:lnTo>
                    <a:pt x="953" y="42"/>
                  </a:lnTo>
                  <a:lnTo>
                    <a:pt x="953" y="57"/>
                  </a:lnTo>
                  <a:lnTo>
                    <a:pt x="981" y="42"/>
                  </a:lnTo>
                  <a:lnTo>
                    <a:pt x="981" y="28"/>
                  </a:lnTo>
                  <a:close/>
                  <a:moveTo>
                    <a:pt x="939" y="57"/>
                  </a:moveTo>
                  <a:lnTo>
                    <a:pt x="911" y="71"/>
                  </a:lnTo>
                  <a:lnTo>
                    <a:pt x="911" y="88"/>
                  </a:lnTo>
                  <a:lnTo>
                    <a:pt x="939" y="71"/>
                  </a:lnTo>
                  <a:lnTo>
                    <a:pt x="939" y="57"/>
                  </a:lnTo>
                  <a:close/>
                  <a:moveTo>
                    <a:pt x="879" y="88"/>
                  </a:moveTo>
                  <a:lnTo>
                    <a:pt x="851" y="102"/>
                  </a:lnTo>
                  <a:lnTo>
                    <a:pt x="851" y="116"/>
                  </a:lnTo>
                  <a:lnTo>
                    <a:pt x="879" y="102"/>
                  </a:lnTo>
                  <a:lnTo>
                    <a:pt x="879" y="88"/>
                  </a:lnTo>
                  <a:close/>
                  <a:moveTo>
                    <a:pt x="837" y="116"/>
                  </a:moveTo>
                  <a:lnTo>
                    <a:pt x="806" y="144"/>
                  </a:lnTo>
                  <a:lnTo>
                    <a:pt x="837" y="130"/>
                  </a:lnTo>
                  <a:lnTo>
                    <a:pt x="837" y="116"/>
                  </a:lnTo>
                  <a:close/>
                  <a:moveTo>
                    <a:pt x="777" y="159"/>
                  </a:moveTo>
                  <a:lnTo>
                    <a:pt x="749" y="176"/>
                  </a:lnTo>
                  <a:lnTo>
                    <a:pt x="763" y="176"/>
                  </a:lnTo>
                  <a:lnTo>
                    <a:pt x="777" y="159"/>
                  </a:lnTo>
                  <a:close/>
                  <a:moveTo>
                    <a:pt x="573" y="278"/>
                  </a:moveTo>
                  <a:lnTo>
                    <a:pt x="559" y="292"/>
                  </a:lnTo>
                  <a:lnTo>
                    <a:pt x="559" y="306"/>
                  </a:lnTo>
                  <a:lnTo>
                    <a:pt x="587" y="292"/>
                  </a:lnTo>
                  <a:lnTo>
                    <a:pt x="573" y="278"/>
                  </a:lnTo>
                  <a:close/>
                  <a:moveTo>
                    <a:pt x="528" y="306"/>
                  </a:moveTo>
                  <a:lnTo>
                    <a:pt x="499" y="320"/>
                  </a:lnTo>
                  <a:lnTo>
                    <a:pt x="499" y="334"/>
                  </a:lnTo>
                  <a:lnTo>
                    <a:pt x="528" y="320"/>
                  </a:lnTo>
                  <a:lnTo>
                    <a:pt x="528" y="306"/>
                  </a:lnTo>
                  <a:close/>
                  <a:moveTo>
                    <a:pt x="485" y="334"/>
                  </a:moveTo>
                  <a:lnTo>
                    <a:pt x="454" y="352"/>
                  </a:lnTo>
                  <a:lnTo>
                    <a:pt x="454" y="366"/>
                  </a:lnTo>
                  <a:lnTo>
                    <a:pt x="485" y="352"/>
                  </a:lnTo>
                  <a:lnTo>
                    <a:pt x="485" y="334"/>
                  </a:lnTo>
                  <a:close/>
                  <a:moveTo>
                    <a:pt x="426" y="366"/>
                  </a:moveTo>
                  <a:lnTo>
                    <a:pt x="397" y="394"/>
                  </a:lnTo>
                  <a:lnTo>
                    <a:pt x="397" y="394"/>
                  </a:lnTo>
                  <a:lnTo>
                    <a:pt x="426" y="380"/>
                  </a:lnTo>
                  <a:lnTo>
                    <a:pt x="426" y="366"/>
                  </a:lnTo>
                  <a:close/>
                  <a:moveTo>
                    <a:pt x="324" y="440"/>
                  </a:moveTo>
                  <a:lnTo>
                    <a:pt x="295" y="454"/>
                  </a:lnTo>
                  <a:lnTo>
                    <a:pt x="310" y="454"/>
                  </a:lnTo>
                  <a:lnTo>
                    <a:pt x="324" y="440"/>
                  </a:lnTo>
                  <a:close/>
                  <a:moveTo>
                    <a:pt x="222" y="496"/>
                  </a:moveTo>
                  <a:lnTo>
                    <a:pt x="208" y="510"/>
                  </a:lnTo>
                  <a:lnTo>
                    <a:pt x="208" y="528"/>
                  </a:lnTo>
                  <a:lnTo>
                    <a:pt x="222" y="496"/>
                  </a:lnTo>
                  <a:close/>
                  <a:moveTo>
                    <a:pt x="176" y="528"/>
                  </a:moveTo>
                  <a:lnTo>
                    <a:pt x="148" y="542"/>
                  </a:lnTo>
                  <a:lnTo>
                    <a:pt x="148" y="556"/>
                  </a:lnTo>
                  <a:lnTo>
                    <a:pt x="176" y="542"/>
                  </a:lnTo>
                  <a:lnTo>
                    <a:pt x="176" y="528"/>
                  </a:lnTo>
                  <a:close/>
                  <a:moveTo>
                    <a:pt x="120" y="556"/>
                  </a:moveTo>
                  <a:lnTo>
                    <a:pt x="102" y="570"/>
                  </a:lnTo>
                  <a:lnTo>
                    <a:pt x="102" y="584"/>
                  </a:lnTo>
                  <a:lnTo>
                    <a:pt x="120" y="570"/>
                  </a:lnTo>
                  <a:lnTo>
                    <a:pt x="120" y="556"/>
                  </a:lnTo>
                  <a:close/>
                  <a:moveTo>
                    <a:pt x="74" y="584"/>
                  </a:moveTo>
                  <a:lnTo>
                    <a:pt x="46" y="598"/>
                  </a:lnTo>
                  <a:lnTo>
                    <a:pt x="46" y="616"/>
                  </a:lnTo>
                  <a:lnTo>
                    <a:pt x="74" y="598"/>
                  </a:lnTo>
                  <a:lnTo>
                    <a:pt x="74" y="584"/>
                  </a:lnTo>
                  <a:close/>
                  <a:moveTo>
                    <a:pt x="32" y="616"/>
                  </a:moveTo>
                  <a:lnTo>
                    <a:pt x="0" y="644"/>
                  </a:lnTo>
                  <a:lnTo>
                    <a:pt x="32" y="630"/>
                  </a:lnTo>
                  <a:lnTo>
                    <a:pt x="32" y="616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4"/>
            <p:cNvSpPr/>
            <p:nvPr/>
          </p:nvSpPr>
          <p:spPr>
            <a:xfrm>
              <a:off x="650700" y="4400125"/>
              <a:ext cx="28600" cy="18050"/>
            </a:xfrm>
            <a:custGeom>
              <a:avLst/>
              <a:gdLst/>
              <a:ahLst/>
              <a:cxnLst/>
              <a:rect l="l" t="t" r="r" b="b"/>
              <a:pathLst>
                <a:path w="1144" h="722" extrusionOk="0">
                  <a:moveTo>
                    <a:pt x="1144" y="1"/>
                  </a:moveTo>
                  <a:lnTo>
                    <a:pt x="1112" y="18"/>
                  </a:lnTo>
                  <a:lnTo>
                    <a:pt x="1112" y="32"/>
                  </a:lnTo>
                  <a:lnTo>
                    <a:pt x="1144" y="18"/>
                  </a:lnTo>
                  <a:lnTo>
                    <a:pt x="1144" y="1"/>
                  </a:lnTo>
                  <a:close/>
                  <a:moveTo>
                    <a:pt x="1084" y="32"/>
                  </a:moveTo>
                  <a:lnTo>
                    <a:pt x="1056" y="60"/>
                  </a:lnTo>
                  <a:lnTo>
                    <a:pt x="1070" y="60"/>
                  </a:lnTo>
                  <a:lnTo>
                    <a:pt x="1084" y="46"/>
                  </a:lnTo>
                  <a:lnTo>
                    <a:pt x="1084" y="32"/>
                  </a:lnTo>
                  <a:close/>
                  <a:moveTo>
                    <a:pt x="880" y="162"/>
                  </a:moveTo>
                  <a:lnTo>
                    <a:pt x="862" y="176"/>
                  </a:lnTo>
                  <a:lnTo>
                    <a:pt x="862" y="194"/>
                  </a:lnTo>
                  <a:lnTo>
                    <a:pt x="880" y="162"/>
                  </a:lnTo>
                  <a:close/>
                  <a:moveTo>
                    <a:pt x="834" y="194"/>
                  </a:moveTo>
                  <a:lnTo>
                    <a:pt x="806" y="208"/>
                  </a:lnTo>
                  <a:lnTo>
                    <a:pt x="806" y="222"/>
                  </a:lnTo>
                  <a:lnTo>
                    <a:pt x="834" y="208"/>
                  </a:lnTo>
                  <a:lnTo>
                    <a:pt x="834" y="194"/>
                  </a:lnTo>
                  <a:close/>
                  <a:moveTo>
                    <a:pt x="775" y="222"/>
                  </a:moveTo>
                  <a:lnTo>
                    <a:pt x="760" y="236"/>
                  </a:lnTo>
                  <a:lnTo>
                    <a:pt x="760" y="250"/>
                  </a:lnTo>
                  <a:lnTo>
                    <a:pt x="792" y="236"/>
                  </a:lnTo>
                  <a:lnTo>
                    <a:pt x="775" y="222"/>
                  </a:lnTo>
                  <a:close/>
                  <a:moveTo>
                    <a:pt x="732" y="250"/>
                  </a:moveTo>
                  <a:lnTo>
                    <a:pt x="704" y="264"/>
                  </a:lnTo>
                  <a:lnTo>
                    <a:pt x="704" y="282"/>
                  </a:lnTo>
                  <a:lnTo>
                    <a:pt x="732" y="264"/>
                  </a:lnTo>
                  <a:lnTo>
                    <a:pt x="732" y="250"/>
                  </a:lnTo>
                  <a:close/>
                  <a:moveTo>
                    <a:pt x="687" y="282"/>
                  </a:moveTo>
                  <a:lnTo>
                    <a:pt x="658" y="310"/>
                  </a:lnTo>
                  <a:lnTo>
                    <a:pt x="687" y="296"/>
                  </a:lnTo>
                  <a:lnTo>
                    <a:pt x="687" y="282"/>
                  </a:lnTo>
                  <a:close/>
                  <a:moveTo>
                    <a:pt x="630" y="324"/>
                  </a:moveTo>
                  <a:lnTo>
                    <a:pt x="599" y="338"/>
                  </a:lnTo>
                  <a:lnTo>
                    <a:pt x="616" y="338"/>
                  </a:lnTo>
                  <a:lnTo>
                    <a:pt x="630" y="324"/>
                  </a:lnTo>
                  <a:close/>
                  <a:moveTo>
                    <a:pt x="483" y="412"/>
                  </a:moveTo>
                  <a:lnTo>
                    <a:pt x="454" y="426"/>
                  </a:lnTo>
                  <a:lnTo>
                    <a:pt x="454" y="440"/>
                  </a:lnTo>
                  <a:lnTo>
                    <a:pt x="483" y="412"/>
                  </a:lnTo>
                  <a:close/>
                  <a:moveTo>
                    <a:pt x="423" y="440"/>
                  </a:moveTo>
                  <a:lnTo>
                    <a:pt x="409" y="458"/>
                  </a:lnTo>
                  <a:lnTo>
                    <a:pt x="409" y="472"/>
                  </a:lnTo>
                  <a:lnTo>
                    <a:pt x="423" y="458"/>
                  </a:lnTo>
                  <a:lnTo>
                    <a:pt x="423" y="440"/>
                  </a:lnTo>
                  <a:close/>
                  <a:moveTo>
                    <a:pt x="381" y="472"/>
                  </a:moveTo>
                  <a:lnTo>
                    <a:pt x="352" y="486"/>
                  </a:lnTo>
                  <a:lnTo>
                    <a:pt x="352" y="500"/>
                  </a:lnTo>
                  <a:lnTo>
                    <a:pt x="381" y="486"/>
                  </a:lnTo>
                  <a:lnTo>
                    <a:pt x="381" y="472"/>
                  </a:lnTo>
                  <a:close/>
                  <a:moveTo>
                    <a:pt x="321" y="500"/>
                  </a:moveTo>
                  <a:lnTo>
                    <a:pt x="307" y="514"/>
                  </a:lnTo>
                  <a:lnTo>
                    <a:pt x="307" y="528"/>
                  </a:lnTo>
                  <a:lnTo>
                    <a:pt x="335" y="514"/>
                  </a:lnTo>
                  <a:lnTo>
                    <a:pt x="321" y="500"/>
                  </a:lnTo>
                  <a:close/>
                  <a:moveTo>
                    <a:pt x="279" y="528"/>
                  </a:moveTo>
                  <a:lnTo>
                    <a:pt x="247" y="560"/>
                  </a:lnTo>
                  <a:lnTo>
                    <a:pt x="247" y="560"/>
                  </a:lnTo>
                  <a:lnTo>
                    <a:pt x="279" y="546"/>
                  </a:lnTo>
                  <a:lnTo>
                    <a:pt x="279" y="528"/>
                  </a:lnTo>
                  <a:close/>
                  <a:moveTo>
                    <a:pt x="71" y="662"/>
                  </a:moveTo>
                  <a:lnTo>
                    <a:pt x="57" y="676"/>
                  </a:lnTo>
                  <a:lnTo>
                    <a:pt x="57" y="690"/>
                  </a:lnTo>
                  <a:lnTo>
                    <a:pt x="71" y="662"/>
                  </a:lnTo>
                  <a:close/>
                  <a:moveTo>
                    <a:pt x="29" y="690"/>
                  </a:moveTo>
                  <a:lnTo>
                    <a:pt x="1" y="704"/>
                  </a:lnTo>
                  <a:lnTo>
                    <a:pt x="1" y="722"/>
                  </a:lnTo>
                  <a:lnTo>
                    <a:pt x="29" y="704"/>
                  </a:lnTo>
                  <a:lnTo>
                    <a:pt x="29" y="690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4"/>
            <p:cNvSpPr/>
            <p:nvPr/>
          </p:nvSpPr>
          <p:spPr>
            <a:xfrm>
              <a:off x="655450" y="4406025"/>
              <a:ext cx="24550" cy="15400"/>
            </a:xfrm>
            <a:custGeom>
              <a:avLst/>
              <a:gdLst/>
              <a:ahLst/>
              <a:cxnLst/>
              <a:rect l="l" t="t" r="r" b="b"/>
              <a:pathLst>
                <a:path w="982" h="616" extrusionOk="0">
                  <a:moveTo>
                    <a:pt x="982" y="0"/>
                  </a:moveTo>
                  <a:lnTo>
                    <a:pt x="954" y="14"/>
                  </a:lnTo>
                  <a:lnTo>
                    <a:pt x="954" y="28"/>
                  </a:lnTo>
                  <a:lnTo>
                    <a:pt x="982" y="0"/>
                  </a:lnTo>
                  <a:close/>
                  <a:moveTo>
                    <a:pt x="922" y="28"/>
                  </a:moveTo>
                  <a:lnTo>
                    <a:pt x="908" y="46"/>
                  </a:lnTo>
                  <a:lnTo>
                    <a:pt x="908" y="60"/>
                  </a:lnTo>
                  <a:lnTo>
                    <a:pt x="936" y="46"/>
                  </a:lnTo>
                  <a:lnTo>
                    <a:pt x="922" y="28"/>
                  </a:lnTo>
                  <a:close/>
                  <a:moveTo>
                    <a:pt x="880" y="60"/>
                  </a:moveTo>
                  <a:lnTo>
                    <a:pt x="848" y="74"/>
                  </a:lnTo>
                  <a:lnTo>
                    <a:pt x="848" y="88"/>
                  </a:lnTo>
                  <a:lnTo>
                    <a:pt x="880" y="74"/>
                  </a:lnTo>
                  <a:lnTo>
                    <a:pt x="880" y="60"/>
                  </a:lnTo>
                  <a:close/>
                  <a:moveTo>
                    <a:pt x="834" y="88"/>
                  </a:moveTo>
                  <a:lnTo>
                    <a:pt x="806" y="102"/>
                  </a:lnTo>
                  <a:lnTo>
                    <a:pt x="806" y="116"/>
                  </a:lnTo>
                  <a:lnTo>
                    <a:pt x="834" y="102"/>
                  </a:lnTo>
                  <a:lnTo>
                    <a:pt x="834" y="88"/>
                  </a:lnTo>
                  <a:close/>
                  <a:moveTo>
                    <a:pt x="778" y="116"/>
                  </a:moveTo>
                  <a:lnTo>
                    <a:pt x="746" y="148"/>
                  </a:lnTo>
                  <a:lnTo>
                    <a:pt x="746" y="148"/>
                  </a:lnTo>
                  <a:lnTo>
                    <a:pt x="778" y="134"/>
                  </a:lnTo>
                  <a:lnTo>
                    <a:pt x="778" y="116"/>
                  </a:lnTo>
                  <a:close/>
                  <a:moveTo>
                    <a:pt x="672" y="190"/>
                  </a:moveTo>
                  <a:lnTo>
                    <a:pt x="644" y="204"/>
                  </a:lnTo>
                  <a:lnTo>
                    <a:pt x="658" y="204"/>
                  </a:lnTo>
                  <a:lnTo>
                    <a:pt x="672" y="190"/>
                  </a:lnTo>
                  <a:close/>
                  <a:moveTo>
                    <a:pt x="570" y="250"/>
                  </a:moveTo>
                  <a:lnTo>
                    <a:pt x="556" y="264"/>
                  </a:lnTo>
                  <a:lnTo>
                    <a:pt x="556" y="278"/>
                  </a:lnTo>
                  <a:lnTo>
                    <a:pt x="570" y="250"/>
                  </a:lnTo>
                  <a:close/>
                  <a:moveTo>
                    <a:pt x="528" y="278"/>
                  </a:moveTo>
                  <a:lnTo>
                    <a:pt x="497" y="292"/>
                  </a:lnTo>
                  <a:lnTo>
                    <a:pt x="497" y="310"/>
                  </a:lnTo>
                  <a:lnTo>
                    <a:pt x="528" y="292"/>
                  </a:lnTo>
                  <a:lnTo>
                    <a:pt x="528" y="278"/>
                  </a:lnTo>
                  <a:close/>
                  <a:moveTo>
                    <a:pt x="468" y="310"/>
                  </a:moveTo>
                  <a:lnTo>
                    <a:pt x="454" y="324"/>
                  </a:lnTo>
                  <a:lnTo>
                    <a:pt x="454" y="338"/>
                  </a:lnTo>
                  <a:lnTo>
                    <a:pt x="483" y="324"/>
                  </a:lnTo>
                  <a:lnTo>
                    <a:pt x="468" y="310"/>
                  </a:lnTo>
                  <a:close/>
                  <a:moveTo>
                    <a:pt x="426" y="338"/>
                  </a:moveTo>
                  <a:lnTo>
                    <a:pt x="395" y="352"/>
                  </a:lnTo>
                  <a:lnTo>
                    <a:pt x="395" y="366"/>
                  </a:lnTo>
                  <a:lnTo>
                    <a:pt x="426" y="352"/>
                  </a:lnTo>
                  <a:lnTo>
                    <a:pt x="426" y="338"/>
                  </a:lnTo>
                  <a:close/>
                  <a:moveTo>
                    <a:pt x="381" y="366"/>
                  </a:moveTo>
                  <a:lnTo>
                    <a:pt x="352" y="398"/>
                  </a:lnTo>
                  <a:lnTo>
                    <a:pt x="381" y="380"/>
                  </a:lnTo>
                  <a:lnTo>
                    <a:pt x="381" y="366"/>
                  </a:lnTo>
                  <a:close/>
                  <a:moveTo>
                    <a:pt x="219" y="468"/>
                  </a:moveTo>
                  <a:lnTo>
                    <a:pt x="191" y="486"/>
                  </a:lnTo>
                  <a:lnTo>
                    <a:pt x="205" y="486"/>
                  </a:lnTo>
                  <a:lnTo>
                    <a:pt x="219" y="468"/>
                  </a:lnTo>
                  <a:close/>
                  <a:moveTo>
                    <a:pt x="176" y="500"/>
                  </a:moveTo>
                  <a:lnTo>
                    <a:pt x="145" y="514"/>
                  </a:lnTo>
                  <a:lnTo>
                    <a:pt x="145" y="528"/>
                  </a:lnTo>
                  <a:lnTo>
                    <a:pt x="176" y="500"/>
                  </a:lnTo>
                  <a:close/>
                  <a:moveTo>
                    <a:pt x="117" y="528"/>
                  </a:moveTo>
                  <a:lnTo>
                    <a:pt x="103" y="542"/>
                  </a:lnTo>
                  <a:lnTo>
                    <a:pt x="103" y="556"/>
                  </a:lnTo>
                  <a:lnTo>
                    <a:pt x="117" y="542"/>
                  </a:lnTo>
                  <a:lnTo>
                    <a:pt x="117" y="528"/>
                  </a:lnTo>
                  <a:close/>
                  <a:moveTo>
                    <a:pt x="74" y="556"/>
                  </a:moveTo>
                  <a:lnTo>
                    <a:pt x="43" y="574"/>
                  </a:lnTo>
                  <a:lnTo>
                    <a:pt x="43" y="588"/>
                  </a:lnTo>
                  <a:lnTo>
                    <a:pt x="74" y="574"/>
                  </a:lnTo>
                  <a:lnTo>
                    <a:pt x="74" y="556"/>
                  </a:lnTo>
                  <a:close/>
                  <a:moveTo>
                    <a:pt x="15" y="588"/>
                  </a:moveTo>
                  <a:lnTo>
                    <a:pt x="1" y="602"/>
                  </a:lnTo>
                  <a:lnTo>
                    <a:pt x="1" y="616"/>
                  </a:lnTo>
                  <a:lnTo>
                    <a:pt x="29" y="602"/>
                  </a:lnTo>
                  <a:lnTo>
                    <a:pt x="15" y="588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4"/>
            <p:cNvSpPr/>
            <p:nvPr/>
          </p:nvSpPr>
          <p:spPr>
            <a:xfrm>
              <a:off x="641125" y="4476475"/>
              <a:ext cx="41075" cy="25950"/>
            </a:xfrm>
            <a:custGeom>
              <a:avLst/>
              <a:gdLst/>
              <a:ahLst/>
              <a:cxnLst/>
              <a:rect l="l" t="t" r="r" b="b"/>
              <a:pathLst>
                <a:path w="1643" h="1038" extrusionOk="0">
                  <a:moveTo>
                    <a:pt x="1018" y="0"/>
                  </a:moveTo>
                  <a:cubicBezTo>
                    <a:pt x="775" y="0"/>
                    <a:pt x="837" y="436"/>
                    <a:pt x="837" y="436"/>
                  </a:cubicBezTo>
                  <a:cubicBezTo>
                    <a:pt x="837" y="436"/>
                    <a:pt x="685" y="139"/>
                    <a:pt x="508" y="139"/>
                  </a:cubicBezTo>
                  <a:cubicBezTo>
                    <a:pt x="452" y="139"/>
                    <a:pt x="394" y="168"/>
                    <a:pt x="338" y="246"/>
                  </a:cubicBezTo>
                  <a:cubicBezTo>
                    <a:pt x="0" y="728"/>
                    <a:pt x="925" y="1037"/>
                    <a:pt x="925" y="1037"/>
                  </a:cubicBezTo>
                  <a:cubicBezTo>
                    <a:pt x="925" y="1037"/>
                    <a:pt x="1643" y="158"/>
                    <a:pt x="1087" y="10"/>
                  </a:cubicBezTo>
                  <a:cubicBezTo>
                    <a:pt x="1062" y="3"/>
                    <a:pt x="1039" y="0"/>
                    <a:pt x="1018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4"/>
            <p:cNvSpPr/>
            <p:nvPr/>
          </p:nvSpPr>
          <p:spPr>
            <a:xfrm>
              <a:off x="643775" y="4510450"/>
              <a:ext cx="26875" cy="25350"/>
            </a:xfrm>
            <a:custGeom>
              <a:avLst/>
              <a:gdLst/>
              <a:ahLst/>
              <a:cxnLst/>
              <a:rect l="l" t="t" r="r" b="b"/>
              <a:pathLst>
                <a:path w="1075" h="1014" extrusionOk="0">
                  <a:moveTo>
                    <a:pt x="655" y="0"/>
                  </a:moveTo>
                  <a:cubicBezTo>
                    <a:pt x="625" y="0"/>
                    <a:pt x="592" y="5"/>
                    <a:pt x="556" y="16"/>
                  </a:cubicBezTo>
                  <a:cubicBezTo>
                    <a:pt x="218" y="104"/>
                    <a:pt x="541" y="498"/>
                    <a:pt x="541" y="498"/>
                  </a:cubicBezTo>
                  <a:cubicBezTo>
                    <a:pt x="541" y="498"/>
                    <a:pt x="368" y="394"/>
                    <a:pt x="223" y="394"/>
                  </a:cubicBezTo>
                  <a:cubicBezTo>
                    <a:pt x="125" y="394"/>
                    <a:pt x="39" y="441"/>
                    <a:pt x="28" y="600"/>
                  </a:cubicBezTo>
                  <a:cubicBezTo>
                    <a:pt x="0" y="945"/>
                    <a:pt x="329" y="1014"/>
                    <a:pt x="596" y="1014"/>
                  </a:cubicBezTo>
                  <a:cubicBezTo>
                    <a:pt x="772" y="1014"/>
                    <a:pt x="921" y="983"/>
                    <a:pt x="921" y="983"/>
                  </a:cubicBezTo>
                  <a:cubicBezTo>
                    <a:pt x="921" y="983"/>
                    <a:pt x="1075" y="0"/>
                    <a:pt x="655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4"/>
            <p:cNvSpPr/>
            <p:nvPr/>
          </p:nvSpPr>
          <p:spPr>
            <a:xfrm>
              <a:off x="666100" y="4351225"/>
              <a:ext cx="39950" cy="26250"/>
            </a:xfrm>
            <a:custGeom>
              <a:avLst/>
              <a:gdLst/>
              <a:ahLst/>
              <a:cxnLst/>
              <a:rect l="l" t="t" r="r" b="b"/>
              <a:pathLst>
                <a:path w="1598" h="1050" extrusionOk="0">
                  <a:moveTo>
                    <a:pt x="975" y="0"/>
                  </a:moveTo>
                  <a:cubicBezTo>
                    <a:pt x="719" y="0"/>
                    <a:pt x="820" y="433"/>
                    <a:pt x="820" y="433"/>
                  </a:cubicBezTo>
                  <a:cubicBezTo>
                    <a:pt x="820" y="433"/>
                    <a:pt x="649" y="168"/>
                    <a:pt x="478" y="168"/>
                  </a:cubicBezTo>
                  <a:cubicBezTo>
                    <a:pt x="418" y="168"/>
                    <a:pt x="359" y="200"/>
                    <a:pt x="306" y="286"/>
                  </a:cubicBezTo>
                  <a:cubicBezTo>
                    <a:pt x="0" y="785"/>
                    <a:pt x="936" y="1049"/>
                    <a:pt x="936" y="1049"/>
                  </a:cubicBezTo>
                  <a:cubicBezTo>
                    <a:pt x="936" y="1049"/>
                    <a:pt x="1597" y="127"/>
                    <a:pt x="1038" y="8"/>
                  </a:cubicBezTo>
                  <a:cubicBezTo>
                    <a:pt x="1015" y="3"/>
                    <a:pt x="994" y="0"/>
                    <a:pt x="975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EE4B8B-3B8D-46E1-ACFD-96E6B083C8D8}"/>
              </a:ext>
            </a:extLst>
          </p:cNvPr>
          <p:cNvSpPr txBox="1"/>
          <p:nvPr/>
        </p:nvSpPr>
        <p:spPr>
          <a:xfrm>
            <a:off x="4485595" y="168015"/>
            <a:ext cx="4572000" cy="48013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September 6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Dear Grandpa and Grandma,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Stockholm is fantastic!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Its weather is perfect, sunny all the time! Our hotel is good. It has a swimming pool and a gym. It offers delicious breakfast. Yesterday Mum, Dad and I rented three bikes and cycled to the Old Town. My parents wore their helmets and I wore mine. We visited the Royal Palace first. What a beautiful place! Mum loved it. She said, “Swedish art is amazing.” After that, we had “fika”, a coffee break, in a traditional café. Everything is so wonderful!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Wish you were here!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Love,</a:t>
            </a:r>
            <a:b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Mai</a:t>
            </a:r>
            <a:endParaRPr lang="en-US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6B501D-0A2B-43B7-9540-AE8BC1B6C2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443" y="168015"/>
            <a:ext cx="4572000" cy="655638"/>
          </a:xfrm>
        </p:spPr>
        <p:txBody>
          <a:bodyPr/>
          <a:lstStyle/>
          <a:p>
            <a:pPr algn="l"/>
            <a:r>
              <a:rPr lang="en-US" sz="1800" dirty="0">
                <a:latin typeface="+mj-lt"/>
              </a:rPr>
              <a:t>Read the postcard and choose the correct answer to each of the questions.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31E91-7046-429B-80D0-C41B26486369}"/>
              </a:ext>
            </a:extLst>
          </p:cNvPr>
          <p:cNvSpPr txBox="1"/>
          <p:nvPr/>
        </p:nvSpPr>
        <p:spPr>
          <a:xfrm>
            <a:off x="108177" y="823653"/>
            <a:ext cx="424610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1.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This postcard is about ____ in Stockholm.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A. the weather	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B. a holiday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C. landscapes</a:t>
            </a:r>
          </a:p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2.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Guests can ____ in the hotel.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A. exercise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B. cycle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C. see Swedish art</a:t>
            </a:r>
          </a:p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3.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Mai and her parents rented bikes to ____.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A. cycle around the hotel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B. visit the Old Town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C. go shopping</a:t>
            </a:r>
          </a:p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4.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“Fika” is a ____.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A. traditional café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B. palace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C. coffee break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AABB5B-0E54-4B5A-8FCB-1673C2E43F44}"/>
              </a:ext>
            </a:extLst>
          </p:cNvPr>
          <p:cNvCxnSpPr/>
          <p:nvPr/>
        </p:nvCxnSpPr>
        <p:spPr>
          <a:xfrm>
            <a:off x="794317" y="1088572"/>
            <a:ext cx="7732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7EF38C-7915-4E80-B085-E842E3C98AE1}"/>
              </a:ext>
            </a:extLst>
          </p:cNvPr>
          <p:cNvCxnSpPr>
            <a:cxnSpLocks/>
          </p:cNvCxnSpPr>
          <p:nvPr/>
        </p:nvCxnSpPr>
        <p:spPr>
          <a:xfrm>
            <a:off x="1839345" y="1088572"/>
            <a:ext cx="5337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01591F-2CA6-4982-90E2-6BCE3C0965F8}"/>
              </a:ext>
            </a:extLst>
          </p:cNvPr>
          <p:cNvCxnSpPr>
            <a:cxnSpLocks/>
          </p:cNvCxnSpPr>
          <p:nvPr/>
        </p:nvCxnSpPr>
        <p:spPr>
          <a:xfrm>
            <a:off x="429476" y="2068286"/>
            <a:ext cx="10400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39910C-9B61-42D4-84FD-5B5A135176D1}"/>
              </a:ext>
            </a:extLst>
          </p:cNvPr>
          <p:cNvCxnSpPr>
            <a:cxnSpLocks/>
          </p:cNvCxnSpPr>
          <p:nvPr/>
        </p:nvCxnSpPr>
        <p:spPr>
          <a:xfrm>
            <a:off x="2563076" y="2068286"/>
            <a:ext cx="4849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715F0E7-F621-4AD7-951E-D1FD7E554BAF}"/>
              </a:ext>
            </a:extLst>
          </p:cNvPr>
          <p:cNvCxnSpPr>
            <a:cxnSpLocks/>
          </p:cNvCxnSpPr>
          <p:nvPr/>
        </p:nvCxnSpPr>
        <p:spPr>
          <a:xfrm>
            <a:off x="429476" y="3037115"/>
            <a:ext cx="18017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04321B-B1C4-4B62-BAD4-2D531A2A6D92}"/>
              </a:ext>
            </a:extLst>
          </p:cNvPr>
          <p:cNvCxnSpPr>
            <a:cxnSpLocks/>
          </p:cNvCxnSpPr>
          <p:nvPr/>
        </p:nvCxnSpPr>
        <p:spPr>
          <a:xfrm>
            <a:off x="2373086" y="3037115"/>
            <a:ext cx="12518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72A2A4-2063-431C-ADE9-7857E5DD360C}"/>
              </a:ext>
            </a:extLst>
          </p:cNvPr>
          <p:cNvCxnSpPr>
            <a:cxnSpLocks/>
          </p:cNvCxnSpPr>
          <p:nvPr/>
        </p:nvCxnSpPr>
        <p:spPr>
          <a:xfrm>
            <a:off x="478802" y="4016829"/>
            <a:ext cx="4707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1AA0CD8-93D4-495C-B8F9-E773D7F746E8}"/>
              </a:ext>
            </a:extLst>
          </p:cNvPr>
          <p:cNvSpPr/>
          <p:nvPr/>
        </p:nvSpPr>
        <p:spPr>
          <a:xfrm>
            <a:off x="79968" y="1294234"/>
            <a:ext cx="349507" cy="3495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B1B95A-16E4-48D4-9E4D-037213C695CF}"/>
              </a:ext>
            </a:extLst>
          </p:cNvPr>
          <p:cNvSpPr txBox="1"/>
          <p:nvPr/>
        </p:nvSpPr>
        <p:spPr>
          <a:xfrm>
            <a:off x="4463822" y="168015"/>
            <a:ext cx="4593773" cy="48013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September 6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Dear Grandpa and Grandma,</a:t>
            </a:r>
            <a:br>
              <a:rPr lang="en-US" sz="1800" dirty="0"/>
            </a:b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Stockholm is fantastic!</a:t>
            </a:r>
            <a:br>
              <a:rPr lang="en-US" sz="1800" dirty="0">
                <a:solidFill>
                  <a:srgbClr val="333333"/>
                </a:solidFill>
              </a:rPr>
            </a:b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Its weather is perfect, sunny all the time! Our hotel is good. It has a swimming pool and a gym. It offers delicious breakfast. Yesterday 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Helvetica Neue"/>
              </a:rPr>
              <a:t>Mum, Dad and I rented </a:t>
            </a: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three 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Helvetica Neue"/>
              </a:rPr>
              <a:t>bikes</a:t>
            </a: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 and 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Helvetica Neue"/>
              </a:rPr>
              <a:t>cycled to the Old Town</a:t>
            </a: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. My parents wore their helmets and I wore mine. We visited the Royal Palace first. What a beautiful place! Mum loved it. She said, “Swedish art is amazing.” After that, we had “fika”, a coffee break, in a traditional café. Everything is so wonderful!</a:t>
            </a:r>
            <a:br>
              <a:rPr lang="en-US" sz="1800" dirty="0">
                <a:solidFill>
                  <a:srgbClr val="333333"/>
                </a:solidFill>
              </a:rPr>
            </a:b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Wish you were here!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Love,</a:t>
            </a:r>
            <a:b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Mai</a:t>
            </a:r>
            <a:endParaRPr lang="en-US" sz="18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533E65-A769-4301-A7B3-070145098F7F}"/>
              </a:ext>
            </a:extLst>
          </p:cNvPr>
          <p:cNvSpPr/>
          <p:nvPr/>
        </p:nvSpPr>
        <p:spPr>
          <a:xfrm>
            <a:off x="79968" y="2001805"/>
            <a:ext cx="349507" cy="3495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7E0C39F-8B8E-4A87-AA25-63973FD9502F}"/>
              </a:ext>
            </a:extLst>
          </p:cNvPr>
          <p:cNvSpPr/>
          <p:nvPr/>
        </p:nvSpPr>
        <p:spPr>
          <a:xfrm>
            <a:off x="79968" y="3242777"/>
            <a:ext cx="349507" cy="3495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3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EE4B8B-3B8D-46E1-ACFD-96E6B083C8D8}"/>
              </a:ext>
            </a:extLst>
          </p:cNvPr>
          <p:cNvSpPr txBox="1"/>
          <p:nvPr/>
        </p:nvSpPr>
        <p:spPr>
          <a:xfrm>
            <a:off x="4485595" y="168015"/>
            <a:ext cx="4572000" cy="48013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September 6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Dear Grandpa and Grandma,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Stockholm is fantastic!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Its weather is perfect, sunny all the time! Our hotel is good. It has a swimming pool and a gym. It offers delicious breakfast. Yesterday Mum, Dad and I rented three bikes and cycled to the Old Town. My parents wore their helmets and I wore mine. We visited the Royal Palace first. What a beautiful place! Mum loved it. She said, “Swedish art is amazing.” After that, we had “fika”, a coffee break, in a traditional café. Everything is so wonderful!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Wish you were here!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Love,</a:t>
            </a:r>
            <a:b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Mai</a:t>
            </a:r>
            <a:endParaRPr lang="en-US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6B501D-0A2B-43B7-9540-AE8BC1B6C2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443" y="168015"/>
            <a:ext cx="4572000" cy="655638"/>
          </a:xfrm>
        </p:spPr>
        <p:txBody>
          <a:bodyPr/>
          <a:lstStyle/>
          <a:p>
            <a:pPr algn="l"/>
            <a:r>
              <a:rPr lang="en-US" sz="1800" dirty="0">
                <a:latin typeface="+mj-lt"/>
              </a:rPr>
              <a:t>Read the postcard and choose the correct answer to each of the questions.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31E91-7046-429B-80D0-C41B26486369}"/>
              </a:ext>
            </a:extLst>
          </p:cNvPr>
          <p:cNvSpPr txBox="1"/>
          <p:nvPr/>
        </p:nvSpPr>
        <p:spPr>
          <a:xfrm>
            <a:off x="108177" y="823653"/>
            <a:ext cx="424610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1.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This postcard is about ____ in Stockholm.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A. the weather	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B. a holiday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C. landscapes</a:t>
            </a:r>
          </a:p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2.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Guests can ____ in the hotel.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A. exercise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B. cycle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C. see Swedish art</a:t>
            </a:r>
          </a:p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3.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Mai and her parents rented bikes to ____.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A. cycle around the hotel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B. visit the Old Town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C. go shopping</a:t>
            </a:r>
          </a:p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4.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“Fika” is a ____.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A. traditional café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B. palace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C. coffee break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AABB5B-0E54-4B5A-8FCB-1673C2E43F44}"/>
              </a:ext>
            </a:extLst>
          </p:cNvPr>
          <p:cNvCxnSpPr/>
          <p:nvPr/>
        </p:nvCxnSpPr>
        <p:spPr>
          <a:xfrm>
            <a:off x="794317" y="1088572"/>
            <a:ext cx="7732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7EF38C-7915-4E80-B085-E842E3C98AE1}"/>
              </a:ext>
            </a:extLst>
          </p:cNvPr>
          <p:cNvCxnSpPr>
            <a:cxnSpLocks/>
          </p:cNvCxnSpPr>
          <p:nvPr/>
        </p:nvCxnSpPr>
        <p:spPr>
          <a:xfrm>
            <a:off x="1839345" y="1088572"/>
            <a:ext cx="5337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01591F-2CA6-4982-90E2-6BCE3C0965F8}"/>
              </a:ext>
            </a:extLst>
          </p:cNvPr>
          <p:cNvCxnSpPr>
            <a:cxnSpLocks/>
          </p:cNvCxnSpPr>
          <p:nvPr/>
        </p:nvCxnSpPr>
        <p:spPr>
          <a:xfrm>
            <a:off x="429476" y="2068286"/>
            <a:ext cx="10400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39910C-9B61-42D4-84FD-5B5A135176D1}"/>
              </a:ext>
            </a:extLst>
          </p:cNvPr>
          <p:cNvCxnSpPr>
            <a:cxnSpLocks/>
          </p:cNvCxnSpPr>
          <p:nvPr/>
        </p:nvCxnSpPr>
        <p:spPr>
          <a:xfrm>
            <a:off x="2563076" y="2068286"/>
            <a:ext cx="4849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715F0E7-F621-4AD7-951E-D1FD7E554BAF}"/>
              </a:ext>
            </a:extLst>
          </p:cNvPr>
          <p:cNvCxnSpPr>
            <a:cxnSpLocks/>
          </p:cNvCxnSpPr>
          <p:nvPr/>
        </p:nvCxnSpPr>
        <p:spPr>
          <a:xfrm>
            <a:off x="429476" y="3037115"/>
            <a:ext cx="18017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04321B-B1C4-4B62-BAD4-2D531A2A6D92}"/>
              </a:ext>
            </a:extLst>
          </p:cNvPr>
          <p:cNvCxnSpPr>
            <a:cxnSpLocks/>
          </p:cNvCxnSpPr>
          <p:nvPr/>
        </p:nvCxnSpPr>
        <p:spPr>
          <a:xfrm>
            <a:off x="2373086" y="3037115"/>
            <a:ext cx="12518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72A2A4-2063-431C-ADE9-7857E5DD360C}"/>
              </a:ext>
            </a:extLst>
          </p:cNvPr>
          <p:cNvCxnSpPr>
            <a:cxnSpLocks/>
          </p:cNvCxnSpPr>
          <p:nvPr/>
        </p:nvCxnSpPr>
        <p:spPr>
          <a:xfrm>
            <a:off x="478802" y="4016829"/>
            <a:ext cx="4707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1AA0CD8-93D4-495C-B8F9-E773D7F746E8}"/>
              </a:ext>
            </a:extLst>
          </p:cNvPr>
          <p:cNvSpPr/>
          <p:nvPr/>
        </p:nvSpPr>
        <p:spPr>
          <a:xfrm>
            <a:off x="79968" y="1294234"/>
            <a:ext cx="349507" cy="3495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B1B95A-16E4-48D4-9E4D-037213C695CF}"/>
              </a:ext>
            </a:extLst>
          </p:cNvPr>
          <p:cNvSpPr txBox="1"/>
          <p:nvPr/>
        </p:nvSpPr>
        <p:spPr>
          <a:xfrm>
            <a:off x="4463822" y="168015"/>
            <a:ext cx="4593773" cy="48013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September 6</a:t>
            </a:r>
            <a:br>
              <a:rPr lang="en-US" sz="1800" dirty="0"/>
            </a:br>
            <a:r>
              <a:rPr lang="en-US" sz="1800" i="1" dirty="0">
                <a:solidFill>
                  <a:srgbClr val="333333"/>
                </a:solidFill>
                <a:effectLst/>
                <a:latin typeface="Helvetica Neue"/>
              </a:rPr>
              <a:t>Dear Grandpa and Grandma,</a:t>
            </a:r>
            <a:br>
              <a:rPr lang="en-US" sz="1800" dirty="0">
                <a:solidFill>
                  <a:srgbClr val="333333"/>
                </a:solidFill>
              </a:rPr>
            </a:b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Stockholm is fantastic!</a:t>
            </a:r>
            <a:br>
              <a:rPr lang="en-US" sz="1800" dirty="0">
                <a:solidFill>
                  <a:srgbClr val="333333"/>
                </a:solidFill>
              </a:rPr>
            </a:b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Its weather is perfect, sunny all the time! Our hotel is good. It has a swimming pool and a gym. It offers delicious breakfast. Yesterday Mum, Dad and I rented three bikes and cycled to the Old Town. My parents wore their helmets and I wore mine. We visited the Royal Palace first. What a beautiful place! Mum loved it. She said, “Swedish art is amazing.” After that, we had “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Helvetica Neue"/>
              </a:rPr>
              <a:t>fika</a:t>
            </a: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”, 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Helvetica Neue"/>
              </a:rPr>
              <a:t>a coffee break</a:t>
            </a: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, in a traditional café. Everything is so wonderful!</a:t>
            </a:r>
            <a:br>
              <a:rPr lang="en-US" sz="1800" dirty="0">
                <a:solidFill>
                  <a:srgbClr val="333333"/>
                </a:solidFill>
              </a:rPr>
            </a:b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Wish you were here!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Love,</a:t>
            </a:r>
            <a:b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Mai</a:t>
            </a:r>
            <a:endParaRPr lang="en-US" sz="18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533E65-A769-4301-A7B3-070145098F7F}"/>
              </a:ext>
            </a:extLst>
          </p:cNvPr>
          <p:cNvSpPr/>
          <p:nvPr/>
        </p:nvSpPr>
        <p:spPr>
          <a:xfrm>
            <a:off x="79968" y="2001805"/>
            <a:ext cx="349507" cy="3495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7E0C39F-8B8E-4A87-AA25-63973FD9502F}"/>
              </a:ext>
            </a:extLst>
          </p:cNvPr>
          <p:cNvSpPr/>
          <p:nvPr/>
        </p:nvSpPr>
        <p:spPr>
          <a:xfrm>
            <a:off x="79968" y="3242777"/>
            <a:ext cx="349507" cy="3495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7099EC3-2889-4FF4-95A8-83800B81A077}"/>
              </a:ext>
            </a:extLst>
          </p:cNvPr>
          <p:cNvSpPr/>
          <p:nvPr/>
        </p:nvSpPr>
        <p:spPr>
          <a:xfrm>
            <a:off x="79968" y="4461977"/>
            <a:ext cx="349507" cy="3495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992AE0-9412-462A-8673-7D056FB62AE6}"/>
              </a:ext>
            </a:extLst>
          </p:cNvPr>
          <p:cNvSpPr txBox="1"/>
          <p:nvPr/>
        </p:nvSpPr>
        <p:spPr>
          <a:xfrm>
            <a:off x="4485595" y="168015"/>
            <a:ext cx="4572000" cy="48013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September 6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Dear Grandpa and Grandma,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Stockholm is fantastic!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Its weather is perfect, sunny all the time! Our hotel is good. It has a swimming pool and a gym. It offers delicious breakfast. Yesterday Mum, Dad and I rented three bikes and cycled to the Old Town. My parents wore their helmets and I wore mine. We visited the Royal Palace first. What a beautiful place! Mum loved it. She said, “Swedish art is amazing.” After that, we had “fika”, a coffee break, in a traditional café. Everything is so wonderful!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Wish you were here!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Love,</a:t>
            </a:r>
            <a:b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Mai</a:t>
            </a:r>
            <a:endParaRPr lang="en-US" sz="1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BC7E29E-86F0-4544-8275-52C9E8D8F879}"/>
              </a:ext>
            </a:extLst>
          </p:cNvPr>
          <p:cNvSpPr txBox="1">
            <a:spLocks/>
          </p:cNvSpPr>
          <p:nvPr/>
        </p:nvSpPr>
        <p:spPr>
          <a:xfrm>
            <a:off x="86405" y="168015"/>
            <a:ext cx="4316186" cy="65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"/>
              <a:buNone/>
              <a:defRPr sz="3000" b="1" i="0" u="none" strike="noStrike" cap="non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1800" dirty="0">
                <a:latin typeface="+mj-lt"/>
              </a:rPr>
              <a:t>Read the text and match the places with the things they have.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68C632-7960-4FD5-ABF4-EE39ADEE4ADD}"/>
              </a:ext>
            </a:extLst>
          </p:cNvPr>
          <p:cNvSpPr txBox="1"/>
          <p:nvPr/>
        </p:nvSpPr>
        <p:spPr>
          <a:xfrm>
            <a:off x="86405" y="786310"/>
            <a:ext cx="24873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a. the Royal Palace </a:t>
            </a:r>
          </a:p>
          <a:p>
            <a:r>
              <a:rPr lang="en-US" sz="1800" dirty="0"/>
              <a:t>b. delicious breakfast </a:t>
            </a:r>
          </a:p>
          <a:p>
            <a:r>
              <a:rPr lang="en-US" sz="1800" dirty="0"/>
              <a:t>c. swimming pool </a:t>
            </a:r>
          </a:p>
          <a:p>
            <a:r>
              <a:rPr lang="en-US" sz="1800" dirty="0"/>
              <a:t>d. 'fika’ </a:t>
            </a:r>
          </a:p>
          <a:p>
            <a:r>
              <a:rPr lang="en-US" sz="1800" dirty="0"/>
              <a:t>e. Swedish art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CDB39-2F57-4B93-BD30-1E5D4B8D8120}"/>
              </a:ext>
            </a:extLst>
          </p:cNvPr>
          <p:cNvSpPr txBox="1"/>
          <p:nvPr/>
        </p:nvSpPr>
        <p:spPr>
          <a:xfrm>
            <a:off x="91848" y="2263638"/>
            <a:ext cx="2688771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1. The hotel in Stockholm</a:t>
            </a:r>
            <a:endParaRPr lang="en-US" sz="16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529FD4-F01E-4C1C-B16D-E7569013D74E}"/>
              </a:ext>
            </a:extLst>
          </p:cNvPr>
          <p:cNvSpPr txBox="1"/>
          <p:nvPr/>
        </p:nvSpPr>
        <p:spPr>
          <a:xfrm>
            <a:off x="91848" y="3450572"/>
            <a:ext cx="1839686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2. The Old Town </a:t>
            </a:r>
            <a:endParaRPr lang="en-US" sz="16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26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992AE0-9412-462A-8673-7D056FB62AE6}"/>
              </a:ext>
            </a:extLst>
          </p:cNvPr>
          <p:cNvSpPr txBox="1"/>
          <p:nvPr/>
        </p:nvSpPr>
        <p:spPr>
          <a:xfrm>
            <a:off x="4485595" y="168015"/>
            <a:ext cx="4572000" cy="48013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September 6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Dear Grandpa and Grandma,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Stockholm is fantastic!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Its weather is perfect, sunny all the time! Our hotel is good. It has a swimming pool and a gym. It offers delicious breakfast. Yesterday Mum, Dad and I rented three bikes and cycled to the Old Town. My parents wore their helmets and I wore mine. We visited the Royal Palace first. What a beautiful place! Mum loved it. She said, “Swedish art is amazing.” After that, we had “fika”, a coffee break, in a traditional café. Everything is so wonderful!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Wish you were here!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Love,</a:t>
            </a:r>
            <a:b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Mai</a:t>
            </a:r>
            <a:endParaRPr lang="en-US" sz="1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BC7E29E-86F0-4544-8275-52C9E8D8F879}"/>
              </a:ext>
            </a:extLst>
          </p:cNvPr>
          <p:cNvSpPr txBox="1">
            <a:spLocks/>
          </p:cNvSpPr>
          <p:nvPr/>
        </p:nvSpPr>
        <p:spPr>
          <a:xfrm>
            <a:off x="86405" y="168015"/>
            <a:ext cx="4316186" cy="65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"/>
              <a:buNone/>
              <a:defRPr sz="3000" b="1" i="0" u="none" strike="noStrike" cap="non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1800" dirty="0">
                <a:latin typeface="+mj-lt"/>
              </a:rPr>
              <a:t>Read the text and match the places with the things they have.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8C8044-CD61-4BCA-92EF-18B04C763F88}"/>
              </a:ext>
            </a:extLst>
          </p:cNvPr>
          <p:cNvSpPr txBox="1"/>
          <p:nvPr/>
        </p:nvSpPr>
        <p:spPr>
          <a:xfrm>
            <a:off x="91848" y="2263638"/>
            <a:ext cx="2688771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1. The hotel in Stockholm</a:t>
            </a:r>
            <a:endParaRPr lang="en-US" sz="16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E6D55A-32CC-4CDC-B9A6-B81D51298C90}"/>
              </a:ext>
            </a:extLst>
          </p:cNvPr>
          <p:cNvSpPr txBox="1"/>
          <p:nvPr/>
        </p:nvSpPr>
        <p:spPr>
          <a:xfrm>
            <a:off x="91848" y="3450572"/>
            <a:ext cx="1839686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2. The Old Town </a:t>
            </a:r>
            <a:endParaRPr lang="en-US" sz="16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68C632-7960-4FD5-ABF4-EE39ADEE4ADD}"/>
              </a:ext>
            </a:extLst>
          </p:cNvPr>
          <p:cNvSpPr txBox="1"/>
          <p:nvPr/>
        </p:nvSpPr>
        <p:spPr>
          <a:xfrm>
            <a:off x="86405" y="786310"/>
            <a:ext cx="24873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a. the Royal Palace </a:t>
            </a:r>
          </a:p>
          <a:p>
            <a:r>
              <a:rPr lang="en-US" sz="1800" dirty="0"/>
              <a:t>b. delicious breakfast </a:t>
            </a:r>
          </a:p>
          <a:p>
            <a:r>
              <a:rPr lang="en-US" sz="1800" dirty="0"/>
              <a:t>c. swimming pool </a:t>
            </a:r>
          </a:p>
          <a:p>
            <a:r>
              <a:rPr lang="en-US" sz="1800" dirty="0"/>
              <a:t>d. 'fika’ </a:t>
            </a:r>
          </a:p>
          <a:p>
            <a:r>
              <a:rPr lang="en-US" sz="1800" dirty="0"/>
              <a:t>e. Swedish art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6B7EA2-76DF-4968-87A9-28341A1F9FB7}"/>
              </a:ext>
            </a:extLst>
          </p:cNvPr>
          <p:cNvSpPr txBox="1"/>
          <p:nvPr/>
        </p:nvSpPr>
        <p:spPr>
          <a:xfrm>
            <a:off x="4463822" y="168015"/>
            <a:ext cx="4593773" cy="48013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September 6</a:t>
            </a:r>
            <a:br>
              <a:rPr lang="en-US" sz="1800" dirty="0"/>
            </a:br>
            <a:r>
              <a:rPr lang="en-US" sz="1800" i="1" dirty="0">
                <a:solidFill>
                  <a:srgbClr val="333333"/>
                </a:solidFill>
                <a:effectLst/>
                <a:latin typeface="Helvetica Neue"/>
              </a:rPr>
              <a:t>Dear Grandpa and Grandma,</a:t>
            </a:r>
            <a:br>
              <a:rPr lang="en-US" sz="1800" dirty="0">
                <a:solidFill>
                  <a:srgbClr val="333333"/>
                </a:solidFill>
              </a:rPr>
            </a:b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Stockholm is fantastic!</a:t>
            </a:r>
            <a:br>
              <a:rPr lang="en-US" sz="1800" dirty="0">
                <a:solidFill>
                  <a:srgbClr val="333333"/>
                </a:solidFill>
              </a:rPr>
            </a:b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Its weather is perfect, sunny all the time! Our 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Helvetica Neue"/>
              </a:rPr>
              <a:t>hotel</a:t>
            </a: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 is good. It has a </a:t>
            </a:r>
            <a:r>
              <a:rPr lang="en-US" sz="1800" b="1" i="0" dirty="0">
                <a:solidFill>
                  <a:srgbClr val="0070C0"/>
                </a:solidFill>
                <a:effectLst/>
                <a:latin typeface="Helvetica Neue"/>
              </a:rPr>
              <a:t>swimming pool </a:t>
            </a: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and a gym. It offers </a:t>
            </a:r>
            <a:r>
              <a:rPr lang="en-US" sz="1800" b="1" i="0" dirty="0">
                <a:solidFill>
                  <a:srgbClr val="0070C0"/>
                </a:solidFill>
                <a:effectLst/>
                <a:latin typeface="Helvetica Neue"/>
              </a:rPr>
              <a:t>delicious breakfast</a:t>
            </a:r>
            <a:r>
              <a:rPr lang="en-US" sz="1800" i="0" dirty="0">
                <a:solidFill>
                  <a:srgbClr val="0070C0"/>
                </a:solidFill>
                <a:effectLst/>
                <a:latin typeface="Helvetica Neue"/>
              </a:rPr>
              <a:t>. </a:t>
            </a: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Yesterday Mum, Dad and I rented three bikes and cycled to the Old Town. My parents wore their helmets and I wore mine. We visited the Royal Palace first. What a beautiful place! Mum loved it. She said, “Swedish art is amazing.” After that, we had “fika”, a coffee break, in a traditional café. Everything is so wonderful!</a:t>
            </a:r>
            <a:br>
              <a:rPr lang="en-US" sz="1800" dirty="0">
                <a:solidFill>
                  <a:srgbClr val="333333"/>
                </a:solidFill>
              </a:rPr>
            </a:b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Wish you were here!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Love,</a:t>
            </a:r>
            <a:b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Mai</a:t>
            </a: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DF768F-73D1-4292-A5ED-9AA5B866F9C8}"/>
              </a:ext>
            </a:extLst>
          </p:cNvPr>
          <p:cNvSpPr txBox="1"/>
          <p:nvPr/>
        </p:nvSpPr>
        <p:spPr>
          <a:xfrm>
            <a:off x="91848" y="2602192"/>
            <a:ext cx="26887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FF0000"/>
                </a:solidFill>
                <a:effectLst/>
                <a:latin typeface="Helvetica Neue"/>
              </a:rPr>
              <a:t>b. delicious breakfast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AB1132-8C3B-47BF-9D49-C55EF0CF55E1}"/>
              </a:ext>
            </a:extLst>
          </p:cNvPr>
          <p:cNvSpPr txBox="1"/>
          <p:nvPr/>
        </p:nvSpPr>
        <p:spPr>
          <a:xfrm>
            <a:off x="91847" y="2942741"/>
            <a:ext cx="22921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FF0000"/>
                </a:solidFill>
                <a:effectLst/>
                <a:latin typeface="Helvetica Neue"/>
              </a:rPr>
              <a:t>c. swimming pool </a:t>
            </a:r>
          </a:p>
        </p:txBody>
      </p:sp>
    </p:spTree>
    <p:extLst>
      <p:ext uri="{BB962C8B-B14F-4D97-AF65-F5344CB8AC3E}">
        <p14:creationId xmlns:p14="http://schemas.microsoft.com/office/powerpoint/2010/main" val="378511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992AE0-9412-462A-8673-7D056FB62AE6}"/>
              </a:ext>
            </a:extLst>
          </p:cNvPr>
          <p:cNvSpPr txBox="1"/>
          <p:nvPr/>
        </p:nvSpPr>
        <p:spPr>
          <a:xfrm>
            <a:off x="4485595" y="168015"/>
            <a:ext cx="4572000" cy="48013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September 6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Dear Grandpa and Grandma,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Stockholm is fantastic!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Its weather is perfect, sunny all the time! Our hotel is good. It has a swimming pool and a gym. It offers delicious breakfast. Yesterday Mum, Dad and I rented three bikes and cycled to the Old Town. My parents wore their helmets and I wore mine. We visited the Royal Palace first. What a beautiful place! Mum loved it. She said, “Swedish art is amazing.” After that, we had “fika”, a coffee break, in a traditional café. Everything is so wonderful!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Wish you were here!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Love,</a:t>
            </a:r>
            <a:b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Mai</a:t>
            </a:r>
            <a:endParaRPr lang="en-US" sz="1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BC7E29E-86F0-4544-8275-52C9E8D8F879}"/>
              </a:ext>
            </a:extLst>
          </p:cNvPr>
          <p:cNvSpPr txBox="1">
            <a:spLocks/>
          </p:cNvSpPr>
          <p:nvPr/>
        </p:nvSpPr>
        <p:spPr>
          <a:xfrm>
            <a:off x="86405" y="168015"/>
            <a:ext cx="4316186" cy="65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"/>
              <a:buNone/>
              <a:defRPr sz="3000" b="1" i="0" u="none" strike="noStrike" cap="non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1800" dirty="0">
                <a:latin typeface="+mj-lt"/>
              </a:rPr>
              <a:t>Read the text and match the places with the things they have.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8C8044-CD61-4BCA-92EF-18B04C763F88}"/>
              </a:ext>
            </a:extLst>
          </p:cNvPr>
          <p:cNvSpPr txBox="1"/>
          <p:nvPr/>
        </p:nvSpPr>
        <p:spPr>
          <a:xfrm>
            <a:off x="91848" y="2263638"/>
            <a:ext cx="2688771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1. The hotel in Stockholm</a:t>
            </a:r>
            <a:endParaRPr lang="en-US" sz="16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E6D55A-32CC-4CDC-B9A6-B81D51298C90}"/>
              </a:ext>
            </a:extLst>
          </p:cNvPr>
          <p:cNvSpPr txBox="1"/>
          <p:nvPr/>
        </p:nvSpPr>
        <p:spPr>
          <a:xfrm>
            <a:off x="91848" y="3450572"/>
            <a:ext cx="1839686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2. The Old Town </a:t>
            </a:r>
            <a:endParaRPr lang="en-US" sz="16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68C632-7960-4FD5-ABF4-EE39ADEE4ADD}"/>
              </a:ext>
            </a:extLst>
          </p:cNvPr>
          <p:cNvSpPr txBox="1"/>
          <p:nvPr/>
        </p:nvSpPr>
        <p:spPr>
          <a:xfrm>
            <a:off x="86405" y="786310"/>
            <a:ext cx="24873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a. the Royal Palace </a:t>
            </a:r>
          </a:p>
          <a:p>
            <a:r>
              <a:rPr lang="en-US" sz="1800" dirty="0"/>
              <a:t>b. delicious breakfast </a:t>
            </a:r>
          </a:p>
          <a:p>
            <a:r>
              <a:rPr lang="en-US" sz="1800" dirty="0"/>
              <a:t>c. swimming pool </a:t>
            </a:r>
          </a:p>
          <a:p>
            <a:r>
              <a:rPr lang="en-US" sz="1800" dirty="0"/>
              <a:t>d. 'fika’ </a:t>
            </a:r>
          </a:p>
          <a:p>
            <a:r>
              <a:rPr lang="en-US" sz="1800" dirty="0"/>
              <a:t>e. Swedish art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6B7EA2-76DF-4968-87A9-28341A1F9FB7}"/>
              </a:ext>
            </a:extLst>
          </p:cNvPr>
          <p:cNvSpPr txBox="1"/>
          <p:nvPr/>
        </p:nvSpPr>
        <p:spPr>
          <a:xfrm>
            <a:off x="4463822" y="168015"/>
            <a:ext cx="4593773" cy="48013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September 6</a:t>
            </a:r>
            <a:br>
              <a:rPr lang="en-US" sz="1800" dirty="0"/>
            </a:br>
            <a:r>
              <a:rPr lang="en-US" sz="1800" i="1" dirty="0">
                <a:solidFill>
                  <a:srgbClr val="333333"/>
                </a:solidFill>
                <a:effectLst/>
                <a:latin typeface="Helvetica Neue"/>
              </a:rPr>
              <a:t>Dear Grandpa and Grandma,</a:t>
            </a:r>
            <a:br>
              <a:rPr lang="en-US" sz="1800" dirty="0">
                <a:solidFill>
                  <a:srgbClr val="333333"/>
                </a:solidFill>
              </a:rPr>
            </a:b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Stockholm is fantastic!</a:t>
            </a:r>
            <a:br>
              <a:rPr lang="en-US" sz="1800" dirty="0">
                <a:solidFill>
                  <a:srgbClr val="333333"/>
                </a:solidFill>
              </a:rPr>
            </a:b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Its weather is perfect, sunny all the time! Our hotel is good. It has a swimming pool and a gym. It offers delicious breakfast. Yesterday Mum, Dad and I rented three bikes and cycled to 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Helvetica Neue"/>
              </a:rPr>
              <a:t>the Old Town</a:t>
            </a: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. My parents wore their helmets and I wore mine. We visited the </a:t>
            </a:r>
            <a:r>
              <a:rPr lang="en-US" sz="1800" b="1" i="0" dirty="0">
                <a:solidFill>
                  <a:srgbClr val="0070C0"/>
                </a:solidFill>
                <a:effectLst/>
                <a:latin typeface="Helvetica Neue"/>
              </a:rPr>
              <a:t>Royal Palace</a:t>
            </a: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 first. What a beautiful place! Mum loved it. She said, “</a:t>
            </a:r>
            <a:r>
              <a:rPr lang="en-US" sz="1800" b="1" i="0" dirty="0">
                <a:solidFill>
                  <a:srgbClr val="0070C0"/>
                </a:solidFill>
                <a:effectLst/>
                <a:latin typeface="Helvetica Neue"/>
              </a:rPr>
              <a:t>Swedish art</a:t>
            </a: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 is amazing.” After that, we had “</a:t>
            </a:r>
            <a:r>
              <a:rPr lang="en-US" sz="1800" b="1" i="0" dirty="0">
                <a:solidFill>
                  <a:srgbClr val="0070C0"/>
                </a:solidFill>
                <a:effectLst/>
                <a:latin typeface="Helvetica Neue"/>
              </a:rPr>
              <a:t>fika</a:t>
            </a: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”, a coffee break, in a traditional café. Everything is so wonderful!</a:t>
            </a:r>
            <a:br>
              <a:rPr lang="en-US" sz="1800" dirty="0">
                <a:solidFill>
                  <a:srgbClr val="333333"/>
                </a:solidFill>
              </a:rPr>
            </a:b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Wish you were here!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Love,</a:t>
            </a:r>
            <a:b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Mai</a:t>
            </a: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DF768F-73D1-4292-A5ED-9AA5B866F9C8}"/>
              </a:ext>
            </a:extLst>
          </p:cNvPr>
          <p:cNvSpPr txBox="1"/>
          <p:nvPr/>
        </p:nvSpPr>
        <p:spPr>
          <a:xfrm>
            <a:off x="91848" y="2602192"/>
            <a:ext cx="26887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FF0000"/>
                </a:solidFill>
                <a:effectLst/>
                <a:latin typeface="Helvetica Neue"/>
              </a:rPr>
              <a:t>b. delicious breakfast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AB1132-8C3B-47BF-9D49-C55EF0CF55E1}"/>
              </a:ext>
            </a:extLst>
          </p:cNvPr>
          <p:cNvSpPr txBox="1"/>
          <p:nvPr/>
        </p:nvSpPr>
        <p:spPr>
          <a:xfrm>
            <a:off x="91847" y="2942741"/>
            <a:ext cx="22921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FF0000"/>
                </a:solidFill>
                <a:effectLst/>
                <a:latin typeface="Helvetica Neue"/>
              </a:rPr>
              <a:t>c. swimming pool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8CFA93-F6B5-4604-AE09-95A77160D1E6}"/>
              </a:ext>
            </a:extLst>
          </p:cNvPr>
          <p:cNvSpPr txBox="1"/>
          <p:nvPr/>
        </p:nvSpPr>
        <p:spPr>
          <a:xfrm>
            <a:off x="91848" y="3788735"/>
            <a:ext cx="26887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FF0000"/>
                </a:solidFill>
                <a:effectLst/>
                <a:latin typeface="Helvetica Neue"/>
              </a:rPr>
              <a:t>b. the Royal Palace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A767D2-23B7-4397-831A-5BB11465C5D5}"/>
              </a:ext>
            </a:extLst>
          </p:cNvPr>
          <p:cNvSpPr txBox="1"/>
          <p:nvPr/>
        </p:nvSpPr>
        <p:spPr>
          <a:xfrm>
            <a:off x="91847" y="4129284"/>
            <a:ext cx="22921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FF0000"/>
                </a:solidFill>
                <a:effectLst/>
                <a:latin typeface="Helvetica Neue"/>
              </a:rPr>
              <a:t>d. 'fika’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3EB7E-AEA8-46B0-A8F1-5D7A9B3F8691}"/>
              </a:ext>
            </a:extLst>
          </p:cNvPr>
          <p:cNvSpPr txBox="1"/>
          <p:nvPr/>
        </p:nvSpPr>
        <p:spPr>
          <a:xfrm>
            <a:off x="91847" y="4510284"/>
            <a:ext cx="22921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FF0000"/>
                </a:solidFill>
                <a:effectLst/>
                <a:latin typeface="Helvetica Neue"/>
              </a:rPr>
              <a:t>e. Swedish art </a:t>
            </a:r>
          </a:p>
        </p:txBody>
      </p:sp>
    </p:spTree>
    <p:extLst>
      <p:ext uri="{BB962C8B-B14F-4D97-AF65-F5344CB8AC3E}">
        <p14:creationId xmlns:p14="http://schemas.microsoft.com/office/powerpoint/2010/main" val="348270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57"/>
          <p:cNvSpPr/>
          <p:nvPr/>
        </p:nvSpPr>
        <p:spPr>
          <a:xfrm rot="359427">
            <a:off x="1102746" y="1278602"/>
            <a:ext cx="1555228" cy="1442949"/>
          </a:xfrm>
          <a:custGeom>
            <a:avLst/>
            <a:gdLst/>
            <a:ahLst/>
            <a:cxnLst/>
            <a:rect l="l" t="t" r="r" b="b"/>
            <a:pathLst>
              <a:path w="14918" h="13841" extrusionOk="0">
                <a:moveTo>
                  <a:pt x="7643" y="0"/>
                </a:moveTo>
                <a:cubicBezTo>
                  <a:pt x="7140" y="0"/>
                  <a:pt x="6669" y="57"/>
                  <a:pt x="6257" y="158"/>
                </a:cubicBezTo>
                <a:cubicBezTo>
                  <a:pt x="5550" y="338"/>
                  <a:pt x="4685" y="591"/>
                  <a:pt x="3821" y="1044"/>
                </a:cubicBezTo>
                <a:cubicBezTo>
                  <a:pt x="3578" y="1171"/>
                  <a:pt x="3345" y="1318"/>
                  <a:pt x="3102" y="1477"/>
                </a:cubicBezTo>
                <a:cubicBezTo>
                  <a:pt x="1783" y="2394"/>
                  <a:pt x="603" y="3913"/>
                  <a:pt x="224" y="6528"/>
                </a:cubicBezTo>
                <a:cubicBezTo>
                  <a:pt x="1" y="8153"/>
                  <a:pt x="297" y="9589"/>
                  <a:pt x="983" y="10758"/>
                </a:cubicBezTo>
                <a:cubicBezTo>
                  <a:pt x="1457" y="11581"/>
                  <a:pt x="2143" y="12267"/>
                  <a:pt x="2965" y="12774"/>
                </a:cubicBezTo>
                <a:cubicBezTo>
                  <a:pt x="3705" y="13237"/>
                  <a:pt x="4568" y="13566"/>
                  <a:pt x="5517" y="13723"/>
                </a:cubicBezTo>
                <a:cubicBezTo>
                  <a:pt x="5963" y="13800"/>
                  <a:pt x="6429" y="13840"/>
                  <a:pt x="6910" y="13840"/>
                </a:cubicBezTo>
                <a:cubicBezTo>
                  <a:pt x="7421" y="13840"/>
                  <a:pt x="7950" y="13795"/>
                  <a:pt x="8492" y="13703"/>
                </a:cubicBezTo>
                <a:cubicBezTo>
                  <a:pt x="9591" y="13523"/>
                  <a:pt x="10530" y="13186"/>
                  <a:pt x="11310" y="12710"/>
                </a:cubicBezTo>
                <a:cubicBezTo>
                  <a:pt x="14125" y="11012"/>
                  <a:pt x="14918" y="7680"/>
                  <a:pt x="13852" y="4462"/>
                </a:cubicBezTo>
                <a:cubicBezTo>
                  <a:pt x="13335" y="2890"/>
                  <a:pt x="12429" y="1814"/>
                  <a:pt x="11373" y="1108"/>
                </a:cubicBezTo>
                <a:cubicBezTo>
                  <a:pt x="10188" y="315"/>
                  <a:pt x="8827" y="0"/>
                  <a:pt x="76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57"/>
          <p:cNvSpPr txBox="1">
            <a:spLocks noGrp="1"/>
          </p:cNvSpPr>
          <p:nvPr>
            <p:ph type="title"/>
          </p:nvPr>
        </p:nvSpPr>
        <p:spPr>
          <a:xfrm>
            <a:off x="1140100" y="2700913"/>
            <a:ext cx="2932200" cy="7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+mj-lt"/>
              </a:rPr>
              <a:t>Speaking</a:t>
            </a:r>
            <a:endParaRPr dirty="0">
              <a:latin typeface="+mj-lt"/>
            </a:endParaRPr>
          </a:p>
        </p:txBody>
      </p:sp>
      <p:sp>
        <p:nvSpPr>
          <p:cNvPr id="1458" name="Google Shape;1458;p57"/>
          <p:cNvSpPr txBox="1">
            <a:spLocks noGrp="1"/>
          </p:cNvSpPr>
          <p:nvPr>
            <p:ph type="title" idx="2"/>
          </p:nvPr>
        </p:nvSpPr>
        <p:spPr>
          <a:xfrm>
            <a:off x="1140100" y="1496225"/>
            <a:ext cx="14805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1459" name="Google Shape;1459;p57"/>
          <p:cNvGrpSpPr/>
          <p:nvPr/>
        </p:nvGrpSpPr>
        <p:grpSpPr>
          <a:xfrm>
            <a:off x="5724655" y="2177111"/>
            <a:ext cx="1033356" cy="2141794"/>
            <a:chOff x="6841400" y="3407100"/>
            <a:chExt cx="690285" cy="1430724"/>
          </a:xfrm>
        </p:grpSpPr>
        <p:sp>
          <p:nvSpPr>
            <p:cNvPr id="1460" name="Google Shape;1460;p57"/>
            <p:cNvSpPr/>
            <p:nvPr/>
          </p:nvSpPr>
          <p:spPr>
            <a:xfrm>
              <a:off x="6909873" y="4426018"/>
              <a:ext cx="216388" cy="400959"/>
            </a:xfrm>
            <a:custGeom>
              <a:avLst/>
              <a:gdLst/>
              <a:ahLst/>
              <a:cxnLst/>
              <a:rect l="l" t="t" r="r" b="b"/>
              <a:pathLst>
                <a:path w="3552" h="6582" extrusionOk="0">
                  <a:moveTo>
                    <a:pt x="1321" y="1"/>
                  </a:moveTo>
                  <a:cubicBezTo>
                    <a:pt x="1321" y="1"/>
                    <a:pt x="1265" y="2347"/>
                    <a:pt x="1353" y="3445"/>
                  </a:cubicBezTo>
                  <a:cubicBezTo>
                    <a:pt x="1441" y="4560"/>
                    <a:pt x="1483" y="5411"/>
                    <a:pt x="1483" y="5411"/>
                  </a:cubicBezTo>
                  <a:cubicBezTo>
                    <a:pt x="1483" y="5411"/>
                    <a:pt x="224" y="5893"/>
                    <a:pt x="90" y="6245"/>
                  </a:cubicBezTo>
                  <a:cubicBezTo>
                    <a:pt x="0" y="6496"/>
                    <a:pt x="347" y="6581"/>
                    <a:pt x="949" y="6581"/>
                  </a:cubicBezTo>
                  <a:cubicBezTo>
                    <a:pt x="1222" y="6581"/>
                    <a:pt x="1547" y="6564"/>
                    <a:pt x="1908" y="6536"/>
                  </a:cubicBezTo>
                  <a:cubicBezTo>
                    <a:pt x="3066" y="6449"/>
                    <a:pt x="2978" y="6347"/>
                    <a:pt x="2978" y="5541"/>
                  </a:cubicBezTo>
                  <a:cubicBezTo>
                    <a:pt x="2978" y="4736"/>
                    <a:pt x="3009" y="3635"/>
                    <a:pt x="3111" y="2639"/>
                  </a:cubicBezTo>
                  <a:cubicBezTo>
                    <a:pt x="3227" y="1630"/>
                    <a:pt x="3551" y="486"/>
                    <a:pt x="3551" y="486"/>
                  </a:cubicBezTo>
                  <a:lnTo>
                    <a:pt x="1321" y="1"/>
                  </a:ln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7"/>
            <p:cNvSpPr/>
            <p:nvPr/>
          </p:nvSpPr>
          <p:spPr>
            <a:xfrm>
              <a:off x="7145569" y="4430526"/>
              <a:ext cx="183369" cy="406929"/>
            </a:xfrm>
            <a:custGeom>
              <a:avLst/>
              <a:gdLst/>
              <a:ahLst/>
              <a:cxnLst/>
              <a:rect l="l" t="t" r="r" b="b"/>
              <a:pathLst>
                <a:path w="3010" h="6680" extrusionOk="0">
                  <a:moveTo>
                    <a:pt x="590" y="1"/>
                  </a:moveTo>
                  <a:cubicBezTo>
                    <a:pt x="590" y="1"/>
                    <a:pt x="825" y="2315"/>
                    <a:pt x="1043" y="3416"/>
                  </a:cubicBezTo>
                  <a:cubicBezTo>
                    <a:pt x="1265" y="4500"/>
                    <a:pt x="1293" y="5277"/>
                    <a:pt x="1293" y="5277"/>
                  </a:cubicBezTo>
                  <a:cubicBezTo>
                    <a:pt x="1293" y="5277"/>
                    <a:pt x="108" y="6069"/>
                    <a:pt x="34" y="6448"/>
                  </a:cubicBezTo>
                  <a:cubicBezTo>
                    <a:pt x="1" y="6613"/>
                    <a:pt x="142" y="6680"/>
                    <a:pt x="411" y="6680"/>
                  </a:cubicBezTo>
                  <a:cubicBezTo>
                    <a:pt x="740" y="6680"/>
                    <a:pt x="1259" y="6580"/>
                    <a:pt x="1881" y="6434"/>
                  </a:cubicBezTo>
                  <a:cubicBezTo>
                    <a:pt x="3010" y="6171"/>
                    <a:pt x="2848" y="6142"/>
                    <a:pt x="2802" y="5337"/>
                  </a:cubicBezTo>
                  <a:cubicBezTo>
                    <a:pt x="2760" y="4528"/>
                    <a:pt x="2714" y="3385"/>
                    <a:pt x="2700" y="2389"/>
                  </a:cubicBezTo>
                  <a:cubicBezTo>
                    <a:pt x="2686" y="1380"/>
                    <a:pt x="2862" y="205"/>
                    <a:pt x="2862" y="205"/>
                  </a:cubicBezTo>
                  <a:lnTo>
                    <a:pt x="590" y="1"/>
                  </a:ln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7"/>
            <p:cNvSpPr/>
            <p:nvPr/>
          </p:nvSpPr>
          <p:spPr>
            <a:xfrm>
              <a:off x="6977006" y="4301136"/>
              <a:ext cx="371429" cy="262128"/>
            </a:xfrm>
            <a:custGeom>
              <a:avLst/>
              <a:gdLst/>
              <a:ahLst/>
              <a:cxnLst/>
              <a:rect l="l" t="t" r="r" b="b"/>
              <a:pathLst>
                <a:path w="6097" h="4303" extrusionOk="0">
                  <a:moveTo>
                    <a:pt x="5731" y="0"/>
                  </a:moveTo>
                  <a:cubicBezTo>
                    <a:pt x="5731" y="0"/>
                    <a:pt x="3357" y="352"/>
                    <a:pt x="2491" y="352"/>
                  </a:cubicBezTo>
                  <a:cubicBezTo>
                    <a:pt x="1626" y="352"/>
                    <a:pt x="529" y="130"/>
                    <a:pt x="529" y="130"/>
                  </a:cubicBezTo>
                  <a:cubicBezTo>
                    <a:pt x="529" y="130"/>
                    <a:pt x="191" y="1449"/>
                    <a:pt x="131" y="2417"/>
                  </a:cubicBezTo>
                  <a:cubicBezTo>
                    <a:pt x="75" y="3370"/>
                    <a:pt x="1" y="4073"/>
                    <a:pt x="1" y="4073"/>
                  </a:cubicBezTo>
                  <a:cubicBezTo>
                    <a:pt x="1" y="4073"/>
                    <a:pt x="1184" y="4303"/>
                    <a:pt x="2642" y="4303"/>
                  </a:cubicBezTo>
                  <a:cubicBezTo>
                    <a:pt x="2790" y="4303"/>
                    <a:pt x="2940" y="4300"/>
                    <a:pt x="3093" y="4295"/>
                  </a:cubicBezTo>
                  <a:cubicBezTo>
                    <a:pt x="4440" y="4249"/>
                    <a:pt x="6097" y="3943"/>
                    <a:pt x="6097" y="3943"/>
                  </a:cubicBezTo>
                  <a:cubicBezTo>
                    <a:pt x="6097" y="3943"/>
                    <a:pt x="5921" y="1745"/>
                    <a:pt x="5893" y="1098"/>
                  </a:cubicBezTo>
                  <a:cubicBezTo>
                    <a:pt x="5879" y="454"/>
                    <a:pt x="5731" y="0"/>
                    <a:pt x="57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7"/>
            <p:cNvSpPr/>
            <p:nvPr/>
          </p:nvSpPr>
          <p:spPr>
            <a:xfrm>
              <a:off x="7203747" y="4050214"/>
              <a:ext cx="212611" cy="313299"/>
            </a:xfrm>
            <a:custGeom>
              <a:avLst/>
              <a:gdLst/>
              <a:ahLst/>
              <a:cxnLst/>
              <a:rect l="l" t="t" r="r" b="b"/>
              <a:pathLst>
                <a:path w="3490" h="5143" extrusionOk="0">
                  <a:moveTo>
                    <a:pt x="676" y="0"/>
                  </a:moveTo>
                  <a:cubicBezTo>
                    <a:pt x="528" y="162"/>
                    <a:pt x="366" y="306"/>
                    <a:pt x="208" y="468"/>
                  </a:cubicBezTo>
                  <a:cubicBezTo>
                    <a:pt x="134" y="528"/>
                    <a:pt x="74" y="602"/>
                    <a:pt x="0" y="676"/>
                  </a:cubicBezTo>
                  <a:cubicBezTo>
                    <a:pt x="134" y="953"/>
                    <a:pt x="278" y="1245"/>
                    <a:pt x="454" y="1569"/>
                  </a:cubicBezTo>
                  <a:cubicBezTo>
                    <a:pt x="1569" y="3620"/>
                    <a:pt x="2625" y="5143"/>
                    <a:pt x="2625" y="5143"/>
                  </a:cubicBezTo>
                  <a:lnTo>
                    <a:pt x="3490" y="4823"/>
                  </a:lnTo>
                  <a:cubicBezTo>
                    <a:pt x="3490" y="4823"/>
                    <a:pt x="2333" y="2930"/>
                    <a:pt x="1527" y="1509"/>
                  </a:cubicBezTo>
                  <a:cubicBezTo>
                    <a:pt x="1189" y="922"/>
                    <a:pt x="911" y="426"/>
                    <a:pt x="676" y="0"/>
                  </a:cubicBezTo>
                  <a:close/>
                </a:path>
              </a:pathLst>
            </a:custGeom>
            <a:solidFill>
              <a:srgbClr val="E74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7"/>
            <p:cNvSpPr/>
            <p:nvPr/>
          </p:nvSpPr>
          <p:spPr>
            <a:xfrm>
              <a:off x="7218977" y="4076104"/>
              <a:ext cx="197381" cy="287409"/>
            </a:xfrm>
            <a:custGeom>
              <a:avLst/>
              <a:gdLst/>
              <a:ahLst/>
              <a:cxnLst/>
              <a:rect l="l" t="t" r="r" b="b"/>
              <a:pathLst>
                <a:path w="3240" h="4718" extrusionOk="0">
                  <a:moveTo>
                    <a:pt x="661" y="1"/>
                  </a:moveTo>
                  <a:cubicBezTo>
                    <a:pt x="500" y="145"/>
                    <a:pt x="338" y="321"/>
                    <a:pt x="190" y="497"/>
                  </a:cubicBezTo>
                  <a:cubicBezTo>
                    <a:pt x="116" y="585"/>
                    <a:pt x="60" y="673"/>
                    <a:pt x="0" y="761"/>
                  </a:cubicBezTo>
                  <a:cubicBezTo>
                    <a:pt x="74" y="880"/>
                    <a:pt x="134" y="1010"/>
                    <a:pt x="204" y="1144"/>
                  </a:cubicBezTo>
                  <a:cubicBezTo>
                    <a:pt x="1319" y="3195"/>
                    <a:pt x="2375" y="4718"/>
                    <a:pt x="2375" y="4718"/>
                  </a:cubicBezTo>
                  <a:lnTo>
                    <a:pt x="3240" y="4398"/>
                  </a:lnTo>
                  <a:cubicBezTo>
                    <a:pt x="3240" y="4398"/>
                    <a:pt x="2083" y="2505"/>
                    <a:pt x="1277" y="1084"/>
                  </a:cubicBezTo>
                  <a:cubicBezTo>
                    <a:pt x="1041" y="690"/>
                    <a:pt x="837" y="321"/>
                    <a:pt x="661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7"/>
            <p:cNvSpPr/>
            <p:nvPr/>
          </p:nvSpPr>
          <p:spPr>
            <a:xfrm>
              <a:off x="6841400" y="3407100"/>
              <a:ext cx="690285" cy="702988"/>
            </a:xfrm>
            <a:custGeom>
              <a:avLst/>
              <a:gdLst/>
              <a:ahLst/>
              <a:cxnLst/>
              <a:rect l="l" t="t" r="r" b="b"/>
              <a:pathLst>
                <a:path w="11331" h="11540" extrusionOk="0">
                  <a:moveTo>
                    <a:pt x="4872" y="0"/>
                  </a:moveTo>
                  <a:cubicBezTo>
                    <a:pt x="3220" y="0"/>
                    <a:pt x="2813" y="841"/>
                    <a:pt x="2445" y="1602"/>
                  </a:cubicBezTo>
                  <a:cubicBezTo>
                    <a:pt x="2079" y="2407"/>
                    <a:pt x="1144" y="2365"/>
                    <a:pt x="570" y="3494"/>
                  </a:cubicBezTo>
                  <a:cubicBezTo>
                    <a:pt x="0" y="4620"/>
                    <a:pt x="1214" y="6438"/>
                    <a:pt x="1098" y="7346"/>
                  </a:cubicBezTo>
                  <a:cubicBezTo>
                    <a:pt x="968" y="8243"/>
                    <a:pt x="570" y="9386"/>
                    <a:pt x="1583" y="10248"/>
                  </a:cubicBezTo>
                  <a:cubicBezTo>
                    <a:pt x="2256" y="10824"/>
                    <a:pt x="3031" y="11539"/>
                    <a:pt x="4472" y="11539"/>
                  </a:cubicBezTo>
                  <a:cubicBezTo>
                    <a:pt x="4500" y="11539"/>
                    <a:pt x="4528" y="11539"/>
                    <a:pt x="4556" y="11539"/>
                  </a:cubicBezTo>
                  <a:cubicBezTo>
                    <a:pt x="5265" y="11516"/>
                    <a:pt x="6295" y="11393"/>
                    <a:pt x="7252" y="11393"/>
                  </a:cubicBezTo>
                  <a:cubicBezTo>
                    <a:pt x="7504" y="11393"/>
                    <a:pt x="7750" y="11401"/>
                    <a:pt x="7985" y="11422"/>
                  </a:cubicBezTo>
                  <a:cubicBezTo>
                    <a:pt x="8020" y="11426"/>
                    <a:pt x="8056" y="11427"/>
                    <a:pt x="8093" y="11427"/>
                  </a:cubicBezTo>
                  <a:cubicBezTo>
                    <a:pt x="9250" y="11427"/>
                    <a:pt x="11330" y="9901"/>
                    <a:pt x="10887" y="8183"/>
                  </a:cubicBezTo>
                  <a:cubicBezTo>
                    <a:pt x="10419" y="6350"/>
                    <a:pt x="9586" y="6160"/>
                    <a:pt x="10082" y="4827"/>
                  </a:cubicBezTo>
                  <a:cubicBezTo>
                    <a:pt x="10595" y="3494"/>
                    <a:pt x="10008" y="1981"/>
                    <a:pt x="9234" y="1587"/>
                  </a:cubicBezTo>
                  <a:cubicBezTo>
                    <a:pt x="8960" y="1446"/>
                    <a:pt x="8721" y="1393"/>
                    <a:pt x="8517" y="1393"/>
                  </a:cubicBezTo>
                  <a:cubicBezTo>
                    <a:pt x="7891" y="1393"/>
                    <a:pt x="7591" y="1893"/>
                    <a:pt x="7591" y="1893"/>
                  </a:cubicBezTo>
                  <a:cubicBezTo>
                    <a:pt x="7591" y="1893"/>
                    <a:pt x="6930" y="78"/>
                    <a:pt x="5083" y="5"/>
                  </a:cubicBezTo>
                  <a:cubicBezTo>
                    <a:pt x="5011" y="2"/>
                    <a:pt x="4940" y="0"/>
                    <a:pt x="487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7"/>
            <p:cNvSpPr/>
            <p:nvPr/>
          </p:nvSpPr>
          <p:spPr>
            <a:xfrm>
              <a:off x="6993942" y="3934591"/>
              <a:ext cx="345721" cy="399314"/>
            </a:xfrm>
            <a:custGeom>
              <a:avLst/>
              <a:gdLst/>
              <a:ahLst/>
              <a:cxnLst/>
              <a:rect l="l" t="t" r="r" b="b"/>
              <a:pathLst>
                <a:path w="5675" h="6555" extrusionOk="0">
                  <a:moveTo>
                    <a:pt x="2461" y="0"/>
                  </a:moveTo>
                  <a:cubicBezTo>
                    <a:pt x="2332" y="0"/>
                    <a:pt x="2204" y="2"/>
                    <a:pt x="2083" y="6"/>
                  </a:cubicBezTo>
                  <a:cubicBezTo>
                    <a:pt x="1190" y="51"/>
                    <a:pt x="236" y="329"/>
                    <a:pt x="191" y="389"/>
                  </a:cubicBezTo>
                  <a:cubicBezTo>
                    <a:pt x="163" y="445"/>
                    <a:pt x="75" y="2440"/>
                    <a:pt x="47" y="3379"/>
                  </a:cubicBezTo>
                  <a:cubicBezTo>
                    <a:pt x="1" y="4332"/>
                    <a:pt x="177" y="6397"/>
                    <a:pt x="177" y="6397"/>
                  </a:cubicBezTo>
                  <a:cubicBezTo>
                    <a:pt x="177" y="6397"/>
                    <a:pt x="1445" y="6555"/>
                    <a:pt x="2438" y="6555"/>
                  </a:cubicBezTo>
                  <a:cubicBezTo>
                    <a:pt x="2575" y="6555"/>
                    <a:pt x="2707" y="6552"/>
                    <a:pt x="2829" y="6545"/>
                  </a:cubicBezTo>
                  <a:cubicBezTo>
                    <a:pt x="3856" y="6499"/>
                    <a:pt x="5513" y="6133"/>
                    <a:pt x="5513" y="6133"/>
                  </a:cubicBezTo>
                  <a:cubicBezTo>
                    <a:pt x="5513" y="6133"/>
                    <a:pt x="5675" y="4740"/>
                    <a:pt x="5643" y="3495"/>
                  </a:cubicBezTo>
                  <a:cubicBezTo>
                    <a:pt x="5601" y="2250"/>
                    <a:pt x="5129" y="783"/>
                    <a:pt x="4809" y="505"/>
                  </a:cubicBezTo>
                  <a:cubicBezTo>
                    <a:pt x="4486" y="227"/>
                    <a:pt x="4148" y="66"/>
                    <a:pt x="4148" y="66"/>
                  </a:cubicBezTo>
                  <a:cubicBezTo>
                    <a:pt x="4148" y="66"/>
                    <a:pt x="3267" y="0"/>
                    <a:pt x="2461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7"/>
            <p:cNvSpPr/>
            <p:nvPr/>
          </p:nvSpPr>
          <p:spPr>
            <a:xfrm>
              <a:off x="6914442" y="4000078"/>
              <a:ext cx="106366" cy="199322"/>
            </a:xfrm>
            <a:custGeom>
              <a:avLst/>
              <a:gdLst/>
              <a:ahLst/>
              <a:cxnLst/>
              <a:rect l="l" t="t" r="r" b="b"/>
              <a:pathLst>
                <a:path w="1746" h="3272" extrusionOk="0">
                  <a:moveTo>
                    <a:pt x="995" y="1"/>
                  </a:moveTo>
                  <a:cubicBezTo>
                    <a:pt x="947" y="1"/>
                    <a:pt x="907" y="14"/>
                    <a:pt x="880" y="46"/>
                  </a:cubicBezTo>
                  <a:cubicBezTo>
                    <a:pt x="880" y="46"/>
                    <a:pt x="455" y="500"/>
                    <a:pt x="236" y="1203"/>
                  </a:cubicBezTo>
                  <a:cubicBezTo>
                    <a:pt x="15" y="1907"/>
                    <a:pt x="1" y="2156"/>
                    <a:pt x="149" y="2596"/>
                  </a:cubicBezTo>
                  <a:cubicBezTo>
                    <a:pt x="280" y="2974"/>
                    <a:pt x="547" y="3272"/>
                    <a:pt x="852" y="3272"/>
                  </a:cubicBezTo>
                  <a:cubicBezTo>
                    <a:pt x="890" y="3272"/>
                    <a:pt x="929" y="3267"/>
                    <a:pt x="968" y="3257"/>
                  </a:cubicBezTo>
                  <a:cubicBezTo>
                    <a:pt x="1278" y="3183"/>
                    <a:pt x="1422" y="2568"/>
                    <a:pt x="1454" y="2332"/>
                  </a:cubicBezTo>
                  <a:cubicBezTo>
                    <a:pt x="1482" y="2082"/>
                    <a:pt x="1408" y="1674"/>
                    <a:pt x="1496" y="1379"/>
                  </a:cubicBezTo>
                  <a:cubicBezTo>
                    <a:pt x="1584" y="1101"/>
                    <a:pt x="1745" y="398"/>
                    <a:pt x="1745" y="398"/>
                  </a:cubicBezTo>
                  <a:cubicBezTo>
                    <a:pt x="1745" y="398"/>
                    <a:pt x="1253" y="1"/>
                    <a:pt x="995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7"/>
            <p:cNvSpPr/>
            <p:nvPr/>
          </p:nvSpPr>
          <p:spPr>
            <a:xfrm>
              <a:off x="6949410" y="3949272"/>
              <a:ext cx="78465" cy="120678"/>
            </a:xfrm>
            <a:custGeom>
              <a:avLst/>
              <a:gdLst/>
              <a:ahLst/>
              <a:cxnLst/>
              <a:rect l="l" t="t" r="r" b="b"/>
              <a:pathLst>
                <a:path w="1288" h="1981" extrusionOk="0">
                  <a:moveTo>
                    <a:pt x="1217" y="0"/>
                  </a:moveTo>
                  <a:lnTo>
                    <a:pt x="1217" y="0"/>
                  </a:lnTo>
                  <a:cubicBezTo>
                    <a:pt x="1217" y="0"/>
                    <a:pt x="981" y="29"/>
                    <a:pt x="468" y="616"/>
                  </a:cubicBezTo>
                  <a:cubicBezTo>
                    <a:pt x="190" y="926"/>
                    <a:pt x="0" y="1305"/>
                    <a:pt x="0" y="1305"/>
                  </a:cubicBezTo>
                  <a:cubicBezTo>
                    <a:pt x="0" y="1305"/>
                    <a:pt x="278" y="1319"/>
                    <a:pt x="528" y="1509"/>
                  </a:cubicBezTo>
                  <a:cubicBezTo>
                    <a:pt x="792" y="1685"/>
                    <a:pt x="953" y="1981"/>
                    <a:pt x="953" y="1981"/>
                  </a:cubicBezTo>
                  <a:cubicBezTo>
                    <a:pt x="953" y="1981"/>
                    <a:pt x="1055" y="1773"/>
                    <a:pt x="1171" y="1084"/>
                  </a:cubicBezTo>
                  <a:cubicBezTo>
                    <a:pt x="1288" y="398"/>
                    <a:pt x="1217" y="0"/>
                    <a:pt x="1217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7"/>
            <p:cNvSpPr/>
            <p:nvPr/>
          </p:nvSpPr>
          <p:spPr>
            <a:xfrm>
              <a:off x="7018187" y="3885856"/>
              <a:ext cx="244533" cy="158020"/>
            </a:xfrm>
            <a:custGeom>
              <a:avLst/>
              <a:gdLst/>
              <a:ahLst/>
              <a:cxnLst/>
              <a:rect l="l" t="t" r="r" b="b"/>
              <a:pathLst>
                <a:path w="4014" h="2594" extrusionOk="0">
                  <a:moveTo>
                    <a:pt x="3166" y="0"/>
                  </a:moveTo>
                  <a:lnTo>
                    <a:pt x="1070" y="148"/>
                  </a:lnTo>
                  <a:cubicBezTo>
                    <a:pt x="1070" y="148"/>
                    <a:pt x="1112" y="718"/>
                    <a:pt x="1010" y="925"/>
                  </a:cubicBezTo>
                  <a:cubicBezTo>
                    <a:pt x="908" y="1129"/>
                    <a:pt x="496" y="1157"/>
                    <a:pt x="496" y="1157"/>
                  </a:cubicBezTo>
                  <a:cubicBezTo>
                    <a:pt x="496" y="1157"/>
                    <a:pt x="0" y="2273"/>
                    <a:pt x="1464" y="2550"/>
                  </a:cubicBezTo>
                  <a:cubicBezTo>
                    <a:pt x="1619" y="2580"/>
                    <a:pt x="1767" y="2593"/>
                    <a:pt x="1907" y="2593"/>
                  </a:cubicBezTo>
                  <a:cubicBezTo>
                    <a:pt x="3085" y="2593"/>
                    <a:pt x="3706" y="1648"/>
                    <a:pt x="3810" y="1453"/>
                  </a:cubicBezTo>
                  <a:cubicBezTo>
                    <a:pt x="3926" y="1231"/>
                    <a:pt x="4014" y="925"/>
                    <a:pt x="4014" y="925"/>
                  </a:cubicBezTo>
                  <a:lnTo>
                    <a:pt x="4014" y="925"/>
                  </a:lnTo>
                  <a:cubicBezTo>
                    <a:pt x="4014" y="925"/>
                    <a:pt x="3700" y="1040"/>
                    <a:pt x="3457" y="1040"/>
                  </a:cubicBezTo>
                  <a:cubicBezTo>
                    <a:pt x="3321" y="1040"/>
                    <a:pt x="3207" y="1004"/>
                    <a:pt x="3180" y="894"/>
                  </a:cubicBezTo>
                  <a:cubicBezTo>
                    <a:pt x="3106" y="588"/>
                    <a:pt x="3166" y="0"/>
                    <a:pt x="3166" y="0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57"/>
            <p:cNvSpPr/>
            <p:nvPr/>
          </p:nvSpPr>
          <p:spPr>
            <a:xfrm>
              <a:off x="7083310" y="3885856"/>
              <a:ext cx="127810" cy="42033"/>
            </a:xfrm>
            <a:custGeom>
              <a:avLst/>
              <a:gdLst/>
              <a:ahLst/>
              <a:cxnLst/>
              <a:rect l="l" t="t" r="r" b="b"/>
              <a:pathLst>
                <a:path w="2098" h="690" extrusionOk="0">
                  <a:moveTo>
                    <a:pt x="1" y="148"/>
                  </a:moveTo>
                  <a:cubicBezTo>
                    <a:pt x="1" y="148"/>
                    <a:pt x="15" y="440"/>
                    <a:pt x="1" y="690"/>
                  </a:cubicBezTo>
                  <a:lnTo>
                    <a:pt x="1" y="690"/>
                  </a:lnTo>
                  <a:cubicBezTo>
                    <a:pt x="15" y="440"/>
                    <a:pt x="1" y="148"/>
                    <a:pt x="1" y="148"/>
                  </a:cubicBezTo>
                  <a:close/>
                  <a:moveTo>
                    <a:pt x="2097" y="14"/>
                  </a:moveTo>
                  <a:cubicBezTo>
                    <a:pt x="2097" y="32"/>
                    <a:pt x="2065" y="296"/>
                    <a:pt x="2079" y="559"/>
                  </a:cubicBezTo>
                  <a:lnTo>
                    <a:pt x="2079" y="559"/>
                  </a:lnTo>
                  <a:cubicBezTo>
                    <a:pt x="2065" y="296"/>
                    <a:pt x="2097" y="32"/>
                    <a:pt x="2097" y="14"/>
                  </a:cubicBezTo>
                  <a:close/>
                  <a:moveTo>
                    <a:pt x="2097" y="0"/>
                  </a:moveTo>
                  <a:lnTo>
                    <a:pt x="2097" y="14"/>
                  </a:lnTo>
                  <a:close/>
                  <a:moveTo>
                    <a:pt x="2097" y="0"/>
                  </a:move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57"/>
            <p:cNvSpPr/>
            <p:nvPr/>
          </p:nvSpPr>
          <p:spPr>
            <a:xfrm>
              <a:off x="7083310" y="3885856"/>
              <a:ext cx="127810" cy="48247"/>
            </a:xfrm>
            <a:custGeom>
              <a:avLst/>
              <a:gdLst/>
              <a:ahLst/>
              <a:cxnLst/>
              <a:rect l="l" t="t" r="r" b="b"/>
              <a:pathLst>
                <a:path w="2098" h="792" extrusionOk="0">
                  <a:moveTo>
                    <a:pt x="2097" y="0"/>
                  </a:moveTo>
                  <a:lnTo>
                    <a:pt x="1" y="148"/>
                  </a:lnTo>
                  <a:cubicBezTo>
                    <a:pt x="1" y="148"/>
                    <a:pt x="15" y="440"/>
                    <a:pt x="1" y="690"/>
                  </a:cubicBezTo>
                  <a:cubicBezTo>
                    <a:pt x="250" y="764"/>
                    <a:pt x="514" y="792"/>
                    <a:pt x="778" y="792"/>
                  </a:cubicBezTo>
                  <a:cubicBezTo>
                    <a:pt x="982" y="792"/>
                    <a:pt x="1200" y="764"/>
                    <a:pt x="1408" y="735"/>
                  </a:cubicBezTo>
                  <a:cubicBezTo>
                    <a:pt x="1626" y="690"/>
                    <a:pt x="1861" y="630"/>
                    <a:pt x="2079" y="559"/>
                  </a:cubicBezTo>
                  <a:cubicBezTo>
                    <a:pt x="2065" y="296"/>
                    <a:pt x="2097" y="32"/>
                    <a:pt x="2097" y="14"/>
                  </a:cubicBezTo>
                  <a:lnTo>
                    <a:pt x="2097" y="0"/>
                  </a:lnTo>
                  <a:close/>
                </a:path>
              </a:pathLst>
            </a:custGeom>
            <a:solidFill>
              <a:srgbClr val="DC90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57"/>
            <p:cNvSpPr/>
            <p:nvPr/>
          </p:nvSpPr>
          <p:spPr>
            <a:xfrm>
              <a:off x="7318153" y="3721986"/>
              <a:ext cx="83034" cy="56653"/>
            </a:xfrm>
            <a:custGeom>
              <a:avLst/>
              <a:gdLst/>
              <a:ahLst/>
              <a:cxnLst/>
              <a:rect l="l" t="t" r="r" b="b"/>
              <a:pathLst>
                <a:path w="1363" h="930" extrusionOk="0">
                  <a:moveTo>
                    <a:pt x="894" y="1"/>
                  </a:moveTo>
                  <a:cubicBezTo>
                    <a:pt x="862" y="1"/>
                    <a:pt x="829" y="4"/>
                    <a:pt x="792" y="10"/>
                  </a:cubicBezTo>
                  <a:cubicBezTo>
                    <a:pt x="511" y="24"/>
                    <a:pt x="205" y="126"/>
                    <a:pt x="57" y="376"/>
                  </a:cubicBezTo>
                  <a:lnTo>
                    <a:pt x="103" y="242"/>
                  </a:lnTo>
                  <a:lnTo>
                    <a:pt x="103" y="242"/>
                  </a:lnTo>
                  <a:cubicBezTo>
                    <a:pt x="1" y="376"/>
                    <a:pt x="1" y="566"/>
                    <a:pt x="103" y="682"/>
                  </a:cubicBezTo>
                  <a:cubicBezTo>
                    <a:pt x="145" y="741"/>
                    <a:pt x="205" y="787"/>
                    <a:pt x="265" y="829"/>
                  </a:cubicBezTo>
                  <a:cubicBezTo>
                    <a:pt x="388" y="896"/>
                    <a:pt x="530" y="930"/>
                    <a:pt x="673" y="930"/>
                  </a:cubicBezTo>
                  <a:cubicBezTo>
                    <a:pt x="816" y="930"/>
                    <a:pt x="959" y="896"/>
                    <a:pt x="1084" y="829"/>
                  </a:cubicBezTo>
                  <a:cubicBezTo>
                    <a:pt x="1144" y="787"/>
                    <a:pt x="1200" y="741"/>
                    <a:pt x="1246" y="682"/>
                  </a:cubicBezTo>
                  <a:cubicBezTo>
                    <a:pt x="1334" y="580"/>
                    <a:pt x="1362" y="418"/>
                    <a:pt x="1320" y="288"/>
                  </a:cubicBezTo>
                  <a:cubicBezTo>
                    <a:pt x="1274" y="154"/>
                    <a:pt x="1172" y="52"/>
                    <a:pt x="1024" y="24"/>
                  </a:cubicBezTo>
                  <a:cubicBezTo>
                    <a:pt x="981" y="7"/>
                    <a:pt x="939" y="1"/>
                    <a:pt x="894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57"/>
            <p:cNvSpPr/>
            <p:nvPr/>
          </p:nvSpPr>
          <p:spPr>
            <a:xfrm>
              <a:off x="6905670" y="3707731"/>
              <a:ext cx="70545" cy="48734"/>
            </a:xfrm>
            <a:custGeom>
              <a:avLst/>
              <a:gdLst/>
              <a:ahLst/>
              <a:cxnLst/>
              <a:rect l="l" t="t" r="r" b="b"/>
              <a:pathLst>
                <a:path w="1158" h="800" extrusionOk="0">
                  <a:moveTo>
                    <a:pt x="614" y="1"/>
                  </a:moveTo>
                  <a:cubicBezTo>
                    <a:pt x="574" y="1"/>
                    <a:pt x="535" y="3"/>
                    <a:pt x="497" y="8"/>
                  </a:cubicBezTo>
                  <a:cubicBezTo>
                    <a:pt x="380" y="22"/>
                    <a:pt x="247" y="54"/>
                    <a:pt x="159" y="124"/>
                  </a:cubicBezTo>
                  <a:cubicBezTo>
                    <a:pt x="57" y="198"/>
                    <a:pt x="1" y="332"/>
                    <a:pt x="29" y="448"/>
                  </a:cubicBezTo>
                  <a:cubicBezTo>
                    <a:pt x="43" y="536"/>
                    <a:pt x="103" y="610"/>
                    <a:pt x="176" y="669"/>
                  </a:cubicBezTo>
                  <a:cubicBezTo>
                    <a:pt x="264" y="712"/>
                    <a:pt x="352" y="740"/>
                    <a:pt x="440" y="771"/>
                  </a:cubicBezTo>
                  <a:cubicBezTo>
                    <a:pt x="497" y="786"/>
                    <a:pt x="556" y="800"/>
                    <a:pt x="630" y="800"/>
                  </a:cubicBezTo>
                  <a:cubicBezTo>
                    <a:pt x="820" y="786"/>
                    <a:pt x="996" y="624"/>
                    <a:pt x="1056" y="434"/>
                  </a:cubicBezTo>
                  <a:cubicBezTo>
                    <a:pt x="1084" y="360"/>
                    <a:pt x="1084" y="272"/>
                    <a:pt x="1112" y="198"/>
                  </a:cubicBezTo>
                  <a:lnTo>
                    <a:pt x="1158" y="142"/>
                  </a:lnTo>
                  <a:cubicBezTo>
                    <a:pt x="1001" y="55"/>
                    <a:pt x="803" y="1"/>
                    <a:pt x="614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57"/>
            <p:cNvSpPr/>
            <p:nvPr/>
          </p:nvSpPr>
          <p:spPr>
            <a:xfrm>
              <a:off x="6958182" y="3492385"/>
              <a:ext cx="384040" cy="418930"/>
            </a:xfrm>
            <a:custGeom>
              <a:avLst/>
              <a:gdLst/>
              <a:ahLst/>
              <a:cxnLst/>
              <a:rect l="l" t="t" r="r" b="b"/>
              <a:pathLst>
                <a:path w="6304" h="6877" extrusionOk="0">
                  <a:moveTo>
                    <a:pt x="3100" y="0"/>
                  </a:moveTo>
                  <a:cubicBezTo>
                    <a:pt x="2308" y="0"/>
                    <a:pt x="1592" y="90"/>
                    <a:pt x="1439" y="216"/>
                  </a:cubicBezTo>
                  <a:cubicBezTo>
                    <a:pt x="704" y="789"/>
                    <a:pt x="88" y="1654"/>
                    <a:pt x="176" y="2446"/>
                  </a:cubicBezTo>
                  <a:cubicBezTo>
                    <a:pt x="222" y="2840"/>
                    <a:pt x="236" y="3367"/>
                    <a:pt x="106" y="3747"/>
                  </a:cubicBezTo>
                  <a:cubicBezTo>
                    <a:pt x="0" y="4085"/>
                    <a:pt x="106" y="5858"/>
                    <a:pt x="897" y="6459"/>
                  </a:cubicBezTo>
                  <a:cubicBezTo>
                    <a:pt x="1203" y="6709"/>
                    <a:pt x="1689" y="6825"/>
                    <a:pt x="2083" y="6857"/>
                  </a:cubicBezTo>
                  <a:cubicBezTo>
                    <a:pt x="2248" y="6869"/>
                    <a:pt x="2422" y="6876"/>
                    <a:pt x="2602" y="6876"/>
                  </a:cubicBezTo>
                  <a:cubicBezTo>
                    <a:pt x="3892" y="6876"/>
                    <a:pt x="5477" y="6517"/>
                    <a:pt x="6054" y="5242"/>
                  </a:cubicBezTo>
                  <a:cubicBezTo>
                    <a:pt x="6202" y="4936"/>
                    <a:pt x="6202" y="4612"/>
                    <a:pt x="6230" y="4292"/>
                  </a:cubicBezTo>
                  <a:cubicBezTo>
                    <a:pt x="6304" y="3617"/>
                    <a:pt x="6188" y="3325"/>
                    <a:pt x="6174" y="2664"/>
                  </a:cubicBezTo>
                  <a:cubicBezTo>
                    <a:pt x="6174" y="1872"/>
                    <a:pt x="5966" y="1109"/>
                    <a:pt x="5438" y="493"/>
                  </a:cubicBezTo>
                  <a:cubicBezTo>
                    <a:pt x="5134" y="133"/>
                    <a:pt x="4062" y="0"/>
                    <a:pt x="3100" y="0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57"/>
            <p:cNvSpPr/>
            <p:nvPr/>
          </p:nvSpPr>
          <p:spPr>
            <a:xfrm>
              <a:off x="7263509" y="3528815"/>
              <a:ext cx="136826" cy="213272"/>
            </a:xfrm>
            <a:custGeom>
              <a:avLst/>
              <a:gdLst/>
              <a:ahLst/>
              <a:cxnLst/>
              <a:rect l="l" t="t" r="r" b="b"/>
              <a:pathLst>
                <a:path w="2246" h="3501" extrusionOk="0">
                  <a:moveTo>
                    <a:pt x="398" y="1"/>
                  </a:moveTo>
                  <a:cubicBezTo>
                    <a:pt x="398" y="1"/>
                    <a:pt x="1" y="835"/>
                    <a:pt x="370" y="2038"/>
                  </a:cubicBezTo>
                  <a:cubicBezTo>
                    <a:pt x="648" y="2973"/>
                    <a:pt x="1352" y="3501"/>
                    <a:pt x="1352" y="3501"/>
                  </a:cubicBezTo>
                  <a:cubicBezTo>
                    <a:pt x="1352" y="3501"/>
                    <a:pt x="2245" y="2344"/>
                    <a:pt x="1644" y="1025"/>
                  </a:cubicBezTo>
                  <a:cubicBezTo>
                    <a:pt x="1250" y="145"/>
                    <a:pt x="398" y="1"/>
                    <a:pt x="39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7"/>
            <p:cNvSpPr/>
            <p:nvPr/>
          </p:nvSpPr>
          <p:spPr>
            <a:xfrm>
              <a:off x="6947460" y="3450413"/>
              <a:ext cx="364363" cy="176173"/>
            </a:xfrm>
            <a:custGeom>
              <a:avLst/>
              <a:gdLst/>
              <a:ahLst/>
              <a:cxnLst/>
              <a:rect l="l" t="t" r="r" b="b"/>
              <a:pathLst>
                <a:path w="5981" h="2892" extrusionOk="0">
                  <a:moveTo>
                    <a:pt x="3161" y="0"/>
                  </a:moveTo>
                  <a:cubicBezTo>
                    <a:pt x="3055" y="0"/>
                    <a:pt x="2950" y="8"/>
                    <a:pt x="2846" y="25"/>
                  </a:cubicBezTo>
                  <a:cubicBezTo>
                    <a:pt x="1439" y="247"/>
                    <a:pt x="985" y="862"/>
                    <a:pt x="764" y="1358"/>
                  </a:cubicBezTo>
                  <a:cubicBezTo>
                    <a:pt x="528" y="1844"/>
                    <a:pt x="0" y="2797"/>
                    <a:pt x="236" y="2871"/>
                  </a:cubicBezTo>
                  <a:cubicBezTo>
                    <a:pt x="281" y="2884"/>
                    <a:pt x="336" y="2891"/>
                    <a:pt x="401" y="2891"/>
                  </a:cubicBezTo>
                  <a:cubicBezTo>
                    <a:pt x="697" y="2891"/>
                    <a:pt x="1213" y="2735"/>
                    <a:pt x="2055" y="2196"/>
                  </a:cubicBezTo>
                  <a:cubicBezTo>
                    <a:pt x="2184" y="2111"/>
                    <a:pt x="2313" y="2080"/>
                    <a:pt x="2449" y="2080"/>
                  </a:cubicBezTo>
                  <a:cubicBezTo>
                    <a:pt x="2831" y="2080"/>
                    <a:pt x="3273" y="2324"/>
                    <a:pt x="3952" y="2324"/>
                  </a:cubicBezTo>
                  <a:cubicBezTo>
                    <a:pt x="4124" y="2324"/>
                    <a:pt x="4311" y="2309"/>
                    <a:pt x="4517" y="2269"/>
                  </a:cubicBezTo>
                  <a:cubicBezTo>
                    <a:pt x="5439" y="2094"/>
                    <a:pt x="5980" y="1270"/>
                    <a:pt x="5980" y="1270"/>
                  </a:cubicBezTo>
                  <a:cubicBezTo>
                    <a:pt x="5980" y="1270"/>
                    <a:pt x="4508" y="0"/>
                    <a:pt x="316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7"/>
            <p:cNvSpPr/>
            <p:nvPr/>
          </p:nvSpPr>
          <p:spPr>
            <a:xfrm>
              <a:off x="6944049" y="3591195"/>
              <a:ext cx="38380" cy="120678"/>
            </a:xfrm>
            <a:custGeom>
              <a:avLst/>
              <a:gdLst/>
              <a:ahLst/>
              <a:cxnLst/>
              <a:rect l="l" t="t" r="r" b="b"/>
              <a:pathLst>
                <a:path w="630" h="1981" extrusionOk="0">
                  <a:moveTo>
                    <a:pt x="421" y="1"/>
                  </a:moveTo>
                  <a:cubicBezTo>
                    <a:pt x="275" y="1"/>
                    <a:pt x="58" y="51"/>
                    <a:pt x="28" y="338"/>
                  </a:cubicBezTo>
                  <a:cubicBezTo>
                    <a:pt x="0" y="764"/>
                    <a:pt x="338" y="1861"/>
                    <a:pt x="366" y="1981"/>
                  </a:cubicBezTo>
                  <a:cubicBezTo>
                    <a:pt x="366" y="1981"/>
                    <a:pt x="528" y="1643"/>
                    <a:pt x="584" y="1088"/>
                  </a:cubicBezTo>
                  <a:cubicBezTo>
                    <a:pt x="630" y="542"/>
                    <a:pt x="556" y="15"/>
                    <a:pt x="556" y="15"/>
                  </a:cubicBezTo>
                  <a:cubicBezTo>
                    <a:pt x="556" y="15"/>
                    <a:pt x="498" y="1"/>
                    <a:pt x="421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7"/>
            <p:cNvSpPr/>
            <p:nvPr/>
          </p:nvSpPr>
          <p:spPr>
            <a:xfrm>
              <a:off x="6984073" y="3940865"/>
              <a:ext cx="265368" cy="450546"/>
            </a:xfrm>
            <a:custGeom>
              <a:avLst/>
              <a:gdLst/>
              <a:ahLst/>
              <a:cxnLst/>
              <a:rect l="l" t="t" r="r" b="b"/>
              <a:pathLst>
                <a:path w="4356" h="7396" extrusionOk="0">
                  <a:moveTo>
                    <a:pt x="971" y="0"/>
                  </a:moveTo>
                  <a:cubicBezTo>
                    <a:pt x="949" y="0"/>
                    <a:pt x="924" y="3"/>
                    <a:pt x="894" y="8"/>
                  </a:cubicBezTo>
                  <a:cubicBezTo>
                    <a:pt x="588" y="65"/>
                    <a:pt x="311" y="226"/>
                    <a:pt x="191" y="360"/>
                  </a:cubicBezTo>
                  <a:cubicBezTo>
                    <a:pt x="1" y="578"/>
                    <a:pt x="61" y="768"/>
                    <a:pt x="61" y="768"/>
                  </a:cubicBezTo>
                  <a:cubicBezTo>
                    <a:pt x="61" y="768"/>
                    <a:pt x="15" y="1767"/>
                    <a:pt x="1130" y="3818"/>
                  </a:cubicBezTo>
                  <a:cubicBezTo>
                    <a:pt x="2245" y="5868"/>
                    <a:pt x="3490" y="7395"/>
                    <a:pt x="3490" y="7395"/>
                  </a:cubicBezTo>
                  <a:lnTo>
                    <a:pt x="4356" y="7071"/>
                  </a:lnTo>
                  <a:cubicBezTo>
                    <a:pt x="4356" y="7071"/>
                    <a:pt x="3023" y="5179"/>
                    <a:pt x="2199" y="3758"/>
                  </a:cubicBezTo>
                  <a:cubicBezTo>
                    <a:pt x="1394" y="2351"/>
                    <a:pt x="1042" y="1398"/>
                    <a:pt x="1000" y="888"/>
                  </a:cubicBezTo>
                  <a:cubicBezTo>
                    <a:pt x="940" y="152"/>
                    <a:pt x="1116" y="124"/>
                    <a:pt x="1116" y="124"/>
                  </a:cubicBezTo>
                  <a:cubicBezTo>
                    <a:pt x="1116" y="124"/>
                    <a:pt x="1127" y="0"/>
                    <a:pt x="971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7"/>
            <p:cNvSpPr/>
            <p:nvPr/>
          </p:nvSpPr>
          <p:spPr>
            <a:xfrm>
              <a:off x="7175237" y="4358094"/>
              <a:ext cx="82120" cy="247934"/>
            </a:xfrm>
            <a:custGeom>
              <a:avLst/>
              <a:gdLst/>
              <a:ahLst/>
              <a:cxnLst/>
              <a:rect l="l" t="t" r="r" b="b"/>
              <a:pathLst>
                <a:path w="1348" h="4070" extrusionOk="0">
                  <a:moveTo>
                    <a:pt x="468" y="1"/>
                  </a:moveTo>
                  <a:cubicBezTo>
                    <a:pt x="468" y="1"/>
                    <a:pt x="1" y="120"/>
                    <a:pt x="15" y="426"/>
                  </a:cubicBezTo>
                  <a:cubicBezTo>
                    <a:pt x="43" y="736"/>
                    <a:pt x="191" y="3944"/>
                    <a:pt x="324" y="4004"/>
                  </a:cubicBezTo>
                  <a:cubicBezTo>
                    <a:pt x="400" y="4035"/>
                    <a:pt x="630" y="4070"/>
                    <a:pt x="844" y="4070"/>
                  </a:cubicBezTo>
                  <a:cubicBezTo>
                    <a:pt x="1038" y="4070"/>
                    <a:pt x="1218" y="4042"/>
                    <a:pt x="1260" y="3958"/>
                  </a:cubicBezTo>
                  <a:cubicBezTo>
                    <a:pt x="1348" y="3782"/>
                    <a:pt x="1218" y="1746"/>
                    <a:pt x="1084" y="1102"/>
                  </a:cubicBezTo>
                  <a:cubicBezTo>
                    <a:pt x="968" y="458"/>
                    <a:pt x="718" y="1"/>
                    <a:pt x="468" y="1"/>
                  </a:cubicBezTo>
                  <a:close/>
                </a:path>
              </a:pathLst>
            </a:custGeom>
            <a:solidFill>
              <a:srgbClr val="E74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7"/>
            <p:cNvSpPr/>
            <p:nvPr/>
          </p:nvSpPr>
          <p:spPr>
            <a:xfrm>
              <a:off x="7175237" y="4358094"/>
              <a:ext cx="82120" cy="247934"/>
            </a:xfrm>
            <a:custGeom>
              <a:avLst/>
              <a:gdLst/>
              <a:ahLst/>
              <a:cxnLst/>
              <a:rect l="l" t="t" r="r" b="b"/>
              <a:pathLst>
                <a:path w="1348" h="4070" extrusionOk="0">
                  <a:moveTo>
                    <a:pt x="468" y="1"/>
                  </a:moveTo>
                  <a:cubicBezTo>
                    <a:pt x="468" y="1"/>
                    <a:pt x="1" y="120"/>
                    <a:pt x="15" y="426"/>
                  </a:cubicBezTo>
                  <a:cubicBezTo>
                    <a:pt x="43" y="736"/>
                    <a:pt x="191" y="3944"/>
                    <a:pt x="324" y="4004"/>
                  </a:cubicBezTo>
                  <a:cubicBezTo>
                    <a:pt x="400" y="4035"/>
                    <a:pt x="630" y="4070"/>
                    <a:pt x="844" y="4070"/>
                  </a:cubicBezTo>
                  <a:cubicBezTo>
                    <a:pt x="1038" y="4070"/>
                    <a:pt x="1218" y="4042"/>
                    <a:pt x="1260" y="3958"/>
                  </a:cubicBezTo>
                  <a:cubicBezTo>
                    <a:pt x="1348" y="3782"/>
                    <a:pt x="1218" y="1746"/>
                    <a:pt x="1084" y="1102"/>
                  </a:cubicBezTo>
                  <a:cubicBezTo>
                    <a:pt x="968" y="458"/>
                    <a:pt x="718" y="1"/>
                    <a:pt x="46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7"/>
            <p:cNvSpPr/>
            <p:nvPr/>
          </p:nvSpPr>
          <p:spPr>
            <a:xfrm>
              <a:off x="7175237" y="4358094"/>
              <a:ext cx="59823" cy="53729"/>
            </a:xfrm>
            <a:custGeom>
              <a:avLst/>
              <a:gdLst/>
              <a:ahLst/>
              <a:cxnLst/>
              <a:rect l="l" t="t" r="r" b="b"/>
              <a:pathLst>
                <a:path w="982" h="882" extrusionOk="0">
                  <a:moveTo>
                    <a:pt x="468" y="1"/>
                  </a:moveTo>
                  <a:cubicBezTo>
                    <a:pt x="468" y="1"/>
                    <a:pt x="1" y="120"/>
                    <a:pt x="15" y="426"/>
                  </a:cubicBezTo>
                  <a:cubicBezTo>
                    <a:pt x="15" y="472"/>
                    <a:pt x="29" y="602"/>
                    <a:pt x="43" y="764"/>
                  </a:cubicBezTo>
                  <a:cubicBezTo>
                    <a:pt x="131" y="824"/>
                    <a:pt x="236" y="852"/>
                    <a:pt x="338" y="866"/>
                  </a:cubicBezTo>
                  <a:cubicBezTo>
                    <a:pt x="390" y="876"/>
                    <a:pt x="441" y="881"/>
                    <a:pt x="492" y="881"/>
                  </a:cubicBezTo>
                  <a:cubicBezTo>
                    <a:pt x="672" y="881"/>
                    <a:pt x="845" y="819"/>
                    <a:pt x="982" y="704"/>
                  </a:cubicBezTo>
                  <a:cubicBezTo>
                    <a:pt x="852" y="282"/>
                    <a:pt x="658" y="1"/>
                    <a:pt x="468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7"/>
            <p:cNvSpPr/>
            <p:nvPr/>
          </p:nvSpPr>
          <p:spPr>
            <a:xfrm>
              <a:off x="7205697" y="4314416"/>
              <a:ext cx="257204" cy="290516"/>
            </a:xfrm>
            <a:custGeom>
              <a:avLst/>
              <a:gdLst/>
              <a:ahLst/>
              <a:cxnLst/>
              <a:rect l="l" t="t" r="r" b="b"/>
              <a:pathLst>
                <a:path w="4222" h="4769" extrusionOk="0">
                  <a:moveTo>
                    <a:pt x="3324" y="0"/>
                  </a:moveTo>
                  <a:lnTo>
                    <a:pt x="0" y="925"/>
                  </a:lnTo>
                  <a:cubicBezTo>
                    <a:pt x="0" y="925"/>
                    <a:pt x="334" y="1013"/>
                    <a:pt x="542" y="2009"/>
                  </a:cubicBezTo>
                  <a:cubicBezTo>
                    <a:pt x="746" y="3022"/>
                    <a:pt x="584" y="4763"/>
                    <a:pt x="584" y="4763"/>
                  </a:cubicBezTo>
                  <a:cubicBezTo>
                    <a:pt x="584" y="4763"/>
                    <a:pt x="612" y="4768"/>
                    <a:pt x="665" y="4768"/>
                  </a:cubicBezTo>
                  <a:cubicBezTo>
                    <a:pt x="769" y="4768"/>
                    <a:pt x="970" y="4749"/>
                    <a:pt x="1259" y="4633"/>
                  </a:cubicBezTo>
                  <a:cubicBezTo>
                    <a:pt x="2037" y="4355"/>
                    <a:pt x="3500" y="3725"/>
                    <a:pt x="3869" y="3504"/>
                  </a:cubicBezTo>
                  <a:cubicBezTo>
                    <a:pt x="4221" y="3286"/>
                    <a:pt x="4204" y="2712"/>
                    <a:pt x="4045" y="1805"/>
                  </a:cubicBezTo>
                  <a:cubicBezTo>
                    <a:pt x="3869" y="880"/>
                    <a:pt x="3324" y="0"/>
                    <a:pt x="3324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7"/>
            <p:cNvSpPr/>
            <p:nvPr/>
          </p:nvSpPr>
          <p:spPr>
            <a:xfrm>
              <a:off x="7176090" y="4305583"/>
              <a:ext cx="283156" cy="218450"/>
            </a:xfrm>
            <a:custGeom>
              <a:avLst/>
              <a:gdLst/>
              <a:ahLst/>
              <a:cxnLst/>
              <a:rect l="l" t="t" r="r" b="b"/>
              <a:pathLst>
                <a:path w="4648" h="3586" extrusionOk="0">
                  <a:moveTo>
                    <a:pt x="3512" y="0"/>
                  </a:moveTo>
                  <a:cubicBezTo>
                    <a:pt x="3475" y="0"/>
                    <a:pt x="3438" y="5"/>
                    <a:pt x="3402" y="15"/>
                  </a:cubicBezTo>
                  <a:cubicBezTo>
                    <a:pt x="2667" y="219"/>
                    <a:pt x="574" y="821"/>
                    <a:pt x="264" y="937"/>
                  </a:cubicBezTo>
                  <a:cubicBezTo>
                    <a:pt x="1" y="1025"/>
                    <a:pt x="1" y="1215"/>
                    <a:pt x="1" y="1215"/>
                  </a:cubicBezTo>
                  <a:cubicBezTo>
                    <a:pt x="1" y="1215"/>
                    <a:pt x="124" y="1022"/>
                    <a:pt x="321" y="1022"/>
                  </a:cubicBezTo>
                  <a:cubicBezTo>
                    <a:pt x="396" y="1022"/>
                    <a:pt x="481" y="1050"/>
                    <a:pt x="574" y="1127"/>
                  </a:cubicBezTo>
                  <a:cubicBezTo>
                    <a:pt x="820" y="1334"/>
                    <a:pt x="940" y="1760"/>
                    <a:pt x="1014" y="2154"/>
                  </a:cubicBezTo>
                  <a:cubicBezTo>
                    <a:pt x="1070" y="2565"/>
                    <a:pt x="1084" y="3237"/>
                    <a:pt x="1102" y="3501"/>
                  </a:cubicBezTo>
                  <a:cubicBezTo>
                    <a:pt x="1102" y="3547"/>
                    <a:pt x="1127" y="3585"/>
                    <a:pt x="1166" y="3585"/>
                  </a:cubicBezTo>
                  <a:cubicBezTo>
                    <a:pt x="1178" y="3585"/>
                    <a:pt x="1190" y="3582"/>
                    <a:pt x="1204" y="3575"/>
                  </a:cubicBezTo>
                  <a:cubicBezTo>
                    <a:pt x="1510" y="3487"/>
                    <a:pt x="2435" y="3223"/>
                    <a:pt x="3005" y="3005"/>
                  </a:cubicBezTo>
                  <a:cubicBezTo>
                    <a:pt x="3652" y="2769"/>
                    <a:pt x="4647" y="2418"/>
                    <a:pt x="4647" y="2316"/>
                  </a:cubicBezTo>
                  <a:cubicBezTo>
                    <a:pt x="4647" y="2214"/>
                    <a:pt x="4486" y="1288"/>
                    <a:pt x="4148" y="645"/>
                  </a:cubicBezTo>
                  <a:cubicBezTo>
                    <a:pt x="4032" y="423"/>
                    <a:pt x="3944" y="279"/>
                    <a:pt x="3856" y="177"/>
                  </a:cubicBezTo>
                  <a:cubicBezTo>
                    <a:pt x="3776" y="62"/>
                    <a:pt x="3643" y="0"/>
                    <a:pt x="3512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7"/>
            <p:cNvSpPr/>
            <p:nvPr/>
          </p:nvSpPr>
          <p:spPr>
            <a:xfrm>
              <a:off x="7335942" y="4470732"/>
              <a:ext cx="43801" cy="40997"/>
            </a:xfrm>
            <a:custGeom>
              <a:avLst/>
              <a:gdLst/>
              <a:ahLst/>
              <a:cxnLst/>
              <a:rect l="l" t="t" r="r" b="b"/>
              <a:pathLst>
                <a:path w="719" h="673" extrusionOk="0">
                  <a:moveTo>
                    <a:pt x="491" y="1"/>
                  </a:moveTo>
                  <a:cubicBezTo>
                    <a:pt x="469" y="1"/>
                    <a:pt x="447" y="5"/>
                    <a:pt x="426" y="16"/>
                  </a:cubicBezTo>
                  <a:lnTo>
                    <a:pt x="117" y="118"/>
                  </a:lnTo>
                  <a:cubicBezTo>
                    <a:pt x="43" y="146"/>
                    <a:pt x="1" y="234"/>
                    <a:pt x="15" y="308"/>
                  </a:cubicBezTo>
                  <a:lnTo>
                    <a:pt x="43" y="526"/>
                  </a:lnTo>
                  <a:cubicBezTo>
                    <a:pt x="68" y="610"/>
                    <a:pt x="138" y="672"/>
                    <a:pt x="218" y="672"/>
                  </a:cubicBezTo>
                  <a:cubicBezTo>
                    <a:pt x="238" y="672"/>
                    <a:pt x="258" y="668"/>
                    <a:pt x="279" y="660"/>
                  </a:cubicBezTo>
                  <a:lnTo>
                    <a:pt x="588" y="544"/>
                  </a:lnTo>
                  <a:cubicBezTo>
                    <a:pt x="676" y="512"/>
                    <a:pt x="718" y="424"/>
                    <a:pt x="704" y="336"/>
                  </a:cubicBezTo>
                  <a:lnTo>
                    <a:pt x="659" y="132"/>
                  </a:lnTo>
                  <a:cubicBezTo>
                    <a:pt x="637" y="54"/>
                    <a:pt x="564" y="1"/>
                    <a:pt x="49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7"/>
            <p:cNvSpPr/>
            <p:nvPr/>
          </p:nvSpPr>
          <p:spPr>
            <a:xfrm>
              <a:off x="7026960" y="3990209"/>
              <a:ext cx="389401" cy="273093"/>
            </a:xfrm>
            <a:custGeom>
              <a:avLst/>
              <a:gdLst/>
              <a:ahLst/>
              <a:cxnLst/>
              <a:rect l="l" t="t" r="r" b="b"/>
              <a:pathLst>
                <a:path w="6392" h="4483" extrusionOk="0">
                  <a:moveTo>
                    <a:pt x="4648" y="1"/>
                  </a:moveTo>
                  <a:cubicBezTo>
                    <a:pt x="4491" y="1"/>
                    <a:pt x="4323" y="36"/>
                    <a:pt x="4165" y="134"/>
                  </a:cubicBezTo>
                  <a:cubicBezTo>
                    <a:pt x="3680" y="429"/>
                    <a:pt x="3782" y="1133"/>
                    <a:pt x="3782" y="1133"/>
                  </a:cubicBezTo>
                  <a:cubicBezTo>
                    <a:pt x="3782" y="1133"/>
                    <a:pt x="3856" y="2012"/>
                    <a:pt x="3856" y="2142"/>
                  </a:cubicBezTo>
                  <a:cubicBezTo>
                    <a:pt x="3856" y="2258"/>
                    <a:pt x="3708" y="2420"/>
                    <a:pt x="3212" y="2582"/>
                  </a:cubicBezTo>
                  <a:cubicBezTo>
                    <a:pt x="2727" y="2744"/>
                    <a:pt x="0" y="3697"/>
                    <a:pt x="0" y="3697"/>
                  </a:cubicBezTo>
                  <a:cubicBezTo>
                    <a:pt x="0" y="3697"/>
                    <a:pt x="1439" y="4211"/>
                    <a:pt x="2037" y="4355"/>
                  </a:cubicBezTo>
                  <a:cubicBezTo>
                    <a:pt x="2280" y="4408"/>
                    <a:pt x="2652" y="4483"/>
                    <a:pt x="3084" y="4483"/>
                  </a:cubicBezTo>
                  <a:cubicBezTo>
                    <a:pt x="3749" y="4483"/>
                    <a:pt x="4556" y="4305"/>
                    <a:pt x="5249" y="3595"/>
                  </a:cubicBezTo>
                  <a:cubicBezTo>
                    <a:pt x="6392" y="2420"/>
                    <a:pt x="5396" y="310"/>
                    <a:pt x="5322" y="222"/>
                  </a:cubicBezTo>
                  <a:cubicBezTo>
                    <a:pt x="5272" y="162"/>
                    <a:pt x="4984" y="1"/>
                    <a:pt x="4648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7"/>
            <p:cNvSpPr/>
            <p:nvPr/>
          </p:nvSpPr>
          <p:spPr>
            <a:xfrm>
              <a:off x="7209108" y="3922103"/>
              <a:ext cx="150046" cy="148700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441" y="0"/>
                  </a:moveTo>
                  <a:cubicBezTo>
                    <a:pt x="255" y="0"/>
                    <a:pt x="100" y="23"/>
                    <a:pt x="0" y="52"/>
                  </a:cubicBezTo>
                  <a:cubicBezTo>
                    <a:pt x="0" y="123"/>
                    <a:pt x="32" y="242"/>
                    <a:pt x="46" y="299"/>
                  </a:cubicBezTo>
                  <a:cubicBezTo>
                    <a:pt x="73" y="409"/>
                    <a:pt x="187" y="445"/>
                    <a:pt x="323" y="445"/>
                  </a:cubicBezTo>
                  <a:cubicBezTo>
                    <a:pt x="566" y="445"/>
                    <a:pt x="880" y="330"/>
                    <a:pt x="880" y="330"/>
                  </a:cubicBezTo>
                  <a:lnTo>
                    <a:pt x="880" y="330"/>
                  </a:lnTo>
                  <a:cubicBezTo>
                    <a:pt x="880" y="330"/>
                    <a:pt x="792" y="636"/>
                    <a:pt x="676" y="858"/>
                  </a:cubicBezTo>
                  <a:cubicBezTo>
                    <a:pt x="662" y="886"/>
                    <a:pt x="630" y="932"/>
                    <a:pt x="602" y="974"/>
                  </a:cubicBezTo>
                  <a:cubicBezTo>
                    <a:pt x="630" y="1048"/>
                    <a:pt x="676" y="1196"/>
                    <a:pt x="662" y="1474"/>
                  </a:cubicBezTo>
                  <a:cubicBezTo>
                    <a:pt x="630" y="1955"/>
                    <a:pt x="838" y="2441"/>
                    <a:pt x="838" y="2441"/>
                  </a:cubicBezTo>
                  <a:cubicBezTo>
                    <a:pt x="838" y="2441"/>
                    <a:pt x="1130" y="1663"/>
                    <a:pt x="1745" y="1459"/>
                  </a:cubicBezTo>
                  <a:cubicBezTo>
                    <a:pt x="1849" y="1426"/>
                    <a:pt x="1942" y="1413"/>
                    <a:pt x="2025" y="1413"/>
                  </a:cubicBezTo>
                  <a:cubicBezTo>
                    <a:pt x="2306" y="1413"/>
                    <a:pt x="2463" y="1561"/>
                    <a:pt x="2463" y="1561"/>
                  </a:cubicBezTo>
                  <a:cubicBezTo>
                    <a:pt x="2463" y="1561"/>
                    <a:pt x="2125" y="562"/>
                    <a:pt x="1393" y="211"/>
                  </a:cubicBezTo>
                  <a:cubicBezTo>
                    <a:pt x="1068" y="52"/>
                    <a:pt x="720" y="0"/>
                    <a:pt x="441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7"/>
            <p:cNvSpPr/>
            <p:nvPr/>
          </p:nvSpPr>
          <p:spPr>
            <a:xfrm>
              <a:off x="7008318" y="3943789"/>
              <a:ext cx="268779" cy="342356"/>
            </a:xfrm>
            <a:custGeom>
              <a:avLst/>
              <a:gdLst/>
              <a:ahLst/>
              <a:cxnLst/>
              <a:rect l="l" t="t" r="r" b="b"/>
              <a:pathLst>
                <a:path w="4412" h="5620" extrusionOk="0">
                  <a:moveTo>
                    <a:pt x="243" y="1"/>
                  </a:moveTo>
                  <a:cubicBezTo>
                    <a:pt x="150" y="1"/>
                    <a:pt x="74" y="84"/>
                    <a:pt x="74" y="178"/>
                  </a:cubicBezTo>
                  <a:lnTo>
                    <a:pt x="0" y="5279"/>
                  </a:lnTo>
                  <a:cubicBezTo>
                    <a:pt x="0" y="5381"/>
                    <a:pt x="74" y="5455"/>
                    <a:pt x="176" y="5469"/>
                  </a:cubicBezTo>
                  <a:lnTo>
                    <a:pt x="4074" y="5616"/>
                  </a:lnTo>
                  <a:cubicBezTo>
                    <a:pt x="4080" y="5618"/>
                    <a:pt x="4086" y="5619"/>
                    <a:pt x="4091" y="5619"/>
                  </a:cubicBezTo>
                  <a:cubicBezTo>
                    <a:pt x="4130" y="5619"/>
                    <a:pt x="4164" y="5580"/>
                    <a:pt x="4176" y="5528"/>
                  </a:cubicBezTo>
                  <a:lnTo>
                    <a:pt x="4411" y="178"/>
                  </a:lnTo>
                  <a:cubicBezTo>
                    <a:pt x="4411" y="136"/>
                    <a:pt x="4366" y="90"/>
                    <a:pt x="4323" y="90"/>
                  </a:cubicBezTo>
                  <a:lnTo>
                    <a:pt x="264" y="2"/>
                  </a:lnTo>
                  <a:cubicBezTo>
                    <a:pt x="257" y="1"/>
                    <a:pt x="250" y="1"/>
                    <a:pt x="24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7"/>
            <p:cNvSpPr/>
            <p:nvPr/>
          </p:nvSpPr>
          <p:spPr>
            <a:xfrm>
              <a:off x="7009171" y="3945617"/>
              <a:ext cx="258057" cy="345707"/>
            </a:xfrm>
            <a:custGeom>
              <a:avLst/>
              <a:gdLst/>
              <a:ahLst/>
              <a:cxnLst/>
              <a:rect l="l" t="t" r="r" b="b"/>
              <a:pathLst>
                <a:path w="4236" h="5675" extrusionOk="0">
                  <a:moveTo>
                    <a:pt x="190" y="1"/>
                  </a:moveTo>
                  <a:lnTo>
                    <a:pt x="15" y="148"/>
                  </a:lnTo>
                  <a:lnTo>
                    <a:pt x="1" y="5439"/>
                  </a:lnTo>
                  <a:lnTo>
                    <a:pt x="3930" y="5674"/>
                  </a:lnTo>
                  <a:lnTo>
                    <a:pt x="4236" y="134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7"/>
            <p:cNvSpPr/>
            <p:nvPr/>
          </p:nvSpPr>
          <p:spPr>
            <a:xfrm>
              <a:off x="7001008" y="3950125"/>
              <a:ext cx="218886" cy="342905"/>
            </a:xfrm>
            <a:custGeom>
              <a:avLst/>
              <a:gdLst/>
              <a:ahLst/>
              <a:cxnLst/>
              <a:rect l="l" t="t" r="r" b="b"/>
              <a:pathLst>
                <a:path w="3593" h="5629" extrusionOk="0">
                  <a:moveTo>
                    <a:pt x="265" y="0"/>
                  </a:moveTo>
                  <a:cubicBezTo>
                    <a:pt x="163" y="0"/>
                    <a:pt x="75" y="88"/>
                    <a:pt x="75" y="190"/>
                  </a:cubicBezTo>
                  <a:lnTo>
                    <a:pt x="1" y="5291"/>
                  </a:lnTo>
                  <a:cubicBezTo>
                    <a:pt x="1" y="5396"/>
                    <a:pt x="75" y="5467"/>
                    <a:pt x="177" y="5467"/>
                  </a:cubicBezTo>
                  <a:lnTo>
                    <a:pt x="3272" y="5629"/>
                  </a:lnTo>
                  <a:cubicBezTo>
                    <a:pt x="3314" y="5629"/>
                    <a:pt x="3360" y="5600"/>
                    <a:pt x="3360" y="5541"/>
                  </a:cubicBezTo>
                  <a:lnTo>
                    <a:pt x="3592" y="190"/>
                  </a:lnTo>
                  <a:cubicBezTo>
                    <a:pt x="3592" y="134"/>
                    <a:pt x="3564" y="88"/>
                    <a:pt x="3504" y="88"/>
                  </a:cubicBezTo>
                  <a:lnTo>
                    <a:pt x="265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7"/>
            <p:cNvSpPr/>
            <p:nvPr/>
          </p:nvSpPr>
          <p:spPr>
            <a:xfrm>
              <a:off x="7211910" y="3956339"/>
              <a:ext cx="16936" cy="333280"/>
            </a:xfrm>
            <a:custGeom>
              <a:avLst/>
              <a:gdLst/>
              <a:ahLst/>
              <a:cxnLst/>
              <a:rect l="l" t="t" r="r" b="b"/>
              <a:pathLst>
                <a:path w="278" h="5471" extrusionOk="0">
                  <a:moveTo>
                    <a:pt x="250" y="0"/>
                  </a:moveTo>
                  <a:lnTo>
                    <a:pt x="0" y="5453"/>
                  </a:lnTo>
                  <a:lnTo>
                    <a:pt x="28" y="547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7"/>
            <p:cNvSpPr/>
            <p:nvPr/>
          </p:nvSpPr>
          <p:spPr>
            <a:xfrm>
              <a:off x="7218977" y="3956339"/>
              <a:ext cx="16997" cy="333280"/>
            </a:xfrm>
            <a:custGeom>
              <a:avLst/>
              <a:gdLst/>
              <a:ahLst/>
              <a:cxnLst/>
              <a:rect l="l" t="t" r="r" b="b"/>
              <a:pathLst>
                <a:path w="279" h="5471" extrusionOk="0">
                  <a:moveTo>
                    <a:pt x="250" y="0"/>
                  </a:moveTo>
                  <a:lnTo>
                    <a:pt x="0" y="5470"/>
                  </a:lnTo>
                  <a:lnTo>
                    <a:pt x="14" y="547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7"/>
            <p:cNvSpPr/>
            <p:nvPr/>
          </p:nvSpPr>
          <p:spPr>
            <a:xfrm>
              <a:off x="7227079" y="3956339"/>
              <a:ext cx="16144" cy="334132"/>
            </a:xfrm>
            <a:custGeom>
              <a:avLst/>
              <a:gdLst/>
              <a:ahLst/>
              <a:cxnLst/>
              <a:rect l="l" t="t" r="r" b="b"/>
              <a:pathLst>
                <a:path w="265" h="5485" extrusionOk="0">
                  <a:moveTo>
                    <a:pt x="233" y="0"/>
                  </a:moveTo>
                  <a:lnTo>
                    <a:pt x="1" y="5470"/>
                  </a:lnTo>
                  <a:lnTo>
                    <a:pt x="15" y="5484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7"/>
            <p:cNvSpPr/>
            <p:nvPr/>
          </p:nvSpPr>
          <p:spPr>
            <a:xfrm>
              <a:off x="7234146" y="3956339"/>
              <a:ext cx="16997" cy="334132"/>
            </a:xfrm>
            <a:custGeom>
              <a:avLst/>
              <a:gdLst/>
              <a:ahLst/>
              <a:cxnLst/>
              <a:rect l="l" t="t" r="r" b="b"/>
              <a:pathLst>
                <a:path w="279" h="5485" extrusionOk="0">
                  <a:moveTo>
                    <a:pt x="265" y="0"/>
                  </a:moveTo>
                  <a:lnTo>
                    <a:pt x="1" y="5484"/>
                  </a:lnTo>
                  <a:lnTo>
                    <a:pt x="29" y="5484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7"/>
            <p:cNvSpPr/>
            <p:nvPr/>
          </p:nvSpPr>
          <p:spPr>
            <a:xfrm>
              <a:off x="7242126" y="3955486"/>
              <a:ext cx="18032" cy="335838"/>
            </a:xfrm>
            <a:custGeom>
              <a:avLst/>
              <a:gdLst/>
              <a:ahLst/>
              <a:cxnLst/>
              <a:rect l="l" t="t" r="r" b="b"/>
              <a:pathLst>
                <a:path w="296" h="5513" extrusionOk="0">
                  <a:moveTo>
                    <a:pt x="264" y="0"/>
                  </a:moveTo>
                  <a:lnTo>
                    <a:pt x="0" y="5498"/>
                  </a:lnTo>
                  <a:lnTo>
                    <a:pt x="32" y="5512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7"/>
            <p:cNvSpPr/>
            <p:nvPr/>
          </p:nvSpPr>
          <p:spPr>
            <a:xfrm>
              <a:off x="6914442" y="4765271"/>
              <a:ext cx="175998" cy="61527"/>
            </a:xfrm>
            <a:custGeom>
              <a:avLst/>
              <a:gdLst/>
              <a:ahLst/>
              <a:cxnLst/>
              <a:rect l="l" t="t" r="r" b="b"/>
              <a:pathLst>
                <a:path w="2889" h="1010" extrusionOk="0">
                  <a:moveTo>
                    <a:pt x="1028" y="0"/>
                  </a:moveTo>
                  <a:cubicBezTo>
                    <a:pt x="894" y="60"/>
                    <a:pt x="764" y="120"/>
                    <a:pt x="616" y="194"/>
                  </a:cubicBezTo>
                  <a:cubicBezTo>
                    <a:pt x="736" y="338"/>
                    <a:pt x="792" y="528"/>
                    <a:pt x="778" y="704"/>
                  </a:cubicBezTo>
                  <a:cubicBezTo>
                    <a:pt x="778" y="735"/>
                    <a:pt x="764" y="749"/>
                    <a:pt x="736" y="749"/>
                  </a:cubicBezTo>
                  <a:cubicBezTo>
                    <a:pt x="604" y="759"/>
                    <a:pt x="420" y="783"/>
                    <a:pt x="241" y="783"/>
                  </a:cubicBezTo>
                  <a:cubicBezTo>
                    <a:pt x="158" y="783"/>
                    <a:pt x="76" y="778"/>
                    <a:pt x="1" y="763"/>
                  </a:cubicBezTo>
                  <a:lnTo>
                    <a:pt x="1" y="763"/>
                  </a:lnTo>
                  <a:cubicBezTo>
                    <a:pt x="10" y="947"/>
                    <a:pt x="346" y="1009"/>
                    <a:pt x="876" y="1009"/>
                  </a:cubicBezTo>
                  <a:cubicBezTo>
                    <a:pt x="1149" y="1009"/>
                    <a:pt x="1474" y="993"/>
                    <a:pt x="1833" y="967"/>
                  </a:cubicBezTo>
                  <a:cubicBezTo>
                    <a:pt x="2597" y="911"/>
                    <a:pt x="2815" y="851"/>
                    <a:pt x="2889" y="588"/>
                  </a:cubicBezTo>
                  <a:lnTo>
                    <a:pt x="2889" y="588"/>
                  </a:lnTo>
                  <a:cubicBezTo>
                    <a:pt x="2421" y="704"/>
                    <a:pt x="1921" y="690"/>
                    <a:pt x="1468" y="763"/>
                  </a:cubicBezTo>
                  <a:cubicBezTo>
                    <a:pt x="1459" y="768"/>
                    <a:pt x="1452" y="769"/>
                    <a:pt x="1446" y="769"/>
                  </a:cubicBezTo>
                  <a:cubicBezTo>
                    <a:pt x="1431" y="769"/>
                    <a:pt x="1422" y="759"/>
                    <a:pt x="1422" y="749"/>
                  </a:cubicBezTo>
                  <a:cubicBezTo>
                    <a:pt x="1366" y="545"/>
                    <a:pt x="1292" y="338"/>
                    <a:pt x="1158" y="162"/>
                  </a:cubicBezTo>
                  <a:cubicBezTo>
                    <a:pt x="1130" y="106"/>
                    <a:pt x="1070" y="46"/>
                    <a:pt x="102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7"/>
            <p:cNvSpPr/>
            <p:nvPr/>
          </p:nvSpPr>
          <p:spPr>
            <a:xfrm>
              <a:off x="7147214" y="4771668"/>
              <a:ext cx="171855" cy="66156"/>
            </a:xfrm>
            <a:custGeom>
              <a:avLst/>
              <a:gdLst/>
              <a:ahLst/>
              <a:cxnLst/>
              <a:rect l="l" t="t" r="r" b="b"/>
              <a:pathLst>
                <a:path w="2821" h="1086" extrusionOk="0">
                  <a:moveTo>
                    <a:pt x="826" y="1"/>
                  </a:moveTo>
                  <a:cubicBezTo>
                    <a:pt x="724" y="71"/>
                    <a:pt x="608" y="159"/>
                    <a:pt x="489" y="264"/>
                  </a:cubicBezTo>
                  <a:cubicBezTo>
                    <a:pt x="636" y="381"/>
                    <a:pt x="753" y="542"/>
                    <a:pt x="767" y="732"/>
                  </a:cubicBezTo>
                  <a:cubicBezTo>
                    <a:pt x="767" y="746"/>
                    <a:pt x="753" y="760"/>
                    <a:pt x="738" y="760"/>
                  </a:cubicBezTo>
                  <a:cubicBezTo>
                    <a:pt x="555" y="827"/>
                    <a:pt x="311" y="882"/>
                    <a:pt x="82" y="882"/>
                  </a:cubicBezTo>
                  <a:cubicBezTo>
                    <a:pt x="57" y="882"/>
                    <a:pt x="32" y="881"/>
                    <a:pt x="7" y="880"/>
                  </a:cubicBezTo>
                  <a:lnTo>
                    <a:pt x="7" y="880"/>
                  </a:lnTo>
                  <a:cubicBezTo>
                    <a:pt x="1" y="1025"/>
                    <a:pt x="143" y="1085"/>
                    <a:pt x="396" y="1085"/>
                  </a:cubicBezTo>
                  <a:cubicBezTo>
                    <a:pt x="724" y="1085"/>
                    <a:pt x="1239" y="984"/>
                    <a:pt x="1854" y="834"/>
                  </a:cubicBezTo>
                  <a:cubicBezTo>
                    <a:pt x="2701" y="644"/>
                    <a:pt x="2821" y="571"/>
                    <a:pt x="2807" y="219"/>
                  </a:cubicBezTo>
                  <a:lnTo>
                    <a:pt x="2807" y="219"/>
                  </a:lnTo>
                  <a:cubicBezTo>
                    <a:pt x="2350" y="454"/>
                    <a:pt x="1822" y="556"/>
                    <a:pt x="1340" y="687"/>
                  </a:cubicBezTo>
                  <a:cubicBezTo>
                    <a:pt x="1312" y="687"/>
                    <a:pt x="1294" y="673"/>
                    <a:pt x="1294" y="658"/>
                  </a:cubicBezTo>
                  <a:cubicBezTo>
                    <a:pt x="1192" y="367"/>
                    <a:pt x="1016" y="191"/>
                    <a:pt x="826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7"/>
            <p:cNvSpPr/>
            <p:nvPr/>
          </p:nvSpPr>
          <p:spPr>
            <a:xfrm>
              <a:off x="7228785" y="4260808"/>
              <a:ext cx="15291" cy="15290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17" y="15"/>
                  </a:moveTo>
                  <a:lnTo>
                    <a:pt x="117" y="15"/>
                  </a:lnTo>
                  <a:cubicBezTo>
                    <a:pt x="75" y="33"/>
                    <a:pt x="43" y="33"/>
                    <a:pt x="15" y="33"/>
                  </a:cubicBezTo>
                  <a:lnTo>
                    <a:pt x="1" y="251"/>
                  </a:lnTo>
                  <a:lnTo>
                    <a:pt x="103" y="251"/>
                  </a:lnTo>
                  <a:lnTo>
                    <a:pt x="117" y="15"/>
                  </a:lnTo>
                  <a:close/>
                  <a:moveTo>
                    <a:pt x="251" y="1"/>
                  </a:moveTo>
                  <a:cubicBezTo>
                    <a:pt x="205" y="15"/>
                    <a:pt x="177" y="15"/>
                    <a:pt x="131" y="15"/>
                  </a:cubicBezTo>
                  <a:lnTo>
                    <a:pt x="117" y="251"/>
                  </a:lnTo>
                  <a:lnTo>
                    <a:pt x="237" y="251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E8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7"/>
            <p:cNvSpPr/>
            <p:nvPr/>
          </p:nvSpPr>
          <p:spPr>
            <a:xfrm>
              <a:off x="7262656" y="4218835"/>
              <a:ext cx="74201" cy="56410"/>
            </a:xfrm>
            <a:custGeom>
              <a:avLst/>
              <a:gdLst/>
              <a:ahLst/>
              <a:cxnLst/>
              <a:rect l="l" t="t" r="r" b="b"/>
              <a:pathLst>
                <a:path w="1218" h="926" extrusionOk="0">
                  <a:moveTo>
                    <a:pt x="1218" y="0"/>
                  </a:moveTo>
                  <a:lnTo>
                    <a:pt x="1218" y="0"/>
                  </a:lnTo>
                  <a:cubicBezTo>
                    <a:pt x="824" y="338"/>
                    <a:pt x="412" y="528"/>
                    <a:pt x="15" y="634"/>
                  </a:cubicBezTo>
                  <a:lnTo>
                    <a:pt x="1" y="926"/>
                  </a:lnTo>
                  <a:cubicBezTo>
                    <a:pt x="574" y="852"/>
                    <a:pt x="968" y="588"/>
                    <a:pt x="1190" y="370"/>
                  </a:cubicBezTo>
                  <a:cubicBezTo>
                    <a:pt x="1204" y="250"/>
                    <a:pt x="1204" y="134"/>
                    <a:pt x="1218" y="0"/>
                  </a:cubicBezTo>
                  <a:close/>
                </a:path>
              </a:pathLst>
            </a:custGeom>
            <a:solidFill>
              <a:srgbClr val="E7B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7"/>
            <p:cNvSpPr/>
            <p:nvPr/>
          </p:nvSpPr>
          <p:spPr>
            <a:xfrm>
              <a:off x="7249376" y="4257396"/>
              <a:ext cx="14194" cy="18702"/>
            </a:xfrm>
            <a:custGeom>
              <a:avLst/>
              <a:gdLst/>
              <a:ahLst/>
              <a:cxnLst/>
              <a:rect l="l" t="t" r="r" b="b"/>
              <a:pathLst>
                <a:path w="233" h="307" extrusionOk="0">
                  <a:moveTo>
                    <a:pt x="233" y="1"/>
                  </a:moveTo>
                  <a:lnTo>
                    <a:pt x="233" y="1"/>
                  </a:lnTo>
                  <a:cubicBezTo>
                    <a:pt x="162" y="15"/>
                    <a:pt x="89" y="29"/>
                    <a:pt x="15" y="43"/>
                  </a:cubicBezTo>
                  <a:lnTo>
                    <a:pt x="1" y="307"/>
                  </a:lnTo>
                  <a:cubicBezTo>
                    <a:pt x="75" y="307"/>
                    <a:pt x="145" y="293"/>
                    <a:pt x="219" y="293"/>
                  </a:cubicBezTo>
                  <a:lnTo>
                    <a:pt x="233" y="1"/>
                  </a:lnTo>
                  <a:close/>
                </a:path>
              </a:pathLst>
            </a:custGeom>
            <a:solidFill>
              <a:srgbClr val="418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7"/>
            <p:cNvSpPr/>
            <p:nvPr/>
          </p:nvSpPr>
          <p:spPr>
            <a:xfrm>
              <a:off x="7244015" y="4259955"/>
              <a:ext cx="6275" cy="16143"/>
            </a:xfrm>
            <a:custGeom>
              <a:avLst/>
              <a:gdLst/>
              <a:ahLst/>
              <a:cxnLst/>
              <a:rect l="l" t="t" r="r" b="b"/>
              <a:pathLst>
                <a:path w="103" h="265" extrusionOk="0">
                  <a:moveTo>
                    <a:pt x="103" y="1"/>
                  </a:moveTo>
                  <a:cubicBezTo>
                    <a:pt x="75" y="15"/>
                    <a:pt x="43" y="15"/>
                    <a:pt x="15" y="15"/>
                  </a:cubicBezTo>
                  <a:lnTo>
                    <a:pt x="1" y="265"/>
                  </a:lnTo>
                  <a:lnTo>
                    <a:pt x="89" y="265"/>
                  </a:lnTo>
                  <a:lnTo>
                    <a:pt x="103" y="1"/>
                  </a:lnTo>
                  <a:close/>
                </a:path>
              </a:pathLst>
            </a:custGeom>
            <a:solidFill>
              <a:srgbClr val="E8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7"/>
            <p:cNvSpPr/>
            <p:nvPr/>
          </p:nvSpPr>
          <p:spPr>
            <a:xfrm>
              <a:off x="6996744" y="4187767"/>
              <a:ext cx="5422" cy="66887"/>
            </a:xfrm>
            <a:custGeom>
              <a:avLst/>
              <a:gdLst/>
              <a:ahLst/>
              <a:cxnLst/>
              <a:rect l="l" t="t" r="r" b="b"/>
              <a:pathLst>
                <a:path w="89" h="1098" extrusionOk="0">
                  <a:moveTo>
                    <a:pt x="1" y="0"/>
                  </a:moveTo>
                  <a:cubicBezTo>
                    <a:pt x="15" y="366"/>
                    <a:pt x="29" y="746"/>
                    <a:pt x="43" y="1098"/>
                  </a:cubicBezTo>
                  <a:lnTo>
                    <a:pt x="71" y="1098"/>
                  </a:lnTo>
                  <a:lnTo>
                    <a:pt x="88" y="14"/>
                  </a:lnTo>
                  <a:cubicBezTo>
                    <a:pt x="57" y="0"/>
                    <a:pt x="29" y="0"/>
                    <a:pt x="1" y="0"/>
                  </a:cubicBezTo>
                  <a:close/>
                </a:path>
              </a:pathLst>
            </a:custGeom>
            <a:solidFill>
              <a:srgbClr val="E7B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7"/>
            <p:cNvSpPr/>
            <p:nvPr/>
          </p:nvSpPr>
          <p:spPr>
            <a:xfrm>
              <a:off x="7206549" y="4262757"/>
              <a:ext cx="21444" cy="13341"/>
            </a:xfrm>
            <a:custGeom>
              <a:avLst/>
              <a:gdLst/>
              <a:ahLst/>
              <a:cxnLst/>
              <a:rect l="l" t="t" r="r" b="b"/>
              <a:pathLst>
                <a:path w="352" h="219" extrusionOk="0">
                  <a:moveTo>
                    <a:pt x="0" y="1"/>
                  </a:moveTo>
                  <a:lnTo>
                    <a:pt x="0" y="190"/>
                  </a:lnTo>
                  <a:cubicBezTo>
                    <a:pt x="28" y="190"/>
                    <a:pt x="56" y="190"/>
                    <a:pt x="102" y="205"/>
                  </a:cubicBezTo>
                  <a:lnTo>
                    <a:pt x="102" y="1"/>
                  </a:lnTo>
                  <a:close/>
                  <a:moveTo>
                    <a:pt x="130" y="1"/>
                  </a:moveTo>
                  <a:lnTo>
                    <a:pt x="116" y="205"/>
                  </a:lnTo>
                  <a:lnTo>
                    <a:pt x="204" y="205"/>
                  </a:lnTo>
                  <a:lnTo>
                    <a:pt x="218" y="1"/>
                  </a:lnTo>
                  <a:close/>
                  <a:moveTo>
                    <a:pt x="250" y="1"/>
                  </a:moveTo>
                  <a:lnTo>
                    <a:pt x="232" y="205"/>
                  </a:lnTo>
                  <a:cubicBezTo>
                    <a:pt x="278" y="205"/>
                    <a:pt x="306" y="219"/>
                    <a:pt x="338" y="219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rgbClr val="E8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7"/>
            <p:cNvSpPr/>
            <p:nvPr/>
          </p:nvSpPr>
          <p:spPr>
            <a:xfrm>
              <a:off x="7212763" y="4262757"/>
              <a:ext cx="1767" cy="12488"/>
            </a:xfrm>
            <a:custGeom>
              <a:avLst/>
              <a:gdLst/>
              <a:ahLst/>
              <a:cxnLst/>
              <a:rect l="l" t="t" r="r" b="b"/>
              <a:pathLst>
                <a:path w="29" h="205" extrusionOk="0">
                  <a:moveTo>
                    <a:pt x="0" y="1"/>
                  </a:moveTo>
                  <a:lnTo>
                    <a:pt x="0" y="205"/>
                  </a:lnTo>
                  <a:lnTo>
                    <a:pt x="14" y="205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7"/>
            <p:cNvSpPr/>
            <p:nvPr/>
          </p:nvSpPr>
          <p:spPr>
            <a:xfrm>
              <a:off x="7218977" y="4262757"/>
              <a:ext cx="2802" cy="12488"/>
            </a:xfrm>
            <a:custGeom>
              <a:avLst/>
              <a:gdLst/>
              <a:ahLst/>
              <a:cxnLst/>
              <a:rect l="l" t="t" r="r" b="b"/>
              <a:pathLst>
                <a:path w="46" h="205" extrusionOk="0">
                  <a:moveTo>
                    <a:pt x="14" y="1"/>
                  </a:moveTo>
                  <a:lnTo>
                    <a:pt x="0" y="205"/>
                  </a:lnTo>
                  <a:lnTo>
                    <a:pt x="28" y="205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7"/>
            <p:cNvSpPr/>
            <p:nvPr/>
          </p:nvSpPr>
          <p:spPr>
            <a:xfrm>
              <a:off x="7227079" y="4262757"/>
              <a:ext cx="2680" cy="13341"/>
            </a:xfrm>
            <a:custGeom>
              <a:avLst/>
              <a:gdLst/>
              <a:ahLst/>
              <a:cxnLst/>
              <a:rect l="l" t="t" r="r" b="b"/>
              <a:pathLst>
                <a:path w="44" h="219" extrusionOk="0">
                  <a:moveTo>
                    <a:pt x="15" y="1"/>
                  </a:moveTo>
                  <a:lnTo>
                    <a:pt x="1" y="219"/>
                  </a:lnTo>
                  <a:lnTo>
                    <a:pt x="29" y="219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7"/>
            <p:cNvSpPr/>
            <p:nvPr/>
          </p:nvSpPr>
          <p:spPr>
            <a:xfrm>
              <a:off x="7235060" y="4261661"/>
              <a:ext cx="1767" cy="14437"/>
            </a:xfrm>
            <a:custGeom>
              <a:avLst/>
              <a:gdLst/>
              <a:ahLst/>
              <a:cxnLst/>
              <a:rect l="l" t="t" r="r" b="b"/>
              <a:pathLst>
                <a:path w="29" h="237" extrusionOk="0">
                  <a:moveTo>
                    <a:pt x="14" y="1"/>
                  </a:moveTo>
                  <a:lnTo>
                    <a:pt x="0" y="237"/>
                  </a:lnTo>
                  <a:lnTo>
                    <a:pt x="14" y="237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7"/>
            <p:cNvSpPr/>
            <p:nvPr/>
          </p:nvSpPr>
          <p:spPr>
            <a:xfrm>
              <a:off x="7243162" y="4260808"/>
              <a:ext cx="1767" cy="15290"/>
            </a:xfrm>
            <a:custGeom>
              <a:avLst/>
              <a:gdLst/>
              <a:ahLst/>
              <a:cxnLst/>
              <a:rect l="l" t="t" r="r" b="b"/>
              <a:pathLst>
                <a:path w="29" h="251" extrusionOk="0">
                  <a:moveTo>
                    <a:pt x="15" y="1"/>
                  </a:moveTo>
                  <a:lnTo>
                    <a:pt x="1" y="251"/>
                  </a:lnTo>
                  <a:lnTo>
                    <a:pt x="15" y="25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7"/>
            <p:cNvSpPr/>
            <p:nvPr/>
          </p:nvSpPr>
          <p:spPr>
            <a:xfrm>
              <a:off x="7026960" y="4008058"/>
              <a:ext cx="377826" cy="255244"/>
            </a:xfrm>
            <a:custGeom>
              <a:avLst/>
              <a:gdLst/>
              <a:ahLst/>
              <a:cxnLst/>
              <a:rect l="l" t="t" r="r" b="b"/>
              <a:pathLst>
                <a:path w="6202" h="4190" extrusionOk="0">
                  <a:moveTo>
                    <a:pt x="5017" y="1"/>
                  </a:moveTo>
                  <a:cubicBezTo>
                    <a:pt x="4934" y="1"/>
                    <a:pt x="4840" y="14"/>
                    <a:pt x="4735" y="48"/>
                  </a:cubicBezTo>
                  <a:cubicBezTo>
                    <a:pt x="4411" y="165"/>
                    <a:pt x="4193" y="414"/>
                    <a:pt x="4046" y="632"/>
                  </a:cubicBezTo>
                  <a:cubicBezTo>
                    <a:pt x="3989" y="910"/>
                    <a:pt x="3856" y="1747"/>
                    <a:pt x="3856" y="1849"/>
                  </a:cubicBezTo>
                  <a:cubicBezTo>
                    <a:pt x="3856" y="1965"/>
                    <a:pt x="3708" y="2127"/>
                    <a:pt x="3212" y="2289"/>
                  </a:cubicBezTo>
                  <a:cubicBezTo>
                    <a:pt x="2727" y="2451"/>
                    <a:pt x="0" y="3404"/>
                    <a:pt x="0" y="3404"/>
                  </a:cubicBezTo>
                  <a:cubicBezTo>
                    <a:pt x="0" y="3404"/>
                    <a:pt x="1439" y="3918"/>
                    <a:pt x="2037" y="4062"/>
                  </a:cubicBezTo>
                  <a:cubicBezTo>
                    <a:pt x="2280" y="4115"/>
                    <a:pt x="2652" y="4190"/>
                    <a:pt x="3084" y="4190"/>
                  </a:cubicBezTo>
                  <a:cubicBezTo>
                    <a:pt x="3749" y="4190"/>
                    <a:pt x="4556" y="4012"/>
                    <a:pt x="5249" y="3302"/>
                  </a:cubicBezTo>
                  <a:cubicBezTo>
                    <a:pt x="6202" y="2335"/>
                    <a:pt x="5674" y="706"/>
                    <a:pt x="5425" y="136"/>
                  </a:cubicBezTo>
                  <a:cubicBezTo>
                    <a:pt x="5362" y="84"/>
                    <a:pt x="5224" y="1"/>
                    <a:pt x="5017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7"/>
            <p:cNvSpPr/>
            <p:nvPr/>
          </p:nvSpPr>
          <p:spPr>
            <a:xfrm>
              <a:off x="7259245" y="4085972"/>
              <a:ext cx="7128" cy="34784"/>
            </a:xfrm>
            <a:custGeom>
              <a:avLst/>
              <a:gdLst/>
              <a:ahLst/>
              <a:cxnLst/>
              <a:rect l="l" t="t" r="r" b="b"/>
              <a:pathLst>
                <a:path w="117" h="571" extrusionOk="0">
                  <a:moveTo>
                    <a:pt x="15" y="1"/>
                  </a:moveTo>
                  <a:lnTo>
                    <a:pt x="0" y="71"/>
                  </a:lnTo>
                  <a:cubicBezTo>
                    <a:pt x="29" y="293"/>
                    <a:pt x="43" y="511"/>
                    <a:pt x="43" y="570"/>
                  </a:cubicBezTo>
                  <a:cubicBezTo>
                    <a:pt x="43" y="511"/>
                    <a:pt x="71" y="278"/>
                    <a:pt x="117" y="15"/>
                  </a:cubicBezTo>
                  <a:cubicBezTo>
                    <a:pt x="71" y="15"/>
                    <a:pt x="43" y="1"/>
                    <a:pt x="15" y="1"/>
                  </a:cubicBezTo>
                  <a:close/>
                </a:path>
              </a:pathLst>
            </a:custGeom>
            <a:solidFill>
              <a:srgbClr val="418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7"/>
            <p:cNvSpPr/>
            <p:nvPr/>
          </p:nvSpPr>
          <p:spPr>
            <a:xfrm>
              <a:off x="7259245" y="4085972"/>
              <a:ext cx="914" cy="4325"/>
            </a:xfrm>
            <a:custGeom>
              <a:avLst/>
              <a:gdLst/>
              <a:ahLst/>
              <a:cxnLst/>
              <a:rect l="l" t="t" r="r" b="b"/>
              <a:pathLst>
                <a:path w="15" h="71" extrusionOk="0">
                  <a:moveTo>
                    <a:pt x="0" y="1"/>
                  </a:moveTo>
                  <a:lnTo>
                    <a:pt x="0" y="7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E8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7"/>
            <p:cNvSpPr/>
            <p:nvPr/>
          </p:nvSpPr>
          <p:spPr>
            <a:xfrm>
              <a:off x="7026960" y="4215424"/>
              <a:ext cx="914" cy="61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15" y="0"/>
                  </a:lnTo>
                  <a:close/>
                  <a:moveTo>
                    <a:pt x="0" y="0"/>
                  </a:moveTo>
                  <a:close/>
                  <a:moveTo>
                    <a:pt x="0" y="0"/>
                  </a:moveTo>
                  <a:close/>
                  <a:moveTo>
                    <a:pt x="0" y="0"/>
                  </a:moveTo>
                  <a:close/>
                </a:path>
              </a:pathLst>
            </a:custGeom>
            <a:solidFill>
              <a:srgbClr val="3B7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7"/>
            <p:cNvSpPr/>
            <p:nvPr/>
          </p:nvSpPr>
          <p:spPr>
            <a:xfrm>
              <a:off x="7026960" y="4086825"/>
              <a:ext cx="277795" cy="161614"/>
            </a:xfrm>
            <a:custGeom>
              <a:avLst/>
              <a:gdLst/>
              <a:ahLst/>
              <a:cxnLst/>
              <a:rect l="l" t="t" r="r" b="b"/>
              <a:pathLst>
                <a:path w="4560" h="2653" extrusionOk="0">
                  <a:moveTo>
                    <a:pt x="3930" y="1"/>
                  </a:moveTo>
                  <a:cubicBezTo>
                    <a:pt x="3884" y="264"/>
                    <a:pt x="3856" y="497"/>
                    <a:pt x="3856" y="556"/>
                  </a:cubicBezTo>
                  <a:cubicBezTo>
                    <a:pt x="3856" y="602"/>
                    <a:pt x="3828" y="644"/>
                    <a:pt x="3782" y="704"/>
                  </a:cubicBezTo>
                  <a:cubicBezTo>
                    <a:pt x="3754" y="732"/>
                    <a:pt x="3726" y="760"/>
                    <a:pt x="3680" y="792"/>
                  </a:cubicBezTo>
                  <a:cubicBezTo>
                    <a:pt x="3666" y="792"/>
                    <a:pt x="3666" y="792"/>
                    <a:pt x="3652" y="806"/>
                  </a:cubicBezTo>
                  <a:cubicBezTo>
                    <a:pt x="3620" y="820"/>
                    <a:pt x="3592" y="834"/>
                    <a:pt x="3550" y="866"/>
                  </a:cubicBezTo>
                  <a:cubicBezTo>
                    <a:pt x="3532" y="866"/>
                    <a:pt x="3532" y="866"/>
                    <a:pt x="3518" y="880"/>
                  </a:cubicBezTo>
                  <a:cubicBezTo>
                    <a:pt x="3490" y="894"/>
                    <a:pt x="3444" y="908"/>
                    <a:pt x="3416" y="922"/>
                  </a:cubicBezTo>
                  <a:lnTo>
                    <a:pt x="3388" y="922"/>
                  </a:lnTo>
                  <a:cubicBezTo>
                    <a:pt x="3356" y="936"/>
                    <a:pt x="3314" y="954"/>
                    <a:pt x="3286" y="968"/>
                  </a:cubicBezTo>
                  <a:cubicBezTo>
                    <a:pt x="3268" y="968"/>
                    <a:pt x="3268" y="982"/>
                    <a:pt x="3254" y="982"/>
                  </a:cubicBezTo>
                  <a:cubicBezTo>
                    <a:pt x="3240" y="982"/>
                    <a:pt x="3226" y="982"/>
                    <a:pt x="3212" y="996"/>
                  </a:cubicBezTo>
                  <a:cubicBezTo>
                    <a:pt x="3198" y="996"/>
                    <a:pt x="3180" y="996"/>
                    <a:pt x="3166" y="1010"/>
                  </a:cubicBezTo>
                  <a:lnTo>
                    <a:pt x="3138" y="1010"/>
                  </a:lnTo>
                  <a:cubicBezTo>
                    <a:pt x="3110" y="1024"/>
                    <a:pt x="3078" y="1042"/>
                    <a:pt x="3036" y="1056"/>
                  </a:cubicBezTo>
                  <a:cubicBezTo>
                    <a:pt x="2670" y="1172"/>
                    <a:pt x="1995" y="1408"/>
                    <a:pt x="1365" y="1626"/>
                  </a:cubicBezTo>
                  <a:cubicBezTo>
                    <a:pt x="648" y="1875"/>
                    <a:pt x="0" y="2111"/>
                    <a:pt x="0" y="2111"/>
                  </a:cubicBezTo>
                  <a:lnTo>
                    <a:pt x="15" y="2111"/>
                  </a:lnTo>
                  <a:cubicBezTo>
                    <a:pt x="120" y="2153"/>
                    <a:pt x="982" y="2463"/>
                    <a:pt x="1615" y="2653"/>
                  </a:cubicBezTo>
                  <a:cubicBezTo>
                    <a:pt x="1717" y="2593"/>
                    <a:pt x="1847" y="2537"/>
                    <a:pt x="2023" y="2477"/>
                  </a:cubicBezTo>
                  <a:cubicBezTo>
                    <a:pt x="2508" y="2315"/>
                    <a:pt x="3166" y="1921"/>
                    <a:pt x="3166" y="1921"/>
                  </a:cubicBezTo>
                  <a:cubicBezTo>
                    <a:pt x="3166" y="1921"/>
                    <a:pt x="3958" y="1847"/>
                    <a:pt x="4253" y="1626"/>
                  </a:cubicBezTo>
                  <a:cubicBezTo>
                    <a:pt x="4559" y="1422"/>
                    <a:pt x="4411" y="483"/>
                    <a:pt x="4324" y="250"/>
                  </a:cubicBezTo>
                  <a:cubicBezTo>
                    <a:pt x="4267" y="103"/>
                    <a:pt x="4077" y="29"/>
                    <a:pt x="3930" y="1"/>
                  </a:cubicBezTo>
                  <a:close/>
                </a:path>
              </a:pathLst>
            </a:custGeom>
            <a:solidFill>
              <a:srgbClr val="DC90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7"/>
            <p:cNvSpPr/>
            <p:nvPr/>
          </p:nvSpPr>
          <p:spPr>
            <a:xfrm>
              <a:off x="6919803" y="4077078"/>
              <a:ext cx="373379" cy="159969"/>
            </a:xfrm>
            <a:custGeom>
              <a:avLst/>
              <a:gdLst/>
              <a:ahLst/>
              <a:cxnLst/>
              <a:rect l="l" t="t" r="r" b="b"/>
              <a:pathLst>
                <a:path w="6129" h="2626" extrusionOk="0">
                  <a:moveTo>
                    <a:pt x="749" y="0"/>
                  </a:moveTo>
                  <a:cubicBezTo>
                    <a:pt x="464" y="0"/>
                    <a:pt x="236" y="217"/>
                    <a:pt x="236" y="217"/>
                  </a:cubicBezTo>
                  <a:cubicBezTo>
                    <a:pt x="236" y="217"/>
                    <a:pt x="32" y="512"/>
                    <a:pt x="15" y="804"/>
                  </a:cubicBezTo>
                  <a:cubicBezTo>
                    <a:pt x="1" y="1082"/>
                    <a:pt x="15" y="2064"/>
                    <a:pt x="1555" y="2503"/>
                  </a:cubicBezTo>
                  <a:cubicBezTo>
                    <a:pt x="1850" y="2590"/>
                    <a:pt x="2148" y="2626"/>
                    <a:pt x="2439" y="2626"/>
                  </a:cubicBezTo>
                  <a:cubicBezTo>
                    <a:pt x="3722" y="2626"/>
                    <a:pt x="4851" y="1933"/>
                    <a:pt x="4851" y="1933"/>
                  </a:cubicBezTo>
                  <a:cubicBezTo>
                    <a:pt x="4851" y="1933"/>
                    <a:pt x="5864" y="1758"/>
                    <a:pt x="5995" y="1420"/>
                  </a:cubicBezTo>
                  <a:cubicBezTo>
                    <a:pt x="6128" y="1082"/>
                    <a:pt x="6068" y="512"/>
                    <a:pt x="5938" y="365"/>
                  </a:cubicBezTo>
                  <a:cubicBezTo>
                    <a:pt x="5858" y="276"/>
                    <a:pt x="5768" y="247"/>
                    <a:pt x="5674" y="247"/>
                  </a:cubicBezTo>
                  <a:cubicBezTo>
                    <a:pt x="5612" y="247"/>
                    <a:pt x="5548" y="260"/>
                    <a:pt x="5485" y="277"/>
                  </a:cubicBezTo>
                  <a:cubicBezTo>
                    <a:pt x="5309" y="305"/>
                    <a:pt x="4517" y="804"/>
                    <a:pt x="3754" y="878"/>
                  </a:cubicBezTo>
                  <a:cubicBezTo>
                    <a:pt x="3650" y="888"/>
                    <a:pt x="3545" y="893"/>
                    <a:pt x="3442" y="893"/>
                  </a:cubicBezTo>
                  <a:cubicBezTo>
                    <a:pt x="2774" y="893"/>
                    <a:pt x="2142" y="701"/>
                    <a:pt x="1774" y="512"/>
                  </a:cubicBezTo>
                  <a:cubicBezTo>
                    <a:pt x="1334" y="305"/>
                    <a:pt x="1204" y="87"/>
                    <a:pt x="866" y="13"/>
                  </a:cubicBezTo>
                  <a:cubicBezTo>
                    <a:pt x="826" y="4"/>
                    <a:pt x="787" y="0"/>
                    <a:pt x="749" y="0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7"/>
            <p:cNvSpPr/>
            <p:nvPr/>
          </p:nvSpPr>
          <p:spPr>
            <a:xfrm>
              <a:off x="7111820" y="3799291"/>
              <a:ext cx="58118" cy="24245"/>
            </a:xfrm>
            <a:custGeom>
              <a:avLst/>
              <a:gdLst/>
              <a:ahLst/>
              <a:cxnLst/>
              <a:rect l="l" t="t" r="r" b="b"/>
              <a:pathLst>
                <a:path w="954" h="398" extrusionOk="0">
                  <a:moveTo>
                    <a:pt x="940" y="0"/>
                  </a:moveTo>
                  <a:cubicBezTo>
                    <a:pt x="926" y="0"/>
                    <a:pt x="926" y="0"/>
                    <a:pt x="926" y="14"/>
                  </a:cubicBezTo>
                  <a:lnTo>
                    <a:pt x="908" y="14"/>
                  </a:lnTo>
                  <a:cubicBezTo>
                    <a:pt x="908" y="28"/>
                    <a:pt x="908" y="46"/>
                    <a:pt x="894" y="60"/>
                  </a:cubicBezTo>
                  <a:cubicBezTo>
                    <a:pt x="880" y="74"/>
                    <a:pt x="866" y="116"/>
                    <a:pt x="838" y="148"/>
                  </a:cubicBezTo>
                  <a:cubicBezTo>
                    <a:pt x="820" y="176"/>
                    <a:pt x="792" y="190"/>
                    <a:pt x="778" y="204"/>
                  </a:cubicBezTo>
                  <a:cubicBezTo>
                    <a:pt x="750" y="222"/>
                    <a:pt x="732" y="250"/>
                    <a:pt x="704" y="264"/>
                  </a:cubicBezTo>
                  <a:cubicBezTo>
                    <a:pt x="676" y="278"/>
                    <a:pt x="644" y="278"/>
                    <a:pt x="616" y="292"/>
                  </a:cubicBezTo>
                  <a:cubicBezTo>
                    <a:pt x="602" y="292"/>
                    <a:pt x="588" y="310"/>
                    <a:pt x="574" y="310"/>
                  </a:cubicBezTo>
                  <a:lnTo>
                    <a:pt x="514" y="324"/>
                  </a:lnTo>
                  <a:lnTo>
                    <a:pt x="324" y="324"/>
                  </a:lnTo>
                  <a:cubicBezTo>
                    <a:pt x="264" y="310"/>
                    <a:pt x="204" y="292"/>
                    <a:pt x="162" y="264"/>
                  </a:cubicBezTo>
                  <a:cubicBezTo>
                    <a:pt x="134" y="236"/>
                    <a:pt x="88" y="204"/>
                    <a:pt x="74" y="176"/>
                  </a:cubicBezTo>
                  <a:lnTo>
                    <a:pt x="46" y="148"/>
                  </a:lnTo>
                  <a:cubicBezTo>
                    <a:pt x="34" y="148"/>
                    <a:pt x="31" y="142"/>
                    <a:pt x="25" y="142"/>
                  </a:cubicBezTo>
                  <a:cubicBezTo>
                    <a:pt x="22" y="142"/>
                    <a:pt x="19" y="143"/>
                    <a:pt x="14" y="148"/>
                  </a:cubicBezTo>
                  <a:cubicBezTo>
                    <a:pt x="14" y="148"/>
                    <a:pt x="0" y="162"/>
                    <a:pt x="14" y="162"/>
                  </a:cubicBezTo>
                  <a:lnTo>
                    <a:pt x="14" y="176"/>
                  </a:lnTo>
                  <a:cubicBezTo>
                    <a:pt x="14" y="176"/>
                    <a:pt x="14" y="190"/>
                    <a:pt x="46" y="204"/>
                  </a:cubicBezTo>
                  <a:cubicBezTo>
                    <a:pt x="60" y="236"/>
                    <a:pt x="88" y="264"/>
                    <a:pt x="134" y="310"/>
                  </a:cubicBezTo>
                  <a:cubicBezTo>
                    <a:pt x="176" y="338"/>
                    <a:pt x="236" y="366"/>
                    <a:pt x="310" y="380"/>
                  </a:cubicBezTo>
                  <a:cubicBezTo>
                    <a:pt x="352" y="398"/>
                    <a:pt x="380" y="398"/>
                    <a:pt x="426" y="398"/>
                  </a:cubicBezTo>
                  <a:lnTo>
                    <a:pt x="468" y="398"/>
                  </a:lnTo>
                  <a:cubicBezTo>
                    <a:pt x="500" y="398"/>
                    <a:pt x="514" y="398"/>
                    <a:pt x="528" y="380"/>
                  </a:cubicBezTo>
                  <a:lnTo>
                    <a:pt x="588" y="380"/>
                  </a:lnTo>
                  <a:cubicBezTo>
                    <a:pt x="602" y="366"/>
                    <a:pt x="616" y="366"/>
                    <a:pt x="630" y="366"/>
                  </a:cubicBezTo>
                  <a:cubicBezTo>
                    <a:pt x="676" y="352"/>
                    <a:pt x="704" y="338"/>
                    <a:pt x="732" y="324"/>
                  </a:cubicBezTo>
                  <a:cubicBezTo>
                    <a:pt x="764" y="292"/>
                    <a:pt x="792" y="278"/>
                    <a:pt x="820" y="264"/>
                  </a:cubicBezTo>
                  <a:cubicBezTo>
                    <a:pt x="838" y="236"/>
                    <a:pt x="866" y="204"/>
                    <a:pt x="880" y="190"/>
                  </a:cubicBezTo>
                  <a:cubicBezTo>
                    <a:pt x="908" y="148"/>
                    <a:pt x="926" y="102"/>
                    <a:pt x="940" y="74"/>
                  </a:cubicBezTo>
                  <a:cubicBezTo>
                    <a:pt x="940" y="60"/>
                    <a:pt x="954" y="46"/>
                    <a:pt x="954" y="28"/>
                  </a:cubicBezTo>
                  <a:lnTo>
                    <a:pt x="954" y="14"/>
                  </a:lnTo>
                  <a:cubicBezTo>
                    <a:pt x="954" y="14"/>
                    <a:pt x="954" y="0"/>
                    <a:pt x="94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7"/>
            <p:cNvSpPr/>
            <p:nvPr/>
          </p:nvSpPr>
          <p:spPr>
            <a:xfrm>
              <a:off x="7172435" y="3642366"/>
              <a:ext cx="112580" cy="56105"/>
            </a:xfrm>
            <a:custGeom>
              <a:avLst/>
              <a:gdLst/>
              <a:ahLst/>
              <a:cxnLst/>
              <a:rect l="l" t="t" r="r" b="b"/>
              <a:pathLst>
                <a:path w="1848" h="921" extrusionOk="0">
                  <a:moveTo>
                    <a:pt x="551" y="0"/>
                  </a:moveTo>
                  <a:cubicBezTo>
                    <a:pt x="473" y="0"/>
                    <a:pt x="405" y="21"/>
                    <a:pt x="353" y="72"/>
                  </a:cubicBezTo>
                  <a:cubicBezTo>
                    <a:pt x="1" y="392"/>
                    <a:pt x="1028" y="831"/>
                    <a:pt x="1176" y="877"/>
                  </a:cubicBezTo>
                  <a:cubicBezTo>
                    <a:pt x="1241" y="894"/>
                    <a:pt x="1382" y="921"/>
                    <a:pt x="1509" y="921"/>
                  </a:cubicBezTo>
                  <a:cubicBezTo>
                    <a:pt x="1695" y="921"/>
                    <a:pt x="1848" y="862"/>
                    <a:pt x="1672" y="627"/>
                  </a:cubicBezTo>
                  <a:cubicBezTo>
                    <a:pt x="1672" y="627"/>
                    <a:pt x="972" y="0"/>
                    <a:pt x="55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7"/>
            <p:cNvSpPr/>
            <p:nvPr/>
          </p:nvSpPr>
          <p:spPr>
            <a:xfrm>
              <a:off x="6988763" y="3668683"/>
              <a:ext cx="99970" cy="70542"/>
            </a:xfrm>
            <a:custGeom>
              <a:avLst/>
              <a:gdLst/>
              <a:ahLst/>
              <a:cxnLst/>
              <a:rect l="l" t="t" r="r" b="b"/>
              <a:pathLst>
                <a:path w="1641" h="1158" extrusionOk="0">
                  <a:moveTo>
                    <a:pt x="1102" y="1"/>
                  </a:moveTo>
                  <a:cubicBezTo>
                    <a:pt x="683" y="1"/>
                    <a:pt x="86" y="899"/>
                    <a:pt x="86" y="899"/>
                  </a:cubicBezTo>
                  <a:cubicBezTo>
                    <a:pt x="1" y="1096"/>
                    <a:pt x="72" y="1157"/>
                    <a:pt x="189" y="1157"/>
                  </a:cubicBezTo>
                  <a:cubicBezTo>
                    <a:pt x="333" y="1157"/>
                    <a:pt x="548" y="1064"/>
                    <a:pt x="627" y="1015"/>
                  </a:cubicBezTo>
                  <a:cubicBezTo>
                    <a:pt x="761" y="927"/>
                    <a:pt x="1641" y="269"/>
                    <a:pt x="1229" y="34"/>
                  </a:cubicBezTo>
                  <a:cubicBezTo>
                    <a:pt x="1189" y="11"/>
                    <a:pt x="1146" y="1"/>
                    <a:pt x="110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7"/>
            <p:cNvSpPr/>
            <p:nvPr/>
          </p:nvSpPr>
          <p:spPr>
            <a:xfrm>
              <a:off x="7104754" y="3685070"/>
              <a:ext cx="44593" cy="110626"/>
            </a:xfrm>
            <a:custGeom>
              <a:avLst/>
              <a:gdLst/>
              <a:ahLst/>
              <a:cxnLst/>
              <a:rect l="l" t="t" r="r" b="b"/>
              <a:pathLst>
                <a:path w="732" h="1816" extrusionOk="0">
                  <a:moveTo>
                    <a:pt x="542" y="0"/>
                  </a:moveTo>
                  <a:lnTo>
                    <a:pt x="542" y="28"/>
                  </a:lnTo>
                  <a:cubicBezTo>
                    <a:pt x="542" y="28"/>
                    <a:pt x="542" y="57"/>
                    <a:pt x="556" y="130"/>
                  </a:cubicBezTo>
                  <a:cubicBezTo>
                    <a:pt x="570" y="204"/>
                    <a:pt x="602" y="306"/>
                    <a:pt x="616" y="440"/>
                  </a:cubicBezTo>
                  <a:cubicBezTo>
                    <a:pt x="644" y="556"/>
                    <a:pt x="658" y="704"/>
                    <a:pt x="672" y="866"/>
                  </a:cubicBezTo>
                  <a:lnTo>
                    <a:pt x="672" y="982"/>
                  </a:lnTo>
                  <a:cubicBezTo>
                    <a:pt x="658" y="1024"/>
                    <a:pt x="658" y="1056"/>
                    <a:pt x="644" y="1098"/>
                  </a:cubicBezTo>
                  <a:cubicBezTo>
                    <a:pt x="644" y="1112"/>
                    <a:pt x="630" y="1129"/>
                    <a:pt x="630" y="1129"/>
                  </a:cubicBezTo>
                  <a:lnTo>
                    <a:pt x="616" y="1129"/>
                  </a:lnTo>
                  <a:lnTo>
                    <a:pt x="616" y="1143"/>
                  </a:lnTo>
                  <a:lnTo>
                    <a:pt x="584" y="1143"/>
                  </a:lnTo>
                  <a:cubicBezTo>
                    <a:pt x="556" y="1143"/>
                    <a:pt x="514" y="1143"/>
                    <a:pt x="468" y="1129"/>
                  </a:cubicBezTo>
                  <a:cubicBezTo>
                    <a:pt x="380" y="1112"/>
                    <a:pt x="306" y="1084"/>
                    <a:pt x="218" y="1084"/>
                  </a:cubicBezTo>
                  <a:cubicBezTo>
                    <a:pt x="162" y="1084"/>
                    <a:pt x="116" y="1098"/>
                    <a:pt x="74" y="1143"/>
                  </a:cubicBezTo>
                  <a:cubicBezTo>
                    <a:pt x="28" y="1172"/>
                    <a:pt x="28" y="1217"/>
                    <a:pt x="14" y="1260"/>
                  </a:cubicBezTo>
                  <a:cubicBezTo>
                    <a:pt x="0" y="1347"/>
                    <a:pt x="0" y="1421"/>
                    <a:pt x="28" y="1509"/>
                  </a:cubicBezTo>
                  <a:cubicBezTo>
                    <a:pt x="74" y="1583"/>
                    <a:pt x="116" y="1625"/>
                    <a:pt x="176" y="1671"/>
                  </a:cubicBezTo>
                  <a:cubicBezTo>
                    <a:pt x="292" y="1745"/>
                    <a:pt x="394" y="1773"/>
                    <a:pt x="468" y="1787"/>
                  </a:cubicBezTo>
                  <a:cubicBezTo>
                    <a:pt x="542" y="1801"/>
                    <a:pt x="584" y="1815"/>
                    <a:pt x="584" y="1815"/>
                  </a:cubicBezTo>
                  <a:lnTo>
                    <a:pt x="602" y="1801"/>
                  </a:lnTo>
                  <a:cubicBezTo>
                    <a:pt x="602" y="1787"/>
                    <a:pt x="602" y="1787"/>
                    <a:pt x="584" y="1787"/>
                  </a:cubicBezTo>
                  <a:cubicBezTo>
                    <a:pt x="584" y="1787"/>
                    <a:pt x="542" y="1773"/>
                    <a:pt x="468" y="1759"/>
                  </a:cubicBezTo>
                  <a:cubicBezTo>
                    <a:pt x="440" y="1745"/>
                    <a:pt x="394" y="1727"/>
                    <a:pt x="352" y="1713"/>
                  </a:cubicBezTo>
                  <a:cubicBezTo>
                    <a:pt x="306" y="1685"/>
                    <a:pt x="264" y="1671"/>
                    <a:pt x="204" y="1625"/>
                  </a:cubicBezTo>
                  <a:cubicBezTo>
                    <a:pt x="162" y="1597"/>
                    <a:pt x="116" y="1537"/>
                    <a:pt x="88" y="1481"/>
                  </a:cubicBezTo>
                  <a:cubicBezTo>
                    <a:pt x="74" y="1421"/>
                    <a:pt x="57" y="1347"/>
                    <a:pt x="74" y="1274"/>
                  </a:cubicBezTo>
                  <a:cubicBezTo>
                    <a:pt x="88" y="1245"/>
                    <a:pt x="102" y="1200"/>
                    <a:pt x="116" y="1186"/>
                  </a:cubicBezTo>
                  <a:cubicBezTo>
                    <a:pt x="145" y="1172"/>
                    <a:pt x="176" y="1158"/>
                    <a:pt x="218" y="1158"/>
                  </a:cubicBezTo>
                  <a:cubicBezTo>
                    <a:pt x="292" y="1158"/>
                    <a:pt x="366" y="1186"/>
                    <a:pt x="454" y="1200"/>
                  </a:cubicBezTo>
                  <a:cubicBezTo>
                    <a:pt x="496" y="1200"/>
                    <a:pt x="542" y="1217"/>
                    <a:pt x="602" y="1217"/>
                  </a:cubicBezTo>
                  <a:lnTo>
                    <a:pt x="630" y="1200"/>
                  </a:lnTo>
                  <a:lnTo>
                    <a:pt x="644" y="1200"/>
                  </a:lnTo>
                  <a:cubicBezTo>
                    <a:pt x="658" y="1186"/>
                    <a:pt x="658" y="1186"/>
                    <a:pt x="672" y="1186"/>
                  </a:cubicBezTo>
                  <a:cubicBezTo>
                    <a:pt x="690" y="1172"/>
                    <a:pt x="704" y="1143"/>
                    <a:pt x="718" y="1112"/>
                  </a:cubicBezTo>
                  <a:cubicBezTo>
                    <a:pt x="732" y="1070"/>
                    <a:pt x="732" y="1024"/>
                    <a:pt x="732" y="982"/>
                  </a:cubicBezTo>
                  <a:lnTo>
                    <a:pt x="732" y="866"/>
                  </a:lnTo>
                  <a:cubicBezTo>
                    <a:pt x="732" y="778"/>
                    <a:pt x="718" y="704"/>
                    <a:pt x="704" y="630"/>
                  </a:cubicBezTo>
                  <a:cubicBezTo>
                    <a:pt x="690" y="556"/>
                    <a:pt x="690" y="482"/>
                    <a:pt x="672" y="426"/>
                  </a:cubicBezTo>
                  <a:cubicBezTo>
                    <a:pt x="644" y="306"/>
                    <a:pt x="616" y="204"/>
                    <a:pt x="602" y="130"/>
                  </a:cubicBezTo>
                  <a:cubicBezTo>
                    <a:pt x="570" y="57"/>
                    <a:pt x="570" y="14"/>
                    <a:pt x="570" y="14"/>
                  </a:cubicBezTo>
                  <a:cubicBezTo>
                    <a:pt x="556" y="14"/>
                    <a:pt x="556" y="0"/>
                    <a:pt x="54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7"/>
            <p:cNvSpPr/>
            <p:nvPr/>
          </p:nvSpPr>
          <p:spPr>
            <a:xfrm>
              <a:off x="7014532" y="3738617"/>
              <a:ext cx="76759" cy="50379"/>
            </a:xfrm>
            <a:custGeom>
              <a:avLst/>
              <a:gdLst/>
              <a:ahLst/>
              <a:cxnLst/>
              <a:rect l="l" t="t" r="r" b="b"/>
              <a:pathLst>
                <a:path w="1260" h="827" extrusionOk="0">
                  <a:moveTo>
                    <a:pt x="542" y="1"/>
                  </a:moveTo>
                  <a:cubicBezTo>
                    <a:pt x="468" y="15"/>
                    <a:pt x="412" y="29"/>
                    <a:pt x="338" y="57"/>
                  </a:cubicBezTo>
                  <a:cubicBezTo>
                    <a:pt x="278" y="89"/>
                    <a:pt x="219" y="131"/>
                    <a:pt x="176" y="177"/>
                  </a:cubicBezTo>
                  <a:cubicBezTo>
                    <a:pt x="131" y="219"/>
                    <a:pt x="102" y="279"/>
                    <a:pt x="74" y="321"/>
                  </a:cubicBezTo>
                  <a:cubicBezTo>
                    <a:pt x="43" y="381"/>
                    <a:pt x="29" y="426"/>
                    <a:pt x="15" y="483"/>
                  </a:cubicBezTo>
                  <a:cubicBezTo>
                    <a:pt x="15" y="514"/>
                    <a:pt x="0" y="528"/>
                    <a:pt x="0" y="556"/>
                  </a:cubicBezTo>
                  <a:lnTo>
                    <a:pt x="0" y="616"/>
                  </a:lnTo>
                  <a:cubicBezTo>
                    <a:pt x="0" y="658"/>
                    <a:pt x="15" y="704"/>
                    <a:pt x="15" y="718"/>
                  </a:cubicBezTo>
                  <a:cubicBezTo>
                    <a:pt x="29" y="746"/>
                    <a:pt x="29" y="778"/>
                    <a:pt x="43" y="792"/>
                  </a:cubicBezTo>
                  <a:lnTo>
                    <a:pt x="43" y="806"/>
                  </a:lnTo>
                  <a:cubicBezTo>
                    <a:pt x="55" y="816"/>
                    <a:pt x="66" y="826"/>
                    <a:pt x="76" y="826"/>
                  </a:cubicBezTo>
                  <a:cubicBezTo>
                    <a:pt x="80" y="826"/>
                    <a:pt x="84" y="824"/>
                    <a:pt x="88" y="820"/>
                  </a:cubicBezTo>
                  <a:cubicBezTo>
                    <a:pt x="88" y="820"/>
                    <a:pt x="102" y="806"/>
                    <a:pt x="102" y="792"/>
                  </a:cubicBezTo>
                  <a:lnTo>
                    <a:pt x="88" y="778"/>
                  </a:lnTo>
                  <a:lnTo>
                    <a:pt x="88" y="718"/>
                  </a:lnTo>
                  <a:cubicBezTo>
                    <a:pt x="88" y="690"/>
                    <a:pt x="74" y="658"/>
                    <a:pt x="88" y="616"/>
                  </a:cubicBezTo>
                  <a:lnTo>
                    <a:pt x="88" y="556"/>
                  </a:lnTo>
                  <a:cubicBezTo>
                    <a:pt x="88" y="542"/>
                    <a:pt x="102" y="528"/>
                    <a:pt x="102" y="497"/>
                  </a:cubicBezTo>
                  <a:cubicBezTo>
                    <a:pt x="117" y="454"/>
                    <a:pt x="131" y="409"/>
                    <a:pt x="162" y="381"/>
                  </a:cubicBezTo>
                  <a:cubicBezTo>
                    <a:pt x="176" y="338"/>
                    <a:pt x="219" y="293"/>
                    <a:pt x="250" y="250"/>
                  </a:cubicBezTo>
                  <a:cubicBezTo>
                    <a:pt x="338" y="177"/>
                    <a:pt x="440" y="131"/>
                    <a:pt x="556" y="117"/>
                  </a:cubicBezTo>
                  <a:cubicBezTo>
                    <a:pt x="586" y="110"/>
                    <a:pt x="616" y="106"/>
                    <a:pt x="645" y="106"/>
                  </a:cubicBezTo>
                  <a:cubicBezTo>
                    <a:pt x="675" y="106"/>
                    <a:pt x="704" y="110"/>
                    <a:pt x="732" y="117"/>
                  </a:cubicBezTo>
                  <a:cubicBezTo>
                    <a:pt x="778" y="117"/>
                    <a:pt x="834" y="131"/>
                    <a:pt x="880" y="162"/>
                  </a:cubicBezTo>
                  <a:cubicBezTo>
                    <a:pt x="982" y="205"/>
                    <a:pt x="1070" y="279"/>
                    <a:pt x="1116" y="352"/>
                  </a:cubicBezTo>
                  <a:cubicBezTo>
                    <a:pt x="1144" y="381"/>
                    <a:pt x="1158" y="426"/>
                    <a:pt x="1172" y="454"/>
                  </a:cubicBezTo>
                  <a:cubicBezTo>
                    <a:pt x="1186" y="483"/>
                    <a:pt x="1186" y="514"/>
                    <a:pt x="1186" y="542"/>
                  </a:cubicBezTo>
                  <a:cubicBezTo>
                    <a:pt x="1203" y="570"/>
                    <a:pt x="1203" y="585"/>
                    <a:pt x="1203" y="602"/>
                  </a:cubicBezTo>
                  <a:lnTo>
                    <a:pt x="1203" y="630"/>
                  </a:lnTo>
                  <a:cubicBezTo>
                    <a:pt x="1203" y="644"/>
                    <a:pt x="1218" y="658"/>
                    <a:pt x="1232" y="658"/>
                  </a:cubicBezTo>
                  <a:cubicBezTo>
                    <a:pt x="1246" y="658"/>
                    <a:pt x="1260" y="644"/>
                    <a:pt x="1260" y="630"/>
                  </a:cubicBezTo>
                  <a:lnTo>
                    <a:pt x="1260" y="602"/>
                  </a:lnTo>
                  <a:lnTo>
                    <a:pt x="1260" y="542"/>
                  </a:lnTo>
                  <a:cubicBezTo>
                    <a:pt x="1246" y="514"/>
                    <a:pt x="1246" y="468"/>
                    <a:pt x="1232" y="440"/>
                  </a:cubicBezTo>
                  <a:cubicBezTo>
                    <a:pt x="1232" y="409"/>
                    <a:pt x="1218" y="395"/>
                    <a:pt x="1218" y="366"/>
                  </a:cubicBezTo>
                  <a:cubicBezTo>
                    <a:pt x="1203" y="352"/>
                    <a:pt x="1186" y="321"/>
                    <a:pt x="1186" y="307"/>
                  </a:cubicBezTo>
                  <a:cubicBezTo>
                    <a:pt x="1130" y="219"/>
                    <a:pt x="1042" y="131"/>
                    <a:pt x="922" y="75"/>
                  </a:cubicBezTo>
                  <a:cubicBezTo>
                    <a:pt x="880" y="43"/>
                    <a:pt x="806" y="15"/>
                    <a:pt x="746" y="15"/>
                  </a:cubicBezTo>
                  <a:cubicBezTo>
                    <a:pt x="676" y="1"/>
                    <a:pt x="602" y="1"/>
                    <a:pt x="54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7"/>
            <p:cNvSpPr/>
            <p:nvPr/>
          </p:nvSpPr>
          <p:spPr>
            <a:xfrm>
              <a:off x="6997597" y="3776995"/>
              <a:ext cx="21505" cy="5422"/>
            </a:xfrm>
            <a:custGeom>
              <a:avLst/>
              <a:gdLst/>
              <a:ahLst/>
              <a:cxnLst/>
              <a:rect l="l" t="t" r="r" b="b"/>
              <a:pathLst>
                <a:path w="353" h="89" extrusionOk="0">
                  <a:moveTo>
                    <a:pt x="293" y="0"/>
                  </a:moveTo>
                  <a:lnTo>
                    <a:pt x="29" y="28"/>
                  </a:lnTo>
                  <a:cubicBezTo>
                    <a:pt x="15" y="28"/>
                    <a:pt x="1" y="43"/>
                    <a:pt x="1" y="60"/>
                  </a:cubicBezTo>
                  <a:cubicBezTo>
                    <a:pt x="1" y="74"/>
                    <a:pt x="15" y="88"/>
                    <a:pt x="29" y="88"/>
                  </a:cubicBezTo>
                  <a:lnTo>
                    <a:pt x="307" y="88"/>
                  </a:lnTo>
                  <a:cubicBezTo>
                    <a:pt x="321" y="88"/>
                    <a:pt x="352" y="74"/>
                    <a:pt x="352" y="43"/>
                  </a:cubicBezTo>
                  <a:cubicBezTo>
                    <a:pt x="338" y="14"/>
                    <a:pt x="321" y="0"/>
                    <a:pt x="29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7"/>
            <p:cNvSpPr/>
            <p:nvPr/>
          </p:nvSpPr>
          <p:spPr>
            <a:xfrm>
              <a:off x="6997597" y="3767979"/>
              <a:ext cx="22358" cy="8224"/>
            </a:xfrm>
            <a:custGeom>
              <a:avLst/>
              <a:gdLst/>
              <a:ahLst/>
              <a:cxnLst/>
              <a:rect l="l" t="t" r="r" b="b"/>
              <a:pathLst>
                <a:path w="367" h="135" extrusionOk="0">
                  <a:moveTo>
                    <a:pt x="43" y="1"/>
                  </a:moveTo>
                  <a:cubicBezTo>
                    <a:pt x="29" y="1"/>
                    <a:pt x="15" y="15"/>
                    <a:pt x="15" y="32"/>
                  </a:cubicBezTo>
                  <a:cubicBezTo>
                    <a:pt x="1" y="46"/>
                    <a:pt x="15" y="60"/>
                    <a:pt x="29" y="74"/>
                  </a:cubicBezTo>
                  <a:lnTo>
                    <a:pt x="293" y="134"/>
                  </a:lnTo>
                  <a:lnTo>
                    <a:pt x="307" y="134"/>
                  </a:lnTo>
                  <a:cubicBezTo>
                    <a:pt x="338" y="134"/>
                    <a:pt x="352" y="120"/>
                    <a:pt x="352" y="88"/>
                  </a:cubicBezTo>
                  <a:cubicBezTo>
                    <a:pt x="366" y="60"/>
                    <a:pt x="338" y="46"/>
                    <a:pt x="307" y="46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7"/>
            <p:cNvSpPr/>
            <p:nvPr/>
          </p:nvSpPr>
          <p:spPr>
            <a:xfrm>
              <a:off x="6999302" y="3756405"/>
              <a:ext cx="20652" cy="11635"/>
            </a:xfrm>
            <a:custGeom>
              <a:avLst/>
              <a:gdLst/>
              <a:ahLst/>
              <a:cxnLst/>
              <a:rect l="l" t="t" r="r" b="b"/>
              <a:pathLst>
                <a:path w="339" h="191" extrusionOk="0">
                  <a:moveTo>
                    <a:pt x="46" y="1"/>
                  </a:moveTo>
                  <a:cubicBezTo>
                    <a:pt x="29" y="1"/>
                    <a:pt x="15" y="15"/>
                    <a:pt x="15" y="29"/>
                  </a:cubicBezTo>
                  <a:cubicBezTo>
                    <a:pt x="1" y="46"/>
                    <a:pt x="15" y="60"/>
                    <a:pt x="29" y="74"/>
                  </a:cubicBezTo>
                  <a:lnTo>
                    <a:pt x="265" y="191"/>
                  </a:lnTo>
                  <a:lnTo>
                    <a:pt x="279" y="191"/>
                  </a:lnTo>
                  <a:cubicBezTo>
                    <a:pt x="293" y="191"/>
                    <a:pt x="324" y="176"/>
                    <a:pt x="338" y="162"/>
                  </a:cubicBezTo>
                  <a:cubicBezTo>
                    <a:pt x="338" y="134"/>
                    <a:pt x="338" y="103"/>
                    <a:pt x="310" y="103"/>
                  </a:cubicBezTo>
                  <a:lnTo>
                    <a:pt x="46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7"/>
            <p:cNvSpPr/>
            <p:nvPr/>
          </p:nvSpPr>
          <p:spPr>
            <a:xfrm>
              <a:off x="7181451" y="3713762"/>
              <a:ext cx="77856" cy="52572"/>
            </a:xfrm>
            <a:custGeom>
              <a:avLst/>
              <a:gdLst/>
              <a:ahLst/>
              <a:cxnLst/>
              <a:rect l="l" t="t" r="r" b="b"/>
              <a:pathLst>
                <a:path w="1278" h="863" extrusionOk="0">
                  <a:moveTo>
                    <a:pt x="651" y="1"/>
                  </a:moveTo>
                  <a:cubicBezTo>
                    <a:pt x="616" y="1"/>
                    <a:pt x="579" y="4"/>
                    <a:pt x="542" y="11"/>
                  </a:cubicBezTo>
                  <a:cubicBezTo>
                    <a:pt x="468" y="25"/>
                    <a:pt x="412" y="43"/>
                    <a:pt x="352" y="85"/>
                  </a:cubicBezTo>
                  <a:cubicBezTo>
                    <a:pt x="279" y="113"/>
                    <a:pt x="236" y="145"/>
                    <a:pt x="176" y="201"/>
                  </a:cubicBezTo>
                  <a:cubicBezTo>
                    <a:pt x="89" y="289"/>
                    <a:pt x="29" y="409"/>
                    <a:pt x="15" y="511"/>
                  </a:cubicBezTo>
                  <a:cubicBezTo>
                    <a:pt x="1" y="525"/>
                    <a:pt x="1" y="553"/>
                    <a:pt x="1" y="585"/>
                  </a:cubicBezTo>
                  <a:lnTo>
                    <a:pt x="1" y="641"/>
                  </a:lnTo>
                  <a:cubicBezTo>
                    <a:pt x="1" y="687"/>
                    <a:pt x="1" y="729"/>
                    <a:pt x="15" y="760"/>
                  </a:cubicBezTo>
                  <a:cubicBezTo>
                    <a:pt x="15" y="789"/>
                    <a:pt x="29" y="803"/>
                    <a:pt x="29" y="817"/>
                  </a:cubicBezTo>
                  <a:cubicBezTo>
                    <a:pt x="29" y="834"/>
                    <a:pt x="46" y="848"/>
                    <a:pt x="46" y="848"/>
                  </a:cubicBezTo>
                  <a:cubicBezTo>
                    <a:pt x="46" y="862"/>
                    <a:pt x="60" y="862"/>
                    <a:pt x="74" y="862"/>
                  </a:cubicBezTo>
                  <a:cubicBezTo>
                    <a:pt x="89" y="862"/>
                    <a:pt x="89" y="848"/>
                    <a:pt x="89" y="834"/>
                  </a:cubicBezTo>
                  <a:lnTo>
                    <a:pt x="89" y="803"/>
                  </a:lnTo>
                  <a:cubicBezTo>
                    <a:pt x="89" y="789"/>
                    <a:pt x="74" y="774"/>
                    <a:pt x="74" y="746"/>
                  </a:cubicBezTo>
                  <a:lnTo>
                    <a:pt x="74" y="641"/>
                  </a:lnTo>
                  <a:cubicBezTo>
                    <a:pt x="74" y="613"/>
                    <a:pt x="74" y="570"/>
                    <a:pt x="89" y="525"/>
                  </a:cubicBezTo>
                  <a:cubicBezTo>
                    <a:pt x="117" y="437"/>
                    <a:pt x="176" y="349"/>
                    <a:pt x="250" y="275"/>
                  </a:cubicBezTo>
                  <a:cubicBezTo>
                    <a:pt x="293" y="233"/>
                    <a:pt x="338" y="201"/>
                    <a:pt x="398" y="173"/>
                  </a:cubicBezTo>
                  <a:cubicBezTo>
                    <a:pt x="440" y="145"/>
                    <a:pt x="500" y="131"/>
                    <a:pt x="556" y="131"/>
                  </a:cubicBezTo>
                  <a:cubicBezTo>
                    <a:pt x="590" y="122"/>
                    <a:pt x="625" y="118"/>
                    <a:pt x="659" y="118"/>
                  </a:cubicBezTo>
                  <a:cubicBezTo>
                    <a:pt x="746" y="118"/>
                    <a:pt x="831" y="143"/>
                    <a:pt x="894" y="173"/>
                  </a:cubicBezTo>
                  <a:cubicBezTo>
                    <a:pt x="954" y="187"/>
                    <a:pt x="996" y="219"/>
                    <a:pt x="1028" y="261"/>
                  </a:cubicBezTo>
                  <a:cubicBezTo>
                    <a:pt x="1070" y="289"/>
                    <a:pt x="1102" y="321"/>
                    <a:pt x="1130" y="363"/>
                  </a:cubicBezTo>
                  <a:cubicBezTo>
                    <a:pt x="1144" y="377"/>
                    <a:pt x="1144" y="395"/>
                    <a:pt x="1158" y="423"/>
                  </a:cubicBezTo>
                  <a:cubicBezTo>
                    <a:pt x="1158" y="423"/>
                    <a:pt x="1172" y="437"/>
                    <a:pt x="1172" y="451"/>
                  </a:cubicBezTo>
                  <a:lnTo>
                    <a:pt x="1190" y="465"/>
                  </a:lnTo>
                  <a:cubicBezTo>
                    <a:pt x="1204" y="511"/>
                    <a:pt x="1204" y="539"/>
                    <a:pt x="1204" y="553"/>
                  </a:cubicBezTo>
                  <a:cubicBezTo>
                    <a:pt x="1218" y="585"/>
                    <a:pt x="1218" y="613"/>
                    <a:pt x="1218" y="627"/>
                  </a:cubicBezTo>
                  <a:lnTo>
                    <a:pt x="1218" y="641"/>
                  </a:lnTo>
                  <a:cubicBezTo>
                    <a:pt x="1218" y="658"/>
                    <a:pt x="1232" y="672"/>
                    <a:pt x="1246" y="672"/>
                  </a:cubicBezTo>
                  <a:cubicBezTo>
                    <a:pt x="1260" y="672"/>
                    <a:pt x="1277" y="658"/>
                    <a:pt x="1277" y="641"/>
                  </a:cubicBezTo>
                  <a:lnTo>
                    <a:pt x="1277" y="627"/>
                  </a:lnTo>
                  <a:lnTo>
                    <a:pt x="1277" y="553"/>
                  </a:lnTo>
                  <a:cubicBezTo>
                    <a:pt x="1277" y="525"/>
                    <a:pt x="1277" y="483"/>
                    <a:pt x="1260" y="451"/>
                  </a:cubicBezTo>
                  <a:cubicBezTo>
                    <a:pt x="1260" y="423"/>
                    <a:pt x="1246" y="409"/>
                    <a:pt x="1246" y="377"/>
                  </a:cubicBezTo>
                  <a:cubicBezTo>
                    <a:pt x="1232" y="363"/>
                    <a:pt x="1218" y="335"/>
                    <a:pt x="1204" y="321"/>
                  </a:cubicBezTo>
                  <a:cubicBezTo>
                    <a:pt x="1172" y="261"/>
                    <a:pt x="1144" y="219"/>
                    <a:pt x="1102" y="173"/>
                  </a:cubicBezTo>
                  <a:cubicBezTo>
                    <a:pt x="1056" y="131"/>
                    <a:pt x="1014" y="99"/>
                    <a:pt x="954" y="71"/>
                  </a:cubicBezTo>
                  <a:cubicBezTo>
                    <a:pt x="894" y="43"/>
                    <a:pt x="820" y="11"/>
                    <a:pt x="750" y="11"/>
                  </a:cubicBezTo>
                  <a:cubicBezTo>
                    <a:pt x="720" y="4"/>
                    <a:pt x="687" y="1"/>
                    <a:pt x="651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7"/>
            <p:cNvSpPr/>
            <p:nvPr/>
          </p:nvSpPr>
          <p:spPr>
            <a:xfrm>
              <a:off x="7254736" y="3738251"/>
              <a:ext cx="22358" cy="9199"/>
            </a:xfrm>
            <a:custGeom>
              <a:avLst/>
              <a:gdLst/>
              <a:ahLst/>
              <a:cxnLst/>
              <a:rect l="l" t="t" r="r" b="b"/>
              <a:pathLst>
                <a:path w="367" h="151" extrusionOk="0">
                  <a:moveTo>
                    <a:pt x="335" y="1"/>
                  </a:moveTo>
                  <a:cubicBezTo>
                    <a:pt x="331" y="1"/>
                    <a:pt x="326" y="3"/>
                    <a:pt x="321" y="7"/>
                  </a:cubicBezTo>
                  <a:lnTo>
                    <a:pt x="43" y="49"/>
                  </a:lnTo>
                  <a:lnTo>
                    <a:pt x="43" y="63"/>
                  </a:lnTo>
                  <a:cubicBezTo>
                    <a:pt x="15" y="63"/>
                    <a:pt x="1" y="95"/>
                    <a:pt x="15" y="123"/>
                  </a:cubicBezTo>
                  <a:cubicBezTo>
                    <a:pt x="15" y="137"/>
                    <a:pt x="43" y="151"/>
                    <a:pt x="74" y="151"/>
                  </a:cubicBezTo>
                  <a:lnTo>
                    <a:pt x="338" y="63"/>
                  </a:lnTo>
                  <a:cubicBezTo>
                    <a:pt x="352" y="63"/>
                    <a:pt x="366" y="35"/>
                    <a:pt x="352" y="21"/>
                  </a:cubicBezTo>
                  <a:cubicBezTo>
                    <a:pt x="352" y="11"/>
                    <a:pt x="345" y="1"/>
                    <a:pt x="335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7"/>
            <p:cNvSpPr/>
            <p:nvPr/>
          </p:nvSpPr>
          <p:spPr>
            <a:xfrm>
              <a:off x="7251934" y="3728444"/>
              <a:ext cx="20652" cy="13158"/>
            </a:xfrm>
            <a:custGeom>
              <a:avLst/>
              <a:gdLst/>
              <a:ahLst/>
              <a:cxnLst/>
              <a:rect l="l" t="t" r="r" b="b"/>
              <a:pathLst>
                <a:path w="339" h="216" extrusionOk="0">
                  <a:moveTo>
                    <a:pt x="309" y="0"/>
                  </a:moveTo>
                  <a:cubicBezTo>
                    <a:pt x="305" y="0"/>
                    <a:pt x="300" y="2"/>
                    <a:pt x="296" y="6"/>
                  </a:cubicBezTo>
                  <a:lnTo>
                    <a:pt x="47" y="122"/>
                  </a:lnTo>
                  <a:lnTo>
                    <a:pt x="33" y="122"/>
                  </a:lnTo>
                  <a:cubicBezTo>
                    <a:pt x="15" y="136"/>
                    <a:pt x="1" y="168"/>
                    <a:pt x="15" y="182"/>
                  </a:cubicBezTo>
                  <a:cubicBezTo>
                    <a:pt x="28" y="202"/>
                    <a:pt x="46" y="215"/>
                    <a:pt x="66" y="215"/>
                  </a:cubicBezTo>
                  <a:cubicBezTo>
                    <a:pt x="74" y="215"/>
                    <a:pt x="81" y="214"/>
                    <a:pt x="89" y="210"/>
                  </a:cubicBezTo>
                  <a:lnTo>
                    <a:pt x="324" y="66"/>
                  </a:lnTo>
                  <a:cubicBezTo>
                    <a:pt x="339" y="48"/>
                    <a:pt x="339" y="34"/>
                    <a:pt x="339" y="20"/>
                  </a:cubicBezTo>
                  <a:cubicBezTo>
                    <a:pt x="329" y="10"/>
                    <a:pt x="319" y="0"/>
                    <a:pt x="30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7"/>
            <p:cNvSpPr/>
            <p:nvPr/>
          </p:nvSpPr>
          <p:spPr>
            <a:xfrm>
              <a:off x="7249376" y="3717417"/>
              <a:ext cx="17850" cy="16326"/>
            </a:xfrm>
            <a:custGeom>
              <a:avLst/>
              <a:gdLst/>
              <a:ahLst/>
              <a:cxnLst/>
              <a:rect l="l" t="t" r="r" b="b"/>
              <a:pathLst>
                <a:path w="293" h="268" extrusionOk="0">
                  <a:moveTo>
                    <a:pt x="264" y="0"/>
                  </a:moveTo>
                  <a:cubicBezTo>
                    <a:pt x="253" y="0"/>
                    <a:pt x="242" y="4"/>
                    <a:pt x="233" y="11"/>
                  </a:cubicBezTo>
                  <a:lnTo>
                    <a:pt x="15" y="173"/>
                  </a:lnTo>
                  <a:lnTo>
                    <a:pt x="15" y="187"/>
                  </a:lnTo>
                  <a:cubicBezTo>
                    <a:pt x="1" y="201"/>
                    <a:pt x="1" y="229"/>
                    <a:pt x="15" y="247"/>
                  </a:cubicBezTo>
                  <a:cubicBezTo>
                    <a:pt x="22" y="261"/>
                    <a:pt x="32" y="268"/>
                    <a:pt x="45" y="268"/>
                  </a:cubicBezTo>
                  <a:cubicBezTo>
                    <a:pt x="58" y="268"/>
                    <a:pt x="73" y="261"/>
                    <a:pt x="89" y="247"/>
                  </a:cubicBezTo>
                  <a:lnTo>
                    <a:pt x="279" y="53"/>
                  </a:lnTo>
                  <a:cubicBezTo>
                    <a:pt x="293" y="53"/>
                    <a:pt x="293" y="25"/>
                    <a:pt x="293" y="11"/>
                  </a:cubicBezTo>
                  <a:cubicBezTo>
                    <a:pt x="286" y="4"/>
                    <a:pt x="275" y="0"/>
                    <a:pt x="26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6" name="Google Shape;1526;p57"/>
          <p:cNvGrpSpPr/>
          <p:nvPr/>
        </p:nvGrpSpPr>
        <p:grpSpPr>
          <a:xfrm>
            <a:off x="6830379" y="2177115"/>
            <a:ext cx="1262116" cy="2141808"/>
            <a:chOff x="6285325" y="2108025"/>
            <a:chExt cx="341500" cy="579525"/>
          </a:xfrm>
        </p:grpSpPr>
        <p:sp>
          <p:nvSpPr>
            <p:cNvPr id="1527" name="Google Shape;1527;p57"/>
            <p:cNvSpPr/>
            <p:nvPr/>
          </p:nvSpPr>
          <p:spPr>
            <a:xfrm>
              <a:off x="6361125" y="2668175"/>
              <a:ext cx="64925" cy="17600"/>
            </a:xfrm>
            <a:custGeom>
              <a:avLst/>
              <a:gdLst/>
              <a:ahLst/>
              <a:cxnLst/>
              <a:rect l="l" t="t" r="r" b="b"/>
              <a:pathLst>
                <a:path w="2597" h="704" extrusionOk="0">
                  <a:moveTo>
                    <a:pt x="1218" y="0"/>
                  </a:moveTo>
                  <a:cubicBezTo>
                    <a:pt x="1218" y="0"/>
                    <a:pt x="574" y="204"/>
                    <a:pt x="103" y="482"/>
                  </a:cubicBezTo>
                  <a:cubicBezTo>
                    <a:pt x="1" y="542"/>
                    <a:pt x="46" y="704"/>
                    <a:pt x="177" y="704"/>
                  </a:cubicBezTo>
                  <a:lnTo>
                    <a:pt x="2477" y="704"/>
                  </a:lnTo>
                  <a:cubicBezTo>
                    <a:pt x="2597" y="394"/>
                    <a:pt x="2389" y="0"/>
                    <a:pt x="2389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7"/>
            <p:cNvSpPr/>
            <p:nvPr/>
          </p:nvSpPr>
          <p:spPr>
            <a:xfrm>
              <a:off x="6360425" y="2667600"/>
              <a:ext cx="66325" cy="19950"/>
            </a:xfrm>
            <a:custGeom>
              <a:avLst/>
              <a:gdLst/>
              <a:ahLst/>
              <a:cxnLst/>
              <a:rect l="l" t="t" r="r" b="b"/>
              <a:pathLst>
                <a:path w="2653" h="798" extrusionOk="0">
                  <a:moveTo>
                    <a:pt x="1110" y="0"/>
                  </a:moveTo>
                  <a:cubicBezTo>
                    <a:pt x="1102" y="0"/>
                    <a:pt x="1093" y="2"/>
                    <a:pt x="1084" y="6"/>
                  </a:cubicBezTo>
                  <a:cubicBezTo>
                    <a:pt x="922" y="66"/>
                    <a:pt x="307" y="315"/>
                    <a:pt x="131" y="446"/>
                  </a:cubicBezTo>
                  <a:cubicBezTo>
                    <a:pt x="0" y="533"/>
                    <a:pt x="29" y="653"/>
                    <a:pt x="60" y="727"/>
                  </a:cubicBezTo>
                  <a:cubicBezTo>
                    <a:pt x="74" y="769"/>
                    <a:pt x="117" y="797"/>
                    <a:pt x="176" y="797"/>
                  </a:cubicBezTo>
                  <a:lnTo>
                    <a:pt x="2593" y="741"/>
                  </a:lnTo>
                  <a:cubicBezTo>
                    <a:pt x="2653" y="593"/>
                    <a:pt x="2611" y="403"/>
                    <a:pt x="2610" y="403"/>
                  </a:cubicBezTo>
                  <a:lnTo>
                    <a:pt x="2610" y="403"/>
                  </a:lnTo>
                  <a:lnTo>
                    <a:pt x="2009" y="463"/>
                  </a:lnTo>
                  <a:cubicBezTo>
                    <a:pt x="1994" y="464"/>
                    <a:pt x="1978" y="464"/>
                    <a:pt x="1963" y="464"/>
                  </a:cubicBezTo>
                  <a:cubicBezTo>
                    <a:pt x="1731" y="464"/>
                    <a:pt x="1514" y="364"/>
                    <a:pt x="1362" y="199"/>
                  </a:cubicBezTo>
                  <a:cubicBezTo>
                    <a:pt x="1291" y="111"/>
                    <a:pt x="1203" y="52"/>
                    <a:pt x="1158" y="23"/>
                  </a:cubicBezTo>
                  <a:cubicBezTo>
                    <a:pt x="1148" y="11"/>
                    <a:pt x="1130" y="0"/>
                    <a:pt x="111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7"/>
            <p:cNvSpPr/>
            <p:nvPr/>
          </p:nvSpPr>
          <p:spPr>
            <a:xfrm>
              <a:off x="6507025" y="2658225"/>
              <a:ext cx="62275" cy="27125"/>
            </a:xfrm>
            <a:custGeom>
              <a:avLst/>
              <a:gdLst/>
              <a:ahLst/>
              <a:cxnLst/>
              <a:rect l="l" t="t" r="r" b="b"/>
              <a:pathLst>
                <a:path w="2491" h="1085" extrusionOk="0">
                  <a:moveTo>
                    <a:pt x="1258" y="0"/>
                  </a:moveTo>
                  <a:cubicBezTo>
                    <a:pt x="1203" y="0"/>
                    <a:pt x="1172" y="1"/>
                    <a:pt x="1172" y="1"/>
                  </a:cubicBezTo>
                  <a:lnTo>
                    <a:pt x="56" y="381"/>
                  </a:lnTo>
                  <a:cubicBezTo>
                    <a:pt x="56" y="381"/>
                    <a:pt x="0" y="821"/>
                    <a:pt x="190" y="1084"/>
                  </a:cubicBezTo>
                  <a:lnTo>
                    <a:pt x="2389" y="325"/>
                  </a:lnTo>
                  <a:cubicBezTo>
                    <a:pt x="2491" y="279"/>
                    <a:pt x="2491" y="117"/>
                    <a:pt x="2375" y="89"/>
                  </a:cubicBezTo>
                  <a:cubicBezTo>
                    <a:pt x="1961" y="9"/>
                    <a:pt x="1457" y="0"/>
                    <a:pt x="1258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7"/>
            <p:cNvSpPr/>
            <p:nvPr/>
          </p:nvSpPr>
          <p:spPr>
            <a:xfrm>
              <a:off x="6508075" y="2656400"/>
              <a:ext cx="62725" cy="29750"/>
            </a:xfrm>
            <a:custGeom>
              <a:avLst/>
              <a:gdLst/>
              <a:ahLst/>
              <a:cxnLst/>
              <a:rect l="l" t="t" r="r" b="b"/>
              <a:pathLst>
                <a:path w="2509" h="1190" extrusionOk="0">
                  <a:moveTo>
                    <a:pt x="1291" y="0"/>
                  </a:moveTo>
                  <a:cubicBezTo>
                    <a:pt x="1260" y="0"/>
                    <a:pt x="1232" y="14"/>
                    <a:pt x="1217" y="32"/>
                  </a:cubicBezTo>
                  <a:cubicBezTo>
                    <a:pt x="1189" y="74"/>
                    <a:pt x="1144" y="162"/>
                    <a:pt x="1101" y="264"/>
                  </a:cubicBezTo>
                  <a:cubicBezTo>
                    <a:pt x="996" y="500"/>
                    <a:pt x="820" y="675"/>
                    <a:pt x="588" y="735"/>
                  </a:cubicBezTo>
                  <a:lnTo>
                    <a:pt x="0" y="879"/>
                  </a:lnTo>
                  <a:cubicBezTo>
                    <a:pt x="0" y="879"/>
                    <a:pt x="14" y="1087"/>
                    <a:pt x="116" y="1189"/>
                  </a:cubicBezTo>
                  <a:lnTo>
                    <a:pt x="2420" y="440"/>
                  </a:lnTo>
                  <a:cubicBezTo>
                    <a:pt x="2463" y="412"/>
                    <a:pt x="2491" y="384"/>
                    <a:pt x="2508" y="324"/>
                  </a:cubicBezTo>
                  <a:cubicBezTo>
                    <a:pt x="2508" y="250"/>
                    <a:pt x="2477" y="134"/>
                    <a:pt x="2347" y="88"/>
                  </a:cubicBezTo>
                  <a:cubicBezTo>
                    <a:pt x="2139" y="32"/>
                    <a:pt x="1467" y="0"/>
                    <a:pt x="129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7"/>
            <p:cNvSpPr/>
            <p:nvPr/>
          </p:nvSpPr>
          <p:spPr>
            <a:xfrm>
              <a:off x="6357075" y="2501800"/>
              <a:ext cx="66425" cy="166400"/>
            </a:xfrm>
            <a:custGeom>
              <a:avLst/>
              <a:gdLst/>
              <a:ahLst/>
              <a:cxnLst/>
              <a:rect l="l" t="t" r="r" b="b"/>
              <a:pathLst>
                <a:path w="2657" h="6656" extrusionOk="0">
                  <a:moveTo>
                    <a:pt x="810" y="0"/>
                  </a:moveTo>
                  <a:cubicBezTo>
                    <a:pt x="1" y="2857"/>
                    <a:pt x="1380" y="6655"/>
                    <a:pt x="1380" y="6655"/>
                  </a:cubicBezTo>
                  <a:lnTo>
                    <a:pt x="2551" y="6655"/>
                  </a:lnTo>
                  <a:lnTo>
                    <a:pt x="2657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7"/>
            <p:cNvSpPr/>
            <p:nvPr/>
          </p:nvSpPr>
          <p:spPr>
            <a:xfrm>
              <a:off x="6451625" y="2496250"/>
              <a:ext cx="86200" cy="171500"/>
            </a:xfrm>
            <a:custGeom>
              <a:avLst/>
              <a:gdLst/>
              <a:ahLst/>
              <a:cxnLst/>
              <a:rect l="l" t="t" r="r" b="b"/>
              <a:pathLst>
                <a:path w="3448" h="6860" extrusionOk="0">
                  <a:moveTo>
                    <a:pt x="1759" y="1"/>
                  </a:moveTo>
                  <a:lnTo>
                    <a:pt x="0" y="602"/>
                  </a:lnTo>
                  <a:lnTo>
                    <a:pt x="2272" y="6860"/>
                  </a:lnTo>
                  <a:lnTo>
                    <a:pt x="3388" y="6480"/>
                  </a:lnTo>
                  <a:cubicBezTo>
                    <a:pt x="3388" y="6480"/>
                    <a:pt x="3447" y="2435"/>
                    <a:pt x="175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7"/>
            <p:cNvSpPr/>
            <p:nvPr/>
          </p:nvSpPr>
          <p:spPr>
            <a:xfrm>
              <a:off x="6371075" y="2493000"/>
              <a:ext cx="137025" cy="52800"/>
            </a:xfrm>
            <a:custGeom>
              <a:avLst/>
              <a:gdLst/>
              <a:ahLst/>
              <a:cxnLst/>
              <a:rect l="l" t="t" r="r" b="b"/>
              <a:pathLst>
                <a:path w="5481" h="2112" extrusionOk="0">
                  <a:moveTo>
                    <a:pt x="116" y="1"/>
                  </a:moveTo>
                  <a:cubicBezTo>
                    <a:pt x="116" y="1"/>
                    <a:pt x="0" y="1436"/>
                    <a:pt x="0" y="2111"/>
                  </a:cubicBezTo>
                  <a:lnTo>
                    <a:pt x="5392" y="2111"/>
                  </a:lnTo>
                  <a:cubicBezTo>
                    <a:pt x="5392" y="2111"/>
                    <a:pt x="5480" y="806"/>
                    <a:pt x="5333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7"/>
            <p:cNvSpPr/>
            <p:nvPr/>
          </p:nvSpPr>
          <p:spPr>
            <a:xfrm>
              <a:off x="6415025" y="2534775"/>
              <a:ext cx="95975" cy="129025"/>
            </a:xfrm>
            <a:custGeom>
              <a:avLst/>
              <a:gdLst/>
              <a:ahLst/>
              <a:cxnLst/>
              <a:rect l="l" t="t" r="r" b="b"/>
              <a:pathLst>
                <a:path w="3839" h="5161" extrusionOk="0">
                  <a:moveTo>
                    <a:pt x="15" y="0"/>
                  </a:moveTo>
                  <a:lnTo>
                    <a:pt x="15" y="43"/>
                  </a:lnTo>
                  <a:lnTo>
                    <a:pt x="1" y="1319"/>
                  </a:lnTo>
                  <a:lnTo>
                    <a:pt x="1" y="2593"/>
                  </a:lnTo>
                  <a:lnTo>
                    <a:pt x="1" y="3870"/>
                  </a:lnTo>
                  <a:lnTo>
                    <a:pt x="15" y="5161"/>
                  </a:lnTo>
                  <a:lnTo>
                    <a:pt x="43" y="3870"/>
                  </a:lnTo>
                  <a:lnTo>
                    <a:pt x="57" y="2593"/>
                  </a:lnTo>
                  <a:lnTo>
                    <a:pt x="75" y="1319"/>
                  </a:lnTo>
                  <a:lnTo>
                    <a:pt x="88" y="75"/>
                  </a:lnTo>
                  <a:lnTo>
                    <a:pt x="88" y="75"/>
                  </a:lnTo>
                  <a:lnTo>
                    <a:pt x="1130" y="102"/>
                  </a:lnTo>
                  <a:lnTo>
                    <a:pt x="2194" y="116"/>
                  </a:lnTo>
                  <a:lnTo>
                    <a:pt x="2194" y="116"/>
                  </a:lnTo>
                  <a:lnTo>
                    <a:pt x="2593" y="1362"/>
                  </a:lnTo>
                  <a:lnTo>
                    <a:pt x="3005" y="2624"/>
                  </a:lnTo>
                  <a:lnTo>
                    <a:pt x="3430" y="3884"/>
                  </a:lnTo>
                  <a:lnTo>
                    <a:pt x="3838" y="5143"/>
                  </a:lnTo>
                  <a:lnTo>
                    <a:pt x="3459" y="3870"/>
                  </a:lnTo>
                  <a:lnTo>
                    <a:pt x="3065" y="2610"/>
                  </a:lnTo>
                  <a:lnTo>
                    <a:pt x="2653" y="1333"/>
                  </a:lnTo>
                  <a:lnTo>
                    <a:pt x="2256" y="74"/>
                  </a:lnTo>
                  <a:lnTo>
                    <a:pt x="2242" y="43"/>
                  </a:lnTo>
                  <a:lnTo>
                    <a:pt x="2213" y="43"/>
                  </a:lnTo>
                  <a:lnTo>
                    <a:pt x="1130" y="1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7"/>
            <p:cNvSpPr/>
            <p:nvPr/>
          </p:nvSpPr>
          <p:spPr>
            <a:xfrm>
              <a:off x="6373275" y="2498100"/>
              <a:ext cx="19450" cy="28250"/>
            </a:xfrm>
            <a:custGeom>
              <a:avLst/>
              <a:gdLst/>
              <a:ahLst/>
              <a:cxnLst/>
              <a:rect l="l" t="t" r="r" b="b"/>
              <a:pathLst>
                <a:path w="778" h="1130" extrusionOk="0">
                  <a:moveTo>
                    <a:pt x="777" y="1"/>
                  </a:moveTo>
                  <a:lnTo>
                    <a:pt x="777" y="1"/>
                  </a:lnTo>
                  <a:cubicBezTo>
                    <a:pt x="746" y="120"/>
                    <a:pt x="704" y="236"/>
                    <a:pt x="672" y="352"/>
                  </a:cubicBezTo>
                  <a:cubicBezTo>
                    <a:pt x="630" y="454"/>
                    <a:pt x="584" y="574"/>
                    <a:pt x="528" y="676"/>
                  </a:cubicBezTo>
                  <a:cubicBezTo>
                    <a:pt x="468" y="778"/>
                    <a:pt x="394" y="880"/>
                    <a:pt x="306" y="954"/>
                  </a:cubicBezTo>
                  <a:cubicBezTo>
                    <a:pt x="218" y="1028"/>
                    <a:pt x="116" y="1087"/>
                    <a:pt x="0" y="1130"/>
                  </a:cubicBezTo>
                  <a:cubicBezTo>
                    <a:pt x="116" y="1130"/>
                    <a:pt x="250" y="1087"/>
                    <a:pt x="352" y="1014"/>
                  </a:cubicBezTo>
                  <a:cubicBezTo>
                    <a:pt x="454" y="926"/>
                    <a:pt x="528" y="824"/>
                    <a:pt x="602" y="718"/>
                  </a:cubicBezTo>
                  <a:cubicBezTo>
                    <a:pt x="658" y="602"/>
                    <a:pt x="704" y="486"/>
                    <a:pt x="732" y="366"/>
                  </a:cubicBezTo>
                  <a:cubicBezTo>
                    <a:pt x="760" y="250"/>
                    <a:pt x="777" y="120"/>
                    <a:pt x="777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7"/>
            <p:cNvSpPr/>
            <p:nvPr/>
          </p:nvSpPr>
          <p:spPr>
            <a:xfrm>
              <a:off x="6481350" y="2497050"/>
              <a:ext cx="27450" cy="25250"/>
            </a:xfrm>
            <a:custGeom>
              <a:avLst/>
              <a:gdLst/>
              <a:ahLst/>
              <a:cxnLst/>
              <a:rect l="l" t="t" r="r" b="b"/>
              <a:pathLst>
                <a:path w="1098" h="1010" extrusionOk="0">
                  <a:moveTo>
                    <a:pt x="0" y="0"/>
                  </a:moveTo>
                  <a:lnTo>
                    <a:pt x="0" y="0"/>
                  </a:lnTo>
                  <a:cubicBezTo>
                    <a:pt x="28" y="130"/>
                    <a:pt x="74" y="250"/>
                    <a:pt x="148" y="366"/>
                  </a:cubicBezTo>
                  <a:cubicBezTo>
                    <a:pt x="204" y="482"/>
                    <a:pt x="278" y="602"/>
                    <a:pt x="366" y="704"/>
                  </a:cubicBezTo>
                  <a:cubicBezTo>
                    <a:pt x="468" y="806"/>
                    <a:pt x="570" y="894"/>
                    <a:pt x="704" y="954"/>
                  </a:cubicBezTo>
                  <a:cubicBezTo>
                    <a:pt x="781" y="991"/>
                    <a:pt x="872" y="1010"/>
                    <a:pt x="963" y="1010"/>
                  </a:cubicBezTo>
                  <a:cubicBezTo>
                    <a:pt x="1009" y="1010"/>
                    <a:pt x="1054" y="1005"/>
                    <a:pt x="1098" y="996"/>
                  </a:cubicBezTo>
                  <a:cubicBezTo>
                    <a:pt x="967" y="996"/>
                    <a:pt x="834" y="954"/>
                    <a:pt x="732" y="894"/>
                  </a:cubicBezTo>
                  <a:cubicBezTo>
                    <a:pt x="704" y="880"/>
                    <a:pt x="675" y="848"/>
                    <a:pt x="644" y="834"/>
                  </a:cubicBezTo>
                  <a:lnTo>
                    <a:pt x="570" y="778"/>
                  </a:lnTo>
                  <a:cubicBezTo>
                    <a:pt x="542" y="760"/>
                    <a:pt x="528" y="732"/>
                    <a:pt x="500" y="718"/>
                  </a:cubicBezTo>
                  <a:cubicBezTo>
                    <a:pt x="482" y="690"/>
                    <a:pt x="454" y="672"/>
                    <a:pt x="440" y="644"/>
                  </a:cubicBezTo>
                  <a:cubicBezTo>
                    <a:pt x="352" y="556"/>
                    <a:pt x="264" y="454"/>
                    <a:pt x="190" y="338"/>
                  </a:cubicBezTo>
                  <a:cubicBezTo>
                    <a:pt x="130" y="232"/>
                    <a:pt x="60" y="116"/>
                    <a:pt x="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7"/>
            <p:cNvSpPr/>
            <p:nvPr/>
          </p:nvSpPr>
          <p:spPr>
            <a:xfrm>
              <a:off x="6360075" y="2351950"/>
              <a:ext cx="159375" cy="128950"/>
            </a:xfrm>
            <a:custGeom>
              <a:avLst/>
              <a:gdLst/>
              <a:ahLst/>
              <a:cxnLst/>
              <a:rect l="l" t="t" r="r" b="b"/>
              <a:pathLst>
                <a:path w="6375" h="5158" extrusionOk="0">
                  <a:moveTo>
                    <a:pt x="1232" y="0"/>
                  </a:moveTo>
                  <a:cubicBezTo>
                    <a:pt x="908" y="0"/>
                    <a:pt x="658" y="218"/>
                    <a:pt x="616" y="496"/>
                  </a:cubicBezTo>
                  <a:lnTo>
                    <a:pt x="43" y="4527"/>
                  </a:lnTo>
                  <a:cubicBezTo>
                    <a:pt x="0" y="4865"/>
                    <a:pt x="292" y="5157"/>
                    <a:pt x="658" y="5157"/>
                  </a:cubicBezTo>
                  <a:lnTo>
                    <a:pt x="5716" y="5157"/>
                  </a:lnTo>
                  <a:cubicBezTo>
                    <a:pt x="6082" y="5157"/>
                    <a:pt x="6374" y="4865"/>
                    <a:pt x="6332" y="4527"/>
                  </a:cubicBezTo>
                  <a:lnTo>
                    <a:pt x="5759" y="496"/>
                  </a:lnTo>
                  <a:cubicBezTo>
                    <a:pt x="5730" y="218"/>
                    <a:pt x="5467" y="0"/>
                    <a:pt x="5143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7"/>
            <p:cNvSpPr/>
            <p:nvPr/>
          </p:nvSpPr>
          <p:spPr>
            <a:xfrm>
              <a:off x="6368075" y="2340175"/>
              <a:ext cx="135275" cy="153550"/>
            </a:xfrm>
            <a:custGeom>
              <a:avLst/>
              <a:gdLst/>
              <a:ahLst/>
              <a:cxnLst/>
              <a:rect l="l" t="t" r="r" b="b"/>
              <a:pathLst>
                <a:path w="5411" h="6142" extrusionOk="0">
                  <a:moveTo>
                    <a:pt x="2157" y="0"/>
                  </a:moveTo>
                  <a:cubicBezTo>
                    <a:pt x="2157" y="0"/>
                    <a:pt x="1569" y="352"/>
                    <a:pt x="999" y="383"/>
                  </a:cubicBezTo>
                  <a:cubicBezTo>
                    <a:pt x="1" y="426"/>
                    <a:pt x="106" y="967"/>
                    <a:pt x="74" y="1569"/>
                  </a:cubicBezTo>
                  <a:cubicBezTo>
                    <a:pt x="46" y="2170"/>
                    <a:pt x="250" y="6142"/>
                    <a:pt x="250" y="6142"/>
                  </a:cubicBezTo>
                  <a:lnTo>
                    <a:pt x="5410" y="6142"/>
                  </a:lnTo>
                  <a:lnTo>
                    <a:pt x="5410" y="704"/>
                  </a:lnTo>
                  <a:lnTo>
                    <a:pt x="5365" y="661"/>
                  </a:lnTo>
                  <a:cubicBezTo>
                    <a:pt x="5308" y="616"/>
                    <a:pt x="5277" y="559"/>
                    <a:pt x="5263" y="500"/>
                  </a:cubicBezTo>
                  <a:cubicBezTo>
                    <a:pt x="5133" y="426"/>
                    <a:pt x="4957" y="383"/>
                    <a:pt x="4693" y="383"/>
                  </a:cubicBezTo>
                  <a:cubicBezTo>
                    <a:pt x="4120" y="352"/>
                    <a:pt x="3536" y="0"/>
                    <a:pt x="3536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7"/>
            <p:cNvSpPr/>
            <p:nvPr/>
          </p:nvSpPr>
          <p:spPr>
            <a:xfrm>
              <a:off x="6368075" y="2346750"/>
              <a:ext cx="141525" cy="146975"/>
            </a:xfrm>
            <a:custGeom>
              <a:avLst/>
              <a:gdLst/>
              <a:ahLst/>
              <a:cxnLst/>
              <a:rect l="l" t="t" r="r" b="b"/>
              <a:pathLst>
                <a:path w="5661" h="5879" extrusionOk="0">
                  <a:moveTo>
                    <a:pt x="4179" y="1"/>
                  </a:moveTo>
                  <a:lnTo>
                    <a:pt x="3300" y="2393"/>
                  </a:lnTo>
                  <a:lnTo>
                    <a:pt x="2421" y="2393"/>
                  </a:lnTo>
                  <a:lnTo>
                    <a:pt x="1320" y="61"/>
                  </a:lnTo>
                  <a:cubicBezTo>
                    <a:pt x="1320" y="61"/>
                    <a:pt x="1240" y="45"/>
                    <a:pt x="1115" y="45"/>
                  </a:cubicBezTo>
                  <a:cubicBezTo>
                    <a:pt x="966" y="45"/>
                    <a:pt x="752" y="67"/>
                    <a:pt x="528" y="163"/>
                  </a:cubicBezTo>
                  <a:cubicBezTo>
                    <a:pt x="120" y="339"/>
                    <a:pt x="60" y="912"/>
                    <a:pt x="60" y="912"/>
                  </a:cubicBezTo>
                  <a:cubicBezTo>
                    <a:pt x="1" y="1936"/>
                    <a:pt x="250" y="5879"/>
                    <a:pt x="250" y="5879"/>
                  </a:cubicBezTo>
                  <a:lnTo>
                    <a:pt x="5453" y="5879"/>
                  </a:lnTo>
                  <a:cubicBezTo>
                    <a:pt x="5453" y="5879"/>
                    <a:pt x="5660" y="792"/>
                    <a:pt x="5527" y="426"/>
                  </a:cubicBezTo>
                  <a:cubicBezTo>
                    <a:pt x="5382" y="61"/>
                    <a:pt x="4179" y="1"/>
                    <a:pt x="4179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7"/>
            <p:cNvSpPr/>
            <p:nvPr/>
          </p:nvSpPr>
          <p:spPr>
            <a:xfrm>
              <a:off x="6371425" y="2346675"/>
              <a:ext cx="54275" cy="124725"/>
            </a:xfrm>
            <a:custGeom>
              <a:avLst/>
              <a:gdLst/>
              <a:ahLst/>
              <a:cxnLst/>
              <a:rect l="l" t="t" r="r" b="b"/>
              <a:pathLst>
                <a:path w="2171" h="4989" extrusionOk="0">
                  <a:moveTo>
                    <a:pt x="1088" y="0"/>
                  </a:moveTo>
                  <a:cubicBezTo>
                    <a:pt x="855" y="0"/>
                    <a:pt x="542" y="115"/>
                    <a:pt x="412" y="166"/>
                  </a:cubicBezTo>
                  <a:cubicBezTo>
                    <a:pt x="366" y="166"/>
                    <a:pt x="352" y="211"/>
                    <a:pt x="366" y="240"/>
                  </a:cubicBezTo>
                  <a:cubicBezTo>
                    <a:pt x="1143" y="2628"/>
                    <a:pt x="130" y="4225"/>
                    <a:pt x="14" y="4401"/>
                  </a:cubicBezTo>
                  <a:cubicBezTo>
                    <a:pt x="0" y="4418"/>
                    <a:pt x="0" y="4432"/>
                    <a:pt x="0" y="4447"/>
                  </a:cubicBezTo>
                  <a:lnTo>
                    <a:pt x="0" y="4914"/>
                  </a:lnTo>
                  <a:cubicBezTo>
                    <a:pt x="0" y="4960"/>
                    <a:pt x="28" y="4988"/>
                    <a:pt x="74" y="4988"/>
                  </a:cubicBezTo>
                  <a:cubicBezTo>
                    <a:pt x="2170" y="4738"/>
                    <a:pt x="1333" y="549"/>
                    <a:pt x="1217" y="64"/>
                  </a:cubicBezTo>
                  <a:cubicBezTo>
                    <a:pt x="1217" y="36"/>
                    <a:pt x="1186" y="4"/>
                    <a:pt x="1157" y="4"/>
                  </a:cubicBezTo>
                  <a:cubicBezTo>
                    <a:pt x="1135" y="1"/>
                    <a:pt x="1112" y="0"/>
                    <a:pt x="1088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7"/>
            <p:cNvSpPr/>
            <p:nvPr/>
          </p:nvSpPr>
          <p:spPr>
            <a:xfrm>
              <a:off x="6383475" y="2352650"/>
              <a:ext cx="9950" cy="83225"/>
            </a:xfrm>
            <a:custGeom>
              <a:avLst/>
              <a:gdLst/>
              <a:ahLst/>
              <a:cxnLst/>
              <a:rect l="l" t="t" r="r" b="b"/>
              <a:pathLst>
                <a:path w="398" h="3329" extrusionOk="0">
                  <a:moveTo>
                    <a:pt x="0" y="1"/>
                  </a:moveTo>
                  <a:lnTo>
                    <a:pt x="0" y="1"/>
                  </a:lnTo>
                  <a:cubicBezTo>
                    <a:pt x="46" y="148"/>
                    <a:pt x="88" y="278"/>
                    <a:pt x="120" y="412"/>
                  </a:cubicBezTo>
                  <a:lnTo>
                    <a:pt x="162" y="616"/>
                  </a:lnTo>
                  <a:lnTo>
                    <a:pt x="208" y="820"/>
                  </a:lnTo>
                  <a:cubicBezTo>
                    <a:pt x="250" y="1102"/>
                    <a:pt x="281" y="1379"/>
                    <a:pt x="296" y="1657"/>
                  </a:cubicBezTo>
                  <a:cubicBezTo>
                    <a:pt x="310" y="1805"/>
                    <a:pt x="310" y="1935"/>
                    <a:pt x="310" y="2083"/>
                  </a:cubicBezTo>
                  <a:cubicBezTo>
                    <a:pt x="310" y="2157"/>
                    <a:pt x="296" y="2213"/>
                    <a:pt x="296" y="2287"/>
                  </a:cubicBezTo>
                  <a:lnTo>
                    <a:pt x="296" y="2389"/>
                  </a:lnTo>
                  <a:lnTo>
                    <a:pt x="281" y="2491"/>
                  </a:lnTo>
                  <a:cubicBezTo>
                    <a:pt x="281" y="2565"/>
                    <a:pt x="264" y="2639"/>
                    <a:pt x="264" y="2713"/>
                  </a:cubicBezTo>
                  <a:lnTo>
                    <a:pt x="222" y="2917"/>
                  </a:lnTo>
                  <a:cubicBezTo>
                    <a:pt x="222" y="2948"/>
                    <a:pt x="208" y="2990"/>
                    <a:pt x="208" y="3019"/>
                  </a:cubicBezTo>
                  <a:lnTo>
                    <a:pt x="176" y="3124"/>
                  </a:lnTo>
                  <a:cubicBezTo>
                    <a:pt x="162" y="3194"/>
                    <a:pt x="148" y="3254"/>
                    <a:pt x="134" y="3328"/>
                  </a:cubicBezTo>
                  <a:cubicBezTo>
                    <a:pt x="236" y="3064"/>
                    <a:pt x="310" y="2786"/>
                    <a:pt x="338" y="2509"/>
                  </a:cubicBezTo>
                  <a:lnTo>
                    <a:pt x="369" y="2403"/>
                  </a:lnTo>
                  <a:lnTo>
                    <a:pt x="369" y="2287"/>
                  </a:lnTo>
                  <a:cubicBezTo>
                    <a:pt x="369" y="2227"/>
                    <a:pt x="383" y="2157"/>
                    <a:pt x="383" y="2083"/>
                  </a:cubicBezTo>
                  <a:cubicBezTo>
                    <a:pt x="383" y="1935"/>
                    <a:pt x="398" y="1805"/>
                    <a:pt x="383" y="1657"/>
                  </a:cubicBezTo>
                  <a:cubicBezTo>
                    <a:pt x="369" y="1379"/>
                    <a:pt x="324" y="1084"/>
                    <a:pt x="264" y="806"/>
                  </a:cubicBezTo>
                  <a:cubicBezTo>
                    <a:pt x="208" y="542"/>
                    <a:pt x="120" y="264"/>
                    <a:pt x="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7"/>
            <p:cNvSpPr/>
            <p:nvPr/>
          </p:nvSpPr>
          <p:spPr>
            <a:xfrm>
              <a:off x="6452400" y="2346550"/>
              <a:ext cx="54650" cy="124850"/>
            </a:xfrm>
            <a:custGeom>
              <a:avLst/>
              <a:gdLst/>
              <a:ahLst/>
              <a:cxnLst/>
              <a:rect l="l" t="t" r="r" b="b"/>
              <a:pathLst>
                <a:path w="2186" h="4994" extrusionOk="0">
                  <a:moveTo>
                    <a:pt x="916" y="0"/>
                  </a:moveTo>
                  <a:cubicBezTo>
                    <a:pt x="855" y="0"/>
                    <a:pt x="797" y="3"/>
                    <a:pt x="747" y="9"/>
                  </a:cubicBezTo>
                  <a:cubicBezTo>
                    <a:pt x="718" y="9"/>
                    <a:pt x="690" y="41"/>
                    <a:pt x="690" y="69"/>
                  </a:cubicBezTo>
                  <a:cubicBezTo>
                    <a:pt x="585" y="554"/>
                    <a:pt x="1" y="4743"/>
                    <a:pt x="2097" y="4993"/>
                  </a:cubicBezTo>
                  <a:cubicBezTo>
                    <a:pt x="2139" y="4993"/>
                    <a:pt x="2185" y="4965"/>
                    <a:pt x="2185" y="4919"/>
                  </a:cubicBezTo>
                  <a:lnTo>
                    <a:pt x="2185" y="4452"/>
                  </a:lnTo>
                  <a:cubicBezTo>
                    <a:pt x="2185" y="4437"/>
                    <a:pt x="2168" y="4423"/>
                    <a:pt x="2168" y="4406"/>
                  </a:cubicBezTo>
                  <a:cubicBezTo>
                    <a:pt x="2037" y="4230"/>
                    <a:pt x="792" y="2545"/>
                    <a:pt x="1570" y="157"/>
                  </a:cubicBezTo>
                  <a:cubicBezTo>
                    <a:pt x="1584" y="128"/>
                    <a:pt x="1570" y="83"/>
                    <a:pt x="1524" y="69"/>
                  </a:cubicBezTo>
                  <a:cubicBezTo>
                    <a:pt x="1408" y="36"/>
                    <a:pt x="1140" y="0"/>
                    <a:pt x="916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7"/>
            <p:cNvSpPr/>
            <p:nvPr/>
          </p:nvSpPr>
          <p:spPr>
            <a:xfrm>
              <a:off x="6479850" y="2349750"/>
              <a:ext cx="26400" cy="111000"/>
            </a:xfrm>
            <a:custGeom>
              <a:avLst/>
              <a:gdLst/>
              <a:ahLst/>
              <a:cxnLst/>
              <a:rect l="l" t="t" r="r" b="b"/>
              <a:pathLst>
                <a:path w="1056" h="4440" extrusionOk="0">
                  <a:moveTo>
                    <a:pt x="208" y="0"/>
                  </a:moveTo>
                  <a:cubicBezTo>
                    <a:pt x="102" y="380"/>
                    <a:pt x="60" y="778"/>
                    <a:pt x="32" y="1172"/>
                  </a:cubicBezTo>
                  <a:cubicBezTo>
                    <a:pt x="0" y="1569"/>
                    <a:pt x="14" y="1963"/>
                    <a:pt x="60" y="2343"/>
                  </a:cubicBezTo>
                  <a:cubicBezTo>
                    <a:pt x="120" y="2741"/>
                    <a:pt x="208" y="3121"/>
                    <a:pt x="366" y="3486"/>
                  </a:cubicBezTo>
                  <a:cubicBezTo>
                    <a:pt x="454" y="3662"/>
                    <a:pt x="542" y="3838"/>
                    <a:pt x="662" y="4000"/>
                  </a:cubicBezTo>
                  <a:cubicBezTo>
                    <a:pt x="778" y="4162"/>
                    <a:pt x="911" y="4309"/>
                    <a:pt x="1056" y="4440"/>
                  </a:cubicBezTo>
                  <a:cubicBezTo>
                    <a:pt x="925" y="4295"/>
                    <a:pt x="806" y="4148"/>
                    <a:pt x="690" y="3986"/>
                  </a:cubicBezTo>
                  <a:cubicBezTo>
                    <a:pt x="588" y="3810"/>
                    <a:pt x="500" y="3648"/>
                    <a:pt x="426" y="3458"/>
                  </a:cubicBezTo>
                  <a:cubicBezTo>
                    <a:pt x="352" y="3282"/>
                    <a:pt x="296" y="3092"/>
                    <a:pt x="250" y="2916"/>
                  </a:cubicBezTo>
                  <a:cubicBezTo>
                    <a:pt x="208" y="2727"/>
                    <a:pt x="162" y="2537"/>
                    <a:pt x="148" y="2329"/>
                  </a:cubicBezTo>
                  <a:cubicBezTo>
                    <a:pt x="88" y="1949"/>
                    <a:pt x="74" y="1569"/>
                    <a:pt x="88" y="1172"/>
                  </a:cubicBezTo>
                  <a:cubicBezTo>
                    <a:pt x="102" y="982"/>
                    <a:pt x="120" y="778"/>
                    <a:pt x="134" y="584"/>
                  </a:cubicBezTo>
                  <a:cubicBezTo>
                    <a:pt x="148" y="394"/>
                    <a:pt x="176" y="204"/>
                    <a:pt x="20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7"/>
            <p:cNvSpPr/>
            <p:nvPr/>
          </p:nvSpPr>
          <p:spPr>
            <a:xfrm>
              <a:off x="6416875" y="2329600"/>
              <a:ext cx="42150" cy="31175"/>
            </a:xfrm>
            <a:custGeom>
              <a:avLst/>
              <a:gdLst/>
              <a:ahLst/>
              <a:cxnLst/>
              <a:rect l="l" t="t" r="r" b="b"/>
              <a:pathLst>
                <a:path w="1686" h="1247" extrusionOk="0">
                  <a:moveTo>
                    <a:pt x="1" y="1"/>
                  </a:moveTo>
                  <a:lnTo>
                    <a:pt x="1" y="571"/>
                  </a:lnTo>
                  <a:cubicBezTo>
                    <a:pt x="1" y="1025"/>
                    <a:pt x="381" y="1246"/>
                    <a:pt x="848" y="1246"/>
                  </a:cubicBezTo>
                  <a:cubicBezTo>
                    <a:pt x="1320" y="1246"/>
                    <a:pt x="1686" y="1025"/>
                    <a:pt x="1686" y="571"/>
                  </a:cubicBezTo>
                  <a:lnTo>
                    <a:pt x="1686" y="1"/>
                  </a:ln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7"/>
            <p:cNvSpPr/>
            <p:nvPr/>
          </p:nvSpPr>
          <p:spPr>
            <a:xfrm>
              <a:off x="6416875" y="2335425"/>
              <a:ext cx="42150" cy="9275"/>
            </a:xfrm>
            <a:custGeom>
              <a:avLst/>
              <a:gdLst/>
              <a:ahLst/>
              <a:cxnLst/>
              <a:rect l="l" t="t" r="r" b="b"/>
              <a:pathLst>
                <a:path w="1686" h="371" extrusionOk="0">
                  <a:moveTo>
                    <a:pt x="1686" y="0"/>
                  </a:moveTo>
                  <a:cubicBezTo>
                    <a:pt x="1464" y="46"/>
                    <a:pt x="1232" y="74"/>
                    <a:pt x="982" y="88"/>
                  </a:cubicBezTo>
                  <a:cubicBezTo>
                    <a:pt x="907" y="91"/>
                    <a:pt x="833" y="93"/>
                    <a:pt x="759" y="93"/>
                  </a:cubicBezTo>
                  <a:cubicBezTo>
                    <a:pt x="501" y="93"/>
                    <a:pt x="250" y="72"/>
                    <a:pt x="1" y="14"/>
                  </a:cubicBezTo>
                  <a:lnTo>
                    <a:pt x="1" y="296"/>
                  </a:lnTo>
                  <a:cubicBezTo>
                    <a:pt x="261" y="341"/>
                    <a:pt x="523" y="371"/>
                    <a:pt x="794" y="371"/>
                  </a:cubicBezTo>
                  <a:cubicBezTo>
                    <a:pt x="856" y="371"/>
                    <a:pt x="919" y="369"/>
                    <a:pt x="982" y="366"/>
                  </a:cubicBezTo>
                  <a:cubicBezTo>
                    <a:pt x="1232" y="352"/>
                    <a:pt x="1464" y="324"/>
                    <a:pt x="1686" y="264"/>
                  </a:cubicBezTo>
                  <a:lnTo>
                    <a:pt x="1686" y="0"/>
                  </a:ln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7"/>
            <p:cNvSpPr/>
            <p:nvPr/>
          </p:nvSpPr>
          <p:spPr>
            <a:xfrm>
              <a:off x="6428225" y="2360400"/>
              <a:ext cx="22000" cy="20850"/>
            </a:xfrm>
            <a:custGeom>
              <a:avLst/>
              <a:gdLst/>
              <a:ahLst/>
              <a:cxnLst/>
              <a:rect l="l" t="t" r="r" b="b"/>
              <a:pathLst>
                <a:path w="880" h="834" extrusionOk="0">
                  <a:moveTo>
                    <a:pt x="145" y="0"/>
                  </a:moveTo>
                  <a:cubicBezTo>
                    <a:pt x="57" y="0"/>
                    <a:pt x="1" y="70"/>
                    <a:pt x="29" y="158"/>
                  </a:cubicBezTo>
                  <a:lnTo>
                    <a:pt x="176" y="732"/>
                  </a:lnTo>
                  <a:cubicBezTo>
                    <a:pt x="190" y="792"/>
                    <a:pt x="250" y="834"/>
                    <a:pt x="307" y="834"/>
                  </a:cubicBezTo>
                  <a:lnTo>
                    <a:pt x="570" y="834"/>
                  </a:lnTo>
                  <a:cubicBezTo>
                    <a:pt x="630" y="834"/>
                    <a:pt x="690" y="792"/>
                    <a:pt x="704" y="732"/>
                  </a:cubicBezTo>
                  <a:lnTo>
                    <a:pt x="848" y="158"/>
                  </a:lnTo>
                  <a:cubicBezTo>
                    <a:pt x="880" y="70"/>
                    <a:pt x="820" y="0"/>
                    <a:pt x="73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7"/>
            <p:cNvSpPr/>
            <p:nvPr/>
          </p:nvSpPr>
          <p:spPr>
            <a:xfrm>
              <a:off x="6427425" y="2377975"/>
              <a:ext cx="23525" cy="109150"/>
            </a:xfrm>
            <a:custGeom>
              <a:avLst/>
              <a:gdLst/>
              <a:ahLst/>
              <a:cxnLst/>
              <a:rect l="l" t="t" r="r" b="b"/>
              <a:pathLst>
                <a:path w="941" h="4366" extrusionOk="0">
                  <a:moveTo>
                    <a:pt x="310" y="1"/>
                  </a:moveTo>
                  <a:lnTo>
                    <a:pt x="1" y="3750"/>
                  </a:lnTo>
                  <a:lnTo>
                    <a:pt x="458" y="4366"/>
                  </a:lnTo>
                  <a:lnTo>
                    <a:pt x="940" y="3750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7"/>
            <p:cNvSpPr/>
            <p:nvPr/>
          </p:nvSpPr>
          <p:spPr>
            <a:xfrm>
              <a:off x="6406250" y="2339550"/>
              <a:ext cx="36600" cy="33825"/>
            </a:xfrm>
            <a:custGeom>
              <a:avLst/>
              <a:gdLst/>
              <a:ahLst/>
              <a:cxnLst/>
              <a:rect l="l" t="t" r="r" b="b"/>
              <a:pathLst>
                <a:path w="1464" h="1353" extrusionOk="0">
                  <a:moveTo>
                    <a:pt x="387" y="0"/>
                  </a:moveTo>
                  <a:cubicBezTo>
                    <a:pt x="369" y="0"/>
                    <a:pt x="352" y="4"/>
                    <a:pt x="338" y="11"/>
                  </a:cubicBezTo>
                  <a:lnTo>
                    <a:pt x="56" y="201"/>
                  </a:lnTo>
                  <a:cubicBezTo>
                    <a:pt x="14" y="233"/>
                    <a:pt x="0" y="289"/>
                    <a:pt x="28" y="335"/>
                  </a:cubicBezTo>
                  <a:cubicBezTo>
                    <a:pt x="176" y="575"/>
                    <a:pt x="470" y="1352"/>
                    <a:pt x="954" y="1352"/>
                  </a:cubicBezTo>
                  <a:cubicBezTo>
                    <a:pt x="1000" y="1352"/>
                    <a:pt x="1048" y="1345"/>
                    <a:pt x="1098" y="1330"/>
                  </a:cubicBezTo>
                  <a:cubicBezTo>
                    <a:pt x="1098" y="1330"/>
                    <a:pt x="1463" y="658"/>
                    <a:pt x="1273" y="510"/>
                  </a:cubicBezTo>
                  <a:cubicBezTo>
                    <a:pt x="1129" y="394"/>
                    <a:pt x="602" y="99"/>
                    <a:pt x="440" y="11"/>
                  </a:cubicBezTo>
                  <a:cubicBezTo>
                    <a:pt x="424" y="4"/>
                    <a:pt x="406" y="0"/>
                    <a:pt x="38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7"/>
            <p:cNvSpPr/>
            <p:nvPr/>
          </p:nvSpPr>
          <p:spPr>
            <a:xfrm>
              <a:off x="6432625" y="2339550"/>
              <a:ext cx="36600" cy="33825"/>
            </a:xfrm>
            <a:custGeom>
              <a:avLst/>
              <a:gdLst/>
              <a:ahLst/>
              <a:cxnLst/>
              <a:rect l="l" t="t" r="r" b="b"/>
              <a:pathLst>
                <a:path w="1464" h="1353" extrusionOk="0">
                  <a:moveTo>
                    <a:pt x="1077" y="0"/>
                  </a:moveTo>
                  <a:cubicBezTo>
                    <a:pt x="1058" y="0"/>
                    <a:pt x="1040" y="4"/>
                    <a:pt x="1024" y="11"/>
                  </a:cubicBezTo>
                  <a:cubicBezTo>
                    <a:pt x="866" y="99"/>
                    <a:pt x="338" y="394"/>
                    <a:pt x="190" y="510"/>
                  </a:cubicBezTo>
                  <a:cubicBezTo>
                    <a:pt x="0" y="658"/>
                    <a:pt x="454" y="1330"/>
                    <a:pt x="454" y="1330"/>
                  </a:cubicBezTo>
                  <a:cubicBezTo>
                    <a:pt x="503" y="1345"/>
                    <a:pt x="549" y="1352"/>
                    <a:pt x="593" y="1352"/>
                  </a:cubicBezTo>
                  <a:cubicBezTo>
                    <a:pt x="1055" y="1352"/>
                    <a:pt x="1288" y="575"/>
                    <a:pt x="1436" y="335"/>
                  </a:cubicBezTo>
                  <a:cubicBezTo>
                    <a:pt x="1464" y="289"/>
                    <a:pt x="1450" y="233"/>
                    <a:pt x="1407" y="201"/>
                  </a:cubicBezTo>
                  <a:lnTo>
                    <a:pt x="1130" y="11"/>
                  </a:lnTo>
                  <a:cubicBezTo>
                    <a:pt x="1114" y="4"/>
                    <a:pt x="1095" y="0"/>
                    <a:pt x="107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7"/>
            <p:cNvSpPr/>
            <p:nvPr/>
          </p:nvSpPr>
          <p:spPr>
            <a:xfrm>
              <a:off x="6413550" y="2351950"/>
              <a:ext cx="25350" cy="22600"/>
            </a:xfrm>
            <a:custGeom>
              <a:avLst/>
              <a:gdLst/>
              <a:ahLst/>
              <a:cxnLst/>
              <a:rect l="l" t="t" r="r" b="b"/>
              <a:pathLst>
                <a:path w="1014" h="904" extrusionOk="0">
                  <a:moveTo>
                    <a:pt x="967" y="0"/>
                  </a:moveTo>
                  <a:cubicBezTo>
                    <a:pt x="953" y="145"/>
                    <a:pt x="953" y="278"/>
                    <a:pt x="953" y="426"/>
                  </a:cubicBezTo>
                  <a:lnTo>
                    <a:pt x="953" y="408"/>
                  </a:lnTo>
                  <a:cubicBezTo>
                    <a:pt x="897" y="548"/>
                    <a:pt x="828" y="675"/>
                    <a:pt x="773" y="810"/>
                  </a:cubicBezTo>
                  <a:lnTo>
                    <a:pt x="773" y="810"/>
                  </a:lnTo>
                  <a:cubicBezTo>
                    <a:pt x="747" y="814"/>
                    <a:pt x="718" y="816"/>
                    <a:pt x="688" y="816"/>
                  </a:cubicBezTo>
                  <a:cubicBezTo>
                    <a:pt x="652" y="816"/>
                    <a:pt x="616" y="813"/>
                    <a:pt x="588" y="806"/>
                  </a:cubicBezTo>
                  <a:cubicBezTo>
                    <a:pt x="514" y="806"/>
                    <a:pt x="440" y="778"/>
                    <a:pt x="380" y="732"/>
                  </a:cubicBezTo>
                  <a:cubicBezTo>
                    <a:pt x="310" y="704"/>
                    <a:pt x="250" y="658"/>
                    <a:pt x="190" y="616"/>
                  </a:cubicBezTo>
                  <a:lnTo>
                    <a:pt x="88" y="542"/>
                  </a:lnTo>
                  <a:cubicBezTo>
                    <a:pt x="60" y="514"/>
                    <a:pt x="46" y="496"/>
                    <a:pt x="0" y="468"/>
                  </a:cubicBezTo>
                  <a:lnTo>
                    <a:pt x="0" y="468"/>
                  </a:lnTo>
                  <a:cubicBezTo>
                    <a:pt x="28" y="496"/>
                    <a:pt x="60" y="528"/>
                    <a:pt x="74" y="556"/>
                  </a:cubicBezTo>
                  <a:lnTo>
                    <a:pt x="162" y="644"/>
                  </a:lnTo>
                  <a:cubicBezTo>
                    <a:pt x="222" y="704"/>
                    <a:pt x="278" y="760"/>
                    <a:pt x="338" y="792"/>
                  </a:cubicBezTo>
                  <a:cubicBezTo>
                    <a:pt x="412" y="834"/>
                    <a:pt x="485" y="866"/>
                    <a:pt x="573" y="894"/>
                  </a:cubicBezTo>
                  <a:cubicBezTo>
                    <a:pt x="603" y="900"/>
                    <a:pt x="635" y="903"/>
                    <a:pt x="669" y="903"/>
                  </a:cubicBezTo>
                  <a:cubicBezTo>
                    <a:pt x="717" y="903"/>
                    <a:pt x="768" y="896"/>
                    <a:pt x="820" y="880"/>
                  </a:cubicBezTo>
                  <a:lnTo>
                    <a:pt x="837" y="880"/>
                  </a:lnTo>
                  <a:lnTo>
                    <a:pt x="837" y="866"/>
                  </a:lnTo>
                  <a:cubicBezTo>
                    <a:pt x="894" y="718"/>
                    <a:pt x="953" y="584"/>
                    <a:pt x="1013" y="440"/>
                  </a:cubicBezTo>
                  <a:lnTo>
                    <a:pt x="1013" y="426"/>
                  </a:lnTo>
                  <a:cubicBezTo>
                    <a:pt x="1013" y="278"/>
                    <a:pt x="996" y="145"/>
                    <a:pt x="967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7"/>
            <p:cNvSpPr/>
            <p:nvPr/>
          </p:nvSpPr>
          <p:spPr>
            <a:xfrm>
              <a:off x="6438075" y="2362600"/>
              <a:ext cx="24550" cy="11850"/>
            </a:xfrm>
            <a:custGeom>
              <a:avLst/>
              <a:gdLst/>
              <a:ahLst/>
              <a:cxnLst/>
              <a:rect l="l" t="t" r="r" b="b"/>
              <a:pathLst>
                <a:path w="982" h="474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44"/>
                    <a:pt x="120" y="292"/>
                    <a:pt x="190" y="422"/>
                  </a:cubicBezTo>
                  <a:lnTo>
                    <a:pt x="208" y="440"/>
                  </a:lnTo>
                  <a:lnTo>
                    <a:pt x="222" y="454"/>
                  </a:lnTo>
                  <a:cubicBezTo>
                    <a:pt x="274" y="464"/>
                    <a:pt x="325" y="474"/>
                    <a:pt x="376" y="474"/>
                  </a:cubicBezTo>
                  <a:cubicBezTo>
                    <a:pt x="397" y="474"/>
                    <a:pt x="419" y="472"/>
                    <a:pt x="440" y="468"/>
                  </a:cubicBezTo>
                  <a:cubicBezTo>
                    <a:pt x="514" y="468"/>
                    <a:pt x="574" y="454"/>
                    <a:pt x="648" y="440"/>
                  </a:cubicBezTo>
                  <a:cubicBezTo>
                    <a:pt x="718" y="408"/>
                    <a:pt x="778" y="380"/>
                    <a:pt x="838" y="334"/>
                  </a:cubicBezTo>
                  <a:cubicBezTo>
                    <a:pt x="894" y="292"/>
                    <a:pt x="940" y="246"/>
                    <a:pt x="982" y="190"/>
                  </a:cubicBezTo>
                  <a:lnTo>
                    <a:pt x="982" y="190"/>
                  </a:lnTo>
                  <a:cubicBezTo>
                    <a:pt x="954" y="204"/>
                    <a:pt x="926" y="232"/>
                    <a:pt x="894" y="246"/>
                  </a:cubicBezTo>
                  <a:cubicBezTo>
                    <a:pt x="866" y="264"/>
                    <a:pt x="838" y="278"/>
                    <a:pt x="806" y="292"/>
                  </a:cubicBezTo>
                  <a:cubicBezTo>
                    <a:pt x="750" y="320"/>
                    <a:pt x="690" y="352"/>
                    <a:pt x="630" y="366"/>
                  </a:cubicBezTo>
                  <a:cubicBezTo>
                    <a:pt x="560" y="380"/>
                    <a:pt x="500" y="394"/>
                    <a:pt x="440" y="394"/>
                  </a:cubicBezTo>
                  <a:cubicBezTo>
                    <a:pt x="369" y="394"/>
                    <a:pt x="314" y="394"/>
                    <a:pt x="257" y="381"/>
                  </a:cubicBezTo>
                  <a:lnTo>
                    <a:pt x="257" y="381"/>
                  </a:lnTo>
                  <a:cubicBezTo>
                    <a:pt x="185" y="255"/>
                    <a:pt x="99" y="126"/>
                    <a:pt x="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7"/>
            <p:cNvSpPr/>
            <p:nvPr/>
          </p:nvSpPr>
          <p:spPr>
            <a:xfrm>
              <a:off x="6397100" y="2389725"/>
              <a:ext cx="75125" cy="90025"/>
            </a:xfrm>
            <a:custGeom>
              <a:avLst/>
              <a:gdLst/>
              <a:ahLst/>
              <a:cxnLst/>
              <a:rect l="l" t="t" r="r" b="b"/>
              <a:pathLst>
                <a:path w="3005" h="3601" extrusionOk="0">
                  <a:moveTo>
                    <a:pt x="1966" y="0"/>
                  </a:moveTo>
                  <a:cubicBezTo>
                    <a:pt x="1181" y="0"/>
                    <a:pt x="500" y="167"/>
                    <a:pt x="176" y="262"/>
                  </a:cubicBezTo>
                  <a:cubicBezTo>
                    <a:pt x="71" y="290"/>
                    <a:pt x="0" y="392"/>
                    <a:pt x="14" y="498"/>
                  </a:cubicBezTo>
                  <a:cubicBezTo>
                    <a:pt x="145" y="1993"/>
                    <a:pt x="394" y="3048"/>
                    <a:pt x="496" y="3428"/>
                  </a:cubicBezTo>
                  <a:cubicBezTo>
                    <a:pt x="510" y="3516"/>
                    <a:pt x="598" y="3590"/>
                    <a:pt x="704" y="3590"/>
                  </a:cubicBezTo>
                  <a:cubicBezTo>
                    <a:pt x="790" y="3597"/>
                    <a:pt x="882" y="3600"/>
                    <a:pt x="977" y="3600"/>
                  </a:cubicBezTo>
                  <a:cubicBezTo>
                    <a:pt x="1635" y="3600"/>
                    <a:pt x="2455" y="3447"/>
                    <a:pt x="2814" y="3382"/>
                  </a:cubicBezTo>
                  <a:cubicBezTo>
                    <a:pt x="2916" y="3354"/>
                    <a:pt x="3004" y="3266"/>
                    <a:pt x="3004" y="3150"/>
                  </a:cubicBezTo>
                  <a:cubicBezTo>
                    <a:pt x="2990" y="2271"/>
                    <a:pt x="2783" y="744"/>
                    <a:pt x="2709" y="234"/>
                  </a:cubicBezTo>
                  <a:cubicBezTo>
                    <a:pt x="2681" y="129"/>
                    <a:pt x="2607" y="41"/>
                    <a:pt x="2491" y="27"/>
                  </a:cubicBezTo>
                  <a:cubicBezTo>
                    <a:pt x="2313" y="8"/>
                    <a:pt x="2137" y="0"/>
                    <a:pt x="1966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7"/>
            <p:cNvSpPr/>
            <p:nvPr/>
          </p:nvSpPr>
          <p:spPr>
            <a:xfrm>
              <a:off x="6402550" y="2397325"/>
              <a:ext cx="60075" cy="33450"/>
            </a:xfrm>
            <a:custGeom>
              <a:avLst/>
              <a:gdLst/>
              <a:ahLst/>
              <a:cxnLst/>
              <a:rect l="l" t="t" r="r" b="b"/>
              <a:pathLst>
                <a:path w="2403" h="1338" extrusionOk="0">
                  <a:moveTo>
                    <a:pt x="2083" y="0"/>
                  </a:moveTo>
                  <a:cubicBezTo>
                    <a:pt x="1260" y="18"/>
                    <a:pt x="486" y="134"/>
                    <a:pt x="162" y="194"/>
                  </a:cubicBezTo>
                  <a:cubicBezTo>
                    <a:pt x="74" y="208"/>
                    <a:pt x="0" y="250"/>
                    <a:pt x="14" y="282"/>
                  </a:cubicBezTo>
                  <a:cubicBezTo>
                    <a:pt x="46" y="809"/>
                    <a:pt x="204" y="1161"/>
                    <a:pt x="264" y="1291"/>
                  </a:cubicBezTo>
                  <a:cubicBezTo>
                    <a:pt x="292" y="1320"/>
                    <a:pt x="352" y="1337"/>
                    <a:pt x="440" y="1337"/>
                  </a:cubicBezTo>
                  <a:cubicBezTo>
                    <a:pt x="996" y="1320"/>
                    <a:pt x="1847" y="1218"/>
                    <a:pt x="2185" y="1161"/>
                  </a:cubicBezTo>
                  <a:cubicBezTo>
                    <a:pt x="2287" y="1144"/>
                    <a:pt x="2361" y="1116"/>
                    <a:pt x="2361" y="1073"/>
                  </a:cubicBezTo>
                  <a:cubicBezTo>
                    <a:pt x="2403" y="764"/>
                    <a:pt x="2287" y="236"/>
                    <a:pt x="2259" y="60"/>
                  </a:cubicBezTo>
                  <a:cubicBezTo>
                    <a:pt x="2245" y="32"/>
                    <a:pt x="2171" y="0"/>
                    <a:pt x="2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7"/>
            <p:cNvSpPr/>
            <p:nvPr/>
          </p:nvSpPr>
          <p:spPr>
            <a:xfrm>
              <a:off x="6422675" y="2435650"/>
              <a:ext cx="30450" cy="31000"/>
            </a:xfrm>
            <a:custGeom>
              <a:avLst/>
              <a:gdLst/>
              <a:ahLst/>
              <a:cxnLst/>
              <a:rect l="l" t="t" r="r" b="b"/>
              <a:pathLst>
                <a:path w="1218" h="1240" extrusionOk="0">
                  <a:moveTo>
                    <a:pt x="757" y="0"/>
                  </a:moveTo>
                  <a:cubicBezTo>
                    <a:pt x="730" y="0"/>
                    <a:pt x="703" y="3"/>
                    <a:pt x="676" y="8"/>
                  </a:cubicBezTo>
                  <a:lnTo>
                    <a:pt x="662" y="8"/>
                  </a:lnTo>
                  <a:cubicBezTo>
                    <a:pt x="441" y="36"/>
                    <a:pt x="223" y="82"/>
                    <a:pt x="1" y="110"/>
                  </a:cubicBezTo>
                  <a:lnTo>
                    <a:pt x="1" y="1239"/>
                  </a:lnTo>
                  <a:cubicBezTo>
                    <a:pt x="325" y="1106"/>
                    <a:pt x="631" y="975"/>
                    <a:pt x="940" y="814"/>
                  </a:cubicBezTo>
                  <a:cubicBezTo>
                    <a:pt x="1116" y="740"/>
                    <a:pt x="1218" y="550"/>
                    <a:pt x="1176" y="360"/>
                  </a:cubicBezTo>
                  <a:cubicBezTo>
                    <a:pt x="1148" y="151"/>
                    <a:pt x="962" y="0"/>
                    <a:pt x="757" y="0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7"/>
            <p:cNvSpPr/>
            <p:nvPr/>
          </p:nvSpPr>
          <p:spPr>
            <a:xfrm>
              <a:off x="6438875" y="2414575"/>
              <a:ext cx="37750" cy="43975"/>
            </a:xfrm>
            <a:custGeom>
              <a:avLst/>
              <a:gdLst/>
              <a:ahLst/>
              <a:cxnLst/>
              <a:rect l="l" t="t" r="r" b="b"/>
              <a:pathLst>
                <a:path w="1510" h="1759" extrusionOk="0">
                  <a:moveTo>
                    <a:pt x="1233" y="1"/>
                  </a:moveTo>
                  <a:cubicBezTo>
                    <a:pt x="1208" y="1"/>
                    <a:pt x="1182" y="5"/>
                    <a:pt x="1157" y="14"/>
                  </a:cubicBezTo>
                  <a:cubicBezTo>
                    <a:pt x="967" y="102"/>
                    <a:pt x="630" y="323"/>
                    <a:pt x="0" y="851"/>
                  </a:cubicBezTo>
                  <a:lnTo>
                    <a:pt x="144" y="1759"/>
                  </a:lnTo>
                  <a:cubicBezTo>
                    <a:pt x="144" y="1759"/>
                    <a:pt x="1319" y="1555"/>
                    <a:pt x="1421" y="1379"/>
                  </a:cubicBezTo>
                  <a:cubicBezTo>
                    <a:pt x="1509" y="1217"/>
                    <a:pt x="1509" y="528"/>
                    <a:pt x="1435" y="162"/>
                  </a:cubicBezTo>
                  <a:cubicBezTo>
                    <a:pt x="1413" y="59"/>
                    <a:pt x="1326" y="1"/>
                    <a:pt x="1233" y="1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7"/>
            <p:cNvSpPr/>
            <p:nvPr/>
          </p:nvSpPr>
          <p:spPr>
            <a:xfrm>
              <a:off x="6285325" y="2352250"/>
              <a:ext cx="149875" cy="134200"/>
            </a:xfrm>
            <a:custGeom>
              <a:avLst/>
              <a:gdLst/>
              <a:ahLst/>
              <a:cxnLst/>
              <a:rect l="l" t="t" r="r" b="b"/>
              <a:pathLst>
                <a:path w="5995" h="5368" extrusionOk="0">
                  <a:moveTo>
                    <a:pt x="3743" y="1"/>
                  </a:moveTo>
                  <a:cubicBezTo>
                    <a:pt x="3741" y="1"/>
                    <a:pt x="3738" y="1"/>
                    <a:pt x="3736" y="2"/>
                  </a:cubicBezTo>
                  <a:cubicBezTo>
                    <a:pt x="2667" y="558"/>
                    <a:pt x="1288" y="2085"/>
                    <a:pt x="1130" y="2317"/>
                  </a:cubicBezTo>
                  <a:cubicBezTo>
                    <a:pt x="936" y="2567"/>
                    <a:pt x="1" y="4209"/>
                    <a:pt x="1288" y="5089"/>
                  </a:cubicBezTo>
                  <a:cubicBezTo>
                    <a:pt x="1587" y="5290"/>
                    <a:pt x="1995" y="5368"/>
                    <a:pt x="2448" y="5368"/>
                  </a:cubicBezTo>
                  <a:cubicBezTo>
                    <a:pt x="3972" y="5368"/>
                    <a:pt x="5994" y="4487"/>
                    <a:pt x="5994" y="4487"/>
                  </a:cubicBezTo>
                  <a:lnTo>
                    <a:pt x="5906" y="3298"/>
                  </a:lnTo>
                  <a:cubicBezTo>
                    <a:pt x="4851" y="3548"/>
                    <a:pt x="2593" y="3636"/>
                    <a:pt x="2593" y="3636"/>
                  </a:cubicBezTo>
                  <a:lnTo>
                    <a:pt x="3986" y="2303"/>
                  </a:lnTo>
                  <a:cubicBezTo>
                    <a:pt x="3986" y="2303"/>
                    <a:pt x="3887" y="1"/>
                    <a:pt x="374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7"/>
            <p:cNvSpPr/>
            <p:nvPr/>
          </p:nvSpPr>
          <p:spPr>
            <a:xfrm>
              <a:off x="6326300" y="2442800"/>
              <a:ext cx="23850" cy="2200"/>
            </a:xfrm>
            <a:custGeom>
              <a:avLst/>
              <a:gdLst/>
              <a:ahLst/>
              <a:cxnLst/>
              <a:rect l="l" t="t" r="r" b="b"/>
              <a:pathLst>
                <a:path w="954" h="88" extrusionOk="0">
                  <a:moveTo>
                    <a:pt x="472" y="0"/>
                  </a:moveTo>
                  <a:cubicBezTo>
                    <a:pt x="324" y="0"/>
                    <a:pt x="163" y="14"/>
                    <a:pt x="1" y="60"/>
                  </a:cubicBezTo>
                  <a:cubicBezTo>
                    <a:pt x="163" y="88"/>
                    <a:pt x="324" y="88"/>
                    <a:pt x="486" y="88"/>
                  </a:cubicBezTo>
                  <a:cubicBezTo>
                    <a:pt x="634" y="74"/>
                    <a:pt x="792" y="60"/>
                    <a:pt x="954" y="28"/>
                  </a:cubicBezTo>
                  <a:cubicBezTo>
                    <a:pt x="792" y="0"/>
                    <a:pt x="634" y="0"/>
                    <a:pt x="47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7"/>
            <p:cNvSpPr/>
            <p:nvPr/>
          </p:nvSpPr>
          <p:spPr>
            <a:xfrm>
              <a:off x="6370725" y="2416400"/>
              <a:ext cx="10225" cy="7775"/>
            </a:xfrm>
            <a:custGeom>
              <a:avLst/>
              <a:gdLst/>
              <a:ahLst/>
              <a:cxnLst/>
              <a:rect l="l" t="t" r="r" b="b"/>
              <a:pathLst>
                <a:path w="409" h="311" extrusionOk="0">
                  <a:moveTo>
                    <a:pt x="408" y="1"/>
                  </a:moveTo>
                  <a:lnTo>
                    <a:pt x="408" y="1"/>
                  </a:lnTo>
                  <a:cubicBezTo>
                    <a:pt x="320" y="15"/>
                    <a:pt x="246" y="61"/>
                    <a:pt x="176" y="117"/>
                  </a:cubicBezTo>
                  <a:cubicBezTo>
                    <a:pt x="102" y="163"/>
                    <a:pt x="42" y="222"/>
                    <a:pt x="0" y="310"/>
                  </a:cubicBezTo>
                  <a:cubicBezTo>
                    <a:pt x="88" y="279"/>
                    <a:pt x="158" y="236"/>
                    <a:pt x="218" y="177"/>
                  </a:cubicBezTo>
                  <a:cubicBezTo>
                    <a:pt x="292" y="134"/>
                    <a:pt x="352" y="75"/>
                    <a:pt x="40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7"/>
            <p:cNvSpPr/>
            <p:nvPr/>
          </p:nvSpPr>
          <p:spPr>
            <a:xfrm>
              <a:off x="6422675" y="2439100"/>
              <a:ext cx="4425" cy="25700"/>
            </a:xfrm>
            <a:custGeom>
              <a:avLst/>
              <a:gdLst/>
              <a:ahLst/>
              <a:cxnLst/>
              <a:rect l="l" t="t" r="r" b="b"/>
              <a:pathLst>
                <a:path w="177" h="1028" extrusionOk="0">
                  <a:moveTo>
                    <a:pt x="15" y="0"/>
                  </a:moveTo>
                  <a:cubicBezTo>
                    <a:pt x="1" y="176"/>
                    <a:pt x="33" y="352"/>
                    <a:pt x="61" y="528"/>
                  </a:cubicBezTo>
                  <a:cubicBezTo>
                    <a:pt x="89" y="690"/>
                    <a:pt x="120" y="866"/>
                    <a:pt x="177" y="1027"/>
                  </a:cubicBezTo>
                  <a:cubicBezTo>
                    <a:pt x="177" y="852"/>
                    <a:pt x="163" y="676"/>
                    <a:pt x="135" y="514"/>
                  </a:cubicBezTo>
                  <a:cubicBezTo>
                    <a:pt x="103" y="338"/>
                    <a:pt x="75" y="162"/>
                    <a:pt x="15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7"/>
            <p:cNvSpPr/>
            <p:nvPr/>
          </p:nvSpPr>
          <p:spPr>
            <a:xfrm>
              <a:off x="6373975" y="2473925"/>
              <a:ext cx="34500" cy="9600"/>
            </a:xfrm>
            <a:custGeom>
              <a:avLst/>
              <a:gdLst/>
              <a:ahLst/>
              <a:cxnLst/>
              <a:rect l="l" t="t" r="r" b="b"/>
              <a:pathLst>
                <a:path w="1380" h="384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1129" y="32"/>
                    <a:pt x="908" y="88"/>
                    <a:pt x="676" y="148"/>
                  </a:cubicBezTo>
                  <a:cubicBezTo>
                    <a:pt x="440" y="222"/>
                    <a:pt x="222" y="278"/>
                    <a:pt x="0" y="384"/>
                  </a:cubicBezTo>
                  <a:cubicBezTo>
                    <a:pt x="236" y="352"/>
                    <a:pt x="468" y="296"/>
                    <a:pt x="690" y="236"/>
                  </a:cubicBezTo>
                  <a:cubicBezTo>
                    <a:pt x="925" y="162"/>
                    <a:pt x="1157" y="88"/>
                    <a:pt x="137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7"/>
            <p:cNvSpPr/>
            <p:nvPr/>
          </p:nvSpPr>
          <p:spPr>
            <a:xfrm>
              <a:off x="6587925" y="2210125"/>
              <a:ext cx="25700" cy="25675"/>
            </a:xfrm>
            <a:custGeom>
              <a:avLst/>
              <a:gdLst/>
              <a:ahLst/>
              <a:cxnLst/>
              <a:rect l="l" t="t" r="r" b="b"/>
              <a:pathLst>
                <a:path w="1028" h="1027" extrusionOk="0">
                  <a:moveTo>
                    <a:pt x="617" y="1"/>
                  </a:moveTo>
                  <a:cubicBezTo>
                    <a:pt x="430" y="1"/>
                    <a:pt x="255" y="122"/>
                    <a:pt x="208" y="309"/>
                  </a:cubicBezTo>
                  <a:cubicBezTo>
                    <a:pt x="148" y="559"/>
                    <a:pt x="74" y="791"/>
                    <a:pt x="0" y="1027"/>
                  </a:cubicBezTo>
                  <a:lnTo>
                    <a:pt x="1027" y="1027"/>
                  </a:lnTo>
                  <a:cubicBezTo>
                    <a:pt x="1027" y="805"/>
                    <a:pt x="1027" y="601"/>
                    <a:pt x="1013" y="397"/>
                  </a:cubicBezTo>
                  <a:cubicBezTo>
                    <a:pt x="1013" y="221"/>
                    <a:pt x="897" y="59"/>
                    <a:pt x="721" y="14"/>
                  </a:cubicBezTo>
                  <a:cubicBezTo>
                    <a:pt x="687" y="5"/>
                    <a:pt x="651" y="1"/>
                    <a:pt x="617" y="1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7"/>
            <p:cNvSpPr/>
            <p:nvPr/>
          </p:nvSpPr>
          <p:spPr>
            <a:xfrm>
              <a:off x="6585725" y="2174750"/>
              <a:ext cx="41100" cy="47150"/>
            </a:xfrm>
            <a:custGeom>
              <a:avLst/>
              <a:gdLst/>
              <a:ahLst/>
              <a:cxnLst/>
              <a:rect l="l" t="t" r="r" b="b"/>
              <a:pathLst>
                <a:path w="1644" h="1886" extrusionOk="0">
                  <a:moveTo>
                    <a:pt x="646" y="1"/>
                  </a:moveTo>
                  <a:cubicBezTo>
                    <a:pt x="534" y="1"/>
                    <a:pt x="399" y="286"/>
                    <a:pt x="412" y="771"/>
                  </a:cubicBezTo>
                  <a:cubicBezTo>
                    <a:pt x="412" y="771"/>
                    <a:pt x="239" y="634"/>
                    <a:pt x="143" y="634"/>
                  </a:cubicBezTo>
                  <a:cubicBezTo>
                    <a:pt x="135" y="634"/>
                    <a:pt x="127" y="635"/>
                    <a:pt x="120" y="637"/>
                  </a:cubicBezTo>
                  <a:cubicBezTo>
                    <a:pt x="32" y="683"/>
                    <a:pt x="0" y="785"/>
                    <a:pt x="60" y="901"/>
                  </a:cubicBezTo>
                  <a:cubicBezTo>
                    <a:pt x="120" y="1021"/>
                    <a:pt x="338" y="1724"/>
                    <a:pt x="338" y="1724"/>
                  </a:cubicBezTo>
                  <a:cubicBezTo>
                    <a:pt x="352" y="1738"/>
                    <a:pt x="1115" y="1886"/>
                    <a:pt x="1115" y="1886"/>
                  </a:cubicBezTo>
                  <a:cubicBezTo>
                    <a:pt x="1115" y="1886"/>
                    <a:pt x="1643" y="1095"/>
                    <a:pt x="1601" y="771"/>
                  </a:cubicBezTo>
                  <a:cubicBezTo>
                    <a:pt x="1601" y="771"/>
                    <a:pt x="1574" y="752"/>
                    <a:pt x="1528" y="752"/>
                  </a:cubicBezTo>
                  <a:cubicBezTo>
                    <a:pt x="1482" y="752"/>
                    <a:pt x="1416" y="771"/>
                    <a:pt x="1337" y="845"/>
                  </a:cubicBezTo>
                  <a:cubicBezTo>
                    <a:pt x="1337" y="845"/>
                    <a:pt x="1527" y="373"/>
                    <a:pt x="1425" y="285"/>
                  </a:cubicBezTo>
                  <a:cubicBezTo>
                    <a:pt x="1416" y="277"/>
                    <a:pt x="1406" y="273"/>
                    <a:pt x="1395" y="273"/>
                  </a:cubicBezTo>
                  <a:cubicBezTo>
                    <a:pt x="1275" y="273"/>
                    <a:pt x="1042" y="743"/>
                    <a:pt x="1042" y="743"/>
                  </a:cubicBezTo>
                  <a:cubicBezTo>
                    <a:pt x="1042" y="743"/>
                    <a:pt x="1217" y="110"/>
                    <a:pt x="1101" y="53"/>
                  </a:cubicBezTo>
                  <a:cubicBezTo>
                    <a:pt x="1093" y="48"/>
                    <a:pt x="1084" y="45"/>
                    <a:pt x="1074" y="45"/>
                  </a:cubicBezTo>
                  <a:cubicBezTo>
                    <a:pt x="957" y="45"/>
                    <a:pt x="789" y="448"/>
                    <a:pt x="750" y="637"/>
                  </a:cubicBezTo>
                  <a:cubicBezTo>
                    <a:pt x="750" y="637"/>
                    <a:pt x="792" y="81"/>
                    <a:pt x="676" y="8"/>
                  </a:cubicBezTo>
                  <a:cubicBezTo>
                    <a:pt x="666" y="3"/>
                    <a:pt x="656" y="1"/>
                    <a:pt x="646" y="1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7"/>
            <p:cNvSpPr/>
            <p:nvPr/>
          </p:nvSpPr>
          <p:spPr>
            <a:xfrm>
              <a:off x="6493025" y="2227350"/>
              <a:ext cx="122800" cy="171850"/>
            </a:xfrm>
            <a:custGeom>
              <a:avLst/>
              <a:gdLst/>
              <a:ahLst/>
              <a:cxnLst/>
              <a:rect l="l" t="t" r="r" b="b"/>
              <a:pathLst>
                <a:path w="4912" h="6874" extrusionOk="0">
                  <a:moveTo>
                    <a:pt x="3814" y="0"/>
                  </a:moveTo>
                  <a:cubicBezTo>
                    <a:pt x="3022" y="3458"/>
                    <a:pt x="1" y="4925"/>
                    <a:pt x="1" y="4925"/>
                  </a:cubicBezTo>
                  <a:lnTo>
                    <a:pt x="427" y="6873"/>
                  </a:lnTo>
                  <a:cubicBezTo>
                    <a:pt x="4676" y="5906"/>
                    <a:pt x="4911" y="380"/>
                    <a:pt x="4911" y="380"/>
                  </a:cubicBezTo>
                  <a:cubicBezTo>
                    <a:pt x="4781" y="204"/>
                    <a:pt x="3814" y="0"/>
                    <a:pt x="3814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7"/>
            <p:cNvSpPr/>
            <p:nvPr/>
          </p:nvSpPr>
          <p:spPr>
            <a:xfrm>
              <a:off x="6589075" y="2233575"/>
              <a:ext cx="22350" cy="8475"/>
            </a:xfrm>
            <a:custGeom>
              <a:avLst/>
              <a:gdLst/>
              <a:ahLst/>
              <a:cxnLst/>
              <a:rect l="l" t="t" r="r" b="b"/>
              <a:pathLst>
                <a:path w="894" h="339" extrusionOk="0">
                  <a:moveTo>
                    <a:pt x="0" y="1"/>
                  </a:moveTo>
                  <a:lnTo>
                    <a:pt x="0" y="1"/>
                  </a:lnTo>
                  <a:cubicBezTo>
                    <a:pt x="130" y="89"/>
                    <a:pt x="278" y="149"/>
                    <a:pt x="426" y="205"/>
                  </a:cubicBezTo>
                  <a:cubicBezTo>
                    <a:pt x="570" y="265"/>
                    <a:pt x="732" y="307"/>
                    <a:pt x="893" y="338"/>
                  </a:cubicBezTo>
                  <a:cubicBezTo>
                    <a:pt x="746" y="251"/>
                    <a:pt x="602" y="177"/>
                    <a:pt x="454" y="131"/>
                  </a:cubicBezTo>
                  <a:cubicBezTo>
                    <a:pt x="306" y="75"/>
                    <a:pt x="162" y="15"/>
                    <a:pt x="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7"/>
            <p:cNvSpPr/>
            <p:nvPr/>
          </p:nvSpPr>
          <p:spPr>
            <a:xfrm>
              <a:off x="6339925" y="2144150"/>
              <a:ext cx="194200" cy="193625"/>
            </a:xfrm>
            <a:custGeom>
              <a:avLst/>
              <a:gdLst/>
              <a:ahLst/>
              <a:cxnLst/>
              <a:rect l="l" t="t" r="r" b="b"/>
              <a:pathLst>
                <a:path w="7768" h="7745" extrusionOk="0">
                  <a:moveTo>
                    <a:pt x="3919" y="0"/>
                  </a:moveTo>
                  <a:cubicBezTo>
                    <a:pt x="3897" y="0"/>
                    <a:pt x="3875" y="0"/>
                    <a:pt x="3853" y="0"/>
                  </a:cubicBezTo>
                  <a:cubicBezTo>
                    <a:pt x="673" y="32"/>
                    <a:pt x="1" y="2231"/>
                    <a:pt x="89" y="4253"/>
                  </a:cubicBezTo>
                  <a:cubicBezTo>
                    <a:pt x="103" y="4661"/>
                    <a:pt x="191" y="5059"/>
                    <a:pt x="335" y="5410"/>
                  </a:cubicBezTo>
                  <a:cubicBezTo>
                    <a:pt x="616" y="6142"/>
                    <a:pt x="1144" y="6758"/>
                    <a:pt x="1816" y="7169"/>
                  </a:cubicBezTo>
                  <a:cubicBezTo>
                    <a:pt x="2407" y="7529"/>
                    <a:pt x="3104" y="7745"/>
                    <a:pt x="3847" y="7745"/>
                  </a:cubicBezTo>
                  <a:cubicBezTo>
                    <a:pt x="3918" y="7745"/>
                    <a:pt x="3989" y="7743"/>
                    <a:pt x="4060" y="7739"/>
                  </a:cubicBezTo>
                  <a:cubicBezTo>
                    <a:pt x="4764" y="7711"/>
                    <a:pt x="5407" y="7489"/>
                    <a:pt x="5963" y="7155"/>
                  </a:cubicBezTo>
                  <a:cubicBezTo>
                    <a:pt x="6638" y="6730"/>
                    <a:pt x="7180" y="6114"/>
                    <a:pt x="7476" y="5379"/>
                  </a:cubicBezTo>
                  <a:cubicBezTo>
                    <a:pt x="7666" y="4911"/>
                    <a:pt x="7768" y="4411"/>
                    <a:pt x="7739" y="3884"/>
                  </a:cubicBezTo>
                  <a:cubicBezTo>
                    <a:pt x="7652" y="1876"/>
                    <a:pt x="6886" y="0"/>
                    <a:pt x="3919" y="0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7"/>
            <p:cNvSpPr/>
            <p:nvPr/>
          </p:nvSpPr>
          <p:spPr>
            <a:xfrm>
              <a:off x="6308175" y="2234075"/>
              <a:ext cx="61275" cy="47625"/>
            </a:xfrm>
            <a:custGeom>
              <a:avLst/>
              <a:gdLst/>
              <a:ahLst/>
              <a:cxnLst/>
              <a:rect l="l" t="t" r="r" b="b"/>
              <a:pathLst>
                <a:path w="2451" h="1905" extrusionOk="0">
                  <a:moveTo>
                    <a:pt x="1229" y="0"/>
                  </a:moveTo>
                  <a:cubicBezTo>
                    <a:pt x="524" y="0"/>
                    <a:pt x="0" y="767"/>
                    <a:pt x="434" y="1504"/>
                  </a:cubicBezTo>
                  <a:cubicBezTo>
                    <a:pt x="494" y="1606"/>
                    <a:pt x="581" y="1694"/>
                    <a:pt x="669" y="1754"/>
                  </a:cubicBezTo>
                  <a:cubicBezTo>
                    <a:pt x="855" y="1858"/>
                    <a:pt x="1041" y="1905"/>
                    <a:pt x="1216" y="1905"/>
                  </a:cubicBezTo>
                  <a:cubicBezTo>
                    <a:pt x="1924" y="1905"/>
                    <a:pt x="2451" y="1145"/>
                    <a:pt x="2017" y="406"/>
                  </a:cubicBezTo>
                  <a:cubicBezTo>
                    <a:pt x="1957" y="304"/>
                    <a:pt x="1886" y="216"/>
                    <a:pt x="1781" y="157"/>
                  </a:cubicBezTo>
                  <a:cubicBezTo>
                    <a:pt x="1594" y="48"/>
                    <a:pt x="1406" y="0"/>
                    <a:pt x="1229" y="0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7"/>
            <p:cNvSpPr/>
            <p:nvPr/>
          </p:nvSpPr>
          <p:spPr>
            <a:xfrm>
              <a:off x="6505975" y="2234075"/>
              <a:ext cx="61350" cy="47625"/>
            </a:xfrm>
            <a:custGeom>
              <a:avLst/>
              <a:gdLst/>
              <a:ahLst/>
              <a:cxnLst/>
              <a:rect l="l" t="t" r="r" b="b"/>
              <a:pathLst>
                <a:path w="2454" h="1905" extrusionOk="0">
                  <a:moveTo>
                    <a:pt x="1224" y="0"/>
                  </a:moveTo>
                  <a:cubicBezTo>
                    <a:pt x="525" y="0"/>
                    <a:pt x="0" y="767"/>
                    <a:pt x="422" y="1504"/>
                  </a:cubicBezTo>
                  <a:cubicBezTo>
                    <a:pt x="482" y="1606"/>
                    <a:pt x="570" y="1694"/>
                    <a:pt x="672" y="1754"/>
                  </a:cubicBezTo>
                  <a:cubicBezTo>
                    <a:pt x="857" y="1858"/>
                    <a:pt x="1043" y="1905"/>
                    <a:pt x="1219" y="1905"/>
                  </a:cubicBezTo>
                  <a:cubicBezTo>
                    <a:pt x="1927" y="1905"/>
                    <a:pt x="2453" y="1145"/>
                    <a:pt x="2019" y="406"/>
                  </a:cubicBezTo>
                  <a:cubicBezTo>
                    <a:pt x="1959" y="304"/>
                    <a:pt x="1871" y="216"/>
                    <a:pt x="1769" y="157"/>
                  </a:cubicBezTo>
                  <a:cubicBezTo>
                    <a:pt x="1585" y="48"/>
                    <a:pt x="1399" y="0"/>
                    <a:pt x="1224" y="0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7"/>
            <p:cNvSpPr/>
            <p:nvPr/>
          </p:nvSpPr>
          <p:spPr>
            <a:xfrm>
              <a:off x="6324900" y="2246075"/>
              <a:ext cx="25625" cy="16475"/>
            </a:xfrm>
            <a:custGeom>
              <a:avLst/>
              <a:gdLst/>
              <a:ahLst/>
              <a:cxnLst/>
              <a:rect l="l" t="t" r="r" b="b"/>
              <a:pathLst>
                <a:path w="1025" h="659" extrusionOk="0">
                  <a:moveTo>
                    <a:pt x="338" y="0"/>
                  </a:moveTo>
                  <a:cubicBezTo>
                    <a:pt x="219" y="0"/>
                    <a:pt x="102" y="28"/>
                    <a:pt x="0" y="88"/>
                  </a:cubicBezTo>
                  <a:cubicBezTo>
                    <a:pt x="233" y="116"/>
                    <a:pt x="440" y="145"/>
                    <a:pt x="602" y="232"/>
                  </a:cubicBezTo>
                  <a:cubicBezTo>
                    <a:pt x="690" y="278"/>
                    <a:pt x="760" y="334"/>
                    <a:pt x="834" y="408"/>
                  </a:cubicBezTo>
                  <a:cubicBezTo>
                    <a:pt x="908" y="482"/>
                    <a:pt x="954" y="570"/>
                    <a:pt x="1024" y="658"/>
                  </a:cubicBezTo>
                  <a:cubicBezTo>
                    <a:pt x="1024" y="556"/>
                    <a:pt x="1010" y="422"/>
                    <a:pt x="954" y="320"/>
                  </a:cubicBezTo>
                  <a:cubicBezTo>
                    <a:pt x="922" y="278"/>
                    <a:pt x="880" y="232"/>
                    <a:pt x="834" y="176"/>
                  </a:cubicBezTo>
                  <a:cubicBezTo>
                    <a:pt x="792" y="145"/>
                    <a:pt x="746" y="102"/>
                    <a:pt x="690" y="71"/>
                  </a:cubicBezTo>
                  <a:cubicBezTo>
                    <a:pt x="570" y="28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7"/>
            <p:cNvSpPr/>
            <p:nvPr/>
          </p:nvSpPr>
          <p:spPr>
            <a:xfrm>
              <a:off x="6333350" y="2251175"/>
              <a:ext cx="10225" cy="22000"/>
            </a:xfrm>
            <a:custGeom>
              <a:avLst/>
              <a:gdLst/>
              <a:ahLst/>
              <a:cxnLst/>
              <a:rect l="l" t="t" r="r" b="b"/>
              <a:pathLst>
                <a:path w="409" h="880" extrusionOk="0">
                  <a:moveTo>
                    <a:pt x="408" y="0"/>
                  </a:moveTo>
                  <a:lnTo>
                    <a:pt x="408" y="0"/>
                  </a:lnTo>
                  <a:cubicBezTo>
                    <a:pt x="306" y="14"/>
                    <a:pt x="218" y="43"/>
                    <a:pt x="144" y="116"/>
                  </a:cubicBezTo>
                  <a:cubicBezTo>
                    <a:pt x="70" y="176"/>
                    <a:pt x="14" y="278"/>
                    <a:pt x="14" y="394"/>
                  </a:cubicBezTo>
                  <a:cubicBezTo>
                    <a:pt x="0" y="500"/>
                    <a:pt x="28" y="602"/>
                    <a:pt x="88" y="676"/>
                  </a:cubicBezTo>
                  <a:cubicBezTo>
                    <a:pt x="144" y="764"/>
                    <a:pt x="204" y="834"/>
                    <a:pt x="292" y="880"/>
                  </a:cubicBezTo>
                  <a:cubicBezTo>
                    <a:pt x="232" y="704"/>
                    <a:pt x="176" y="542"/>
                    <a:pt x="190" y="412"/>
                  </a:cubicBezTo>
                  <a:cubicBezTo>
                    <a:pt x="190" y="338"/>
                    <a:pt x="204" y="264"/>
                    <a:pt x="246" y="204"/>
                  </a:cubicBezTo>
                  <a:cubicBezTo>
                    <a:pt x="292" y="130"/>
                    <a:pt x="352" y="74"/>
                    <a:pt x="408" y="0"/>
                  </a:cubicBez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7"/>
            <p:cNvSpPr/>
            <p:nvPr/>
          </p:nvSpPr>
          <p:spPr>
            <a:xfrm>
              <a:off x="6524950" y="2246075"/>
              <a:ext cx="25625" cy="16475"/>
            </a:xfrm>
            <a:custGeom>
              <a:avLst/>
              <a:gdLst/>
              <a:ahLst/>
              <a:cxnLst/>
              <a:rect l="l" t="t" r="r" b="b"/>
              <a:pathLst>
                <a:path w="1025" h="659" extrusionOk="0">
                  <a:moveTo>
                    <a:pt x="690" y="0"/>
                  </a:moveTo>
                  <a:cubicBezTo>
                    <a:pt x="571" y="0"/>
                    <a:pt x="455" y="28"/>
                    <a:pt x="338" y="71"/>
                  </a:cubicBezTo>
                  <a:cubicBezTo>
                    <a:pt x="279" y="102"/>
                    <a:pt x="233" y="145"/>
                    <a:pt x="191" y="176"/>
                  </a:cubicBezTo>
                  <a:cubicBezTo>
                    <a:pt x="145" y="232"/>
                    <a:pt x="103" y="278"/>
                    <a:pt x="75" y="320"/>
                  </a:cubicBezTo>
                  <a:cubicBezTo>
                    <a:pt x="15" y="422"/>
                    <a:pt x="1" y="556"/>
                    <a:pt x="1" y="658"/>
                  </a:cubicBezTo>
                  <a:cubicBezTo>
                    <a:pt x="75" y="570"/>
                    <a:pt x="117" y="482"/>
                    <a:pt x="191" y="408"/>
                  </a:cubicBezTo>
                  <a:cubicBezTo>
                    <a:pt x="265" y="334"/>
                    <a:pt x="338" y="278"/>
                    <a:pt x="426" y="232"/>
                  </a:cubicBezTo>
                  <a:cubicBezTo>
                    <a:pt x="585" y="145"/>
                    <a:pt x="792" y="116"/>
                    <a:pt x="1024" y="88"/>
                  </a:cubicBezTo>
                  <a:cubicBezTo>
                    <a:pt x="922" y="28"/>
                    <a:pt x="806" y="0"/>
                    <a:pt x="690" y="0"/>
                  </a:cubicBez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7"/>
            <p:cNvSpPr/>
            <p:nvPr/>
          </p:nvSpPr>
          <p:spPr>
            <a:xfrm>
              <a:off x="6531900" y="2251175"/>
              <a:ext cx="9875" cy="22000"/>
            </a:xfrm>
            <a:custGeom>
              <a:avLst/>
              <a:gdLst/>
              <a:ahLst/>
              <a:cxnLst/>
              <a:rect l="l" t="t" r="r" b="b"/>
              <a:pathLst>
                <a:path w="395" h="880" extrusionOk="0">
                  <a:moveTo>
                    <a:pt x="1" y="0"/>
                  </a:moveTo>
                  <a:cubicBezTo>
                    <a:pt x="60" y="74"/>
                    <a:pt x="117" y="130"/>
                    <a:pt x="162" y="204"/>
                  </a:cubicBezTo>
                  <a:cubicBezTo>
                    <a:pt x="191" y="264"/>
                    <a:pt x="219" y="338"/>
                    <a:pt x="219" y="412"/>
                  </a:cubicBezTo>
                  <a:cubicBezTo>
                    <a:pt x="236" y="542"/>
                    <a:pt x="177" y="704"/>
                    <a:pt x="117" y="880"/>
                  </a:cubicBezTo>
                  <a:cubicBezTo>
                    <a:pt x="205" y="834"/>
                    <a:pt x="264" y="764"/>
                    <a:pt x="324" y="676"/>
                  </a:cubicBezTo>
                  <a:cubicBezTo>
                    <a:pt x="366" y="602"/>
                    <a:pt x="395" y="500"/>
                    <a:pt x="395" y="394"/>
                  </a:cubicBezTo>
                  <a:cubicBezTo>
                    <a:pt x="395" y="278"/>
                    <a:pt x="338" y="176"/>
                    <a:pt x="264" y="116"/>
                  </a:cubicBezTo>
                  <a:cubicBezTo>
                    <a:pt x="191" y="43"/>
                    <a:pt x="103" y="14"/>
                    <a:pt x="1" y="0"/>
                  </a:cubicBez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7"/>
            <p:cNvSpPr/>
            <p:nvPr/>
          </p:nvSpPr>
          <p:spPr>
            <a:xfrm>
              <a:off x="6304325" y="2108025"/>
              <a:ext cx="266825" cy="146875"/>
            </a:xfrm>
            <a:custGeom>
              <a:avLst/>
              <a:gdLst/>
              <a:ahLst/>
              <a:cxnLst/>
              <a:rect l="l" t="t" r="r" b="b"/>
              <a:pathLst>
                <a:path w="10673" h="5875" extrusionOk="0">
                  <a:moveTo>
                    <a:pt x="5906" y="1"/>
                  </a:moveTo>
                  <a:cubicBezTo>
                    <a:pt x="4817" y="1"/>
                    <a:pt x="3887" y="598"/>
                    <a:pt x="3887" y="598"/>
                  </a:cubicBezTo>
                  <a:cubicBezTo>
                    <a:pt x="3788" y="590"/>
                    <a:pt x="3692" y="586"/>
                    <a:pt x="3599" y="586"/>
                  </a:cubicBezTo>
                  <a:cubicBezTo>
                    <a:pt x="1191" y="586"/>
                    <a:pt x="1027" y="3088"/>
                    <a:pt x="1027" y="3088"/>
                  </a:cubicBezTo>
                  <a:cubicBezTo>
                    <a:pt x="0" y="4070"/>
                    <a:pt x="602" y="5462"/>
                    <a:pt x="602" y="5462"/>
                  </a:cubicBezTo>
                  <a:cubicBezTo>
                    <a:pt x="885" y="5093"/>
                    <a:pt x="1238" y="5045"/>
                    <a:pt x="1403" y="5045"/>
                  </a:cubicBezTo>
                  <a:cubicBezTo>
                    <a:pt x="1461" y="5045"/>
                    <a:pt x="1495" y="5051"/>
                    <a:pt x="1495" y="5051"/>
                  </a:cubicBezTo>
                  <a:lnTo>
                    <a:pt x="2111" y="5874"/>
                  </a:lnTo>
                  <a:lnTo>
                    <a:pt x="2199" y="4319"/>
                  </a:lnTo>
                  <a:cubicBezTo>
                    <a:pt x="4911" y="4115"/>
                    <a:pt x="4707" y="2663"/>
                    <a:pt x="4707" y="2663"/>
                  </a:cubicBezTo>
                  <a:lnTo>
                    <a:pt x="4707" y="2663"/>
                  </a:lnTo>
                  <a:cubicBezTo>
                    <a:pt x="5090" y="2926"/>
                    <a:pt x="5473" y="3006"/>
                    <a:pt x="5797" y="3006"/>
                  </a:cubicBezTo>
                  <a:cubicBezTo>
                    <a:pt x="6305" y="3006"/>
                    <a:pt x="6670" y="2810"/>
                    <a:pt x="6670" y="2810"/>
                  </a:cubicBezTo>
                  <a:cubicBezTo>
                    <a:pt x="7109" y="3908"/>
                    <a:pt x="8400" y="4041"/>
                    <a:pt x="8400" y="4041"/>
                  </a:cubicBezTo>
                  <a:lnTo>
                    <a:pt x="8488" y="5652"/>
                  </a:lnTo>
                  <a:lnTo>
                    <a:pt x="9132" y="5065"/>
                  </a:lnTo>
                  <a:cubicBezTo>
                    <a:pt x="9174" y="5061"/>
                    <a:pt x="9214" y="5059"/>
                    <a:pt x="9253" y="5059"/>
                  </a:cubicBezTo>
                  <a:cubicBezTo>
                    <a:pt x="9898" y="5059"/>
                    <a:pt x="10145" y="5579"/>
                    <a:pt x="10145" y="5579"/>
                  </a:cubicBezTo>
                  <a:cubicBezTo>
                    <a:pt x="10672" y="4274"/>
                    <a:pt x="9835" y="3746"/>
                    <a:pt x="9835" y="3746"/>
                  </a:cubicBezTo>
                  <a:cubicBezTo>
                    <a:pt x="9807" y="1565"/>
                    <a:pt x="7932" y="978"/>
                    <a:pt x="7932" y="978"/>
                  </a:cubicBezTo>
                  <a:cubicBezTo>
                    <a:pt x="7319" y="231"/>
                    <a:pt x="6582" y="1"/>
                    <a:pt x="5906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7"/>
            <p:cNvSpPr/>
            <p:nvPr/>
          </p:nvSpPr>
          <p:spPr>
            <a:xfrm>
              <a:off x="6358925" y="2169475"/>
              <a:ext cx="55000" cy="30450"/>
            </a:xfrm>
            <a:custGeom>
              <a:avLst/>
              <a:gdLst/>
              <a:ahLst/>
              <a:cxnLst/>
              <a:rect l="l" t="t" r="r" b="b"/>
              <a:pathLst>
                <a:path w="2200" h="1218" extrusionOk="0">
                  <a:moveTo>
                    <a:pt x="2199" y="1"/>
                  </a:moveTo>
                  <a:cubicBezTo>
                    <a:pt x="2171" y="43"/>
                    <a:pt x="2125" y="88"/>
                    <a:pt x="2097" y="131"/>
                  </a:cubicBezTo>
                  <a:lnTo>
                    <a:pt x="2037" y="190"/>
                  </a:lnTo>
                  <a:lnTo>
                    <a:pt x="1995" y="250"/>
                  </a:lnTo>
                  <a:lnTo>
                    <a:pt x="1879" y="366"/>
                  </a:lnTo>
                  <a:lnTo>
                    <a:pt x="1759" y="468"/>
                  </a:lnTo>
                  <a:cubicBezTo>
                    <a:pt x="1584" y="602"/>
                    <a:pt x="1408" y="732"/>
                    <a:pt x="1218" y="820"/>
                  </a:cubicBezTo>
                  <a:cubicBezTo>
                    <a:pt x="1028" y="922"/>
                    <a:pt x="838" y="1010"/>
                    <a:pt x="630" y="1070"/>
                  </a:cubicBezTo>
                  <a:cubicBezTo>
                    <a:pt x="528" y="1098"/>
                    <a:pt x="426" y="1130"/>
                    <a:pt x="310" y="1158"/>
                  </a:cubicBezTo>
                  <a:cubicBezTo>
                    <a:pt x="208" y="1186"/>
                    <a:pt x="103" y="1200"/>
                    <a:pt x="1" y="1218"/>
                  </a:cubicBezTo>
                  <a:cubicBezTo>
                    <a:pt x="222" y="1218"/>
                    <a:pt x="426" y="1186"/>
                    <a:pt x="648" y="1130"/>
                  </a:cubicBezTo>
                  <a:cubicBezTo>
                    <a:pt x="852" y="1084"/>
                    <a:pt x="1056" y="996"/>
                    <a:pt x="1263" y="894"/>
                  </a:cubicBezTo>
                  <a:cubicBezTo>
                    <a:pt x="1453" y="806"/>
                    <a:pt x="1643" y="672"/>
                    <a:pt x="1805" y="528"/>
                  </a:cubicBezTo>
                  <a:cubicBezTo>
                    <a:pt x="1967" y="380"/>
                    <a:pt x="2097" y="190"/>
                    <a:pt x="2199" y="1"/>
                  </a:cubicBezTo>
                  <a:close/>
                </a:path>
              </a:pathLst>
            </a:custGeom>
            <a:solidFill>
              <a:srgbClr val="FFA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7"/>
            <p:cNvSpPr/>
            <p:nvPr/>
          </p:nvSpPr>
          <p:spPr>
            <a:xfrm>
              <a:off x="6496725" y="2137900"/>
              <a:ext cx="43300" cy="57975"/>
            </a:xfrm>
            <a:custGeom>
              <a:avLst/>
              <a:gdLst/>
              <a:ahLst/>
              <a:cxnLst/>
              <a:rect l="l" t="t" r="r" b="b"/>
              <a:pathLst>
                <a:path w="1732" h="2319" extrusionOk="0">
                  <a:moveTo>
                    <a:pt x="1" y="1"/>
                  </a:moveTo>
                  <a:lnTo>
                    <a:pt x="1" y="1"/>
                  </a:lnTo>
                  <a:cubicBezTo>
                    <a:pt x="117" y="61"/>
                    <a:pt x="219" y="134"/>
                    <a:pt x="324" y="208"/>
                  </a:cubicBezTo>
                  <a:cubicBezTo>
                    <a:pt x="426" y="282"/>
                    <a:pt x="528" y="352"/>
                    <a:pt x="616" y="440"/>
                  </a:cubicBezTo>
                  <a:cubicBezTo>
                    <a:pt x="806" y="602"/>
                    <a:pt x="982" y="778"/>
                    <a:pt x="1144" y="968"/>
                  </a:cubicBezTo>
                  <a:cubicBezTo>
                    <a:pt x="1292" y="1162"/>
                    <a:pt x="1422" y="1380"/>
                    <a:pt x="1524" y="1601"/>
                  </a:cubicBezTo>
                  <a:lnTo>
                    <a:pt x="1598" y="1777"/>
                  </a:lnTo>
                  <a:lnTo>
                    <a:pt x="1657" y="1953"/>
                  </a:lnTo>
                  <a:lnTo>
                    <a:pt x="1686" y="2041"/>
                  </a:lnTo>
                  <a:lnTo>
                    <a:pt x="1700" y="2129"/>
                  </a:lnTo>
                  <a:cubicBezTo>
                    <a:pt x="1709" y="2168"/>
                    <a:pt x="1721" y="2216"/>
                    <a:pt x="1727" y="2262"/>
                  </a:cubicBezTo>
                  <a:lnTo>
                    <a:pt x="1727" y="2262"/>
                  </a:lnTo>
                  <a:cubicBezTo>
                    <a:pt x="1709" y="2029"/>
                    <a:pt x="1678" y="1787"/>
                    <a:pt x="1584" y="1570"/>
                  </a:cubicBezTo>
                  <a:cubicBezTo>
                    <a:pt x="1496" y="1337"/>
                    <a:pt x="1362" y="1116"/>
                    <a:pt x="1204" y="912"/>
                  </a:cubicBezTo>
                  <a:cubicBezTo>
                    <a:pt x="1042" y="722"/>
                    <a:pt x="866" y="546"/>
                    <a:pt x="658" y="384"/>
                  </a:cubicBezTo>
                  <a:cubicBezTo>
                    <a:pt x="454" y="236"/>
                    <a:pt x="236" y="89"/>
                    <a:pt x="1" y="1"/>
                  </a:cubicBezTo>
                  <a:close/>
                  <a:moveTo>
                    <a:pt x="1727" y="2262"/>
                  </a:moveTo>
                  <a:lnTo>
                    <a:pt x="1727" y="2262"/>
                  </a:lnTo>
                  <a:cubicBezTo>
                    <a:pt x="1729" y="2281"/>
                    <a:pt x="1730" y="2300"/>
                    <a:pt x="1731" y="2319"/>
                  </a:cubicBezTo>
                  <a:cubicBezTo>
                    <a:pt x="1731" y="2301"/>
                    <a:pt x="1730" y="2282"/>
                    <a:pt x="1727" y="2262"/>
                  </a:cubicBezTo>
                  <a:close/>
                </a:path>
              </a:pathLst>
            </a:custGeom>
            <a:solidFill>
              <a:srgbClr val="FFA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7"/>
            <p:cNvSpPr/>
            <p:nvPr/>
          </p:nvSpPr>
          <p:spPr>
            <a:xfrm>
              <a:off x="6321200" y="2192175"/>
              <a:ext cx="12875" cy="37375"/>
            </a:xfrm>
            <a:custGeom>
              <a:avLst/>
              <a:gdLst/>
              <a:ahLst/>
              <a:cxnLst/>
              <a:rect l="l" t="t" r="r" b="b"/>
              <a:pathLst>
                <a:path w="515" h="1495" extrusionOk="0">
                  <a:moveTo>
                    <a:pt x="514" y="0"/>
                  </a:moveTo>
                  <a:lnTo>
                    <a:pt x="514" y="0"/>
                  </a:lnTo>
                  <a:cubicBezTo>
                    <a:pt x="398" y="74"/>
                    <a:pt x="293" y="176"/>
                    <a:pt x="222" y="292"/>
                  </a:cubicBezTo>
                  <a:cubicBezTo>
                    <a:pt x="148" y="412"/>
                    <a:pt x="103" y="542"/>
                    <a:pt x="60" y="675"/>
                  </a:cubicBezTo>
                  <a:cubicBezTo>
                    <a:pt x="1" y="953"/>
                    <a:pt x="1" y="1231"/>
                    <a:pt x="75" y="1495"/>
                  </a:cubicBezTo>
                  <a:cubicBezTo>
                    <a:pt x="60" y="1365"/>
                    <a:pt x="75" y="1231"/>
                    <a:pt x="89" y="1083"/>
                  </a:cubicBezTo>
                  <a:cubicBezTo>
                    <a:pt x="89" y="953"/>
                    <a:pt x="117" y="820"/>
                    <a:pt x="148" y="704"/>
                  </a:cubicBezTo>
                  <a:cubicBezTo>
                    <a:pt x="177" y="573"/>
                    <a:pt x="222" y="440"/>
                    <a:pt x="279" y="324"/>
                  </a:cubicBezTo>
                  <a:cubicBezTo>
                    <a:pt x="338" y="204"/>
                    <a:pt x="426" y="102"/>
                    <a:pt x="514" y="0"/>
                  </a:cubicBezTo>
                  <a:close/>
                </a:path>
              </a:pathLst>
            </a:custGeom>
            <a:solidFill>
              <a:srgbClr val="FFA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7"/>
            <p:cNvSpPr/>
            <p:nvPr/>
          </p:nvSpPr>
          <p:spPr>
            <a:xfrm>
              <a:off x="6458200" y="2244050"/>
              <a:ext cx="44800" cy="40625"/>
            </a:xfrm>
            <a:custGeom>
              <a:avLst/>
              <a:gdLst/>
              <a:ahLst/>
              <a:cxnLst/>
              <a:rect l="l" t="t" r="r" b="b"/>
              <a:pathLst>
                <a:path w="1792" h="1625" extrusionOk="0">
                  <a:moveTo>
                    <a:pt x="895" y="1"/>
                  </a:moveTo>
                  <a:cubicBezTo>
                    <a:pt x="818" y="1"/>
                    <a:pt x="740" y="12"/>
                    <a:pt x="662" y="36"/>
                  </a:cubicBezTo>
                  <a:cubicBezTo>
                    <a:pt x="237" y="169"/>
                    <a:pt x="1" y="609"/>
                    <a:pt x="121" y="1049"/>
                  </a:cubicBezTo>
                  <a:cubicBezTo>
                    <a:pt x="227" y="1395"/>
                    <a:pt x="551" y="1625"/>
                    <a:pt x="899" y="1625"/>
                  </a:cubicBezTo>
                  <a:cubicBezTo>
                    <a:pt x="976" y="1625"/>
                    <a:pt x="1053" y="1614"/>
                    <a:pt x="1130" y="1590"/>
                  </a:cubicBezTo>
                  <a:cubicBezTo>
                    <a:pt x="1556" y="1471"/>
                    <a:pt x="1791" y="1017"/>
                    <a:pt x="1672" y="577"/>
                  </a:cubicBezTo>
                  <a:cubicBezTo>
                    <a:pt x="1565" y="229"/>
                    <a:pt x="1242" y="1"/>
                    <a:pt x="895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7"/>
            <p:cNvSpPr/>
            <p:nvPr/>
          </p:nvSpPr>
          <p:spPr>
            <a:xfrm>
              <a:off x="6459700" y="2243425"/>
              <a:ext cx="41800" cy="42250"/>
            </a:xfrm>
            <a:custGeom>
              <a:avLst/>
              <a:gdLst/>
              <a:ahLst/>
              <a:cxnLst/>
              <a:rect l="l" t="t" r="r" b="b"/>
              <a:pathLst>
                <a:path w="1672" h="1690" extrusionOk="0">
                  <a:moveTo>
                    <a:pt x="838" y="61"/>
                  </a:moveTo>
                  <a:cubicBezTo>
                    <a:pt x="1172" y="61"/>
                    <a:pt x="1482" y="282"/>
                    <a:pt x="1584" y="616"/>
                  </a:cubicBezTo>
                  <a:cubicBezTo>
                    <a:pt x="1598" y="690"/>
                    <a:pt x="1612" y="764"/>
                    <a:pt x="1612" y="838"/>
                  </a:cubicBezTo>
                  <a:cubicBezTo>
                    <a:pt x="1612" y="1176"/>
                    <a:pt x="1394" y="1482"/>
                    <a:pt x="1056" y="1584"/>
                  </a:cubicBezTo>
                  <a:cubicBezTo>
                    <a:pt x="982" y="1615"/>
                    <a:pt x="908" y="1615"/>
                    <a:pt x="838" y="1615"/>
                  </a:cubicBezTo>
                  <a:cubicBezTo>
                    <a:pt x="500" y="1615"/>
                    <a:pt x="191" y="1394"/>
                    <a:pt x="89" y="1056"/>
                  </a:cubicBezTo>
                  <a:cubicBezTo>
                    <a:pt x="75" y="986"/>
                    <a:pt x="61" y="912"/>
                    <a:pt x="61" y="838"/>
                  </a:cubicBezTo>
                  <a:cubicBezTo>
                    <a:pt x="61" y="500"/>
                    <a:pt x="279" y="194"/>
                    <a:pt x="616" y="89"/>
                  </a:cubicBezTo>
                  <a:cubicBezTo>
                    <a:pt x="690" y="61"/>
                    <a:pt x="764" y="61"/>
                    <a:pt x="838" y="61"/>
                  </a:cubicBezTo>
                  <a:close/>
                  <a:moveTo>
                    <a:pt x="838" y="1"/>
                  </a:moveTo>
                  <a:cubicBezTo>
                    <a:pt x="750" y="1"/>
                    <a:pt x="676" y="1"/>
                    <a:pt x="602" y="32"/>
                  </a:cubicBezTo>
                  <a:cubicBezTo>
                    <a:pt x="236" y="134"/>
                    <a:pt x="1" y="472"/>
                    <a:pt x="1" y="838"/>
                  </a:cubicBezTo>
                  <a:cubicBezTo>
                    <a:pt x="1" y="912"/>
                    <a:pt x="15" y="1000"/>
                    <a:pt x="29" y="1074"/>
                  </a:cubicBezTo>
                  <a:cubicBezTo>
                    <a:pt x="149" y="1439"/>
                    <a:pt x="486" y="1689"/>
                    <a:pt x="838" y="1689"/>
                  </a:cubicBezTo>
                  <a:cubicBezTo>
                    <a:pt x="926" y="1689"/>
                    <a:pt x="996" y="1672"/>
                    <a:pt x="1070" y="1643"/>
                  </a:cubicBezTo>
                  <a:cubicBezTo>
                    <a:pt x="1436" y="1541"/>
                    <a:pt x="1672" y="1204"/>
                    <a:pt x="1672" y="838"/>
                  </a:cubicBezTo>
                  <a:cubicBezTo>
                    <a:pt x="1672" y="764"/>
                    <a:pt x="1658" y="676"/>
                    <a:pt x="1643" y="602"/>
                  </a:cubicBezTo>
                  <a:cubicBezTo>
                    <a:pt x="1524" y="236"/>
                    <a:pt x="1190" y="1"/>
                    <a:pt x="8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7"/>
            <p:cNvSpPr/>
            <p:nvPr/>
          </p:nvSpPr>
          <p:spPr>
            <a:xfrm>
              <a:off x="6458200" y="2245875"/>
              <a:ext cx="44800" cy="40500"/>
            </a:xfrm>
            <a:custGeom>
              <a:avLst/>
              <a:gdLst/>
              <a:ahLst/>
              <a:cxnLst/>
              <a:rect l="l" t="t" r="r" b="b"/>
              <a:pathLst>
                <a:path w="1792" h="1620" extrusionOk="0">
                  <a:moveTo>
                    <a:pt x="896" y="0"/>
                  </a:moveTo>
                  <a:cubicBezTo>
                    <a:pt x="819" y="0"/>
                    <a:pt x="740" y="12"/>
                    <a:pt x="662" y="36"/>
                  </a:cubicBezTo>
                  <a:cubicBezTo>
                    <a:pt x="237" y="153"/>
                    <a:pt x="1" y="606"/>
                    <a:pt x="121" y="1032"/>
                  </a:cubicBezTo>
                  <a:cubicBezTo>
                    <a:pt x="229" y="1387"/>
                    <a:pt x="553" y="1620"/>
                    <a:pt x="905" y="1620"/>
                  </a:cubicBezTo>
                  <a:cubicBezTo>
                    <a:pt x="975" y="1620"/>
                    <a:pt x="1045" y="1610"/>
                    <a:pt x="1116" y="1591"/>
                  </a:cubicBezTo>
                  <a:cubicBezTo>
                    <a:pt x="1542" y="1458"/>
                    <a:pt x="1791" y="1004"/>
                    <a:pt x="1658" y="578"/>
                  </a:cubicBezTo>
                  <a:cubicBezTo>
                    <a:pt x="1551" y="231"/>
                    <a:pt x="1239" y="0"/>
                    <a:pt x="8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7"/>
            <p:cNvSpPr/>
            <p:nvPr/>
          </p:nvSpPr>
          <p:spPr>
            <a:xfrm>
              <a:off x="6465950" y="2252925"/>
              <a:ext cx="28950" cy="26325"/>
            </a:xfrm>
            <a:custGeom>
              <a:avLst/>
              <a:gdLst/>
              <a:ahLst/>
              <a:cxnLst/>
              <a:rect l="l" t="t" r="r" b="b"/>
              <a:pathLst>
                <a:path w="1158" h="1053" extrusionOk="0">
                  <a:moveTo>
                    <a:pt x="571" y="0"/>
                  </a:moveTo>
                  <a:cubicBezTo>
                    <a:pt x="527" y="0"/>
                    <a:pt x="483" y="6"/>
                    <a:pt x="440" y="18"/>
                  </a:cubicBezTo>
                  <a:cubicBezTo>
                    <a:pt x="162" y="106"/>
                    <a:pt x="1" y="398"/>
                    <a:pt x="88" y="676"/>
                  </a:cubicBezTo>
                  <a:cubicBezTo>
                    <a:pt x="148" y="905"/>
                    <a:pt x="353" y="1052"/>
                    <a:pt x="576" y="1052"/>
                  </a:cubicBezTo>
                  <a:cubicBezTo>
                    <a:pt x="628" y="1052"/>
                    <a:pt x="680" y="1044"/>
                    <a:pt x="732" y="1028"/>
                  </a:cubicBezTo>
                  <a:cubicBezTo>
                    <a:pt x="1010" y="940"/>
                    <a:pt x="1158" y="662"/>
                    <a:pt x="1084" y="384"/>
                  </a:cubicBezTo>
                  <a:cubicBezTo>
                    <a:pt x="1010" y="152"/>
                    <a:pt x="794" y="0"/>
                    <a:pt x="5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7"/>
            <p:cNvSpPr/>
            <p:nvPr/>
          </p:nvSpPr>
          <p:spPr>
            <a:xfrm>
              <a:off x="6486100" y="2258550"/>
              <a:ext cx="9950" cy="6450"/>
            </a:xfrm>
            <a:custGeom>
              <a:avLst/>
              <a:gdLst/>
              <a:ahLst/>
              <a:cxnLst/>
              <a:rect l="l" t="t" r="r" b="b"/>
              <a:pathLst>
                <a:path w="398" h="258" extrusionOk="0">
                  <a:moveTo>
                    <a:pt x="241" y="0"/>
                  </a:moveTo>
                  <a:cubicBezTo>
                    <a:pt x="216" y="0"/>
                    <a:pt x="189" y="4"/>
                    <a:pt x="162" y="11"/>
                  </a:cubicBezTo>
                  <a:cubicBezTo>
                    <a:pt x="60" y="43"/>
                    <a:pt x="0" y="117"/>
                    <a:pt x="14" y="187"/>
                  </a:cubicBezTo>
                  <a:cubicBezTo>
                    <a:pt x="37" y="231"/>
                    <a:pt x="91" y="258"/>
                    <a:pt x="158" y="258"/>
                  </a:cubicBezTo>
                  <a:cubicBezTo>
                    <a:pt x="183" y="258"/>
                    <a:pt x="209" y="254"/>
                    <a:pt x="236" y="247"/>
                  </a:cubicBezTo>
                  <a:cubicBezTo>
                    <a:pt x="338" y="219"/>
                    <a:pt x="398" y="145"/>
                    <a:pt x="380" y="71"/>
                  </a:cubicBezTo>
                  <a:cubicBezTo>
                    <a:pt x="370" y="27"/>
                    <a:pt x="312" y="0"/>
                    <a:pt x="2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7"/>
            <p:cNvSpPr/>
            <p:nvPr/>
          </p:nvSpPr>
          <p:spPr>
            <a:xfrm>
              <a:off x="6376875" y="2246325"/>
              <a:ext cx="42225" cy="40800"/>
            </a:xfrm>
            <a:custGeom>
              <a:avLst/>
              <a:gdLst/>
              <a:ahLst/>
              <a:cxnLst/>
              <a:rect l="l" t="t" r="r" b="b"/>
              <a:pathLst>
                <a:path w="1689" h="1632" extrusionOk="0">
                  <a:moveTo>
                    <a:pt x="843" y="0"/>
                  </a:moveTo>
                  <a:cubicBezTo>
                    <a:pt x="426" y="0"/>
                    <a:pt x="86" y="323"/>
                    <a:pt x="46" y="736"/>
                  </a:cubicBezTo>
                  <a:cubicBezTo>
                    <a:pt x="0" y="1190"/>
                    <a:pt x="324" y="1587"/>
                    <a:pt x="764" y="1629"/>
                  </a:cubicBezTo>
                  <a:cubicBezTo>
                    <a:pt x="783" y="1631"/>
                    <a:pt x="803" y="1632"/>
                    <a:pt x="823" y="1632"/>
                  </a:cubicBezTo>
                  <a:cubicBezTo>
                    <a:pt x="1239" y="1632"/>
                    <a:pt x="1603" y="1318"/>
                    <a:pt x="1643" y="898"/>
                  </a:cubicBezTo>
                  <a:cubicBezTo>
                    <a:pt x="1689" y="444"/>
                    <a:pt x="1365" y="47"/>
                    <a:pt x="925" y="4"/>
                  </a:cubicBezTo>
                  <a:cubicBezTo>
                    <a:pt x="898" y="2"/>
                    <a:pt x="870" y="0"/>
                    <a:pt x="84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7"/>
            <p:cNvSpPr/>
            <p:nvPr/>
          </p:nvSpPr>
          <p:spPr>
            <a:xfrm>
              <a:off x="6376875" y="2245625"/>
              <a:ext cx="41800" cy="42250"/>
            </a:xfrm>
            <a:custGeom>
              <a:avLst/>
              <a:gdLst/>
              <a:ahLst/>
              <a:cxnLst/>
              <a:rect l="l" t="t" r="r" b="b"/>
              <a:pathLst>
                <a:path w="1672" h="1690" extrusionOk="0">
                  <a:moveTo>
                    <a:pt x="911" y="61"/>
                  </a:moveTo>
                  <a:cubicBezTo>
                    <a:pt x="1319" y="106"/>
                    <a:pt x="1615" y="440"/>
                    <a:pt x="1615" y="838"/>
                  </a:cubicBezTo>
                  <a:lnTo>
                    <a:pt x="1615" y="912"/>
                  </a:lnTo>
                  <a:cubicBezTo>
                    <a:pt x="1569" y="1320"/>
                    <a:pt x="1231" y="1629"/>
                    <a:pt x="837" y="1629"/>
                  </a:cubicBezTo>
                  <a:cubicBezTo>
                    <a:pt x="823" y="1629"/>
                    <a:pt x="792" y="1629"/>
                    <a:pt x="764" y="1615"/>
                  </a:cubicBezTo>
                  <a:cubicBezTo>
                    <a:pt x="370" y="1584"/>
                    <a:pt x="60" y="1249"/>
                    <a:pt x="60" y="838"/>
                  </a:cubicBezTo>
                  <a:cubicBezTo>
                    <a:pt x="60" y="824"/>
                    <a:pt x="74" y="792"/>
                    <a:pt x="74" y="764"/>
                  </a:cubicBezTo>
                  <a:cubicBezTo>
                    <a:pt x="106" y="370"/>
                    <a:pt x="440" y="61"/>
                    <a:pt x="837" y="61"/>
                  </a:cubicBezTo>
                  <a:close/>
                  <a:moveTo>
                    <a:pt x="837" y="1"/>
                  </a:moveTo>
                  <a:cubicBezTo>
                    <a:pt x="412" y="1"/>
                    <a:pt x="46" y="324"/>
                    <a:pt x="18" y="764"/>
                  </a:cubicBezTo>
                  <a:cubicBezTo>
                    <a:pt x="0" y="792"/>
                    <a:pt x="0" y="824"/>
                    <a:pt x="0" y="838"/>
                  </a:cubicBezTo>
                  <a:cubicBezTo>
                    <a:pt x="0" y="1278"/>
                    <a:pt x="324" y="1643"/>
                    <a:pt x="764" y="1689"/>
                  </a:cubicBezTo>
                  <a:lnTo>
                    <a:pt x="837" y="1689"/>
                  </a:lnTo>
                  <a:cubicBezTo>
                    <a:pt x="1263" y="1689"/>
                    <a:pt x="1629" y="1351"/>
                    <a:pt x="1671" y="926"/>
                  </a:cubicBezTo>
                  <a:lnTo>
                    <a:pt x="1671" y="838"/>
                  </a:lnTo>
                  <a:cubicBezTo>
                    <a:pt x="1671" y="412"/>
                    <a:pt x="1351" y="46"/>
                    <a:pt x="9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7"/>
            <p:cNvSpPr/>
            <p:nvPr/>
          </p:nvSpPr>
          <p:spPr>
            <a:xfrm>
              <a:off x="6377300" y="2248150"/>
              <a:ext cx="42150" cy="40500"/>
            </a:xfrm>
            <a:custGeom>
              <a:avLst/>
              <a:gdLst/>
              <a:ahLst/>
              <a:cxnLst/>
              <a:rect l="l" t="t" r="r" b="b"/>
              <a:pathLst>
                <a:path w="1686" h="1620" extrusionOk="0">
                  <a:moveTo>
                    <a:pt x="840" y="1"/>
                  </a:moveTo>
                  <a:cubicBezTo>
                    <a:pt x="434" y="1"/>
                    <a:pt x="86" y="312"/>
                    <a:pt x="43" y="737"/>
                  </a:cubicBezTo>
                  <a:cubicBezTo>
                    <a:pt x="1" y="1177"/>
                    <a:pt x="321" y="1571"/>
                    <a:pt x="761" y="1616"/>
                  </a:cubicBezTo>
                  <a:cubicBezTo>
                    <a:pt x="786" y="1619"/>
                    <a:pt x="811" y="1620"/>
                    <a:pt x="836" y="1620"/>
                  </a:cubicBezTo>
                  <a:cubicBezTo>
                    <a:pt x="1245" y="1620"/>
                    <a:pt x="1600" y="1299"/>
                    <a:pt x="1640" y="885"/>
                  </a:cubicBezTo>
                  <a:cubicBezTo>
                    <a:pt x="1686" y="445"/>
                    <a:pt x="1362" y="47"/>
                    <a:pt x="922" y="5"/>
                  </a:cubicBezTo>
                  <a:cubicBezTo>
                    <a:pt x="895" y="2"/>
                    <a:pt x="867" y="1"/>
                    <a:pt x="8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7"/>
            <p:cNvSpPr/>
            <p:nvPr/>
          </p:nvSpPr>
          <p:spPr>
            <a:xfrm>
              <a:off x="6384600" y="2255150"/>
              <a:ext cx="27475" cy="26175"/>
            </a:xfrm>
            <a:custGeom>
              <a:avLst/>
              <a:gdLst/>
              <a:ahLst/>
              <a:cxnLst/>
              <a:rect l="l" t="t" r="r" b="b"/>
              <a:pathLst>
                <a:path w="1099" h="1047" extrusionOk="0">
                  <a:moveTo>
                    <a:pt x="546" y="0"/>
                  </a:moveTo>
                  <a:cubicBezTo>
                    <a:pt x="276" y="0"/>
                    <a:pt x="59" y="211"/>
                    <a:pt x="29" y="471"/>
                  </a:cubicBezTo>
                  <a:cubicBezTo>
                    <a:pt x="1" y="763"/>
                    <a:pt x="219" y="1027"/>
                    <a:pt x="500" y="1044"/>
                  </a:cubicBezTo>
                  <a:cubicBezTo>
                    <a:pt x="518" y="1046"/>
                    <a:pt x="536" y="1047"/>
                    <a:pt x="554" y="1047"/>
                  </a:cubicBezTo>
                  <a:cubicBezTo>
                    <a:pt x="822" y="1047"/>
                    <a:pt x="1044" y="850"/>
                    <a:pt x="1070" y="573"/>
                  </a:cubicBezTo>
                  <a:cubicBezTo>
                    <a:pt x="1098" y="281"/>
                    <a:pt x="880" y="31"/>
                    <a:pt x="602" y="3"/>
                  </a:cubicBezTo>
                  <a:cubicBezTo>
                    <a:pt x="583" y="1"/>
                    <a:pt x="565" y="0"/>
                    <a:pt x="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7"/>
            <p:cNvSpPr/>
            <p:nvPr/>
          </p:nvSpPr>
          <p:spPr>
            <a:xfrm>
              <a:off x="6382400" y="2262875"/>
              <a:ext cx="9525" cy="6325"/>
            </a:xfrm>
            <a:custGeom>
              <a:avLst/>
              <a:gdLst/>
              <a:ahLst/>
              <a:cxnLst/>
              <a:rect l="l" t="t" r="r" b="b"/>
              <a:pathLst>
                <a:path w="381" h="253" extrusionOk="0">
                  <a:moveTo>
                    <a:pt x="205" y="0"/>
                  </a:moveTo>
                  <a:cubicBezTo>
                    <a:pt x="103" y="0"/>
                    <a:pt x="1" y="46"/>
                    <a:pt x="1" y="120"/>
                  </a:cubicBezTo>
                  <a:cubicBezTo>
                    <a:pt x="1" y="176"/>
                    <a:pt x="75" y="250"/>
                    <a:pt x="177" y="250"/>
                  </a:cubicBezTo>
                  <a:cubicBezTo>
                    <a:pt x="190" y="252"/>
                    <a:pt x="203" y="253"/>
                    <a:pt x="215" y="253"/>
                  </a:cubicBezTo>
                  <a:cubicBezTo>
                    <a:pt x="300" y="253"/>
                    <a:pt x="369" y="212"/>
                    <a:pt x="381" y="148"/>
                  </a:cubicBezTo>
                  <a:cubicBezTo>
                    <a:pt x="381" y="74"/>
                    <a:pt x="307" y="14"/>
                    <a:pt x="2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7"/>
            <p:cNvSpPr/>
            <p:nvPr/>
          </p:nvSpPr>
          <p:spPr>
            <a:xfrm>
              <a:off x="6435175" y="2289450"/>
              <a:ext cx="20150" cy="14150"/>
            </a:xfrm>
            <a:custGeom>
              <a:avLst/>
              <a:gdLst/>
              <a:ahLst/>
              <a:cxnLst/>
              <a:rect l="l" t="t" r="r" b="b"/>
              <a:pathLst>
                <a:path w="806" h="566" extrusionOk="0">
                  <a:moveTo>
                    <a:pt x="792" y="0"/>
                  </a:moveTo>
                  <a:cubicBezTo>
                    <a:pt x="784" y="0"/>
                    <a:pt x="778" y="6"/>
                    <a:pt x="778" y="6"/>
                  </a:cubicBezTo>
                  <a:cubicBezTo>
                    <a:pt x="778" y="6"/>
                    <a:pt x="778" y="24"/>
                    <a:pt x="764" y="24"/>
                  </a:cubicBezTo>
                  <a:cubicBezTo>
                    <a:pt x="764" y="24"/>
                    <a:pt x="764" y="38"/>
                    <a:pt x="746" y="52"/>
                  </a:cubicBezTo>
                  <a:cubicBezTo>
                    <a:pt x="746" y="66"/>
                    <a:pt x="746" y="80"/>
                    <a:pt x="732" y="94"/>
                  </a:cubicBezTo>
                  <a:cubicBezTo>
                    <a:pt x="718" y="112"/>
                    <a:pt x="718" y="126"/>
                    <a:pt x="704" y="140"/>
                  </a:cubicBezTo>
                  <a:cubicBezTo>
                    <a:pt x="690" y="168"/>
                    <a:pt x="676" y="182"/>
                    <a:pt x="658" y="200"/>
                  </a:cubicBezTo>
                  <a:cubicBezTo>
                    <a:pt x="644" y="228"/>
                    <a:pt x="630" y="242"/>
                    <a:pt x="602" y="270"/>
                  </a:cubicBezTo>
                  <a:cubicBezTo>
                    <a:pt x="588" y="288"/>
                    <a:pt x="570" y="316"/>
                    <a:pt x="542" y="330"/>
                  </a:cubicBezTo>
                  <a:lnTo>
                    <a:pt x="514" y="358"/>
                  </a:lnTo>
                  <a:cubicBezTo>
                    <a:pt x="500" y="358"/>
                    <a:pt x="482" y="376"/>
                    <a:pt x="482" y="390"/>
                  </a:cubicBezTo>
                  <a:cubicBezTo>
                    <a:pt x="454" y="404"/>
                    <a:pt x="426" y="418"/>
                    <a:pt x="394" y="432"/>
                  </a:cubicBezTo>
                  <a:cubicBezTo>
                    <a:pt x="380" y="446"/>
                    <a:pt x="352" y="446"/>
                    <a:pt x="324" y="464"/>
                  </a:cubicBezTo>
                  <a:cubicBezTo>
                    <a:pt x="292" y="478"/>
                    <a:pt x="278" y="478"/>
                    <a:pt x="250" y="492"/>
                  </a:cubicBezTo>
                  <a:cubicBezTo>
                    <a:pt x="218" y="506"/>
                    <a:pt x="204" y="506"/>
                    <a:pt x="176" y="506"/>
                  </a:cubicBezTo>
                  <a:cubicBezTo>
                    <a:pt x="148" y="506"/>
                    <a:pt x="131" y="520"/>
                    <a:pt x="116" y="520"/>
                  </a:cubicBezTo>
                  <a:lnTo>
                    <a:pt x="29" y="520"/>
                  </a:lnTo>
                  <a:cubicBezTo>
                    <a:pt x="14" y="520"/>
                    <a:pt x="0" y="534"/>
                    <a:pt x="0" y="552"/>
                  </a:cubicBezTo>
                  <a:cubicBezTo>
                    <a:pt x="0" y="552"/>
                    <a:pt x="14" y="566"/>
                    <a:pt x="29" y="566"/>
                  </a:cubicBezTo>
                  <a:lnTo>
                    <a:pt x="190" y="566"/>
                  </a:lnTo>
                  <a:cubicBezTo>
                    <a:pt x="204" y="566"/>
                    <a:pt x="236" y="566"/>
                    <a:pt x="264" y="552"/>
                  </a:cubicBezTo>
                  <a:cubicBezTo>
                    <a:pt x="292" y="552"/>
                    <a:pt x="324" y="534"/>
                    <a:pt x="352" y="534"/>
                  </a:cubicBezTo>
                  <a:cubicBezTo>
                    <a:pt x="380" y="520"/>
                    <a:pt x="412" y="506"/>
                    <a:pt x="440" y="492"/>
                  </a:cubicBezTo>
                  <a:cubicBezTo>
                    <a:pt x="468" y="478"/>
                    <a:pt x="500" y="464"/>
                    <a:pt x="514" y="446"/>
                  </a:cubicBezTo>
                  <a:cubicBezTo>
                    <a:pt x="528" y="432"/>
                    <a:pt x="542" y="432"/>
                    <a:pt x="556" y="418"/>
                  </a:cubicBezTo>
                  <a:lnTo>
                    <a:pt x="602" y="390"/>
                  </a:lnTo>
                  <a:cubicBezTo>
                    <a:pt x="616" y="358"/>
                    <a:pt x="644" y="330"/>
                    <a:pt x="658" y="316"/>
                  </a:cubicBezTo>
                  <a:cubicBezTo>
                    <a:pt x="676" y="288"/>
                    <a:pt x="704" y="270"/>
                    <a:pt x="718" y="242"/>
                  </a:cubicBezTo>
                  <a:cubicBezTo>
                    <a:pt x="732" y="214"/>
                    <a:pt x="746" y="200"/>
                    <a:pt x="746" y="168"/>
                  </a:cubicBezTo>
                  <a:cubicBezTo>
                    <a:pt x="778" y="126"/>
                    <a:pt x="792" y="94"/>
                    <a:pt x="792" y="66"/>
                  </a:cubicBezTo>
                  <a:cubicBezTo>
                    <a:pt x="806" y="52"/>
                    <a:pt x="806" y="38"/>
                    <a:pt x="806" y="38"/>
                  </a:cubicBezTo>
                  <a:lnTo>
                    <a:pt x="806" y="24"/>
                  </a:lnTo>
                  <a:lnTo>
                    <a:pt x="806" y="6"/>
                  </a:lnTo>
                  <a:cubicBezTo>
                    <a:pt x="801" y="2"/>
                    <a:pt x="797" y="0"/>
                    <a:pt x="79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7"/>
            <p:cNvSpPr/>
            <p:nvPr/>
          </p:nvSpPr>
          <p:spPr>
            <a:xfrm>
              <a:off x="6465250" y="2212725"/>
              <a:ext cx="45775" cy="30350"/>
            </a:xfrm>
            <a:custGeom>
              <a:avLst/>
              <a:gdLst/>
              <a:ahLst/>
              <a:cxnLst/>
              <a:rect l="l" t="t" r="r" b="b"/>
              <a:pathLst>
                <a:path w="1831" h="1214" extrusionOk="0">
                  <a:moveTo>
                    <a:pt x="589" y="0"/>
                  </a:moveTo>
                  <a:cubicBezTo>
                    <a:pt x="536" y="0"/>
                    <a:pt x="485" y="14"/>
                    <a:pt x="440" y="43"/>
                  </a:cubicBezTo>
                  <a:cubicBezTo>
                    <a:pt x="0" y="307"/>
                    <a:pt x="996" y="997"/>
                    <a:pt x="1144" y="1085"/>
                  </a:cubicBezTo>
                  <a:cubicBezTo>
                    <a:pt x="1228" y="1124"/>
                    <a:pt x="1454" y="1213"/>
                    <a:pt x="1610" y="1213"/>
                  </a:cubicBezTo>
                  <a:cubicBezTo>
                    <a:pt x="1746" y="1213"/>
                    <a:pt x="1830" y="1146"/>
                    <a:pt x="1727" y="923"/>
                  </a:cubicBezTo>
                  <a:cubicBezTo>
                    <a:pt x="1727" y="923"/>
                    <a:pt x="1038" y="0"/>
                    <a:pt x="589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7"/>
            <p:cNvSpPr/>
            <p:nvPr/>
          </p:nvSpPr>
          <p:spPr>
            <a:xfrm>
              <a:off x="6369325" y="2213900"/>
              <a:ext cx="44950" cy="31150"/>
            </a:xfrm>
            <a:custGeom>
              <a:avLst/>
              <a:gdLst/>
              <a:ahLst/>
              <a:cxnLst/>
              <a:rect l="l" t="t" r="r" b="b"/>
              <a:pathLst>
                <a:path w="1798" h="1246" extrusionOk="0">
                  <a:moveTo>
                    <a:pt x="1216" y="0"/>
                  </a:moveTo>
                  <a:cubicBezTo>
                    <a:pt x="762" y="0"/>
                    <a:pt x="98" y="964"/>
                    <a:pt x="98" y="964"/>
                  </a:cubicBezTo>
                  <a:cubicBezTo>
                    <a:pt x="1" y="1179"/>
                    <a:pt x="75" y="1245"/>
                    <a:pt x="200" y="1245"/>
                  </a:cubicBezTo>
                  <a:cubicBezTo>
                    <a:pt x="356" y="1245"/>
                    <a:pt x="590" y="1143"/>
                    <a:pt x="672" y="1094"/>
                  </a:cubicBezTo>
                  <a:cubicBezTo>
                    <a:pt x="830" y="1006"/>
                    <a:pt x="1797" y="302"/>
                    <a:pt x="1358" y="39"/>
                  </a:cubicBezTo>
                  <a:cubicBezTo>
                    <a:pt x="1314" y="12"/>
                    <a:pt x="1266" y="0"/>
                    <a:pt x="1216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7"/>
            <p:cNvSpPr/>
            <p:nvPr/>
          </p:nvSpPr>
          <p:spPr>
            <a:xfrm>
              <a:off x="6423025" y="2241675"/>
              <a:ext cx="20975" cy="49100"/>
            </a:xfrm>
            <a:custGeom>
              <a:avLst/>
              <a:gdLst/>
              <a:ahLst/>
              <a:cxnLst/>
              <a:rect l="l" t="t" r="r" b="b"/>
              <a:pathLst>
                <a:path w="839" h="1964" extrusionOk="0">
                  <a:moveTo>
                    <a:pt x="704" y="0"/>
                  </a:moveTo>
                  <a:cubicBezTo>
                    <a:pt x="704" y="14"/>
                    <a:pt x="690" y="14"/>
                    <a:pt x="690" y="29"/>
                  </a:cubicBezTo>
                  <a:cubicBezTo>
                    <a:pt x="690" y="29"/>
                    <a:pt x="704" y="71"/>
                    <a:pt x="704" y="145"/>
                  </a:cubicBezTo>
                  <a:cubicBezTo>
                    <a:pt x="722" y="233"/>
                    <a:pt x="736" y="335"/>
                    <a:pt x="750" y="482"/>
                  </a:cubicBezTo>
                  <a:cubicBezTo>
                    <a:pt x="764" y="616"/>
                    <a:pt x="764" y="774"/>
                    <a:pt x="764" y="950"/>
                  </a:cubicBezTo>
                  <a:lnTo>
                    <a:pt x="764" y="1070"/>
                  </a:lnTo>
                  <a:cubicBezTo>
                    <a:pt x="750" y="1112"/>
                    <a:pt x="750" y="1158"/>
                    <a:pt x="736" y="1200"/>
                  </a:cubicBezTo>
                  <a:lnTo>
                    <a:pt x="704" y="1232"/>
                  </a:lnTo>
                  <a:lnTo>
                    <a:pt x="690" y="1232"/>
                  </a:lnTo>
                  <a:cubicBezTo>
                    <a:pt x="676" y="1246"/>
                    <a:pt x="662" y="1246"/>
                    <a:pt x="662" y="1246"/>
                  </a:cubicBezTo>
                  <a:cubicBezTo>
                    <a:pt x="617" y="1246"/>
                    <a:pt x="574" y="1232"/>
                    <a:pt x="529" y="1214"/>
                  </a:cubicBezTo>
                  <a:cubicBezTo>
                    <a:pt x="441" y="1200"/>
                    <a:pt x="353" y="1158"/>
                    <a:pt x="251" y="1158"/>
                  </a:cubicBezTo>
                  <a:cubicBezTo>
                    <a:pt x="239" y="1154"/>
                    <a:pt x="227" y="1152"/>
                    <a:pt x="214" y="1152"/>
                  </a:cubicBezTo>
                  <a:cubicBezTo>
                    <a:pt x="178" y="1152"/>
                    <a:pt x="137" y="1165"/>
                    <a:pt x="106" y="1186"/>
                  </a:cubicBezTo>
                  <a:cubicBezTo>
                    <a:pt x="61" y="1232"/>
                    <a:pt x="33" y="1274"/>
                    <a:pt x="19" y="1319"/>
                  </a:cubicBezTo>
                  <a:cubicBezTo>
                    <a:pt x="1" y="1407"/>
                    <a:pt x="1" y="1509"/>
                    <a:pt x="33" y="1583"/>
                  </a:cubicBezTo>
                  <a:cubicBezTo>
                    <a:pt x="61" y="1671"/>
                    <a:pt x="106" y="1728"/>
                    <a:pt x="163" y="1773"/>
                  </a:cubicBezTo>
                  <a:cubicBezTo>
                    <a:pt x="282" y="1875"/>
                    <a:pt x="398" y="1903"/>
                    <a:pt x="472" y="1935"/>
                  </a:cubicBezTo>
                  <a:cubicBezTo>
                    <a:pt x="515" y="1949"/>
                    <a:pt x="546" y="1949"/>
                    <a:pt x="560" y="1963"/>
                  </a:cubicBezTo>
                  <a:lnTo>
                    <a:pt x="602" y="1963"/>
                  </a:lnTo>
                  <a:cubicBezTo>
                    <a:pt x="602" y="1963"/>
                    <a:pt x="617" y="1963"/>
                    <a:pt x="617" y="1949"/>
                  </a:cubicBezTo>
                  <a:cubicBezTo>
                    <a:pt x="617" y="1949"/>
                    <a:pt x="617" y="1935"/>
                    <a:pt x="602" y="1935"/>
                  </a:cubicBezTo>
                  <a:cubicBezTo>
                    <a:pt x="602" y="1935"/>
                    <a:pt x="560" y="1917"/>
                    <a:pt x="486" y="1889"/>
                  </a:cubicBezTo>
                  <a:cubicBezTo>
                    <a:pt x="441" y="1889"/>
                    <a:pt x="398" y="1861"/>
                    <a:pt x="353" y="1830"/>
                  </a:cubicBezTo>
                  <a:cubicBezTo>
                    <a:pt x="311" y="1815"/>
                    <a:pt x="251" y="1773"/>
                    <a:pt x="209" y="1728"/>
                  </a:cubicBezTo>
                  <a:cubicBezTo>
                    <a:pt x="149" y="1699"/>
                    <a:pt x="121" y="1640"/>
                    <a:pt x="89" y="1566"/>
                  </a:cubicBezTo>
                  <a:cubicBezTo>
                    <a:pt x="75" y="1509"/>
                    <a:pt x="75" y="1421"/>
                    <a:pt x="89" y="1348"/>
                  </a:cubicBezTo>
                  <a:cubicBezTo>
                    <a:pt x="106" y="1302"/>
                    <a:pt x="121" y="1274"/>
                    <a:pt x="149" y="1246"/>
                  </a:cubicBezTo>
                  <a:cubicBezTo>
                    <a:pt x="177" y="1232"/>
                    <a:pt x="209" y="1232"/>
                    <a:pt x="251" y="1232"/>
                  </a:cubicBezTo>
                  <a:cubicBezTo>
                    <a:pt x="339" y="1232"/>
                    <a:pt x="413" y="1274"/>
                    <a:pt x="515" y="1288"/>
                  </a:cubicBezTo>
                  <a:cubicBezTo>
                    <a:pt x="560" y="1302"/>
                    <a:pt x="602" y="1319"/>
                    <a:pt x="662" y="1319"/>
                  </a:cubicBezTo>
                  <a:cubicBezTo>
                    <a:pt x="676" y="1319"/>
                    <a:pt x="690" y="1319"/>
                    <a:pt x="690" y="1302"/>
                  </a:cubicBezTo>
                  <a:lnTo>
                    <a:pt x="722" y="1302"/>
                  </a:lnTo>
                  <a:cubicBezTo>
                    <a:pt x="722" y="1302"/>
                    <a:pt x="736" y="1302"/>
                    <a:pt x="736" y="1288"/>
                  </a:cubicBezTo>
                  <a:cubicBezTo>
                    <a:pt x="764" y="1274"/>
                    <a:pt x="778" y="1246"/>
                    <a:pt x="792" y="1232"/>
                  </a:cubicBezTo>
                  <a:cubicBezTo>
                    <a:pt x="824" y="1172"/>
                    <a:pt x="824" y="1126"/>
                    <a:pt x="824" y="1084"/>
                  </a:cubicBezTo>
                  <a:cubicBezTo>
                    <a:pt x="838" y="1038"/>
                    <a:pt x="838" y="996"/>
                    <a:pt x="838" y="950"/>
                  </a:cubicBezTo>
                  <a:cubicBezTo>
                    <a:pt x="838" y="862"/>
                    <a:pt x="838" y="774"/>
                    <a:pt x="824" y="704"/>
                  </a:cubicBezTo>
                  <a:cubicBezTo>
                    <a:pt x="824" y="616"/>
                    <a:pt x="810" y="542"/>
                    <a:pt x="810" y="468"/>
                  </a:cubicBezTo>
                  <a:cubicBezTo>
                    <a:pt x="778" y="335"/>
                    <a:pt x="764" y="219"/>
                    <a:pt x="750" y="145"/>
                  </a:cubicBezTo>
                  <a:cubicBezTo>
                    <a:pt x="736" y="57"/>
                    <a:pt x="722" y="14"/>
                    <a:pt x="722" y="14"/>
                  </a:cubicBezTo>
                  <a:cubicBezTo>
                    <a:pt x="722" y="14"/>
                    <a:pt x="722" y="0"/>
                    <a:pt x="70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688814-BCA5-4237-90E3-BC85ACCDC839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726442" y="570940"/>
            <a:ext cx="7753529" cy="572060"/>
          </a:xfrm>
        </p:spPr>
        <p:txBody>
          <a:bodyPr/>
          <a:lstStyle/>
          <a:p>
            <a:pPr algn="ctr"/>
            <a:r>
              <a:rPr lang="en-US" sz="2000" dirty="0">
                <a:latin typeface="+mj-lt"/>
              </a:rPr>
              <a:t>List as many cities as you can in 2 minutes.</a:t>
            </a:r>
          </a:p>
        </p:txBody>
      </p:sp>
      <p:pic>
        <p:nvPicPr>
          <p:cNvPr id="2050" name="Picture 2" descr="The best cities in the world 2021 | CN Traveller">
            <a:extLst>
              <a:ext uri="{FF2B5EF4-FFF2-40B4-BE49-F238E27FC236}">
                <a16:creationId xmlns:a16="http://schemas.microsoft.com/office/drawing/2014/main" id="{7F6F0B78-264E-4374-A23D-B0419094A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85" y="1143000"/>
            <a:ext cx="6096995" cy="34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FD31D311-2E2D-4B60-9087-8083E3FBE0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7629" y="0"/>
            <a:ext cx="1266371" cy="71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688814-BCA5-4237-90E3-BC85ACCDC839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726443" y="538283"/>
            <a:ext cx="4572000" cy="572060"/>
          </a:xfrm>
        </p:spPr>
        <p:txBody>
          <a:bodyPr/>
          <a:lstStyle/>
          <a:p>
            <a:r>
              <a:rPr lang="en-US" sz="2000" dirty="0">
                <a:latin typeface="+mj-lt"/>
              </a:rPr>
              <a:t>Work in groups of 6.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ECE38-135C-4FDD-8CBE-DD6A029E2964}"/>
              </a:ext>
            </a:extLst>
          </p:cNvPr>
          <p:cNvSpPr txBox="1"/>
          <p:nvPr/>
        </p:nvSpPr>
        <p:spPr>
          <a:xfrm>
            <a:off x="726442" y="1698989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What city is it?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What is it like? (the weather, the food ...)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What can you see and do there?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How do you feel about it?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B2C8AC7-EFB4-4591-A454-CDBD1F8311FF}"/>
              </a:ext>
            </a:extLst>
          </p:cNvPr>
          <p:cNvSpPr txBox="1">
            <a:spLocks/>
          </p:cNvSpPr>
          <p:nvPr/>
        </p:nvSpPr>
        <p:spPr>
          <a:xfrm>
            <a:off x="726442" y="1008199"/>
            <a:ext cx="4945015" cy="572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fe Savers"/>
              <a:buNone/>
              <a:defRPr sz="7200" b="1" i="0" u="none" strike="noStrike" cap="non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+mj-lt"/>
              </a:rPr>
              <a:t>Step 1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(3 mins)</a:t>
            </a:r>
            <a:r>
              <a:rPr lang="en-US" sz="2000" dirty="0">
                <a:latin typeface="+mj-lt"/>
              </a:rPr>
              <a:t> : Project Planning (Ideas, Roles)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1A960B-6CF8-4AF0-ADC9-65284CD4E8B5}"/>
              </a:ext>
            </a:extLst>
          </p:cNvPr>
          <p:cNvGrpSpPr/>
          <p:nvPr/>
        </p:nvGrpSpPr>
        <p:grpSpPr>
          <a:xfrm>
            <a:off x="5530041" y="636200"/>
            <a:ext cx="2909288" cy="2538715"/>
            <a:chOff x="5791200" y="585486"/>
            <a:chExt cx="2590182" cy="2359360"/>
          </a:xfrm>
        </p:grpSpPr>
        <p:pic>
          <p:nvPicPr>
            <p:cNvPr id="2050" name="Picture 2" descr="The best cities in the world 2021 | CN Traveller">
              <a:extLst>
                <a:ext uri="{FF2B5EF4-FFF2-40B4-BE49-F238E27FC236}">
                  <a16:creationId xmlns:a16="http://schemas.microsoft.com/office/drawing/2014/main" id="{7F6F0B78-264E-4374-A23D-B0419094A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1468" y="1493644"/>
              <a:ext cx="2579914" cy="14512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77A581-2B64-4AAE-A5F6-DDE7FFA45D4C}"/>
                </a:ext>
              </a:extLst>
            </p:cNvPr>
            <p:cNvSpPr txBox="1"/>
            <p:nvPr/>
          </p:nvSpPr>
          <p:spPr>
            <a:xfrm>
              <a:off x="5791200" y="585486"/>
              <a:ext cx="2590182" cy="9081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" sz="2800" b="1" dirty="0">
                  <a:solidFill>
                    <a:schemeClr val="tx1"/>
                  </a:solidFill>
                  <a:latin typeface="+mn-lt"/>
                </a:rPr>
                <a:t>CITIES OF </a:t>
              </a:r>
            </a:p>
            <a:p>
              <a:pPr algn="ctr"/>
              <a:r>
                <a:rPr lang="en" sz="2800" b="1" dirty="0">
                  <a:solidFill>
                    <a:schemeClr val="tx1"/>
                  </a:solidFill>
                  <a:latin typeface="+mn-lt"/>
                </a:rPr>
                <a:t>THE WORLD 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3">
            <a:extLst>
              <a:ext uri="{FF2B5EF4-FFF2-40B4-BE49-F238E27FC236}">
                <a16:creationId xmlns:a16="http://schemas.microsoft.com/office/drawing/2014/main" id="{B629D7C0-7BEA-4941-83CB-4A293D4B9046}"/>
              </a:ext>
            </a:extLst>
          </p:cNvPr>
          <p:cNvSpPr txBox="1">
            <a:spLocks/>
          </p:cNvSpPr>
          <p:nvPr/>
        </p:nvSpPr>
        <p:spPr>
          <a:xfrm>
            <a:off x="726442" y="3700377"/>
            <a:ext cx="4945015" cy="572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fe Savers"/>
              <a:buNone/>
              <a:defRPr sz="7200" b="1" i="0" u="none" strike="noStrike" cap="non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+mj-lt"/>
              </a:rPr>
              <a:t>Step 2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(5 mins)</a:t>
            </a:r>
            <a:r>
              <a:rPr lang="en-US" sz="2000" dirty="0">
                <a:latin typeface="+mj-lt"/>
              </a:rPr>
              <a:t> : Monitor the Progress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27EABA7-74A0-4E55-975F-F150752FEFC6}"/>
              </a:ext>
            </a:extLst>
          </p:cNvPr>
          <p:cNvSpPr txBox="1">
            <a:spLocks/>
          </p:cNvSpPr>
          <p:nvPr/>
        </p:nvSpPr>
        <p:spPr>
          <a:xfrm>
            <a:off x="726442" y="4102166"/>
            <a:ext cx="4945015" cy="572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fe Savers"/>
              <a:buNone/>
              <a:defRPr sz="7200" b="1" i="0" u="none" strike="noStrike" cap="non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+mj-lt"/>
              </a:rPr>
              <a:t>Step 3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(2 mins)</a:t>
            </a:r>
            <a:r>
              <a:rPr lang="en-US" sz="2000" dirty="0">
                <a:latin typeface="+mj-lt"/>
              </a:rPr>
              <a:t> : Check and finish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21D3A-4D2A-40FC-AD44-0381144364E5}"/>
              </a:ext>
            </a:extLst>
          </p:cNvPr>
          <p:cNvSpPr txBox="1"/>
          <p:nvPr/>
        </p:nvSpPr>
        <p:spPr>
          <a:xfrm>
            <a:off x="726442" y="2861129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Leader (1)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Drawers (2-3)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Presenters (2-3) </a:t>
            </a:r>
          </a:p>
        </p:txBody>
      </p:sp>
    </p:spTree>
    <p:extLst>
      <p:ext uri="{BB962C8B-B14F-4D97-AF65-F5344CB8AC3E}">
        <p14:creationId xmlns:p14="http://schemas.microsoft.com/office/powerpoint/2010/main" val="44082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70F0418D-63A8-FDF9-0706-1B18623D5ED6}"/>
              </a:ext>
            </a:extLst>
          </p:cNvPr>
          <p:cNvSpPr txBox="1">
            <a:spLocks/>
          </p:cNvSpPr>
          <p:nvPr/>
        </p:nvSpPr>
        <p:spPr>
          <a:xfrm>
            <a:off x="726443" y="538283"/>
            <a:ext cx="4572000" cy="572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fe Savers"/>
              <a:buNone/>
              <a:defRPr sz="7200" b="1" i="0" u="none" strike="noStrike" cap="non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+mj-lt"/>
              </a:rPr>
              <a:t>CHECKING CRITERIA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24DBD0A-5CE2-5C7F-A7E9-3E8CA05928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949392"/>
              </p:ext>
            </p:extLst>
          </p:nvPr>
        </p:nvGraphicFramePr>
        <p:xfrm>
          <a:off x="951722" y="1110343"/>
          <a:ext cx="7392954" cy="329891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12771">
                  <a:extLst>
                    <a:ext uri="{9D8B030D-6E8A-4147-A177-3AD203B41FA5}">
                      <a16:colId xmlns:a16="http://schemas.microsoft.com/office/drawing/2014/main" val="2277472013"/>
                    </a:ext>
                  </a:extLst>
                </a:gridCol>
                <a:gridCol w="1064506">
                  <a:extLst>
                    <a:ext uri="{9D8B030D-6E8A-4147-A177-3AD203B41FA5}">
                      <a16:colId xmlns:a16="http://schemas.microsoft.com/office/drawing/2014/main" val="3506872178"/>
                    </a:ext>
                  </a:extLst>
                </a:gridCol>
                <a:gridCol w="1015677">
                  <a:extLst>
                    <a:ext uri="{9D8B030D-6E8A-4147-A177-3AD203B41FA5}">
                      <a16:colId xmlns:a16="http://schemas.microsoft.com/office/drawing/2014/main" val="4145091542"/>
                    </a:ext>
                  </a:extLst>
                </a:gridCol>
              </a:tblGrid>
              <a:tr h="62260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Medium" panose="020B0603020102020204" pitchFamily="34" charset="0"/>
                          <a:ea typeface="Calibri"/>
                          <a:cs typeface="Amatic SC"/>
                          <a:sym typeface="Calibri"/>
                        </a:rPr>
                        <a:t>Criteria</a:t>
                      </a:r>
                      <a:endParaRPr sz="2000" b="0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Medium" panose="020B0603020102020204" pitchFamily="34" charset="0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Medium" panose="020B0603020102020204" pitchFamily="34" charset="0"/>
                          <a:ea typeface="Calibri"/>
                          <a:cs typeface="Amatic SC"/>
                          <a:sym typeface="Calibri"/>
                        </a:rPr>
                        <a:t>Yes</a:t>
                      </a:r>
                      <a:endParaRPr sz="2000" b="0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Medium" panose="020B0603020102020204" pitchFamily="34" charset="0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0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bin" pitchFamily="2" charset="77"/>
                          <a:ea typeface="Calibri"/>
                          <a:cs typeface="Amatic SC"/>
                          <a:sym typeface="Calibri"/>
                        </a:rPr>
                        <a:t>No</a:t>
                      </a:r>
                      <a:endParaRPr sz="2000" b="0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Medium" panose="020B0603020102020204" pitchFamily="34" charset="0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453206"/>
                  </a:ext>
                </a:extLst>
              </a:tr>
              <a:tr h="69017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0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bin" pitchFamily="2" charset="77"/>
                          <a:ea typeface="Calibri"/>
                          <a:cs typeface="Amatic SC"/>
                          <a:sym typeface="Calibri"/>
                        </a:rPr>
                        <a:t>1. Did he/she use the correct verb tense?</a:t>
                      </a:r>
                      <a:endParaRPr sz="2000" b="0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Medium" panose="020B0603020102020204" pitchFamily="34" charset="0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Medium" panose="020B0603020102020204" pitchFamily="34" charset="0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Medium" panose="020B0603020102020204" pitchFamily="34" charset="0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297507"/>
                  </a:ext>
                </a:extLst>
              </a:tr>
              <a:tr h="63630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0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bin" pitchFamily="2" charset="77"/>
                          <a:ea typeface="Calibri"/>
                          <a:cs typeface="Amatic SC"/>
                          <a:sym typeface="Calibri"/>
                        </a:rPr>
                        <a:t>2. Did he/she answer all the questions?</a:t>
                      </a:r>
                      <a:endParaRPr sz="2000" b="0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Medium" panose="020B0603020102020204" pitchFamily="34" charset="0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Medium" panose="020B0603020102020204" pitchFamily="34" charset="0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Medium" panose="020B0603020102020204" pitchFamily="34" charset="0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823149"/>
                  </a:ext>
                </a:extLst>
              </a:tr>
              <a:tr h="59569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0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bin" pitchFamily="2" charset="77"/>
                          <a:ea typeface="Calibri"/>
                          <a:cs typeface="Amatic SC"/>
                          <a:sym typeface="Calibri"/>
                        </a:rPr>
                        <a:t>3. Did he/she feel unconfident when speaking?</a:t>
                      </a:r>
                      <a:endParaRPr sz="2000" b="0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Medium" panose="020B0603020102020204" pitchFamily="34" charset="0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Medium" panose="020B0603020102020204" pitchFamily="34" charset="0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Medium" panose="020B0603020102020204" pitchFamily="34" charset="0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767383"/>
                  </a:ext>
                </a:extLst>
              </a:tr>
              <a:tr h="75413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0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bin" pitchFamily="2" charset="77"/>
                          <a:ea typeface="Calibri"/>
                          <a:cs typeface="Amatic SC"/>
                          <a:sym typeface="Calibri"/>
                        </a:rPr>
                        <a:t>4. Did he/she have eye contact with audience?</a:t>
                      </a:r>
                      <a:endParaRPr sz="2000" b="0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Medium" panose="020B0603020102020204" pitchFamily="34" charset="0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Medium" panose="020B0603020102020204" pitchFamily="34" charset="0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Medium" panose="020B0603020102020204" pitchFamily="34" charset="0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440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319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1" name="Google Shape;6781;p76"/>
          <p:cNvSpPr txBox="1">
            <a:spLocks noGrp="1"/>
          </p:cNvSpPr>
          <p:nvPr>
            <p:ph type="title"/>
          </p:nvPr>
        </p:nvSpPr>
        <p:spPr>
          <a:xfrm>
            <a:off x="882369" y="1077348"/>
            <a:ext cx="7383414" cy="8732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+mj-lt"/>
              </a:rPr>
              <a:t>Share the with your class.</a:t>
            </a:r>
            <a:endParaRPr sz="4400" dirty="0">
              <a:latin typeface="+mj-lt"/>
            </a:endParaRPr>
          </a:p>
        </p:txBody>
      </p:sp>
      <p:sp>
        <p:nvSpPr>
          <p:cNvPr id="6782" name="Google Shape;6782;p76"/>
          <p:cNvSpPr txBox="1">
            <a:spLocks noGrp="1"/>
          </p:cNvSpPr>
          <p:nvPr>
            <p:ph type="body" idx="1"/>
          </p:nvPr>
        </p:nvSpPr>
        <p:spPr>
          <a:xfrm>
            <a:off x="1927425" y="1971746"/>
            <a:ext cx="5289000" cy="6057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</a:rPr>
              <a:t>Hi! We are group …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</a:rPr>
              <a:t>We're going to tell you about ... </a:t>
            </a:r>
            <a:endParaRPr sz="2400" dirty="0">
              <a:latin typeface="+mj-lt"/>
            </a:endParaRPr>
          </a:p>
        </p:txBody>
      </p:sp>
      <p:grpSp>
        <p:nvGrpSpPr>
          <p:cNvPr id="6783" name="Google Shape;6783;p76"/>
          <p:cNvGrpSpPr/>
          <p:nvPr/>
        </p:nvGrpSpPr>
        <p:grpSpPr>
          <a:xfrm>
            <a:off x="3375550" y="3356748"/>
            <a:ext cx="2392694" cy="1043952"/>
            <a:chOff x="3864602" y="3789098"/>
            <a:chExt cx="1052844" cy="459405"/>
          </a:xfrm>
        </p:grpSpPr>
        <p:sp>
          <p:nvSpPr>
            <p:cNvPr id="6784" name="Google Shape;6784;p76"/>
            <p:cNvSpPr/>
            <p:nvPr/>
          </p:nvSpPr>
          <p:spPr>
            <a:xfrm>
              <a:off x="4027218" y="3789098"/>
              <a:ext cx="767764" cy="442450"/>
            </a:xfrm>
            <a:custGeom>
              <a:avLst/>
              <a:gdLst/>
              <a:ahLst/>
              <a:cxnLst/>
              <a:rect l="l" t="t" r="r" b="b"/>
              <a:pathLst>
                <a:path w="4031" h="2323" extrusionOk="0">
                  <a:moveTo>
                    <a:pt x="2016" y="1"/>
                  </a:moveTo>
                  <a:cubicBezTo>
                    <a:pt x="897" y="1"/>
                    <a:pt x="0" y="897"/>
                    <a:pt x="0" y="2016"/>
                  </a:cubicBezTo>
                  <a:cubicBezTo>
                    <a:pt x="0" y="2079"/>
                    <a:pt x="0" y="2143"/>
                    <a:pt x="11" y="2216"/>
                  </a:cubicBezTo>
                  <a:lnTo>
                    <a:pt x="180" y="2216"/>
                  </a:lnTo>
                  <a:lnTo>
                    <a:pt x="180" y="2026"/>
                  </a:lnTo>
                  <a:cubicBezTo>
                    <a:pt x="180" y="1003"/>
                    <a:pt x="1003" y="181"/>
                    <a:pt x="2026" y="181"/>
                  </a:cubicBezTo>
                  <a:cubicBezTo>
                    <a:pt x="3038" y="181"/>
                    <a:pt x="3871" y="1003"/>
                    <a:pt x="3871" y="2026"/>
                  </a:cubicBezTo>
                  <a:cubicBezTo>
                    <a:pt x="3871" y="2133"/>
                    <a:pt x="3861" y="2226"/>
                    <a:pt x="3841" y="2322"/>
                  </a:cubicBezTo>
                  <a:lnTo>
                    <a:pt x="4011" y="2322"/>
                  </a:lnTo>
                  <a:cubicBezTo>
                    <a:pt x="4021" y="2216"/>
                    <a:pt x="4031" y="2122"/>
                    <a:pt x="4031" y="2016"/>
                  </a:cubicBezTo>
                  <a:cubicBezTo>
                    <a:pt x="4031" y="897"/>
                    <a:pt x="3125" y="1"/>
                    <a:pt x="2016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76"/>
            <p:cNvSpPr/>
            <p:nvPr/>
          </p:nvSpPr>
          <p:spPr>
            <a:xfrm>
              <a:off x="4061502" y="3823381"/>
              <a:ext cx="703197" cy="408166"/>
            </a:xfrm>
            <a:custGeom>
              <a:avLst/>
              <a:gdLst/>
              <a:ahLst/>
              <a:cxnLst/>
              <a:rect l="l" t="t" r="r" b="b"/>
              <a:pathLst>
                <a:path w="3692" h="2143" extrusionOk="0">
                  <a:moveTo>
                    <a:pt x="1846" y="1"/>
                  </a:moveTo>
                  <a:cubicBezTo>
                    <a:pt x="823" y="1"/>
                    <a:pt x="0" y="823"/>
                    <a:pt x="0" y="1846"/>
                  </a:cubicBezTo>
                  <a:lnTo>
                    <a:pt x="0" y="2036"/>
                  </a:lnTo>
                  <a:lnTo>
                    <a:pt x="190" y="2036"/>
                  </a:lnTo>
                  <a:cubicBezTo>
                    <a:pt x="180" y="1963"/>
                    <a:pt x="180" y="1899"/>
                    <a:pt x="180" y="1836"/>
                  </a:cubicBezTo>
                  <a:cubicBezTo>
                    <a:pt x="180" y="917"/>
                    <a:pt x="919" y="180"/>
                    <a:pt x="1836" y="180"/>
                  </a:cubicBezTo>
                  <a:cubicBezTo>
                    <a:pt x="2742" y="180"/>
                    <a:pt x="3491" y="917"/>
                    <a:pt x="3491" y="1836"/>
                  </a:cubicBezTo>
                  <a:cubicBezTo>
                    <a:pt x="3491" y="1942"/>
                    <a:pt x="3481" y="2036"/>
                    <a:pt x="3461" y="2142"/>
                  </a:cubicBezTo>
                  <a:lnTo>
                    <a:pt x="3661" y="2142"/>
                  </a:lnTo>
                  <a:cubicBezTo>
                    <a:pt x="3681" y="2046"/>
                    <a:pt x="3691" y="1953"/>
                    <a:pt x="3691" y="1846"/>
                  </a:cubicBezTo>
                  <a:cubicBezTo>
                    <a:pt x="3691" y="823"/>
                    <a:pt x="2858" y="1"/>
                    <a:pt x="1846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76"/>
            <p:cNvSpPr/>
            <p:nvPr/>
          </p:nvSpPr>
          <p:spPr>
            <a:xfrm>
              <a:off x="4095595" y="3857665"/>
              <a:ext cx="631011" cy="373883"/>
            </a:xfrm>
            <a:custGeom>
              <a:avLst/>
              <a:gdLst/>
              <a:ahLst/>
              <a:cxnLst/>
              <a:rect l="l" t="t" r="r" b="b"/>
              <a:pathLst>
                <a:path w="3313" h="1963" extrusionOk="0">
                  <a:moveTo>
                    <a:pt x="1657" y="0"/>
                  </a:moveTo>
                  <a:cubicBezTo>
                    <a:pt x="740" y="0"/>
                    <a:pt x="1" y="737"/>
                    <a:pt x="1" y="1656"/>
                  </a:cubicBezTo>
                  <a:cubicBezTo>
                    <a:pt x="1" y="1719"/>
                    <a:pt x="1" y="1783"/>
                    <a:pt x="11" y="1856"/>
                  </a:cubicBezTo>
                  <a:lnTo>
                    <a:pt x="148" y="1856"/>
                  </a:lnTo>
                  <a:cubicBezTo>
                    <a:pt x="138" y="1793"/>
                    <a:pt x="138" y="1730"/>
                    <a:pt x="138" y="1666"/>
                  </a:cubicBezTo>
                  <a:cubicBezTo>
                    <a:pt x="138" y="823"/>
                    <a:pt x="824" y="147"/>
                    <a:pt x="1667" y="147"/>
                  </a:cubicBezTo>
                  <a:cubicBezTo>
                    <a:pt x="2500" y="147"/>
                    <a:pt x="3186" y="823"/>
                    <a:pt x="3186" y="1666"/>
                  </a:cubicBezTo>
                  <a:cubicBezTo>
                    <a:pt x="3186" y="1773"/>
                    <a:pt x="3176" y="1866"/>
                    <a:pt x="3155" y="1962"/>
                  </a:cubicBezTo>
                  <a:lnTo>
                    <a:pt x="3282" y="1962"/>
                  </a:lnTo>
                  <a:cubicBezTo>
                    <a:pt x="3302" y="1856"/>
                    <a:pt x="3312" y="1762"/>
                    <a:pt x="3312" y="1656"/>
                  </a:cubicBezTo>
                  <a:cubicBezTo>
                    <a:pt x="3312" y="737"/>
                    <a:pt x="2563" y="0"/>
                    <a:pt x="1657" y="0"/>
                  </a:cubicBezTo>
                  <a:close/>
                </a:path>
              </a:pathLst>
            </a:custGeom>
            <a:solidFill>
              <a:srgbClr val="65B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76"/>
            <p:cNvSpPr/>
            <p:nvPr/>
          </p:nvSpPr>
          <p:spPr>
            <a:xfrm>
              <a:off x="4121689" y="3885663"/>
              <a:ext cx="580728" cy="345884"/>
            </a:xfrm>
            <a:custGeom>
              <a:avLst/>
              <a:gdLst/>
              <a:ahLst/>
              <a:cxnLst/>
              <a:rect l="l" t="t" r="r" b="b"/>
              <a:pathLst>
                <a:path w="3049" h="1816" extrusionOk="0">
                  <a:moveTo>
                    <a:pt x="1530" y="0"/>
                  </a:moveTo>
                  <a:cubicBezTo>
                    <a:pt x="687" y="0"/>
                    <a:pt x="1" y="676"/>
                    <a:pt x="1" y="1519"/>
                  </a:cubicBezTo>
                  <a:cubicBezTo>
                    <a:pt x="1" y="1583"/>
                    <a:pt x="1" y="1646"/>
                    <a:pt x="11" y="1709"/>
                  </a:cubicBezTo>
                  <a:lnTo>
                    <a:pt x="170" y="1709"/>
                  </a:lnTo>
                  <a:cubicBezTo>
                    <a:pt x="160" y="1636"/>
                    <a:pt x="160" y="1572"/>
                    <a:pt x="160" y="1509"/>
                  </a:cubicBezTo>
                  <a:cubicBezTo>
                    <a:pt x="160" y="750"/>
                    <a:pt x="760" y="147"/>
                    <a:pt x="1520" y="147"/>
                  </a:cubicBezTo>
                  <a:cubicBezTo>
                    <a:pt x="2269" y="147"/>
                    <a:pt x="2882" y="750"/>
                    <a:pt x="2882" y="1509"/>
                  </a:cubicBezTo>
                  <a:cubicBezTo>
                    <a:pt x="2882" y="1615"/>
                    <a:pt x="2869" y="1719"/>
                    <a:pt x="2839" y="1815"/>
                  </a:cubicBezTo>
                  <a:lnTo>
                    <a:pt x="3018" y="1815"/>
                  </a:lnTo>
                  <a:cubicBezTo>
                    <a:pt x="3039" y="1719"/>
                    <a:pt x="3049" y="1626"/>
                    <a:pt x="3049" y="1519"/>
                  </a:cubicBezTo>
                  <a:cubicBezTo>
                    <a:pt x="3049" y="676"/>
                    <a:pt x="2363" y="0"/>
                    <a:pt x="1530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76"/>
            <p:cNvSpPr/>
            <p:nvPr/>
          </p:nvSpPr>
          <p:spPr>
            <a:xfrm>
              <a:off x="4152164" y="3913662"/>
              <a:ext cx="518446" cy="317886"/>
            </a:xfrm>
            <a:custGeom>
              <a:avLst/>
              <a:gdLst/>
              <a:ahLst/>
              <a:cxnLst/>
              <a:rect l="l" t="t" r="r" b="b"/>
              <a:pathLst>
                <a:path w="2722" h="1669" extrusionOk="0">
                  <a:moveTo>
                    <a:pt x="1360" y="0"/>
                  </a:moveTo>
                  <a:cubicBezTo>
                    <a:pt x="600" y="0"/>
                    <a:pt x="0" y="603"/>
                    <a:pt x="0" y="1362"/>
                  </a:cubicBezTo>
                  <a:cubicBezTo>
                    <a:pt x="0" y="1425"/>
                    <a:pt x="0" y="1489"/>
                    <a:pt x="10" y="1562"/>
                  </a:cubicBezTo>
                  <a:lnTo>
                    <a:pt x="147" y="1562"/>
                  </a:lnTo>
                  <a:cubicBezTo>
                    <a:pt x="137" y="1499"/>
                    <a:pt x="137" y="1436"/>
                    <a:pt x="137" y="1372"/>
                  </a:cubicBezTo>
                  <a:cubicBezTo>
                    <a:pt x="137" y="696"/>
                    <a:pt x="684" y="139"/>
                    <a:pt x="1370" y="139"/>
                  </a:cubicBezTo>
                  <a:cubicBezTo>
                    <a:pt x="2046" y="139"/>
                    <a:pt x="2605" y="696"/>
                    <a:pt x="2605" y="1372"/>
                  </a:cubicBezTo>
                  <a:cubicBezTo>
                    <a:pt x="2605" y="1479"/>
                    <a:pt x="2582" y="1572"/>
                    <a:pt x="2562" y="1668"/>
                  </a:cubicBezTo>
                  <a:lnTo>
                    <a:pt x="2679" y="1668"/>
                  </a:lnTo>
                  <a:cubicBezTo>
                    <a:pt x="2709" y="1572"/>
                    <a:pt x="2722" y="1468"/>
                    <a:pt x="2722" y="1362"/>
                  </a:cubicBezTo>
                  <a:cubicBezTo>
                    <a:pt x="2722" y="603"/>
                    <a:pt x="2109" y="0"/>
                    <a:pt x="1360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76"/>
            <p:cNvSpPr/>
            <p:nvPr/>
          </p:nvSpPr>
          <p:spPr>
            <a:xfrm>
              <a:off x="4178067" y="3940136"/>
              <a:ext cx="470449" cy="291411"/>
            </a:xfrm>
            <a:custGeom>
              <a:avLst/>
              <a:gdLst/>
              <a:ahLst/>
              <a:cxnLst/>
              <a:rect l="l" t="t" r="r" b="b"/>
              <a:pathLst>
                <a:path w="2470" h="1530" extrusionOk="0">
                  <a:moveTo>
                    <a:pt x="1234" y="0"/>
                  </a:moveTo>
                  <a:cubicBezTo>
                    <a:pt x="548" y="0"/>
                    <a:pt x="1" y="557"/>
                    <a:pt x="1" y="1233"/>
                  </a:cubicBezTo>
                  <a:cubicBezTo>
                    <a:pt x="1" y="1297"/>
                    <a:pt x="1" y="1360"/>
                    <a:pt x="11" y="1423"/>
                  </a:cubicBezTo>
                  <a:lnTo>
                    <a:pt x="148" y="1423"/>
                  </a:lnTo>
                  <a:cubicBezTo>
                    <a:pt x="138" y="1360"/>
                    <a:pt x="138" y="1297"/>
                    <a:pt x="138" y="1233"/>
                  </a:cubicBezTo>
                  <a:cubicBezTo>
                    <a:pt x="138" y="633"/>
                    <a:pt x="624" y="137"/>
                    <a:pt x="1234" y="137"/>
                  </a:cubicBezTo>
                  <a:cubicBezTo>
                    <a:pt x="1836" y="137"/>
                    <a:pt x="2333" y="633"/>
                    <a:pt x="2333" y="1233"/>
                  </a:cubicBezTo>
                  <a:cubicBezTo>
                    <a:pt x="2333" y="1340"/>
                    <a:pt x="2310" y="1433"/>
                    <a:pt x="2290" y="1529"/>
                  </a:cubicBezTo>
                  <a:lnTo>
                    <a:pt x="2426" y="1529"/>
                  </a:lnTo>
                  <a:cubicBezTo>
                    <a:pt x="2446" y="1433"/>
                    <a:pt x="2469" y="1340"/>
                    <a:pt x="2469" y="1233"/>
                  </a:cubicBezTo>
                  <a:cubicBezTo>
                    <a:pt x="2469" y="557"/>
                    <a:pt x="1910" y="0"/>
                    <a:pt x="1234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76"/>
            <p:cNvSpPr/>
            <p:nvPr/>
          </p:nvSpPr>
          <p:spPr>
            <a:xfrm>
              <a:off x="4204161" y="3966230"/>
              <a:ext cx="418261" cy="265318"/>
            </a:xfrm>
            <a:custGeom>
              <a:avLst/>
              <a:gdLst/>
              <a:ahLst/>
              <a:cxnLst/>
              <a:rect l="l" t="t" r="r" b="b"/>
              <a:pathLst>
                <a:path w="2196" h="1393" extrusionOk="0">
                  <a:moveTo>
                    <a:pt x="1097" y="0"/>
                  </a:moveTo>
                  <a:cubicBezTo>
                    <a:pt x="487" y="0"/>
                    <a:pt x="1" y="496"/>
                    <a:pt x="1" y="1096"/>
                  </a:cubicBezTo>
                  <a:cubicBezTo>
                    <a:pt x="1" y="1160"/>
                    <a:pt x="1" y="1223"/>
                    <a:pt x="11" y="1286"/>
                  </a:cubicBezTo>
                  <a:lnTo>
                    <a:pt x="147" y="1286"/>
                  </a:lnTo>
                  <a:cubicBezTo>
                    <a:pt x="137" y="1223"/>
                    <a:pt x="137" y="1149"/>
                    <a:pt x="137" y="1086"/>
                  </a:cubicBezTo>
                  <a:cubicBezTo>
                    <a:pt x="137" y="560"/>
                    <a:pt x="560" y="137"/>
                    <a:pt x="1087" y="137"/>
                  </a:cubicBezTo>
                  <a:cubicBezTo>
                    <a:pt x="1613" y="137"/>
                    <a:pt x="2036" y="560"/>
                    <a:pt x="2036" y="1086"/>
                  </a:cubicBezTo>
                  <a:cubicBezTo>
                    <a:pt x="2036" y="1192"/>
                    <a:pt x="2016" y="1296"/>
                    <a:pt x="1983" y="1392"/>
                  </a:cubicBezTo>
                  <a:lnTo>
                    <a:pt x="2153" y="1392"/>
                  </a:lnTo>
                  <a:cubicBezTo>
                    <a:pt x="2173" y="1296"/>
                    <a:pt x="2196" y="1203"/>
                    <a:pt x="2196" y="1096"/>
                  </a:cubicBezTo>
                  <a:cubicBezTo>
                    <a:pt x="2196" y="496"/>
                    <a:pt x="1699" y="0"/>
                    <a:pt x="109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76"/>
            <p:cNvSpPr/>
            <p:nvPr/>
          </p:nvSpPr>
          <p:spPr>
            <a:xfrm>
              <a:off x="3864602" y="4031981"/>
              <a:ext cx="463967" cy="216522"/>
            </a:xfrm>
            <a:custGeom>
              <a:avLst/>
              <a:gdLst/>
              <a:ahLst/>
              <a:cxnLst/>
              <a:rect l="l" t="t" r="r" b="b"/>
              <a:pathLst>
                <a:path w="2436" h="1447" extrusionOk="0">
                  <a:moveTo>
                    <a:pt x="1920" y="0"/>
                  </a:moveTo>
                  <a:cubicBezTo>
                    <a:pt x="1913" y="0"/>
                    <a:pt x="1906" y="0"/>
                    <a:pt x="1900" y="1"/>
                  </a:cubicBezTo>
                  <a:cubicBezTo>
                    <a:pt x="1580" y="27"/>
                    <a:pt x="1489" y="367"/>
                    <a:pt x="1467" y="630"/>
                  </a:cubicBezTo>
                  <a:lnTo>
                    <a:pt x="1467" y="630"/>
                  </a:lnTo>
                  <a:cubicBezTo>
                    <a:pt x="1444" y="419"/>
                    <a:pt x="1363" y="178"/>
                    <a:pt x="1110" y="178"/>
                  </a:cubicBezTo>
                  <a:cubicBezTo>
                    <a:pt x="1077" y="178"/>
                    <a:pt x="1042" y="182"/>
                    <a:pt x="1003" y="191"/>
                  </a:cubicBezTo>
                  <a:cubicBezTo>
                    <a:pt x="678" y="296"/>
                    <a:pt x="727" y="799"/>
                    <a:pt x="751" y="962"/>
                  </a:cubicBezTo>
                  <a:lnTo>
                    <a:pt x="751" y="962"/>
                  </a:lnTo>
                  <a:cubicBezTo>
                    <a:pt x="726" y="835"/>
                    <a:pt x="645" y="515"/>
                    <a:pt x="462" y="515"/>
                  </a:cubicBezTo>
                  <a:cubicBezTo>
                    <a:pt x="440" y="515"/>
                    <a:pt x="416" y="520"/>
                    <a:pt x="391" y="530"/>
                  </a:cubicBezTo>
                  <a:cubicBezTo>
                    <a:pt x="1" y="687"/>
                    <a:pt x="307" y="1236"/>
                    <a:pt x="74" y="1446"/>
                  </a:cubicBezTo>
                  <a:lnTo>
                    <a:pt x="2206" y="1446"/>
                  </a:lnTo>
                  <a:cubicBezTo>
                    <a:pt x="2206" y="1446"/>
                    <a:pt x="2279" y="1393"/>
                    <a:pt x="2290" y="1153"/>
                  </a:cubicBezTo>
                  <a:cubicBezTo>
                    <a:pt x="2290" y="1153"/>
                    <a:pt x="2435" y="0"/>
                    <a:pt x="1920" y="0"/>
                  </a:cubicBezTo>
                  <a:close/>
                </a:path>
              </a:pathLst>
            </a:custGeom>
            <a:solidFill>
              <a:srgbClr val="FA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76"/>
            <p:cNvSpPr/>
            <p:nvPr/>
          </p:nvSpPr>
          <p:spPr>
            <a:xfrm>
              <a:off x="4461099" y="4056814"/>
              <a:ext cx="456348" cy="191682"/>
            </a:xfrm>
            <a:custGeom>
              <a:avLst/>
              <a:gdLst/>
              <a:ahLst/>
              <a:cxnLst/>
              <a:rect l="l" t="t" r="r" b="b"/>
              <a:pathLst>
                <a:path w="2396" h="1281" extrusionOk="0">
                  <a:moveTo>
                    <a:pt x="723" y="0"/>
                  </a:moveTo>
                  <a:cubicBezTo>
                    <a:pt x="700" y="0"/>
                    <a:pt x="687" y="2"/>
                    <a:pt x="687" y="2"/>
                  </a:cubicBezTo>
                  <a:cubicBezTo>
                    <a:pt x="1" y="182"/>
                    <a:pt x="530" y="1281"/>
                    <a:pt x="530" y="1281"/>
                  </a:cubicBezTo>
                  <a:lnTo>
                    <a:pt x="2333" y="1281"/>
                  </a:lnTo>
                  <a:cubicBezTo>
                    <a:pt x="2153" y="1027"/>
                    <a:pt x="2396" y="341"/>
                    <a:pt x="2080" y="331"/>
                  </a:cubicBezTo>
                  <a:cubicBezTo>
                    <a:pt x="2072" y="331"/>
                    <a:pt x="2065" y="330"/>
                    <a:pt x="2058" y="330"/>
                  </a:cubicBezTo>
                  <a:cubicBezTo>
                    <a:pt x="1898" y="330"/>
                    <a:pt x="1835" y="468"/>
                    <a:pt x="1810" y="594"/>
                  </a:cubicBezTo>
                  <a:lnTo>
                    <a:pt x="1810" y="594"/>
                  </a:lnTo>
                  <a:cubicBezTo>
                    <a:pt x="1812" y="372"/>
                    <a:pt x="1767" y="45"/>
                    <a:pt x="1490" y="45"/>
                  </a:cubicBezTo>
                  <a:cubicBezTo>
                    <a:pt x="1206" y="45"/>
                    <a:pt x="1189" y="356"/>
                    <a:pt x="1197" y="500"/>
                  </a:cubicBezTo>
                  <a:lnTo>
                    <a:pt x="1197" y="500"/>
                  </a:lnTo>
                  <a:cubicBezTo>
                    <a:pt x="1138" y="40"/>
                    <a:pt x="828" y="0"/>
                    <a:pt x="723" y="0"/>
                  </a:cubicBezTo>
                  <a:close/>
                </a:path>
              </a:pathLst>
            </a:custGeom>
            <a:solidFill>
              <a:srgbClr val="FA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3" name="Google Shape;6793;p76"/>
          <p:cNvGrpSpPr/>
          <p:nvPr/>
        </p:nvGrpSpPr>
        <p:grpSpPr>
          <a:xfrm>
            <a:off x="6988218" y="2443292"/>
            <a:ext cx="1277565" cy="1957415"/>
            <a:chOff x="5545850" y="2122150"/>
            <a:chExt cx="369025" cy="565400"/>
          </a:xfrm>
        </p:grpSpPr>
        <p:sp>
          <p:nvSpPr>
            <p:cNvPr id="6794" name="Google Shape;6794;p76"/>
            <p:cNvSpPr/>
            <p:nvPr/>
          </p:nvSpPr>
          <p:spPr>
            <a:xfrm>
              <a:off x="5745925" y="2501800"/>
              <a:ext cx="66750" cy="166400"/>
            </a:xfrm>
            <a:custGeom>
              <a:avLst/>
              <a:gdLst/>
              <a:ahLst/>
              <a:cxnLst/>
              <a:rect l="l" t="t" r="r" b="b"/>
              <a:pathLst>
                <a:path w="2670" h="6656" extrusionOk="0">
                  <a:moveTo>
                    <a:pt x="0" y="0"/>
                  </a:moveTo>
                  <a:lnTo>
                    <a:pt x="120" y="6655"/>
                  </a:lnTo>
                  <a:lnTo>
                    <a:pt x="1291" y="6655"/>
                  </a:lnTo>
                  <a:cubicBezTo>
                    <a:pt x="1291" y="6655"/>
                    <a:pt x="2670" y="2857"/>
                    <a:pt x="1864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76"/>
            <p:cNvSpPr/>
            <p:nvPr/>
          </p:nvSpPr>
          <p:spPr>
            <a:xfrm>
              <a:off x="5742650" y="2631575"/>
              <a:ext cx="69675" cy="53775"/>
            </a:xfrm>
            <a:custGeom>
              <a:avLst/>
              <a:gdLst/>
              <a:ahLst/>
              <a:cxnLst/>
              <a:rect l="l" t="t" r="r" b="b"/>
              <a:pathLst>
                <a:path w="2787" h="2151" extrusionOk="0">
                  <a:moveTo>
                    <a:pt x="1184" y="1"/>
                  </a:moveTo>
                  <a:cubicBezTo>
                    <a:pt x="685" y="1"/>
                    <a:pt x="177" y="26"/>
                    <a:pt x="177" y="26"/>
                  </a:cubicBezTo>
                  <a:lnTo>
                    <a:pt x="205" y="1433"/>
                  </a:lnTo>
                  <a:cubicBezTo>
                    <a:pt x="1" y="1830"/>
                    <a:pt x="149" y="2150"/>
                    <a:pt x="149" y="2150"/>
                  </a:cubicBezTo>
                  <a:lnTo>
                    <a:pt x="2611" y="2150"/>
                  </a:lnTo>
                  <a:cubicBezTo>
                    <a:pt x="2787" y="1858"/>
                    <a:pt x="1468" y="1433"/>
                    <a:pt x="1468" y="1433"/>
                  </a:cubicBezTo>
                  <a:lnTo>
                    <a:pt x="1862" y="26"/>
                  </a:lnTo>
                  <a:cubicBezTo>
                    <a:pt x="1681" y="7"/>
                    <a:pt x="1434" y="1"/>
                    <a:pt x="1184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76"/>
            <p:cNvSpPr/>
            <p:nvPr/>
          </p:nvSpPr>
          <p:spPr>
            <a:xfrm>
              <a:off x="5749950" y="2635200"/>
              <a:ext cx="34850" cy="2575"/>
            </a:xfrm>
            <a:custGeom>
              <a:avLst/>
              <a:gdLst/>
              <a:ahLst/>
              <a:cxnLst/>
              <a:rect l="l" t="t" r="r" b="b"/>
              <a:pathLst>
                <a:path w="1394" h="103" extrusionOk="0">
                  <a:moveTo>
                    <a:pt x="690" y="0"/>
                  </a:moveTo>
                  <a:cubicBezTo>
                    <a:pt x="455" y="14"/>
                    <a:pt x="222" y="43"/>
                    <a:pt x="1" y="102"/>
                  </a:cubicBezTo>
                  <a:cubicBezTo>
                    <a:pt x="237" y="102"/>
                    <a:pt x="455" y="88"/>
                    <a:pt x="690" y="88"/>
                  </a:cubicBezTo>
                  <a:lnTo>
                    <a:pt x="1394" y="88"/>
                  </a:lnTo>
                  <a:cubicBezTo>
                    <a:pt x="1158" y="14"/>
                    <a:pt x="926" y="0"/>
                    <a:pt x="69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76"/>
            <p:cNvSpPr/>
            <p:nvPr/>
          </p:nvSpPr>
          <p:spPr>
            <a:xfrm>
              <a:off x="5744150" y="2667600"/>
              <a:ext cx="65975" cy="19950"/>
            </a:xfrm>
            <a:custGeom>
              <a:avLst/>
              <a:gdLst/>
              <a:ahLst/>
              <a:cxnLst/>
              <a:rect l="l" t="t" r="r" b="b"/>
              <a:pathLst>
                <a:path w="2639" h="798" extrusionOk="0">
                  <a:moveTo>
                    <a:pt x="1537" y="0"/>
                  </a:moveTo>
                  <a:cubicBezTo>
                    <a:pt x="1522" y="0"/>
                    <a:pt x="1501" y="11"/>
                    <a:pt x="1478" y="23"/>
                  </a:cubicBezTo>
                  <a:cubicBezTo>
                    <a:pt x="1436" y="52"/>
                    <a:pt x="1362" y="111"/>
                    <a:pt x="1288" y="199"/>
                  </a:cubicBezTo>
                  <a:cubicBezTo>
                    <a:pt x="1136" y="364"/>
                    <a:pt x="922" y="464"/>
                    <a:pt x="690" y="464"/>
                  </a:cubicBezTo>
                  <a:cubicBezTo>
                    <a:pt x="675" y="464"/>
                    <a:pt x="660" y="464"/>
                    <a:pt x="644" y="463"/>
                  </a:cubicBezTo>
                  <a:lnTo>
                    <a:pt x="43" y="403"/>
                  </a:lnTo>
                  <a:lnTo>
                    <a:pt x="43" y="403"/>
                  </a:lnTo>
                  <a:cubicBezTo>
                    <a:pt x="43" y="403"/>
                    <a:pt x="1" y="593"/>
                    <a:pt x="57" y="741"/>
                  </a:cubicBezTo>
                  <a:lnTo>
                    <a:pt x="2477" y="797"/>
                  </a:lnTo>
                  <a:cubicBezTo>
                    <a:pt x="2519" y="797"/>
                    <a:pt x="2579" y="769"/>
                    <a:pt x="2593" y="727"/>
                  </a:cubicBezTo>
                  <a:cubicBezTo>
                    <a:pt x="2621" y="653"/>
                    <a:pt x="2639" y="533"/>
                    <a:pt x="2519" y="446"/>
                  </a:cubicBezTo>
                  <a:cubicBezTo>
                    <a:pt x="2343" y="315"/>
                    <a:pt x="1728" y="66"/>
                    <a:pt x="1552" y="6"/>
                  </a:cubicBezTo>
                  <a:cubicBezTo>
                    <a:pt x="1548" y="2"/>
                    <a:pt x="1543" y="0"/>
                    <a:pt x="1537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76"/>
            <p:cNvSpPr/>
            <p:nvPr/>
          </p:nvSpPr>
          <p:spPr>
            <a:xfrm>
              <a:off x="5780550" y="2670675"/>
              <a:ext cx="12000" cy="6650"/>
            </a:xfrm>
            <a:custGeom>
              <a:avLst/>
              <a:gdLst/>
              <a:ahLst/>
              <a:cxnLst/>
              <a:rect l="l" t="t" r="r" b="b"/>
              <a:pathLst>
                <a:path w="480" h="266" extrusionOk="0">
                  <a:moveTo>
                    <a:pt x="198" y="1"/>
                  </a:moveTo>
                  <a:cubicBezTo>
                    <a:pt x="193" y="1"/>
                    <a:pt x="188" y="1"/>
                    <a:pt x="184" y="2"/>
                  </a:cubicBezTo>
                  <a:cubicBezTo>
                    <a:pt x="110" y="2"/>
                    <a:pt x="8" y="147"/>
                    <a:pt x="8" y="235"/>
                  </a:cubicBezTo>
                  <a:cubicBezTo>
                    <a:pt x="1" y="258"/>
                    <a:pt x="67" y="266"/>
                    <a:pt x="152" y="266"/>
                  </a:cubicBezTo>
                  <a:cubicBezTo>
                    <a:pt x="231" y="266"/>
                    <a:pt x="327" y="259"/>
                    <a:pt x="391" y="252"/>
                  </a:cubicBezTo>
                  <a:cubicBezTo>
                    <a:pt x="434" y="252"/>
                    <a:pt x="462" y="221"/>
                    <a:pt x="462" y="178"/>
                  </a:cubicBezTo>
                  <a:cubicBezTo>
                    <a:pt x="479" y="147"/>
                    <a:pt x="448" y="119"/>
                    <a:pt x="434" y="90"/>
                  </a:cubicBezTo>
                  <a:cubicBezTo>
                    <a:pt x="366" y="62"/>
                    <a:pt x="252" y="1"/>
                    <a:pt x="198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76"/>
            <p:cNvSpPr/>
            <p:nvPr/>
          </p:nvSpPr>
          <p:spPr>
            <a:xfrm>
              <a:off x="5640400" y="2501800"/>
              <a:ext cx="79600" cy="166400"/>
            </a:xfrm>
            <a:custGeom>
              <a:avLst/>
              <a:gdLst/>
              <a:ahLst/>
              <a:cxnLst/>
              <a:rect l="l" t="t" r="r" b="b"/>
              <a:pathLst>
                <a:path w="3184" h="6656" extrusionOk="0">
                  <a:moveTo>
                    <a:pt x="1365" y="0"/>
                  </a:moveTo>
                  <a:cubicBezTo>
                    <a:pt x="0" y="2638"/>
                    <a:pt x="647" y="6655"/>
                    <a:pt x="647" y="6655"/>
                  </a:cubicBezTo>
                  <a:lnTo>
                    <a:pt x="1805" y="6550"/>
                  </a:lnTo>
                  <a:lnTo>
                    <a:pt x="3183" y="366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76"/>
            <p:cNvSpPr/>
            <p:nvPr/>
          </p:nvSpPr>
          <p:spPr>
            <a:xfrm>
              <a:off x="5626150" y="2623275"/>
              <a:ext cx="68175" cy="62875"/>
            </a:xfrm>
            <a:custGeom>
              <a:avLst/>
              <a:gdLst/>
              <a:ahLst/>
              <a:cxnLst/>
              <a:rect l="l" t="t" r="r" b="b"/>
              <a:pathLst>
                <a:path w="2727" h="2515" extrusionOk="0">
                  <a:moveTo>
                    <a:pt x="1649" y="0"/>
                  </a:moveTo>
                  <a:cubicBezTo>
                    <a:pt x="1311" y="0"/>
                    <a:pt x="1055" y="38"/>
                    <a:pt x="1055" y="38"/>
                  </a:cubicBezTo>
                  <a:lnTo>
                    <a:pt x="1186" y="1691"/>
                  </a:lnTo>
                  <a:cubicBezTo>
                    <a:pt x="1186" y="1691"/>
                    <a:pt x="338" y="2060"/>
                    <a:pt x="176" y="2236"/>
                  </a:cubicBezTo>
                  <a:cubicBezTo>
                    <a:pt x="0" y="2394"/>
                    <a:pt x="162" y="2514"/>
                    <a:pt x="162" y="2514"/>
                  </a:cubicBezTo>
                  <a:lnTo>
                    <a:pt x="2579" y="2324"/>
                  </a:lnTo>
                  <a:cubicBezTo>
                    <a:pt x="2666" y="1955"/>
                    <a:pt x="2448" y="1649"/>
                    <a:pt x="2448" y="1649"/>
                  </a:cubicBezTo>
                  <a:lnTo>
                    <a:pt x="2726" y="182"/>
                  </a:lnTo>
                  <a:cubicBezTo>
                    <a:pt x="2398" y="37"/>
                    <a:pt x="1983" y="0"/>
                    <a:pt x="1649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76"/>
            <p:cNvSpPr/>
            <p:nvPr/>
          </p:nvSpPr>
          <p:spPr>
            <a:xfrm>
              <a:off x="5654025" y="2626250"/>
              <a:ext cx="36600" cy="5275"/>
            </a:xfrm>
            <a:custGeom>
              <a:avLst/>
              <a:gdLst/>
              <a:ahLst/>
              <a:cxnLst/>
              <a:rect l="l" t="t" r="r" b="b"/>
              <a:pathLst>
                <a:path w="1464" h="211" extrusionOk="0">
                  <a:moveTo>
                    <a:pt x="561" y="0"/>
                  </a:moveTo>
                  <a:cubicBezTo>
                    <a:pt x="373" y="0"/>
                    <a:pt x="186" y="21"/>
                    <a:pt x="0" y="63"/>
                  </a:cubicBezTo>
                  <a:lnTo>
                    <a:pt x="380" y="77"/>
                  </a:lnTo>
                  <a:cubicBezTo>
                    <a:pt x="496" y="77"/>
                    <a:pt x="616" y="77"/>
                    <a:pt x="746" y="95"/>
                  </a:cubicBezTo>
                  <a:cubicBezTo>
                    <a:pt x="862" y="95"/>
                    <a:pt x="982" y="109"/>
                    <a:pt x="1098" y="123"/>
                  </a:cubicBezTo>
                  <a:cubicBezTo>
                    <a:pt x="1231" y="151"/>
                    <a:pt x="1347" y="165"/>
                    <a:pt x="1464" y="211"/>
                  </a:cubicBezTo>
                  <a:cubicBezTo>
                    <a:pt x="1362" y="137"/>
                    <a:pt x="1245" y="95"/>
                    <a:pt x="1112" y="63"/>
                  </a:cubicBezTo>
                  <a:cubicBezTo>
                    <a:pt x="996" y="35"/>
                    <a:pt x="862" y="21"/>
                    <a:pt x="746" y="7"/>
                  </a:cubicBezTo>
                  <a:cubicBezTo>
                    <a:pt x="684" y="2"/>
                    <a:pt x="623" y="0"/>
                    <a:pt x="561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76"/>
            <p:cNvSpPr/>
            <p:nvPr/>
          </p:nvSpPr>
          <p:spPr>
            <a:xfrm>
              <a:off x="5626850" y="2665975"/>
              <a:ext cx="65975" cy="21225"/>
            </a:xfrm>
            <a:custGeom>
              <a:avLst/>
              <a:gdLst/>
              <a:ahLst/>
              <a:cxnLst/>
              <a:rect l="l" t="t" r="r" b="b"/>
              <a:pathLst>
                <a:path w="2639" h="849" extrusionOk="0">
                  <a:moveTo>
                    <a:pt x="1042" y="1"/>
                  </a:moveTo>
                  <a:cubicBezTo>
                    <a:pt x="880" y="71"/>
                    <a:pt x="278" y="366"/>
                    <a:pt x="120" y="496"/>
                  </a:cubicBezTo>
                  <a:cubicBezTo>
                    <a:pt x="0" y="598"/>
                    <a:pt x="32" y="718"/>
                    <a:pt x="60" y="792"/>
                  </a:cubicBezTo>
                  <a:cubicBezTo>
                    <a:pt x="88" y="834"/>
                    <a:pt x="134" y="848"/>
                    <a:pt x="176" y="848"/>
                  </a:cubicBezTo>
                  <a:lnTo>
                    <a:pt x="2596" y="630"/>
                  </a:lnTo>
                  <a:cubicBezTo>
                    <a:pt x="2638" y="482"/>
                    <a:pt x="2582" y="292"/>
                    <a:pt x="2582" y="292"/>
                  </a:cubicBezTo>
                  <a:lnTo>
                    <a:pt x="1981" y="394"/>
                  </a:lnTo>
                  <a:cubicBezTo>
                    <a:pt x="1947" y="398"/>
                    <a:pt x="1913" y="400"/>
                    <a:pt x="1880" y="400"/>
                  </a:cubicBezTo>
                  <a:cubicBezTo>
                    <a:pt x="1676" y="400"/>
                    <a:pt x="1472" y="327"/>
                    <a:pt x="1333" y="176"/>
                  </a:cubicBezTo>
                  <a:cubicBezTo>
                    <a:pt x="1246" y="88"/>
                    <a:pt x="1158" y="29"/>
                    <a:pt x="1115" y="15"/>
                  </a:cubicBezTo>
                  <a:cubicBezTo>
                    <a:pt x="1101" y="1"/>
                    <a:pt x="1070" y="1"/>
                    <a:pt x="104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76"/>
            <p:cNvSpPr/>
            <p:nvPr/>
          </p:nvSpPr>
          <p:spPr>
            <a:xfrm>
              <a:off x="5644075" y="2668875"/>
              <a:ext cx="12175" cy="6975"/>
            </a:xfrm>
            <a:custGeom>
              <a:avLst/>
              <a:gdLst/>
              <a:ahLst/>
              <a:cxnLst/>
              <a:rect l="l" t="t" r="r" b="b"/>
              <a:pathLst>
                <a:path w="487" h="279" extrusionOk="0">
                  <a:moveTo>
                    <a:pt x="279" y="1"/>
                  </a:moveTo>
                  <a:cubicBezTo>
                    <a:pt x="236" y="1"/>
                    <a:pt x="117" y="74"/>
                    <a:pt x="47" y="117"/>
                  </a:cubicBezTo>
                  <a:cubicBezTo>
                    <a:pt x="15" y="131"/>
                    <a:pt x="1" y="176"/>
                    <a:pt x="15" y="205"/>
                  </a:cubicBezTo>
                  <a:cubicBezTo>
                    <a:pt x="15" y="250"/>
                    <a:pt x="47" y="278"/>
                    <a:pt x="89" y="278"/>
                  </a:cubicBezTo>
                  <a:cubicBezTo>
                    <a:pt x="222" y="278"/>
                    <a:pt x="486" y="278"/>
                    <a:pt x="469" y="219"/>
                  </a:cubicBezTo>
                  <a:cubicBezTo>
                    <a:pt x="469" y="148"/>
                    <a:pt x="353" y="15"/>
                    <a:pt x="27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76"/>
            <p:cNvSpPr/>
            <p:nvPr/>
          </p:nvSpPr>
          <p:spPr>
            <a:xfrm>
              <a:off x="5651025" y="2481650"/>
              <a:ext cx="152875" cy="111400"/>
            </a:xfrm>
            <a:custGeom>
              <a:avLst/>
              <a:gdLst/>
              <a:ahLst/>
              <a:cxnLst/>
              <a:rect l="l" t="t" r="r" b="b"/>
              <a:pathLst>
                <a:path w="6115" h="4456" extrusionOk="0">
                  <a:moveTo>
                    <a:pt x="630" y="1"/>
                  </a:moveTo>
                  <a:cubicBezTo>
                    <a:pt x="630" y="1"/>
                    <a:pt x="1" y="3121"/>
                    <a:pt x="15" y="4208"/>
                  </a:cubicBezTo>
                  <a:cubicBezTo>
                    <a:pt x="15" y="4208"/>
                    <a:pt x="2112" y="4456"/>
                    <a:pt x="3963" y="4456"/>
                  </a:cubicBezTo>
                  <a:cubicBezTo>
                    <a:pt x="4692" y="4456"/>
                    <a:pt x="5383" y="4417"/>
                    <a:pt x="5893" y="4310"/>
                  </a:cubicBezTo>
                  <a:cubicBezTo>
                    <a:pt x="5893" y="4310"/>
                    <a:pt x="6114" y="1482"/>
                    <a:pt x="585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76"/>
            <p:cNvSpPr/>
            <p:nvPr/>
          </p:nvSpPr>
          <p:spPr>
            <a:xfrm>
              <a:off x="5674850" y="2496700"/>
              <a:ext cx="14725" cy="77675"/>
            </a:xfrm>
            <a:custGeom>
              <a:avLst/>
              <a:gdLst/>
              <a:ahLst/>
              <a:cxnLst/>
              <a:rect l="l" t="t" r="r" b="b"/>
              <a:pathLst>
                <a:path w="589" h="3107" extrusionOk="0">
                  <a:moveTo>
                    <a:pt x="588" y="0"/>
                  </a:moveTo>
                  <a:lnTo>
                    <a:pt x="588" y="0"/>
                  </a:lnTo>
                  <a:cubicBezTo>
                    <a:pt x="529" y="264"/>
                    <a:pt x="469" y="510"/>
                    <a:pt x="412" y="774"/>
                  </a:cubicBezTo>
                  <a:cubicBezTo>
                    <a:pt x="353" y="1024"/>
                    <a:pt x="310" y="1288"/>
                    <a:pt x="265" y="1551"/>
                  </a:cubicBezTo>
                  <a:cubicBezTo>
                    <a:pt x="205" y="1801"/>
                    <a:pt x="163" y="2065"/>
                    <a:pt x="117" y="2315"/>
                  </a:cubicBezTo>
                  <a:lnTo>
                    <a:pt x="61" y="2709"/>
                  </a:lnTo>
                  <a:cubicBezTo>
                    <a:pt x="47" y="2842"/>
                    <a:pt x="29" y="2973"/>
                    <a:pt x="1" y="3106"/>
                  </a:cubicBezTo>
                  <a:cubicBezTo>
                    <a:pt x="47" y="2973"/>
                    <a:pt x="75" y="2842"/>
                    <a:pt x="103" y="2726"/>
                  </a:cubicBezTo>
                  <a:lnTo>
                    <a:pt x="191" y="2329"/>
                  </a:lnTo>
                  <a:cubicBezTo>
                    <a:pt x="237" y="2079"/>
                    <a:pt x="293" y="1815"/>
                    <a:pt x="339" y="1566"/>
                  </a:cubicBezTo>
                  <a:cubicBezTo>
                    <a:pt x="398" y="1302"/>
                    <a:pt x="441" y="1038"/>
                    <a:pt x="486" y="792"/>
                  </a:cubicBezTo>
                  <a:cubicBezTo>
                    <a:pt x="514" y="528"/>
                    <a:pt x="557" y="264"/>
                    <a:pt x="588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76"/>
            <p:cNvSpPr/>
            <p:nvPr/>
          </p:nvSpPr>
          <p:spPr>
            <a:xfrm>
              <a:off x="5771250" y="2500300"/>
              <a:ext cx="8100" cy="75125"/>
            </a:xfrm>
            <a:custGeom>
              <a:avLst/>
              <a:gdLst/>
              <a:ahLst/>
              <a:cxnLst/>
              <a:rect l="l" t="t" r="r" b="b"/>
              <a:pathLst>
                <a:path w="324" h="3005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264"/>
                    <a:pt x="28" y="514"/>
                    <a:pt x="42" y="764"/>
                  </a:cubicBezTo>
                  <a:cubicBezTo>
                    <a:pt x="74" y="1014"/>
                    <a:pt x="88" y="1263"/>
                    <a:pt x="116" y="1510"/>
                  </a:cubicBezTo>
                  <a:cubicBezTo>
                    <a:pt x="148" y="1759"/>
                    <a:pt x="176" y="2009"/>
                    <a:pt x="204" y="2259"/>
                  </a:cubicBezTo>
                  <a:lnTo>
                    <a:pt x="250" y="2625"/>
                  </a:lnTo>
                  <a:cubicBezTo>
                    <a:pt x="278" y="2758"/>
                    <a:pt x="292" y="2874"/>
                    <a:pt x="324" y="3004"/>
                  </a:cubicBezTo>
                  <a:cubicBezTo>
                    <a:pt x="306" y="2874"/>
                    <a:pt x="306" y="2741"/>
                    <a:pt x="292" y="2625"/>
                  </a:cubicBezTo>
                  <a:lnTo>
                    <a:pt x="264" y="2245"/>
                  </a:lnTo>
                  <a:cubicBezTo>
                    <a:pt x="250" y="1995"/>
                    <a:pt x="218" y="1745"/>
                    <a:pt x="204" y="1495"/>
                  </a:cubicBezTo>
                  <a:cubicBezTo>
                    <a:pt x="176" y="1246"/>
                    <a:pt x="148" y="999"/>
                    <a:pt x="116" y="750"/>
                  </a:cubicBezTo>
                  <a:cubicBezTo>
                    <a:pt x="74" y="500"/>
                    <a:pt x="42" y="250"/>
                    <a:pt x="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76"/>
            <p:cNvSpPr/>
            <p:nvPr/>
          </p:nvSpPr>
          <p:spPr>
            <a:xfrm>
              <a:off x="5724375" y="2499600"/>
              <a:ext cx="1775" cy="76275"/>
            </a:xfrm>
            <a:custGeom>
              <a:avLst/>
              <a:gdLst/>
              <a:ahLst/>
              <a:cxnLst/>
              <a:rect l="l" t="t" r="r" b="b"/>
              <a:pathLst>
                <a:path w="71" h="3051" extrusionOk="0">
                  <a:moveTo>
                    <a:pt x="42" y="0"/>
                  </a:moveTo>
                  <a:cubicBezTo>
                    <a:pt x="14" y="250"/>
                    <a:pt x="14" y="500"/>
                    <a:pt x="0" y="764"/>
                  </a:cubicBezTo>
                  <a:lnTo>
                    <a:pt x="0" y="1523"/>
                  </a:lnTo>
                  <a:lnTo>
                    <a:pt x="0" y="2287"/>
                  </a:lnTo>
                  <a:lnTo>
                    <a:pt x="14" y="2667"/>
                  </a:lnTo>
                  <a:cubicBezTo>
                    <a:pt x="28" y="2800"/>
                    <a:pt x="28" y="2916"/>
                    <a:pt x="42" y="3050"/>
                  </a:cubicBezTo>
                  <a:cubicBezTo>
                    <a:pt x="42" y="2916"/>
                    <a:pt x="42" y="2800"/>
                    <a:pt x="57" y="2667"/>
                  </a:cubicBezTo>
                  <a:lnTo>
                    <a:pt x="71" y="2287"/>
                  </a:lnTo>
                  <a:lnTo>
                    <a:pt x="71" y="1523"/>
                  </a:lnTo>
                  <a:lnTo>
                    <a:pt x="71" y="764"/>
                  </a:lnTo>
                  <a:cubicBezTo>
                    <a:pt x="57" y="500"/>
                    <a:pt x="57" y="250"/>
                    <a:pt x="42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76"/>
            <p:cNvSpPr/>
            <p:nvPr/>
          </p:nvSpPr>
          <p:spPr>
            <a:xfrm>
              <a:off x="5632375" y="2144925"/>
              <a:ext cx="193850" cy="193625"/>
            </a:xfrm>
            <a:custGeom>
              <a:avLst/>
              <a:gdLst/>
              <a:ahLst/>
              <a:cxnLst/>
              <a:rect l="l" t="t" r="r" b="b"/>
              <a:pathLst>
                <a:path w="7754" h="7745" extrusionOk="0">
                  <a:moveTo>
                    <a:pt x="3930" y="1"/>
                  </a:moveTo>
                  <a:cubicBezTo>
                    <a:pt x="3906" y="1"/>
                    <a:pt x="3881" y="1"/>
                    <a:pt x="3856" y="1"/>
                  </a:cubicBezTo>
                  <a:cubicBezTo>
                    <a:pt x="673" y="29"/>
                    <a:pt x="1" y="2228"/>
                    <a:pt x="89" y="4250"/>
                  </a:cubicBezTo>
                  <a:cubicBezTo>
                    <a:pt x="103" y="4662"/>
                    <a:pt x="177" y="5056"/>
                    <a:pt x="321" y="5408"/>
                  </a:cubicBezTo>
                  <a:cubicBezTo>
                    <a:pt x="617" y="6139"/>
                    <a:pt x="1144" y="6755"/>
                    <a:pt x="1816" y="7166"/>
                  </a:cubicBezTo>
                  <a:cubicBezTo>
                    <a:pt x="2397" y="7531"/>
                    <a:pt x="3097" y="7745"/>
                    <a:pt x="3855" y="7745"/>
                  </a:cubicBezTo>
                  <a:cubicBezTo>
                    <a:pt x="3923" y="7745"/>
                    <a:pt x="3991" y="7743"/>
                    <a:pt x="4060" y="7740"/>
                  </a:cubicBezTo>
                  <a:cubicBezTo>
                    <a:pt x="4764" y="7708"/>
                    <a:pt x="5407" y="7504"/>
                    <a:pt x="5967" y="7152"/>
                  </a:cubicBezTo>
                  <a:cubicBezTo>
                    <a:pt x="6639" y="6727"/>
                    <a:pt x="7166" y="6111"/>
                    <a:pt x="7476" y="5379"/>
                  </a:cubicBezTo>
                  <a:cubicBezTo>
                    <a:pt x="7666" y="4908"/>
                    <a:pt x="7754" y="4412"/>
                    <a:pt x="7739" y="3884"/>
                  </a:cubicBezTo>
                  <a:cubicBezTo>
                    <a:pt x="7652" y="1879"/>
                    <a:pt x="6873" y="1"/>
                    <a:pt x="3930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76"/>
            <p:cNvSpPr/>
            <p:nvPr/>
          </p:nvSpPr>
          <p:spPr>
            <a:xfrm>
              <a:off x="5600625" y="2234775"/>
              <a:ext cx="61250" cy="47800"/>
            </a:xfrm>
            <a:custGeom>
              <a:avLst/>
              <a:gdLst/>
              <a:ahLst/>
              <a:cxnLst/>
              <a:rect l="l" t="t" r="r" b="b"/>
              <a:pathLst>
                <a:path w="2450" h="1912" extrusionOk="0">
                  <a:moveTo>
                    <a:pt x="1231" y="0"/>
                  </a:moveTo>
                  <a:cubicBezTo>
                    <a:pt x="524" y="0"/>
                    <a:pt x="0" y="768"/>
                    <a:pt x="434" y="1508"/>
                  </a:cubicBezTo>
                  <a:cubicBezTo>
                    <a:pt x="494" y="1610"/>
                    <a:pt x="582" y="1697"/>
                    <a:pt x="684" y="1754"/>
                  </a:cubicBezTo>
                  <a:cubicBezTo>
                    <a:pt x="869" y="1863"/>
                    <a:pt x="1056" y="1912"/>
                    <a:pt x="1232" y="1912"/>
                  </a:cubicBezTo>
                  <a:cubicBezTo>
                    <a:pt x="1930" y="1912"/>
                    <a:pt x="2449" y="1146"/>
                    <a:pt x="2017" y="407"/>
                  </a:cubicBezTo>
                  <a:cubicBezTo>
                    <a:pt x="1960" y="305"/>
                    <a:pt x="1887" y="217"/>
                    <a:pt x="1785" y="157"/>
                  </a:cubicBezTo>
                  <a:cubicBezTo>
                    <a:pt x="1597" y="48"/>
                    <a:pt x="1408" y="0"/>
                    <a:pt x="1231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76"/>
            <p:cNvSpPr/>
            <p:nvPr/>
          </p:nvSpPr>
          <p:spPr>
            <a:xfrm>
              <a:off x="5798475" y="2234775"/>
              <a:ext cx="61250" cy="47800"/>
            </a:xfrm>
            <a:custGeom>
              <a:avLst/>
              <a:gdLst/>
              <a:ahLst/>
              <a:cxnLst/>
              <a:rect l="l" t="t" r="r" b="b"/>
              <a:pathLst>
                <a:path w="2450" h="1912" extrusionOk="0">
                  <a:moveTo>
                    <a:pt x="1223" y="0"/>
                  </a:moveTo>
                  <a:cubicBezTo>
                    <a:pt x="524" y="0"/>
                    <a:pt x="1" y="768"/>
                    <a:pt x="434" y="1508"/>
                  </a:cubicBezTo>
                  <a:cubicBezTo>
                    <a:pt x="494" y="1610"/>
                    <a:pt x="568" y="1697"/>
                    <a:pt x="670" y="1754"/>
                  </a:cubicBezTo>
                  <a:cubicBezTo>
                    <a:pt x="859" y="1863"/>
                    <a:pt x="1048" y="1912"/>
                    <a:pt x="1225" y="1912"/>
                  </a:cubicBezTo>
                  <a:cubicBezTo>
                    <a:pt x="1931" y="1912"/>
                    <a:pt x="2450" y="1146"/>
                    <a:pt x="2017" y="407"/>
                  </a:cubicBezTo>
                  <a:cubicBezTo>
                    <a:pt x="1961" y="305"/>
                    <a:pt x="1873" y="217"/>
                    <a:pt x="1767" y="157"/>
                  </a:cubicBezTo>
                  <a:cubicBezTo>
                    <a:pt x="1583" y="48"/>
                    <a:pt x="1397" y="0"/>
                    <a:pt x="1223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76"/>
            <p:cNvSpPr/>
            <p:nvPr/>
          </p:nvSpPr>
          <p:spPr>
            <a:xfrm>
              <a:off x="5617350" y="2246775"/>
              <a:ext cx="25700" cy="16900"/>
            </a:xfrm>
            <a:custGeom>
              <a:avLst/>
              <a:gdLst/>
              <a:ahLst/>
              <a:cxnLst/>
              <a:rect l="l" t="t" r="r" b="b"/>
              <a:pathLst>
                <a:path w="1028" h="676" extrusionOk="0">
                  <a:moveTo>
                    <a:pt x="338" y="0"/>
                  </a:moveTo>
                  <a:cubicBezTo>
                    <a:pt x="219" y="0"/>
                    <a:pt x="102" y="29"/>
                    <a:pt x="0" y="88"/>
                  </a:cubicBezTo>
                  <a:cubicBezTo>
                    <a:pt x="236" y="117"/>
                    <a:pt x="440" y="148"/>
                    <a:pt x="602" y="236"/>
                  </a:cubicBezTo>
                  <a:cubicBezTo>
                    <a:pt x="690" y="278"/>
                    <a:pt x="764" y="338"/>
                    <a:pt x="834" y="412"/>
                  </a:cubicBezTo>
                  <a:cubicBezTo>
                    <a:pt x="908" y="482"/>
                    <a:pt x="954" y="570"/>
                    <a:pt x="1028" y="676"/>
                  </a:cubicBezTo>
                  <a:cubicBezTo>
                    <a:pt x="1028" y="556"/>
                    <a:pt x="1010" y="440"/>
                    <a:pt x="954" y="338"/>
                  </a:cubicBezTo>
                  <a:cubicBezTo>
                    <a:pt x="922" y="278"/>
                    <a:pt x="880" y="236"/>
                    <a:pt x="834" y="190"/>
                  </a:cubicBezTo>
                  <a:cubicBezTo>
                    <a:pt x="792" y="148"/>
                    <a:pt x="746" y="102"/>
                    <a:pt x="690" y="74"/>
                  </a:cubicBezTo>
                  <a:cubicBezTo>
                    <a:pt x="570" y="29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76"/>
            <p:cNvSpPr/>
            <p:nvPr/>
          </p:nvSpPr>
          <p:spPr>
            <a:xfrm>
              <a:off x="5626150" y="2251875"/>
              <a:ext cx="9875" cy="22000"/>
            </a:xfrm>
            <a:custGeom>
              <a:avLst/>
              <a:gdLst/>
              <a:ahLst/>
              <a:cxnLst/>
              <a:rect l="l" t="t" r="r" b="b"/>
              <a:pathLst>
                <a:path w="395" h="88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292" y="15"/>
                    <a:pt x="204" y="46"/>
                    <a:pt x="130" y="120"/>
                  </a:cubicBezTo>
                  <a:cubicBezTo>
                    <a:pt x="60" y="176"/>
                    <a:pt x="0" y="296"/>
                    <a:pt x="0" y="398"/>
                  </a:cubicBezTo>
                  <a:cubicBezTo>
                    <a:pt x="0" y="500"/>
                    <a:pt x="28" y="602"/>
                    <a:pt x="74" y="690"/>
                  </a:cubicBezTo>
                  <a:cubicBezTo>
                    <a:pt x="130" y="764"/>
                    <a:pt x="190" y="838"/>
                    <a:pt x="278" y="880"/>
                  </a:cubicBezTo>
                  <a:cubicBezTo>
                    <a:pt x="218" y="704"/>
                    <a:pt x="162" y="542"/>
                    <a:pt x="176" y="412"/>
                  </a:cubicBezTo>
                  <a:cubicBezTo>
                    <a:pt x="176" y="338"/>
                    <a:pt x="204" y="264"/>
                    <a:pt x="236" y="208"/>
                  </a:cubicBezTo>
                  <a:cubicBezTo>
                    <a:pt x="278" y="134"/>
                    <a:pt x="338" y="74"/>
                    <a:pt x="394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76"/>
            <p:cNvSpPr/>
            <p:nvPr/>
          </p:nvSpPr>
          <p:spPr>
            <a:xfrm>
              <a:off x="5817400" y="2246775"/>
              <a:ext cx="25700" cy="16900"/>
            </a:xfrm>
            <a:custGeom>
              <a:avLst/>
              <a:gdLst/>
              <a:ahLst/>
              <a:cxnLst/>
              <a:rect l="l" t="t" r="r" b="b"/>
              <a:pathLst>
                <a:path w="1028" h="676" extrusionOk="0">
                  <a:moveTo>
                    <a:pt x="690" y="0"/>
                  </a:moveTo>
                  <a:cubicBezTo>
                    <a:pt x="571" y="0"/>
                    <a:pt x="455" y="29"/>
                    <a:pt x="338" y="74"/>
                  </a:cubicBezTo>
                  <a:cubicBezTo>
                    <a:pt x="279" y="102"/>
                    <a:pt x="236" y="148"/>
                    <a:pt x="191" y="190"/>
                  </a:cubicBezTo>
                  <a:cubicBezTo>
                    <a:pt x="149" y="236"/>
                    <a:pt x="103" y="278"/>
                    <a:pt x="75" y="338"/>
                  </a:cubicBezTo>
                  <a:cubicBezTo>
                    <a:pt x="15" y="440"/>
                    <a:pt x="1" y="556"/>
                    <a:pt x="1" y="676"/>
                  </a:cubicBezTo>
                  <a:cubicBezTo>
                    <a:pt x="75" y="570"/>
                    <a:pt x="117" y="482"/>
                    <a:pt x="191" y="412"/>
                  </a:cubicBezTo>
                  <a:cubicBezTo>
                    <a:pt x="265" y="338"/>
                    <a:pt x="338" y="278"/>
                    <a:pt x="426" y="236"/>
                  </a:cubicBezTo>
                  <a:cubicBezTo>
                    <a:pt x="588" y="148"/>
                    <a:pt x="792" y="117"/>
                    <a:pt x="1028" y="88"/>
                  </a:cubicBezTo>
                  <a:cubicBezTo>
                    <a:pt x="922" y="29"/>
                    <a:pt x="806" y="0"/>
                    <a:pt x="690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76"/>
            <p:cNvSpPr/>
            <p:nvPr/>
          </p:nvSpPr>
          <p:spPr>
            <a:xfrm>
              <a:off x="5824350" y="2251875"/>
              <a:ext cx="10325" cy="22000"/>
            </a:xfrm>
            <a:custGeom>
              <a:avLst/>
              <a:gdLst/>
              <a:ahLst/>
              <a:cxnLst/>
              <a:rect l="l" t="t" r="r" b="b"/>
              <a:pathLst>
                <a:path w="413" h="880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74"/>
                    <a:pt x="117" y="134"/>
                    <a:pt x="163" y="208"/>
                  </a:cubicBezTo>
                  <a:cubicBezTo>
                    <a:pt x="191" y="264"/>
                    <a:pt x="222" y="338"/>
                    <a:pt x="222" y="412"/>
                  </a:cubicBezTo>
                  <a:cubicBezTo>
                    <a:pt x="236" y="542"/>
                    <a:pt x="177" y="704"/>
                    <a:pt x="117" y="880"/>
                  </a:cubicBezTo>
                  <a:cubicBezTo>
                    <a:pt x="205" y="838"/>
                    <a:pt x="265" y="764"/>
                    <a:pt x="324" y="690"/>
                  </a:cubicBezTo>
                  <a:cubicBezTo>
                    <a:pt x="367" y="602"/>
                    <a:pt x="412" y="500"/>
                    <a:pt x="398" y="398"/>
                  </a:cubicBezTo>
                  <a:cubicBezTo>
                    <a:pt x="398" y="296"/>
                    <a:pt x="338" y="176"/>
                    <a:pt x="265" y="120"/>
                  </a:cubicBezTo>
                  <a:cubicBezTo>
                    <a:pt x="191" y="46"/>
                    <a:pt x="103" y="15"/>
                    <a:pt x="1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76"/>
            <p:cNvSpPr/>
            <p:nvPr/>
          </p:nvSpPr>
          <p:spPr>
            <a:xfrm>
              <a:off x="5612250" y="2275700"/>
              <a:ext cx="97925" cy="93275"/>
            </a:xfrm>
            <a:custGeom>
              <a:avLst/>
              <a:gdLst/>
              <a:ahLst/>
              <a:cxnLst/>
              <a:rect l="l" t="t" r="r" b="b"/>
              <a:pathLst>
                <a:path w="3917" h="3731" extrusionOk="0">
                  <a:moveTo>
                    <a:pt x="102" y="1"/>
                  </a:moveTo>
                  <a:lnTo>
                    <a:pt x="102" y="1"/>
                  </a:lnTo>
                  <a:cubicBezTo>
                    <a:pt x="0" y="1204"/>
                    <a:pt x="264" y="2829"/>
                    <a:pt x="335" y="3268"/>
                  </a:cubicBezTo>
                  <a:cubicBezTo>
                    <a:pt x="352" y="3342"/>
                    <a:pt x="394" y="3416"/>
                    <a:pt x="468" y="3444"/>
                  </a:cubicBezTo>
                  <a:cubicBezTo>
                    <a:pt x="893" y="3657"/>
                    <a:pt x="1403" y="3730"/>
                    <a:pt x="1898" y="3730"/>
                  </a:cubicBezTo>
                  <a:cubicBezTo>
                    <a:pt x="2940" y="3730"/>
                    <a:pt x="3917" y="3407"/>
                    <a:pt x="3898" y="3388"/>
                  </a:cubicBezTo>
                  <a:cubicBezTo>
                    <a:pt x="3870" y="3356"/>
                    <a:pt x="3870" y="2435"/>
                    <a:pt x="3870" y="2435"/>
                  </a:cubicBezTo>
                  <a:cubicBezTo>
                    <a:pt x="2079" y="1876"/>
                    <a:pt x="1126" y="177"/>
                    <a:pt x="1126" y="177"/>
                  </a:cubicBezTo>
                  <a:cubicBezTo>
                    <a:pt x="980" y="229"/>
                    <a:pt x="848" y="249"/>
                    <a:pt x="731" y="249"/>
                  </a:cubicBezTo>
                  <a:cubicBezTo>
                    <a:pt x="324" y="249"/>
                    <a:pt x="103" y="1"/>
                    <a:pt x="102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76"/>
            <p:cNvSpPr/>
            <p:nvPr/>
          </p:nvSpPr>
          <p:spPr>
            <a:xfrm>
              <a:off x="5749475" y="2275700"/>
              <a:ext cx="98025" cy="93275"/>
            </a:xfrm>
            <a:custGeom>
              <a:avLst/>
              <a:gdLst/>
              <a:ahLst/>
              <a:cxnLst/>
              <a:rect l="l" t="t" r="r" b="b"/>
              <a:pathLst>
                <a:path w="3921" h="3731" extrusionOk="0">
                  <a:moveTo>
                    <a:pt x="3815" y="1"/>
                  </a:moveTo>
                  <a:cubicBezTo>
                    <a:pt x="3815" y="1"/>
                    <a:pt x="3594" y="249"/>
                    <a:pt x="3187" y="249"/>
                  </a:cubicBezTo>
                  <a:cubicBezTo>
                    <a:pt x="3070" y="249"/>
                    <a:pt x="2938" y="229"/>
                    <a:pt x="2792" y="177"/>
                  </a:cubicBezTo>
                  <a:cubicBezTo>
                    <a:pt x="2792" y="177"/>
                    <a:pt x="1853" y="1861"/>
                    <a:pt x="66" y="2421"/>
                  </a:cubicBezTo>
                  <a:cubicBezTo>
                    <a:pt x="66" y="2421"/>
                    <a:pt x="52" y="3356"/>
                    <a:pt x="20" y="3388"/>
                  </a:cubicBezTo>
                  <a:cubicBezTo>
                    <a:pt x="1" y="3407"/>
                    <a:pt x="978" y="3730"/>
                    <a:pt x="2020" y="3730"/>
                  </a:cubicBezTo>
                  <a:cubicBezTo>
                    <a:pt x="2515" y="3730"/>
                    <a:pt x="3025" y="3657"/>
                    <a:pt x="3449" y="3444"/>
                  </a:cubicBezTo>
                  <a:cubicBezTo>
                    <a:pt x="3523" y="3416"/>
                    <a:pt x="3569" y="3342"/>
                    <a:pt x="3583" y="3268"/>
                  </a:cubicBezTo>
                  <a:cubicBezTo>
                    <a:pt x="3657" y="2829"/>
                    <a:pt x="3921" y="1204"/>
                    <a:pt x="3815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76"/>
            <p:cNvSpPr/>
            <p:nvPr/>
          </p:nvSpPr>
          <p:spPr>
            <a:xfrm>
              <a:off x="5614025" y="2122150"/>
              <a:ext cx="233050" cy="124100"/>
            </a:xfrm>
            <a:custGeom>
              <a:avLst/>
              <a:gdLst/>
              <a:ahLst/>
              <a:cxnLst/>
              <a:rect l="l" t="t" r="r" b="b"/>
              <a:pathLst>
                <a:path w="9322" h="4964" extrusionOk="0">
                  <a:moveTo>
                    <a:pt x="4721" y="1"/>
                  </a:moveTo>
                  <a:cubicBezTo>
                    <a:pt x="278" y="1"/>
                    <a:pt x="0" y="3819"/>
                    <a:pt x="74" y="4750"/>
                  </a:cubicBezTo>
                  <a:cubicBezTo>
                    <a:pt x="74" y="4750"/>
                    <a:pt x="74" y="4736"/>
                    <a:pt x="88" y="4722"/>
                  </a:cubicBezTo>
                  <a:cubicBezTo>
                    <a:pt x="234" y="4622"/>
                    <a:pt x="401" y="4573"/>
                    <a:pt x="567" y="4573"/>
                  </a:cubicBezTo>
                  <a:cubicBezTo>
                    <a:pt x="769" y="4573"/>
                    <a:pt x="969" y="4644"/>
                    <a:pt x="1129" y="4781"/>
                  </a:cubicBezTo>
                  <a:lnTo>
                    <a:pt x="1336" y="4940"/>
                  </a:lnTo>
                  <a:cubicBezTo>
                    <a:pt x="1352" y="4956"/>
                    <a:pt x="1370" y="4964"/>
                    <a:pt x="1388" y="4964"/>
                  </a:cubicBezTo>
                  <a:cubicBezTo>
                    <a:pt x="1434" y="4964"/>
                    <a:pt x="1477" y="4915"/>
                    <a:pt x="1467" y="4852"/>
                  </a:cubicBezTo>
                  <a:lnTo>
                    <a:pt x="1351" y="4458"/>
                  </a:lnTo>
                  <a:cubicBezTo>
                    <a:pt x="1569" y="3005"/>
                    <a:pt x="3577" y="2347"/>
                    <a:pt x="3577" y="2347"/>
                  </a:cubicBezTo>
                  <a:cubicBezTo>
                    <a:pt x="3577" y="2347"/>
                    <a:pt x="4077" y="3519"/>
                    <a:pt x="5206" y="3694"/>
                  </a:cubicBezTo>
                  <a:cubicBezTo>
                    <a:pt x="5212" y="3696"/>
                    <a:pt x="5218" y="3697"/>
                    <a:pt x="5224" y="3697"/>
                  </a:cubicBezTo>
                  <a:cubicBezTo>
                    <a:pt x="5274" y="3697"/>
                    <a:pt x="5320" y="3646"/>
                    <a:pt x="5308" y="3592"/>
                  </a:cubicBezTo>
                  <a:lnTo>
                    <a:pt x="5086" y="2477"/>
                  </a:lnTo>
                  <a:lnTo>
                    <a:pt x="5086" y="2477"/>
                  </a:lnTo>
                  <a:cubicBezTo>
                    <a:pt x="5086" y="2478"/>
                    <a:pt x="5864" y="3255"/>
                    <a:pt x="6595" y="3374"/>
                  </a:cubicBezTo>
                  <a:cubicBezTo>
                    <a:pt x="6601" y="3376"/>
                    <a:pt x="6607" y="3376"/>
                    <a:pt x="6613" y="3376"/>
                  </a:cubicBezTo>
                  <a:cubicBezTo>
                    <a:pt x="6666" y="3376"/>
                    <a:pt x="6713" y="3323"/>
                    <a:pt x="6701" y="3269"/>
                  </a:cubicBezTo>
                  <a:lnTo>
                    <a:pt x="6539" y="2537"/>
                  </a:lnTo>
                  <a:lnTo>
                    <a:pt x="6539" y="2537"/>
                  </a:lnTo>
                  <a:cubicBezTo>
                    <a:pt x="6539" y="2537"/>
                    <a:pt x="7770" y="3343"/>
                    <a:pt x="7784" y="4500"/>
                  </a:cubicBezTo>
                  <a:lnTo>
                    <a:pt x="7770" y="4883"/>
                  </a:lnTo>
                  <a:cubicBezTo>
                    <a:pt x="7770" y="4924"/>
                    <a:pt x="7815" y="4958"/>
                    <a:pt x="7861" y="4958"/>
                  </a:cubicBezTo>
                  <a:cubicBezTo>
                    <a:pt x="7879" y="4958"/>
                    <a:pt x="7898" y="4953"/>
                    <a:pt x="7914" y="4940"/>
                  </a:cubicBezTo>
                  <a:lnTo>
                    <a:pt x="8354" y="4620"/>
                  </a:lnTo>
                  <a:cubicBezTo>
                    <a:pt x="8442" y="4560"/>
                    <a:pt x="8530" y="4532"/>
                    <a:pt x="8635" y="4532"/>
                  </a:cubicBezTo>
                  <a:cubicBezTo>
                    <a:pt x="8811" y="4546"/>
                    <a:pt x="9075" y="4588"/>
                    <a:pt x="9233" y="4764"/>
                  </a:cubicBezTo>
                  <a:cubicBezTo>
                    <a:pt x="9233" y="4764"/>
                    <a:pt x="9321" y="47"/>
                    <a:pt x="4794" y="1"/>
                  </a:cubicBezTo>
                  <a:cubicBezTo>
                    <a:pt x="4770" y="1"/>
                    <a:pt x="4745" y="1"/>
                    <a:pt x="472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76"/>
            <p:cNvSpPr/>
            <p:nvPr/>
          </p:nvSpPr>
          <p:spPr>
            <a:xfrm>
              <a:off x="5647425" y="2136850"/>
              <a:ext cx="167450" cy="69225"/>
            </a:xfrm>
            <a:custGeom>
              <a:avLst/>
              <a:gdLst/>
              <a:ahLst/>
              <a:cxnLst/>
              <a:rect l="l" t="t" r="r" b="b"/>
              <a:pathLst>
                <a:path w="6698" h="2769" extrusionOk="0">
                  <a:moveTo>
                    <a:pt x="3398" y="1"/>
                  </a:moveTo>
                  <a:cubicBezTo>
                    <a:pt x="3296" y="1"/>
                    <a:pt x="3194" y="15"/>
                    <a:pt x="3106" y="29"/>
                  </a:cubicBezTo>
                  <a:cubicBezTo>
                    <a:pt x="3004" y="29"/>
                    <a:pt x="2916" y="43"/>
                    <a:pt x="2814" y="60"/>
                  </a:cubicBezTo>
                  <a:cubicBezTo>
                    <a:pt x="2727" y="74"/>
                    <a:pt x="2621" y="103"/>
                    <a:pt x="2533" y="117"/>
                  </a:cubicBezTo>
                  <a:cubicBezTo>
                    <a:pt x="2431" y="148"/>
                    <a:pt x="2343" y="162"/>
                    <a:pt x="2241" y="190"/>
                  </a:cubicBezTo>
                  <a:lnTo>
                    <a:pt x="1977" y="292"/>
                  </a:lnTo>
                  <a:cubicBezTo>
                    <a:pt x="1917" y="307"/>
                    <a:pt x="1875" y="324"/>
                    <a:pt x="1830" y="352"/>
                  </a:cubicBezTo>
                  <a:lnTo>
                    <a:pt x="1699" y="412"/>
                  </a:lnTo>
                  <a:cubicBezTo>
                    <a:pt x="1524" y="500"/>
                    <a:pt x="1362" y="616"/>
                    <a:pt x="1200" y="718"/>
                  </a:cubicBezTo>
                  <a:cubicBezTo>
                    <a:pt x="894" y="954"/>
                    <a:pt x="616" y="1232"/>
                    <a:pt x="408" y="1555"/>
                  </a:cubicBezTo>
                  <a:cubicBezTo>
                    <a:pt x="204" y="1861"/>
                    <a:pt x="43" y="2213"/>
                    <a:pt x="0" y="2579"/>
                  </a:cubicBezTo>
                  <a:cubicBezTo>
                    <a:pt x="117" y="2435"/>
                    <a:pt x="233" y="2315"/>
                    <a:pt x="366" y="2185"/>
                  </a:cubicBezTo>
                  <a:cubicBezTo>
                    <a:pt x="482" y="2065"/>
                    <a:pt x="616" y="1949"/>
                    <a:pt x="746" y="1847"/>
                  </a:cubicBezTo>
                  <a:cubicBezTo>
                    <a:pt x="1010" y="1643"/>
                    <a:pt x="1288" y="1467"/>
                    <a:pt x="1583" y="1334"/>
                  </a:cubicBezTo>
                  <a:cubicBezTo>
                    <a:pt x="1875" y="1204"/>
                    <a:pt x="2167" y="1098"/>
                    <a:pt x="2477" y="1042"/>
                  </a:cubicBezTo>
                  <a:cubicBezTo>
                    <a:pt x="2551" y="1010"/>
                    <a:pt x="2639" y="1010"/>
                    <a:pt x="2709" y="996"/>
                  </a:cubicBezTo>
                  <a:cubicBezTo>
                    <a:pt x="2783" y="982"/>
                    <a:pt x="2857" y="968"/>
                    <a:pt x="2945" y="954"/>
                  </a:cubicBezTo>
                  <a:cubicBezTo>
                    <a:pt x="3018" y="954"/>
                    <a:pt x="3106" y="940"/>
                    <a:pt x="3180" y="940"/>
                  </a:cubicBezTo>
                  <a:cubicBezTo>
                    <a:pt x="3268" y="940"/>
                    <a:pt x="3342" y="922"/>
                    <a:pt x="3412" y="922"/>
                  </a:cubicBezTo>
                  <a:cubicBezTo>
                    <a:pt x="3435" y="922"/>
                    <a:pt x="3457" y="921"/>
                    <a:pt x="3479" y="921"/>
                  </a:cubicBezTo>
                  <a:cubicBezTo>
                    <a:pt x="4058" y="921"/>
                    <a:pt x="4622" y="1096"/>
                    <a:pt x="5157" y="1422"/>
                  </a:cubicBezTo>
                  <a:cubicBezTo>
                    <a:pt x="5421" y="1583"/>
                    <a:pt x="5685" y="1787"/>
                    <a:pt x="5949" y="2023"/>
                  </a:cubicBezTo>
                  <a:cubicBezTo>
                    <a:pt x="6198" y="2241"/>
                    <a:pt x="6448" y="2491"/>
                    <a:pt x="6698" y="2769"/>
                  </a:cubicBezTo>
                  <a:cubicBezTo>
                    <a:pt x="6624" y="2403"/>
                    <a:pt x="6476" y="2065"/>
                    <a:pt x="6300" y="1731"/>
                  </a:cubicBezTo>
                  <a:cubicBezTo>
                    <a:pt x="6110" y="1408"/>
                    <a:pt x="5875" y="1116"/>
                    <a:pt x="5597" y="852"/>
                  </a:cubicBezTo>
                  <a:cubicBezTo>
                    <a:pt x="5305" y="588"/>
                    <a:pt x="4967" y="366"/>
                    <a:pt x="4587" y="219"/>
                  </a:cubicBezTo>
                  <a:cubicBezTo>
                    <a:pt x="4397" y="148"/>
                    <a:pt x="4204" y="88"/>
                    <a:pt x="4000" y="43"/>
                  </a:cubicBezTo>
                  <a:cubicBezTo>
                    <a:pt x="3810" y="15"/>
                    <a:pt x="3606" y="1"/>
                    <a:pt x="3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76"/>
            <p:cNvSpPr/>
            <p:nvPr/>
          </p:nvSpPr>
          <p:spPr>
            <a:xfrm>
              <a:off x="5623600" y="2289600"/>
              <a:ext cx="6975" cy="68175"/>
            </a:xfrm>
            <a:custGeom>
              <a:avLst/>
              <a:gdLst/>
              <a:ahLst/>
              <a:cxnLst/>
              <a:rect l="l" t="t" r="r" b="b"/>
              <a:pathLst>
                <a:path w="279" h="2727" extrusionOk="0">
                  <a:moveTo>
                    <a:pt x="42" y="0"/>
                  </a:moveTo>
                  <a:cubicBezTo>
                    <a:pt x="28" y="236"/>
                    <a:pt x="14" y="458"/>
                    <a:pt x="0" y="690"/>
                  </a:cubicBezTo>
                  <a:cubicBezTo>
                    <a:pt x="0" y="926"/>
                    <a:pt x="0" y="1144"/>
                    <a:pt x="14" y="1379"/>
                  </a:cubicBezTo>
                  <a:cubicBezTo>
                    <a:pt x="14" y="1615"/>
                    <a:pt x="42" y="1833"/>
                    <a:pt x="74" y="2069"/>
                  </a:cubicBezTo>
                  <a:cubicBezTo>
                    <a:pt x="116" y="2287"/>
                    <a:pt x="176" y="2523"/>
                    <a:pt x="278" y="2727"/>
                  </a:cubicBezTo>
                  <a:cubicBezTo>
                    <a:pt x="264" y="2670"/>
                    <a:pt x="250" y="2610"/>
                    <a:pt x="232" y="2568"/>
                  </a:cubicBezTo>
                  <a:cubicBezTo>
                    <a:pt x="218" y="2508"/>
                    <a:pt x="204" y="2449"/>
                    <a:pt x="190" y="2392"/>
                  </a:cubicBezTo>
                  <a:lnTo>
                    <a:pt x="162" y="2231"/>
                  </a:lnTo>
                  <a:cubicBezTo>
                    <a:pt x="162" y="2171"/>
                    <a:pt x="144" y="2111"/>
                    <a:pt x="144" y="2055"/>
                  </a:cubicBezTo>
                  <a:cubicBezTo>
                    <a:pt x="116" y="1833"/>
                    <a:pt x="102" y="1601"/>
                    <a:pt x="88" y="1379"/>
                  </a:cubicBezTo>
                  <a:cubicBezTo>
                    <a:pt x="88" y="1144"/>
                    <a:pt x="74" y="926"/>
                    <a:pt x="74" y="69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76"/>
            <p:cNvSpPr/>
            <p:nvPr/>
          </p:nvSpPr>
          <p:spPr>
            <a:xfrm>
              <a:off x="5635650" y="2291450"/>
              <a:ext cx="3700" cy="46975"/>
            </a:xfrm>
            <a:custGeom>
              <a:avLst/>
              <a:gdLst/>
              <a:ahLst/>
              <a:cxnLst/>
              <a:rect l="l" t="t" r="r" b="b"/>
              <a:pathLst>
                <a:path w="148" h="1879" extrusionOk="0">
                  <a:moveTo>
                    <a:pt x="32" y="0"/>
                  </a:moveTo>
                  <a:cubicBezTo>
                    <a:pt x="0" y="310"/>
                    <a:pt x="0" y="630"/>
                    <a:pt x="14" y="940"/>
                  </a:cubicBezTo>
                  <a:cubicBezTo>
                    <a:pt x="32" y="1101"/>
                    <a:pt x="32" y="1263"/>
                    <a:pt x="60" y="1407"/>
                  </a:cubicBezTo>
                  <a:cubicBezTo>
                    <a:pt x="74" y="1569"/>
                    <a:pt x="102" y="1731"/>
                    <a:pt x="148" y="1879"/>
                  </a:cubicBezTo>
                  <a:cubicBezTo>
                    <a:pt x="134" y="1717"/>
                    <a:pt x="134" y="1569"/>
                    <a:pt x="120" y="1407"/>
                  </a:cubicBezTo>
                  <a:lnTo>
                    <a:pt x="102" y="940"/>
                  </a:lnTo>
                  <a:cubicBezTo>
                    <a:pt x="88" y="616"/>
                    <a:pt x="60" y="310"/>
                    <a:pt x="32" y="0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76"/>
            <p:cNvSpPr/>
            <p:nvPr/>
          </p:nvSpPr>
          <p:spPr>
            <a:xfrm>
              <a:off x="5818475" y="2288550"/>
              <a:ext cx="9250" cy="70375"/>
            </a:xfrm>
            <a:custGeom>
              <a:avLst/>
              <a:gdLst/>
              <a:ahLst/>
              <a:cxnLst/>
              <a:rect l="l" t="t" r="r" b="b"/>
              <a:pathLst>
                <a:path w="370" h="2815" extrusionOk="0">
                  <a:moveTo>
                    <a:pt x="264" y="0"/>
                  </a:moveTo>
                  <a:lnTo>
                    <a:pt x="281" y="366"/>
                  </a:lnTo>
                  <a:lnTo>
                    <a:pt x="281" y="718"/>
                  </a:lnTo>
                  <a:cubicBezTo>
                    <a:pt x="281" y="954"/>
                    <a:pt x="281" y="1203"/>
                    <a:pt x="264" y="1435"/>
                  </a:cubicBezTo>
                  <a:cubicBezTo>
                    <a:pt x="264" y="1671"/>
                    <a:pt x="250" y="1907"/>
                    <a:pt x="208" y="2139"/>
                  </a:cubicBezTo>
                  <a:cubicBezTo>
                    <a:pt x="193" y="2259"/>
                    <a:pt x="162" y="2375"/>
                    <a:pt x="134" y="2477"/>
                  </a:cubicBezTo>
                  <a:cubicBezTo>
                    <a:pt x="106" y="2593"/>
                    <a:pt x="60" y="2712"/>
                    <a:pt x="0" y="2814"/>
                  </a:cubicBezTo>
                  <a:cubicBezTo>
                    <a:pt x="148" y="2624"/>
                    <a:pt x="222" y="2389"/>
                    <a:pt x="264" y="2153"/>
                  </a:cubicBezTo>
                  <a:cubicBezTo>
                    <a:pt x="324" y="1921"/>
                    <a:pt x="338" y="1671"/>
                    <a:pt x="352" y="1435"/>
                  </a:cubicBezTo>
                  <a:cubicBezTo>
                    <a:pt x="369" y="1203"/>
                    <a:pt x="369" y="954"/>
                    <a:pt x="338" y="718"/>
                  </a:cubicBezTo>
                  <a:cubicBezTo>
                    <a:pt x="324" y="482"/>
                    <a:pt x="310" y="236"/>
                    <a:pt x="264" y="0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76"/>
            <p:cNvSpPr/>
            <p:nvPr/>
          </p:nvSpPr>
          <p:spPr>
            <a:xfrm>
              <a:off x="5625450" y="2175725"/>
              <a:ext cx="22000" cy="47250"/>
            </a:xfrm>
            <a:custGeom>
              <a:avLst/>
              <a:gdLst/>
              <a:ahLst/>
              <a:cxnLst/>
              <a:rect l="l" t="t" r="r" b="b"/>
              <a:pathLst>
                <a:path w="880" h="1890" extrusionOk="0">
                  <a:moveTo>
                    <a:pt x="879" y="0"/>
                  </a:moveTo>
                  <a:cubicBezTo>
                    <a:pt x="806" y="42"/>
                    <a:pt x="732" y="102"/>
                    <a:pt x="658" y="159"/>
                  </a:cubicBezTo>
                  <a:lnTo>
                    <a:pt x="616" y="204"/>
                  </a:lnTo>
                  <a:lnTo>
                    <a:pt x="570" y="264"/>
                  </a:lnTo>
                  <a:cubicBezTo>
                    <a:pt x="542" y="292"/>
                    <a:pt x="510" y="320"/>
                    <a:pt x="482" y="366"/>
                  </a:cubicBezTo>
                  <a:cubicBezTo>
                    <a:pt x="380" y="510"/>
                    <a:pt x="292" y="672"/>
                    <a:pt x="218" y="834"/>
                  </a:cubicBezTo>
                  <a:cubicBezTo>
                    <a:pt x="158" y="1010"/>
                    <a:pt x="102" y="1172"/>
                    <a:pt x="70" y="1347"/>
                  </a:cubicBezTo>
                  <a:cubicBezTo>
                    <a:pt x="28" y="1523"/>
                    <a:pt x="0" y="1699"/>
                    <a:pt x="0" y="1889"/>
                  </a:cubicBezTo>
                  <a:cubicBezTo>
                    <a:pt x="14" y="1801"/>
                    <a:pt x="42" y="1713"/>
                    <a:pt x="56" y="1625"/>
                  </a:cubicBezTo>
                  <a:cubicBezTo>
                    <a:pt x="88" y="1537"/>
                    <a:pt x="102" y="1449"/>
                    <a:pt x="130" y="1362"/>
                  </a:cubicBezTo>
                  <a:cubicBezTo>
                    <a:pt x="176" y="1200"/>
                    <a:pt x="232" y="1024"/>
                    <a:pt x="306" y="862"/>
                  </a:cubicBezTo>
                  <a:cubicBezTo>
                    <a:pt x="366" y="704"/>
                    <a:pt x="440" y="542"/>
                    <a:pt x="542" y="394"/>
                  </a:cubicBezTo>
                  <a:cubicBezTo>
                    <a:pt x="556" y="366"/>
                    <a:pt x="584" y="320"/>
                    <a:pt x="616" y="292"/>
                  </a:cubicBezTo>
                  <a:lnTo>
                    <a:pt x="644" y="232"/>
                  </a:lnTo>
                  <a:lnTo>
                    <a:pt x="686" y="190"/>
                  </a:lnTo>
                  <a:cubicBezTo>
                    <a:pt x="718" y="159"/>
                    <a:pt x="746" y="116"/>
                    <a:pt x="774" y="88"/>
                  </a:cubicBezTo>
                  <a:cubicBezTo>
                    <a:pt x="806" y="57"/>
                    <a:pt x="848" y="28"/>
                    <a:pt x="879" y="0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76"/>
            <p:cNvSpPr/>
            <p:nvPr/>
          </p:nvSpPr>
          <p:spPr>
            <a:xfrm>
              <a:off x="5803075" y="2166125"/>
              <a:ext cx="26050" cy="63075"/>
            </a:xfrm>
            <a:custGeom>
              <a:avLst/>
              <a:gdLst/>
              <a:ahLst/>
              <a:cxnLst/>
              <a:rect l="l" t="t" r="r" b="b"/>
              <a:pathLst>
                <a:path w="1042" h="2523" extrusionOk="0">
                  <a:moveTo>
                    <a:pt x="0" y="1"/>
                  </a:moveTo>
                  <a:cubicBezTo>
                    <a:pt x="74" y="103"/>
                    <a:pt x="148" y="191"/>
                    <a:pt x="208" y="279"/>
                  </a:cubicBezTo>
                  <a:cubicBezTo>
                    <a:pt x="282" y="384"/>
                    <a:pt x="338" y="472"/>
                    <a:pt x="398" y="574"/>
                  </a:cubicBezTo>
                  <a:cubicBezTo>
                    <a:pt x="514" y="764"/>
                    <a:pt x="634" y="968"/>
                    <a:pt x="722" y="1190"/>
                  </a:cubicBezTo>
                  <a:cubicBezTo>
                    <a:pt x="809" y="1394"/>
                    <a:pt x="880" y="1615"/>
                    <a:pt x="940" y="1833"/>
                  </a:cubicBezTo>
                  <a:lnTo>
                    <a:pt x="968" y="1995"/>
                  </a:lnTo>
                  <a:lnTo>
                    <a:pt x="999" y="2171"/>
                  </a:lnTo>
                  <a:cubicBezTo>
                    <a:pt x="999" y="2199"/>
                    <a:pt x="999" y="2231"/>
                    <a:pt x="1014" y="2259"/>
                  </a:cubicBezTo>
                  <a:lnTo>
                    <a:pt x="1014" y="2347"/>
                  </a:lnTo>
                  <a:cubicBezTo>
                    <a:pt x="1014" y="2407"/>
                    <a:pt x="1028" y="2463"/>
                    <a:pt x="1028" y="2523"/>
                  </a:cubicBezTo>
                  <a:cubicBezTo>
                    <a:pt x="1042" y="2287"/>
                    <a:pt x="1042" y="2055"/>
                    <a:pt x="999" y="1819"/>
                  </a:cubicBezTo>
                  <a:cubicBezTo>
                    <a:pt x="999" y="1791"/>
                    <a:pt x="985" y="1760"/>
                    <a:pt x="985" y="1731"/>
                  </a:cubicBezTo>
                  <a:lnTo>
                    <a:pt x="954" y="1644"/>
                  </a:lnTo>
                  <a:cubicBezTo>
                    <a:pt x="940" y="1598"/>
                    <a:pt x="940" y="1542"/>
                    <a:pt x="911" y="1482"/>
                  </a:cubicBezTo>
                  <a:cubicBezTo>
                    <a:pt x="880" y="1366"/>
                    <a:pt x="838" y="1264"/>
                    <a:pt x="792" y="1144"/>
                  </a:cubicBezTo>
                  <a:cubicBezTo>
                    <a:pt x="704" y="940"/>
                    <a:pt x="588" y="736"/>
                    <a:pt x="458" y="543"/>
                  </a:cubicBezTo>
                  <a:cubicBezTo>
                    <a:pt x="324" y="339"/>
                    <a:pt x="176" y="163"/>
                    <a:pt x="0" y="1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76"/>
            <p:cNvSpPr/>
            <p:nvPr/>
          </p:nvSpPr>
          <p:spPr>
            <a:xfrm>
              <a:off x="5652875" y="2351950"/>
              <a:ext cx="159450" cy="128950"/>
            </a:xfrm>
            <a:custGeom>
              <a:avLst/>
              <a:gdLst/>
              <a:ahLst/>
              <a:cxnLst/>
              <a:rect l="l" t="t" r="r" b="b"/>
              <a:pathLst>
                <a:path w="6378" h="5158" extrusionOk="0">
                  <a:moveTo>
                    <a:pt x="1232" y="0"/>
                  </a:moveTo>
                  <a:cubicBezTo>
                    <a:pt x="926" y="0"/>
                    <a:pt x="662" y="218"/>
                    <a:pt x="616" y="496"/>
                  </a:cubicBezTo>
                  <a:lnTo>
                    <a:pt x="60" y="4527"/>
                  </a:lnTo>
                  <a:cubicBezTo>
                    <a:pt x="1" y="4865"/>
                    <a:pt x="292" y="5157"/>
                    <a:pt x="662" y="5157"/>
                  </a:cubicBezTo>
                  <a:lnTo>
                    <a:pt x="5717" y="5157"/>
                  </a:lnTo>
                  <a:cubicBezTo>
                    <a:pt x="6082" y="5157"/>
                    <a:pt x="6378" y="4865"/>
                    <a:pt x="6332" y="4527"/>
                  </a:cubicBezTo>
                  <a:lnTo>
                    <a:pt x="5776" y="496"/>
                  </a:lnTo>
                  <a:cubicBezTo>
                    <a:pt x="5731" y="218"/>
                    <a:pt x="5467" y="0"/>
                    <a:pt x="5161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76"/>
            <p:cNvSpPr/>
            <p:nvPr/>
          </p:nvSpPr>
          <p:spPr>
            <a:xfrm>
              <a:off x="5661325" y="2340175"/>
              <a:ext cx="141775" cy="143700"/>
            </a:xfrm>
            <a:custGeom>
              <a:avLst/>
              <a:gdLst/>
              <a:ahLst/>
              <a:cxnLst/>
              <a:rect l="l" t="t" r="r" b="b"/>
              <a:pathLst>
                <a:path w="5671" h="5748" extrusionOk="0">
                  <a:moveTo>
                    <a:pt x="2139" y="0"/>
                  </a:moveTo>
                  <a:cubicBezTo>
                    <a:pt x="2139" y="0"/>
                    <a:pt x="1555" y="352"/>
                    <a:pt x="982" y="383"/>
                  </a:cubicBezTo>
                  <a:cubicBezTo>
                    <a:pt x="0" y="426"/>
                    <a:pt x="88" y="967"/>
                    <a:pt x="74" y="1569"/>
                  </a:cubicBezTo>
                  <a:cubicBezTo>
                    <a:pt x="42" y="2054"/>
                    <a:pt x="162" y="4721"/>
                    <a:pt x="218" y="5748"/>
                  </a:cubicBezTo>
                  <a:lnTo>
                    <a:pt x="5452" y="5748"/>
                  </a:lnTo>
                  <a:cubicBezTo>
                    <a:pt x="5512" y="4721"/>
                    <a:pt x="5628" y="2054"/>
                    <a:pt x="5600" y="1569"/>
                  </a:cubicBezTo>
                  <a:cubicBezTo>
                    <a:pt x="5568" y="967"/>
                    <a:pt x="5670" y="426"/>
                    <a:pt x="4689" y="383"/>
                  </a:cubicBezTo>
                  <a:cubicBezTo>
                    <a:pt x="4119" y="352"/>
                    <a:pt x="3518" y="194"/>
                    <a:pt x="3518" y="194"/>
                  </a:cubicBezTo>
                  <a:lnTo>
                    <a:pt x="2139" y="0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76"/>
            <p:cNvSpPr/>
            <p:nvPr/>
          </p:nvSpPr>
          <p:spPr>
            <a:xfrm>
              <a:off x="5708975" y="2329600"/>
              <a:ext cx="42500" cy="35200"/>
            </a:xfrm>
            <a:custGeom>
              <a:avLst/>
              <a:gdLst/>
              <a:ahLst/>
              <a:cxnLst/>
              <a:rect l="l" t="t" r="r" b="b"/>
              <a:pathLst>
                <a:path w="1700" h="1408" extrusionOk="0">
                  <a:moveTo>
                    <a:pt x="1" y="1"/>
                  </a:moveTo>
                  <a:lnTo>
                    <a:pt x="1" y="571"/>
                  </a:lnTo>
                  <a:cubicBezTo>
                    <a:pt x="1" y="1025"/>
                    <a:pt x="381" y="1408"/>
                    <a:pt x="848" y="1408"/>
                  </a:cubicBezTo>
                  <a:cubicBezTo>
                    <a:pt x="1320" y="1408"/>
                    <a:pt x="1700" y="1025"/>
                    <a:pt x="1700" y="571"/>
                  </a:cubicBezTo>
                  <a:lnTo>
                    <a:pt x="1700" y="1"/>
                  </a:ln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76"/>
            <p:cNvSpPr/>
            <p:nvPr/>
          </p:nvSpPr>
          <p:spPr>
            <a:xfrm>
              <a:off x="5708975" y="2336200"/>
              <a:ext cx="42500" cy="11100"/>
            </a:xfrm>
            <a:custGeom>
              <a:avLst/>
              <a:gdLst/>
              <a:ahLst/>
              <a:cxnLst/>
              <a:rect l="l" t="t" r="r" b="b"/>
              <a:pathLst>
                <a:path w="1700" h="444" extrusionOk="0">
                  <a:moveTo>
                    <a:pt x="1700" y="1"/>
                  </a:moveTo>
                  <a:cubicBezTo>
                    <a:pt x="1464" y="43"/>
                    <a:pt x="1232" y="89"/>
                    <a:pt x="996" y="89"/>
                  </a:cubicBezTo>
                  <a:cubicBezTo>
                    <a:pt x="921" y="92"/>
                    <a:pt x="846" y="94"/>
                    <a:pt x="771" y="94"/>
                  </a:cubicBezTo>
                  <a:cubicBezTo>
                    <a:pt x="509" y="94"/>
                    <a:pt x="250" y="72"/>
                    <a:pt x="1" y="15"/>
                  </a:cubicBezTo>
                  <a:lnTo>
                    <a:pt x="1" y="307"/>
                  </a:lnTo>
                  <a:cubicBezTo>
                    <a:pt x="1" y="321"/>
                    <a:pt x="15" y="335"/>
                    <a:pt x="15" y="367"/>
                  </a:cubicBezTo>
                  <a:cubicBezTo>
                    <a:pt x="272" y="414"/>
                    <a:pt x="551" y="444"/>
                    <a:pt x="834" y="444"/>
                  </a:cubicBezTo>
                  <a:cubicBezTo>
                    <a:pt x="888" y="444"/>
                    <a:pt x="942" y="443"/>
                    <a:pt x="996" y="440"/>
                  </a:cubicBezTo>
                  <a:cubicBezTo>
                    <a:pt x="1232" y="423"/>
                    <a:pt x="1464" y="395"/>
                    <a:pt x="1700" y="335"/>
                  </a:cubicBezTo>
                  <a:lnTo>
                    <a:pt x="1700" y="307"/>
                  </a:lnTo>
                  <a:lnTo>
                    <a:pt x="1700" y="1"/>
                  </a:ln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76"/>
            <p:cNvSpPr/>
            <p:nvPr/>
          </p:nvSpPr>
          <p:spPr>
            <a:xfrm>
              <a:off x="5722175" y="2362950"/>
              <a:ext cx="18675" cy="25475"/>
            </a:xfrm>
            <a:custGeom>
              <a:avLst/>
              <a:gdLst/>
              <a:ahLst/>
              <a:cxnLst/>
              <a:rect l="l" t="t" r="r" b="b"/>
              <a:pathLst>
                <a:path w="747" h="1019" extrusionOk="0">
                  <a:moveTo>
                    <a:pt x="443" y="0"/>
                  </a:moveTo>
                  <a:cubicBezTo>
                    <a:pt x="373" y="0"/>
                    <a:pt x="299" y="7"/>
                    <a:pt x="247" y="14"/>
                  </a:cubicBezTo>
                  <a:cubicBezTo>
                    <a:pt x="190" y="28"/>
                    <a:pt x="130" y="56"/>
                    <a:pt x="88" y="116"/>
                  </a:cubicBezTo>
                  <a:cubicBezTo>
                    <a:pt x="0" y="292"/>
                    <a:pt x="28" y="630"/>
                    <a:pt x="57" y="834"/>
                  </a:cubicBezTo>
                  <a:cubicBezTo>
                    <a:pt x="71" y="922"/>
                    <a:pt x="145" y="996"/>
                    <a:pt x="247" y="1010"/>
                  </a:cubicBezTo>
                  <a:cubicBezTo>
                    <a:pt x="290" y="1015"/>
                    <a:pt x="336" y="1018"/>
                    <a:pt x="380" y="1018"/>
                  </a:cubicBezTo>
                  <a:cubicBezTo>
                    <a:pt x="456" y="1018"/>
                    <a:pt x="529" y="1008"/>
                    <a:pt x="584" y="981"/>
                  </a:cubicBezTo>
                  <a:cubicBezTo>
                    <a:pt x="746" y="908"/>
                    <a:pt x="718" y="88"/>
                    <a:pt x="616" y="28"/>
                  </a:cubicBezTo>
                  <a:cubicBezTo>
                    <a:pt x="579" y="7"/>
                    <a:pt x="513" y="0"/>
                    <a:pt x="44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76"/>
            <p:cNvSpPr/>
            <p:nvPr/>
          </p:nvSpPr>
          <p:spPr>
            <a:xfrm>
              <a:off x="5707825" y="2383425"/>
              <a:ext cx="22025" cy="42975"/>
            </a:xfrm>
            <a:custGeom>
              <a:avLst/>
              <a:gdLst/>
              <a:ahLst/>
              <a:cxnLst/>
              <a:rect l="l" t="t" r="r" b="b"/>
              <a:pathLst>
                <a:path w="881" h="1719" extrusionOk="0">
                  <a:moveTo>
                    <a:pt x="778" y="1"/>
                  </a:moveTo>
                  <a:cubicBezTo>
                    <a:pt x="778" y="1"/>
                    <a:pt x="1" y="1436"/>
                    <a:pt x="29" y="1496"/>
                  </a:cubicBezTo>
                  <a:cubicBezTo>
                    <a:pt x="73" y="1553"/>
                    <a:pt x="482" y="1718"/>
                    <a:pt x="628" y="1718"/>
                  </a:cubicBezTo>
                  <a:cubicBezTo>
                    <a:pt x="634" y="1718"/>
                    <a:pt x="640" y="1718"/>
                    <a:pt x="645" y="1717"/>
                  </a:cubicBezTo>
                  <a:cubicBezTo>
                    <a:pt x="778" y="1700"/>
                    <a:pt x="880" y="15"/>
                    <a:pt x="880" y="15"/>
                  </a:cubicBezTo>
                  <a:lnTo>
                    <a:pt x="77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76"/>
            <p:cNvSpPr/>
            <p:nvPr/>
          </p:nvSpPr>
          <p:spPr>
            <a:xfrm>
              <a:off x="5727625" y="2383425"/>
              <a:ext cx="23850" cy="57700"/>
            </a:xfrm>
            <a:custGeom>
              <a:avLst/>
              <a:gdLst/>
              <a:ahLst/>
              <a:cxnLst/>
              <a:rect l="l" t="t" r="r" b="b"/>
              <a:pathLst>
                <a:path w="954" h="2308" extrusionOk="0">
                  <a:moveTo>
                    <a:pt x="264" y="1"/>
                  </a:moveTo>
                  <a:lnTo>
                    <a:pt x="148" y="29"/>
                  </a:lnTo>
                  <a:cubicBezTo>
                    <a:pt x="148" y="29"/>
                    <a:pt x="0" y="2227"/>
                    <a:pt x="134" y="2287"/>
                  </a:cubicBezTo>
                  <a:cubicBezTo>
                    <a:pt x="173" y="2301"/>
                    <a:pt x="244" y="2308"/>
                    <a:pt x="327" y="2308"/>
                  </a:cubicBezTo>
                  <a:cubicBezTo>
                    <a:pt x="521" y="2308"/>
                    <a:pt x="780" y="2271"/>
                    <a:pt x="852" y="2199"/>
                  </a:cubicBezTo>
                  <a:cubicBezTo>
                    <a:pt x="954" y="2097"/>
                    <a:pt x="264" y="1"/>
                    <a:pt x="26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76"/>
            <p:cNvSpPr/>
            <p:nvPr/>
          </p:nvSpPr>
          <p:spPr>
            <a:xfrm>
              <a:off x="5704925" y="2343500"/>
              <a:ext cx="27475" cy="39375"/>
            </a:xfrm>
            <a:custGeom>
              <a:avLst/>
              <a:gdLst/>
              <a:ahLst/>
              <a:cxnLst/>
              <a:rect l="l" t="t" r="r" b="b"/>
              <a:pathLst>
                <a:path w="1099" h="1575" extrusionOk="0">
                  <a:moveTo>
                    <a:pt x="131" y="1"/>
                  </a:moveTo>
                  <a:lnTo>
                    <a:pt x="43" y="43"/>
                  </a:lnTo>
                  <a:cubicBezTo>
                    <a:pt x="15" y="43"/>
                    <a:pt x="1" y="75"/>
                    <a:pt x="1" y="103"/>
                  </a:cubicBezTo>
                  <a:cubicBezTo>
                    <a:pt x="1" y="616"/>
                    <a:pt x="353" y="1306"/>
                    <a:pt x="469" y="1538"/>
                  </a:cubicBezTo>
                  <a:cubicBezTo>
                    <a:pt x="485" y="1564"/>
                    <a:pt x="510" y="1575"/>
                    <a:pt x="535" y="1575"/>
                  </a:cubicBezTo>
                  <a:cubicBezTo>
                    <a:pt x="554" y="1575"/>
                    <a:pt x="572" y="1568"/>
                    <a:pt x="585" y="1555"/>
                  </a:cubicBezTo>
                  <a:cubicBezTo>
                    <a:pt x="733" y="1394"/>
                    <a:pt x="1098" y="968"/>
                    <a:pt x="1070" y="792"/>
                  </a:cubicBezTo>
                  <a:cubicBezTo>
                    <a:pt x="1042" y="602"/>
                    <a:pt x="339" y="117"/>
                    <a:pt x="191" y="15"/>
                  </a:cubicBezTo>
                  <a:cubicBezTo>
                    <a:pt x="177" y="1"/>
                    <a:pt x="145" y="1"/>
                    <a:pt x="131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76"/>
            <p:cNvSpPr/>
            <p:nvPr/>
          </p:nvSpPr>
          <p:spPr>
            <a:xfrm>
              <a:off x="5730175" y="2344550"/>
              <a:ext cx="26050" cy="38100"/>
            </a:xfrm>
            <a:custGeom>
              <a:avLst/>
              <a:gdLst/>
              <a:ahLst/>
              <a:cxnLst/>
              <a:rect l="l" t="t" r="r" b="b"/>
              <a:pathLst>
                <a:path w="1042" h="1524" extrusionOk="0">
                  <a:moveTo>
                    <a:pt x="911" y="1"/>
                  </a:moveTo>
                  <a:cubicBezTo>
                    <a:pt x="894" y="1"/>
                    <a:pt x="866" y="1"/>
                    <a:pt x="852" y="19"/>
                  </a:cubicBezTo>
                  <a:cubicBezTo>
                    <a:pt x="690" y="121"/>
                    <a:pt x="60" y="560"/>
                    <a:pt x="32" y="750"/>
                  </a:cubicBezTo>
                  <a:cubicBezTo>
                    <a:pt x="0" y="912"/>
                    <a:pt x="366" y="1338"/>
                    <a:pt x="514" y="1496"/>
                  </a:cubicBezTo>
                  <a:cubicBezTo>
                    <a:pt x="526" y="1515"/>
                    <a:pt x="544" y="1524"/>
                    <a:pt x="562" y="1524"/>
                  </a:cubicBezTo>
                  <a:cubicBezTo>
                    <a:pt x="587" y="1524"/>
                    <a:pt x="614" y="1508"/>
                    <a:pt x="630" y="1482"/>
                  </a:cubicBezTo>
                  <a:cubicBezTo>
                    <a:pt x="750" y="1264"/>
                    <a:pt x="1028" y="616"/>
                    <a:pt x="1042" y="106"/>
                  </a:cubicBezTo>
                  <a:cubicBezTo>
                    <a:pt x="1042" y="75"/>
                    <a:pt x="1028" y="47"/>
                    <a:pt x="999" y="47"/>
                  </a:cubicBezTo>
                  <a:lnTo>
                    <a:pt x="911" y="1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76"/>
            <p:cNvSpPr/>
            <p:nvPr/>
          </p:nvSpPr>
          <p:spPr>
            <a:xfrm>
              <a:off x="5705650" y="2362600"/>
              <a:ext cx="26400" cy="19000"/>
            </a:xfrm>
            <a:custGeom>
              <a:avLst/>
              <a:gdLst/>
              <a:ahLst/>
              <a:cxnLst/>
              <a:rect l="l" t="t" r="r" b="b"/>
              <a:pathLst>
                <a:path w="1056" h="760" extrusionOk="0">
                  <a:moveTo>
                    <a:pt x="1041" y="0"/>
                  </a:moveTo>
                  <a:cubicBezTo>
                    <a:pt x="1041" y="28"/>
                    <a:pt x="1041" y="70"/>
                    <a:pt x="1027" y="102"/>
                  </a:cubicBezTo>
                  <a:cubicBezTo>
                    <a:pt x="1027" y="116"/>
                    <a:pt x="1027" y="130"/>
                    <a:pt x="1013" y="130"/>
                  </a:cubicBezTo>
                  <a:lnTo>
                    <a:pt x="981" y="176"/>
                  </a:lnTo>
                  <a:lnTo>
                    <a:pt x="865" y="334"/>
                  </a:lnTo>
                  <a:cubicBezTo>
                    <a:pt x="837" y="394"/>
                    <a:pt x="791" y="454"/>
                    <a:pt x="749" y="496"/>
                  </a:cubicBezTo>
                  <a:cubicBezTo>
                    <a:pt x="704" y="556"/>
                    <a:pt x="675" y="598"/>
                    <a:pt x="616" y="644"/>
                  </a:cubicBezTo>
                  <a:cubicBezTo>
                    <a:pt x="616" y="658"/>
                    <a:pt x="602" y="658"/>
                    <a:pt x="587" y="672"/>
                  </a:cubicBezTo>
                  <a:lnTo>
                    <a:pt x="556" y="672"/>
                  </a:lnTo>
                  <a:cubicBezTo>
                    <a:pt x="542" y="672"/>
                    <a:pt x="514" y="658"/>
                    <a:pt x="485" y="644"/>
                  </a:cubicBezTo>
                  <a:cubicBezTo>
                    <a:pt x="426" y="630"/>
                    <a:pt x="366" y="584"/>
                    <a:pt x="324" y="556"/>
                  </a:cubicBezTo>
                  <a:cubicBezTo>
                    <a:pt x="204" y="468"/>
                    <a:pt x="102" y="394"/>
                    <a:pt x="0" y="306"/>
                  </a:cubicBezTo>
                  <a:lnTo>
                    <a:pt x="0" y="306"/>
                  </a:lnTo>
                  <a:cubicBezTo>
                    <a:pt x="88" y="408"/>
                    <a:pt x="176" y="510"/>
                    <a:pt x="278" y="598"/>
                  </a:cubicBezTo>
                  <a:cubicBezTo>
                    <a:pt x="324" y="644"/>
                    <a:pt x="380" y="686"/>
                    <a:pt x="440" y="718"/>
                  </a:cubicBezTo>
                  <a:cubicBezTo>
                    <a:pt x="485" y="732"/>
                    <a:pt x="514" y="746"/>
                    <a:pt x="556" y="760"/>
                  </a:cubicBezTo>
                  <a:cubicBezTo>
                    <a:pt x="573" y="760"/>
                    <a:pt x="587" y="760"/>
                    <a:pt x="602" y="746"/>
                  </a:cubicBezTo>
                  <a:lnTo>
                    <a:pt x="630" y="746"/>
                  </a:lnTo>
                  <a:cubicBezTo>
                    <a:pt x="644" y="732"/>
                    <a:pt x="661" y="718"/>
                    <a:pt x="675" y="704"/>
                  </a:cubicBezTo>
                  <a:cubicBezTo>
                    <a:pt x="777" y="616"/>
                    <a:pt x="851" y="496"/>
                    <a:pt x="925" y="380"/>
                  </a:cubicBezTo>
                  <a:cubicBezTo>
                    <a:pt x="953" y="320"/>
                    <a:pt x="981" y="264"/>
                    <a:pt x="1013" y="204"/>
                  </a:cubicBezTo>
                  <a:lnTo>
                    <a:pt x="1041" y="158"/>
                  </a:lnTo>
                  <a:cubicBezTo>
                    <a:pt x="1041" y="130"/>
                    <a:pt x="1055" y="116"/>
                    <a:pt x="1055" y="102"/>
                  </a:cubicBezTo>
                  <a:cubicBezTo>
                    <a:pt x="1055" y="70"/>
                    <a:pt x="1055" y="28"/>
                    <a:pt x="1041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76"/>
            <p:cNvSpPr/>
            <p:nvPr/>
          </p:nvSpPr>
          <p:spPr>
            <a:xfrm>
              <a:off x="5731325" y="2366200"/>
              <a:ext cx="27100" cy="17600"/>
            </a:xfrm>
            <a:custGeom>
              <a:avLst/>
              <a:gdLst/>
              <a:ahLst/>
              <a:cxnLst/>
              <a:rect l="l" t="t" r="r" b="b"/>
              <a:pathLst>
                <a:path w="1084" h="704" extrusionOk="0">
                  <a:moveTo>
                    <a:pt x="0" y="0"/>
                  </a:moveTo>
                  <a:lnTo>
                    <a:pt x="0" y="0"/>
                  </a:lnTo>
                  <a:cubicBezTo>
                    <a:pt x="56" y="134"/>
                    <a:pt x="130" y="264"/>
                    <a:pt x="232" y="384"/>
                  </a:cubicBezTo>
                  <a:cubicBezTo>
                    <a:pt x="278" y="454"/>
                    <a:pt x="320" y="514"/>
                    <a:pt x="380" y="560"/>
                  </a:cubicBezTo>
                  <a:cubicBezTo>
                    <a:pt x="408" y="588"/>
                    <a:pt x="426" y="616"/>
                    <a:pt x="468" y="647"/>
                  </a:cubicBezTo>
                  <a:cubicBezTo>
                    <a:pt x="496" y="662"/>
                    <a:pt x="542" y="690"/>
                    <a:pt x="584" y="690"/>
                  </a:cubicBezTo>
                  <a:cubicBezTo>
                    <a:pt x="609" y="699"/>
                    <a:pt x="635" y="704"/>
                    <a:pt x="662" y="704"/>
                  </a:cubicBezTo>
                  <a:cubicBezTo>
                    <a:pt x="715" y="704"/>
                    <a:pt x="771" y="685"/>
                    <a:pt x="820" y="647"/>
                  </a:cubicBezTo>
                  <a:cubicBezTo>
                    <a:pt x="865" y="630"/>
                    <a:pt x="894" y="602"/>
                    <a:pt x="908" y="560"/>
                  </a:cubicBezTo>
                  <a:cubicBezTo>
                    <a:pt x="936" y="528"/>
                    <a:pt x="953" y="500"/>
                    <a:pt x="967" y="454"/>
                  </a:cubicBezTo>
                  <a:cubicBezTo>
                    <a:pt x="1041" y="324"/>
                    <a:pt x="1084" y="176"/>
                    <a:pt x="1069" y="14"/>
                  </a:cubicBezTo>
                  <a:lnTo>
                    <a:pt x="1069" y="14"/>
                  </a:lnTo>
                  <a:cubicBezTo>
                    <a:pt x="1041" y="162"/>
                    <a:pt x="982" y="310"/>
                    <a:pt x="908" y="426"/>
                  </a:cubicBezTo>
                  <a:cubicBezTo>
                    <a:pt x="894" y="454"/>
                    <a:pt x="880" y="486"/>
                    <a:pt x="848" y="514"/>
                  </a:cubicBezTo>
                  <a:cubicBezTo>
                    <a:pt x="834" y="542"/>
                    <a:pt x="806" y="574"/>
                    <a:pt x="778" y="588"/>
                  </a:cubicBezTo>
                  <a:cubicBezTo>
                    <a:pt x="744" y="608"/>
                    <a:pt x="696" y="621"/>
                    <a:pt x="650" y="621"/>
                  </a:cubicBezTo>
                  <a:cubicBezTo>
                    <a:pt x="633" y="621"/>
                    <a:pt x="617" y="620"/>
                    <a:pt x="602" y="616"/>
                  </a:cubicBezTo>
                  <a:cubicBezTo>
                    <a:pt x="570" y="602"/>
                    <a:pt x="542" y="588"/>
                    <a:pt x="514" y="574"/>
                  </a:cubicBezTo>
                  <a:cubicBezTo>
                    <a:pt x="482" y="560"/>
                    <a:pt x="454" y="528"/>
                    <a:pt x="426" y="500"/>
                  </a:cubicBezTo>
                  <a:cubicBezTo>
                    <a:pt x="380" y="454"/>
                    <a:pt x="320" y="398"/>
                    <a:pt x="278" y="352"/>
                  </a:cubicBezTo>
                  <a:cubicBezTo>
                    <a:pt x="176" y="236"/>
                    <a:pt x="88" y="120"/>
                    <a:pt x="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76"/>
            <p:cNvSpPr/>
            <p:nvPr/>
          </p:nvSpPr>
          <p:spPr>
            <a:xfrm>
              <a:off x="5556500" y="2323675"/>
              <a:ext cx="32300" cy="41850"/>
            </a:xfrm>
            <a:custGeom>
              <a:avLst/>
              <a:gdLst/>
              <a:ahLst/>
              <a:cxnLst/>
              <a:rect l="l" t="t" r="r" b="b"/>
              <a:pathLst>
                <a:path w="1292" h="1674" extrusionOk="0">
                  <a:moveTo>
                    <a:pt x="488" y="1"/>
                  </a:moveTo>
                  <a:cubicBezTo>
                    <a:pt x="477" y="1"/>
                    <a:pt x="466" y="1"/>
                    <a:pt x="454" y="2"/>
                  </a:cubicBezTo>
                  <a:cubicBezTo>
                    <a:pt x="190" y="16"/>
                    <a:pt x="0" y="238"/>
                    <a:pt x="32" y="502"/>
                  </a:cubicBezTo>
                  <a:cubicBezTo>
                    <a:pt x="32" y="590"/>
                    <a:pt x="46" y="646"/>
                    <a:pt x="46" y="734"/>
                  </a:cubicBezTo>
                  <a:cubicBezTo>
                    <a:pt x="60" y="808"/>
                    <a:pt x="74" y="882"/>
                    <a:pt x="74" y="956"/>
                  </a:cubicBezTo>
                  <a:cubicBezTo>
                    <a:pt x="102" y="1100"/>
                    <a:pt x="134" y="1247"/>
                    <a:pt x="176" y="1395"/>
                  </a:cubicBezTo>
                  <a:cubicBezTo>
                    <a:pt x="190" y="1483"/>
                    <a:pt x="222" y="1585"/>
                    <a:pt x="250" y="1673"/>
                  </a:cubicBezTo>
                  <a:cubicBezTo>
                    <a:pt x="542" y="1469"/>
                    <a:pt x="823" y="1233"/>
                    <a:pt x="1101" y="1012"/>
                  </a:cubicBezTo>
                  <a:cubicBezTo>
                    <a:pt x="1158" y="970"/>
                    <a:pt x="1231" y="924"/>
                    <a:pt x="1291" y="868"/>
                  </a:cubicBezTo>
                  <a:cubicBezTo>
                    <a:pt x="1231" y="780"/>
                    <a:pt x="1175" y="678"/>
                    <a:pt x="1101" y="572"/>
                  </a:cubicBezTo>
                  <a:lnTo>
                    <a:pt x="1013" y="414"/>
                  </a:lnTo>
                  <a:cubicBezTo>
                    <a:pt x="968" y="368"/>
                    <a:pt x="940" y="308"/>
                    <a:pt x="911" y="266"/>
                  </a:cubicBezTo>
                  <a:lnTo>
                    <a:pt x="866" y="192"/>
                  </a:lnTo>
                  <a:cubicBezTo>
                    <a:pt x="784" y="84"/>
                    <a:pt x="638" y="1"/>
                    <a:pt x="488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76"/>
            <p:cNvSpPr/>
            <p:nvPr/>
          </p:nvSpPr>
          <p:spPr>
            <a:xfrm>
              <a:off x="5545850" y="2289850"/>
              <a:ext cx="41100" cy="47075"/>
            </a:xfrm>
            <a:custGeom>
              <a:avLst/>
              <a:gdLst/>
              <a:ahLst/>
              <a:cxnLst/>
              <a:rect l="l" t="t" r="r" b="b"/>
              <a:pathLst>
                <a:path w="1644" h="1883" extrusionOk="0">
                  <a:moveTo>
                    <a:pt x="1000" y="0"/>
                  </a:moveTo>
                  <a:cubicBezTo>
                    <a:pt x="989" y="0"/>
                    <a:pt x="978" y="3"/>
                    <a:pt x="968" y="8"/>
                  </a:cubicBezTo>
                  <a:cubicBezTo>
                    <a:pt x="852" y="78"/>
                    <a:pt x="898" y="638"/>
                    <a:pt x="898" y="638"/>
                  </a:cubicBezTo>
                  <a:cubicBezTo>
                    <a:pt x="855" y="446"/>
                    <a:pt x="689" y="42"/>
                    <a:pt x="573" y="42"/>
                  </a:cubicBezTo>
                  <a:cubicBezTo>
                    <a:pt x="564" y="42"/>
                    <a:pt x="555" y="45"/>
                    <a:pt x="546" y="50"/>
                  </a:cubicBezTo>
                  <a:cubicBezTo>
                    <a:pt x="426" y="110"/>
                    <a:pt x="602" y="740"/>
                    <a:pt x="602" y="740"/>
                  </a:cubicBezTo>
                  <a:cubicBezTo>
                    <a:pt x="602" y="740"/>
                    <a:pt x="369" y="273"/>
                    <a:pt x="252" y="273"/>
                  </a:cubicBezTo>
                  <a:cubicBezTo>
                    <a:pt x="241" y="273"/>
                    <a:pt x="231" y="277"/>
                    <a:pt x="222" y="286"/>
                  </a:cubicBezTo>
                  <a:cubicBezTo>
                    <a:pt x="120" y="374"/>
                    <a:pt x="310" y="842"/>
                    <a:pt x="310" y="842"/>
                  </a:cubicBezTo>
                  <a:cubicBezTo>
                    <a:pt x="229" y="768"/>
                    <a:pt x="163" y="749"/>
                    <a:pt x="118" y="749"/>
                  </a:cubicBezTo>
                  <a:cubicBezTo>
                    <a:pt x="72" y="749"/>
                    <a:pt x="46" y="768"/>
                    <a:pt x="46" y="768"/>
                  </a:cubicBezTo>
                  <a:cubicBezTo>
                    <a:pt x="1" y="1091"/>
                    <a:pt x="528" y="1883"/>
                    <a:pt x="528" y="1883"/>
                  </a:cubicBezTo>
                  <a:cubicBezTo>
                    <a:pt x="528" y="1883"/>
                    <a:pt x="1292" y="1735"/>
                    <a:pt x="1306" y="1721"/>
                  </a:cubicBezTo>
                  <a:cubicBezTo>
                    <a:pt x="1306" y="1721"/>
                    <a:pt x="1527" y="1018"/>
                    <a:pt x="1584" y="902"/>
                  </a:cubicBezTo>
                  <a:cubicBezTo>
                    <a:pt x="1643" y="782"/>
                    <a:pt x="1615" y="680"/>
                    <a:pt x="1527" y="638"/>
                  </a:cubicBezTo>
                  <a:cubicBezTo>
                    <a:pt x="1519" y="635"/>
                    <a:pt x="1511" y="634"/>
                    <a:pt x="1501" y="634"/>
                  </a:cubicBezTo>
                  <a:cubicBezTo>
                    <a:pt x="1404" y="634"/>
                    <a:pt x="1232" y="768"/>
                    <a:pt x="1232" y="768"/>
                  </a:cubicBezTo>
                  <a:cubicBezTo>
                    <a:pt x="1248" y="286"/>
                    <a:pt x="1114" y="0"/>
                    <a:pt x="1000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76"/>
            <p:cNvSpPr/>
            <p:nvPr/>
          </p:nvSpPr>
          <p:spPr>
            <a:xfrm>
              <a:off x="5555450" y="2333200"/>
              <a:ext cx="155325" cy="93525"/>
            </a:xfrm>
            <a:custGeom>
              <a:avLst/>
              <a:gdLst/>
              <a:ahLst/>
              <a:cxnLst/>
              <a:rect l="l" t="t" r="r" b="b"/>
              <a:pathLst>
                <a:path w="6213" h="3741" extrusionOk="0">
                  <a:moveTo>
                    <a:pt x="1089" y="1"/>
                  </a:moveTo>
                  <a:cubicBezTo>
                    <a:pt x="919" y="1"/>
                    <a:pt x="42" y="353"/>
                    <a:pt x="42" y="353"/>
                  </a:cubicBezTo>
                  <a:cubicBezTo>
                    <a:pt x="42" y="353"/>
                    <a:pt x="0" y="2098"/>
                    <a:pt x="1393" y="3153"/>
                  </a:cubicBezTo>
                  <a:cubicBezTo>
                    <a:pt x="1981" y="3598"/>
                    <a:pt x="2488" y="3740"/>
                    <a:pt x="2931" y="3740"/>
                  </a:cubicBezTo>
                  <a:cubicBezTo>
                    <a:pt x="3525" y="3740"/>
                    <a:pt x="4002" y="3484"/>
                    <a:pt x="4397" y="3357"/>
                  </a:cubicBezTo>
                  <a:cubicBezTo>
                    <a:pt x="5086" y="3153"/>
                    <a:pt x="5628" y="2288"/>
                    <a:pt x="5804" y="2126"/>
                  </a:cubicBezTo>
                  <a:cubicBezTo>
                    <a:pt x="5994" y="1950"/>
                    <a:pt x="6212" y="852"/>
                    <a:pt x="5350" y="662"/>
                  </a:cubicBezTo>
                  <a:cubicBezTo>
                    <a:pt x="5280" y="648"/>
                    <a:pt x="5210" y="642"/>
                    <a:pt x="5142" y="642"/>
                  </a:cubicBezTo>
                  <a:cubicBezTo>
                    <a:pt x="4365" y="642"/>
                    <a:pt x="3683" y="1489"/>
                    <a:pt x="2930" y="1732"/>
                  </a:cubicBezTo>
                  <a:cubicBezTo>
                    <a:pt x="2879" y="1748"/>
                    <a:pt x="2828" y="1756"/>
                    <a:pt x="2777" y="1756"/>
                  </a:cubicBezTo>
                  <a:cubicBezTo>
                    <a:pt x="2006" y="1756"/>
                    <a:pt x="1236" y="1"/>
                    <a:pt x="1098" y="1"/>
                  </a:cubicBezTo>
                  <a:cubicBezTo>
                    <a:pt x="1095" y="1"/>
                    <a:pt x="1092" y="1"/>
                    <a:pt x="108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76"/>
            <p:cNvSpPr/>
            <p:nvPr/>
          </p:nvSpPr>
          <p:spPr>
            <a:xfrm>
              <a:off x="5608900" y="2369175"/>
              <a:ext cx="27900" cy="14725"/>
            </a:xfrm>
            <a:custGeom>
              <a:avLst/>
              <a:gdLst/>
              <a:ahLst/>
              <a:cxnLst/>
              <a:rect l="l" t="t" r="r" b="b"/>
              <a:pathLst>
                <a:path w="1116" h="589" extrusionOk="0">
                  <a:moveTo>
                    <a:pt x="1" y="1"/>
                  </a:moveTo>
                  <a:lnTo>
                    <a:pt x="1" y="1"/>
                  </a:lnTo>
                  <a:cubicBezTo>
                    <a:pt x="149" y="159"/>
                    <a:pt x="324" y="293"/>
                    <a:pt x="500" y="395"/>
                  </a:cubicBezTo>
                  <a:cubicBezTo>
                    <a:pt x="602" y="455"/>
                    <a:pt x="690" y="511"/>
                    <a:pt x="792" y="543"/>
                  </a:cubicBezTo>
                  <a:cubicBezTo>
                    <a:pt x="876" y="566"/>
                    <a:pt x="971" y="588"/>
                    <a:pt x="1058" y="588"/>
                  </a:cubicBezTo>
                  <a:cubicBezTo>
                    <a:pt x="1078" y="588"/>
                    <a:pt x="1097" y="587"/>
                    <a:pt x="1116" y="585"/>
                  </a:cubicBezTo>
                  <a:cubicBezTo>
                    <a:pt x="1014" y="571"/>
                    <a:pt x="926" y="528"/>
                    <a:pt x="820" y="483"/>
                  </a:cubicBezTo>
                  <a:cubicBezTo>
                    <a:pt x="732" y="441"/>
                    <a:pt x="630" y="381"/>
                    <a:pt x="542" y="335"/>
                  </a:cubicBezTo>
                  <a:cubicBezTo>
                    <a:pt x="367" y="219"/>
                    <a:pt x="191" y="103"/>
                    <a:pt x="1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76"/>
            <p:cNvSpPr/>
            <p:nvPr/>
          </p:nvSpPr>
          <p:spPr>
            <a:xfrm>
              <a:off x="5559850" y="2338400"/>
              <a:ext cx="30800" cy="17625"/>
            </a:xfrm>
            <a:custGeom>
              <a:avLst/>
              <a:gdLst/>
              <a:ahLst/>
              <a:cxnLst/>
              <a:rect l="l" t="t" r="r" b="b"/>
              <a:pathLst>
                <a:path w="1232" h="705" extrusionOk="0">
                  <a:moveTo>
                    <a:pt x="760" y="1"/>
                  </a:moveTo>
                  <a:lnTo>
                    <a:pt x="760" y="89"/>
                  </a:lnTo>
                  <a:cubicBezTo>
                    <a:pt x="747" y="207"/>
                    <a:pt x="734" y="329"/>
                    <a:pt x="732" y="448"/>
                  </a:cubicBezTo>
                  <a:lnTo>
                    <a:pt x="732" y="448"/>
                  </a:lnTo>
                  <a:cubicBezTo>
                    <a:pt x="494" y="517"/>
                    <a:pt x="240" y="603"/>
                    <a:pt x="0" y="704"/>
                  </a:cubicBezTo>
                  <a:cubicBezTo>
                    <a:pt x="264" y="658"/>
                    <a:pt x="528" y="585"/>
                    <a:pt x="791" y="511"/>
                  </a:cubicBezTo>
                  <a:lnTo>
                    <a:pt x="806" y="511"/>
                  </a:lnTo>
                  <a:lnTo>
                    <a:pt x="820" y="483"/>
                  </a:lnTo>
                  <a:cubicBezTo>
                    <a:pt x="820" y="383"/>
                    <a:pt x="828" y="289"/>
                    <a:pt x="832" y="193"/>
                  </a:cubicBezTo>
                  <a:lnTo>
                    <a:pt x="832" y="193"/>
                  </a:lnTo>
                  <a:cubicBezTo>
                    <a:pt x="912" y="274"/>
                    <a:pt x="991" y="344"/>
                    <a:pt x="1069" y="423"/>
                  </a:cubicBezTo>
                  <a:lnTo>
                    <a:pt x="1083" y="440"/>
                  </a:lnTo>
                  <a:lnTo>
                    <a:pt x="1097" y="423"/>
                  </a:lnTo>
                  <a:cubicBezTo>
                    <a:pt x="1143" y="409"/>
                    <a:pt x="1185" y="381"/>
                    <a:pt x="1231" y="352"/>
                  </a:cubicBezTo>
                  <a:lnTo>
                    <a:pt x="1231" y="352"/>
                  </a:lnTo>
                  <a:cubicBezTo>
                    <a:pt x="1189" y="366"/>
                    <a:pt x="1137" y="379"/>
                    <a:pt x="1093" y="403"/>
                  </a:cubicBezTo>
                  <a:lnTo>
                    <a:pt x="1093" y="403"/>
                  </a:lnTo>
                  <a:cubicBezTo>
                    <a:pt x="1007" y="289"/>
                    <a:pt x="920" y="175"/>
                    <a:pt x="820" y="71"/>
                  </a:cubicBezTo>
                  <a:lnTo>
                    <a:pt x="760" y="1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76"/>
            <p:cNvSpPr/>
            <p:nvPr/>
          </p:nvSpPr>
          <p:spPr>
            <a:xfrm>
              <a:off x="5663875" y="2414100"/>
              <a:ext cx="8450" cy="3600"/>
            </a:xfrm>
            <a:custGeom>
              <a:avLst/>
              <a:gdLst/>
              <a:ahLst/>
              <a:cxnLst/>
              <a:rect l="l" t="t" r="r" b="b"/>
              <a:pathLst>
                <a:path w="338" h="144" extrusionOk="0">
                  <a:moveTo>
                    <a:pt x="297" y="1"/>
                  </a:moveTo>
                  <a:cubicBezTo>
                    <a:pt x="241" y="1"/>
                    <a:pt x="193" y="22"/>
                    <a:pt x="148" y="33"/>
                  </a:cubicBezTo>
                  <a:cubicBezTo>
                    <a:pt x="88" y="65"/>
                    <a:pt x="46" y="93"/>
                    <a:pt x="0" y="138"/>
                  </a:cubicBezTo>
                  <a:cubicBezTo>
                    <a:pt x="16" y="142"/>
                    <a:pt x="31" y="144"/>
                    <a:pt x="47" y="144"/>
                  </a:cubicBezTo>
                  <a:cubicBezTo>
                    <a:pt x="90" y="144"/>
                    <a:pt x="132" y="130"/>
                    <a:pt x="176" y="107"/>
                  </a:cubicBezTo>
                  <a:cubicBezTo>
                    <a:pt x="236" y="93"/>
                    <a:pt x="292" y="65"/>
                    <a:pt x="338" y="5"/>
                  </a:cubicBezTo>
                  <a:cubicBezTo>
                    <a:pt x="324" y="2"/>
                    <a:pt x="310" y="1"/>
                    <a:pt x="297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76"/>
            <p:cNvSpPr/>
            <p:nvPr/>
          </p:nvSpPr>
          <p:spPr>
            <a:xfrm>
              <a:off x="5831300" y="2513150"/>
              <a:ext cx="49900" cy="27550"/>
            </a:xfrm>
            <a:custGeom>
              <a:avLst/>
              <a:gdLst/>
              <a:ahLst/>
              <a:cxnLst/>
              <a:rect l="l" t="t" r="r" b="b"/>
              <a:pathLst>
                <a:path w="1996" h="1102" extrusionOk="0">
                  <a:moveTo>
                    <a:pt x="338" y="0"/>
                  </a:moveTo>
                  <a:cubicBezTo>
                    <a:pt x="148" y="0"/>
                    <a:pt x="1" y="162"/>
                    <a:pt x="1" y="352"/>
                  </a:cubicBezTo>
                  <a:lnTo>
                    <a:pt x="1" y="1101"/>
                  </a:lnTo>
                  <a:lnTo>
                    <a:pt x="250" y="1101"/>
                  </a:lnTo>
                  <a:lnTo>
                    <a:pt x="250" y="352"/>
                  </a:lnTo>
                  <a:cubicBezTo>
                    <a:pt x="250" y="292"/>
                    <a:pt x="296" y="250"/>
                    <a:pt x="338" y="250"/>
                  </a:cubicBezTo>
                  <a:lnTo>
                    <a:pt x="1643" y="250"/>
                  </a:lnTo>
                  <a:cubicBezTo>
                    <a:pt x="1703" y="250"/>
                    <a:pt x="1745" y="292"/>
                    <a:pt x="1745" y="352"/>
                  </a:cubicBezTo>
                  <a:lnTo>
                    <a:pt x="1745" y="1101"/>
                  </a:lnTo>
                  <a:lnTo>
                    <a:pt x="1995" y="1101"/>
                  </a:lnTo>
                  <a:lnTo>
                    <a:pt x="1995" y="352"/>
                  </a:lnTo>
                  <a:cubicBezTo>
                    <a:pt x="1995" y="162"/>
                    <a:pt x="1833" y="0"/>
                    <a:pt x="1643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76"/>
            <p:cNvSpPr/>
            <p:nvPr/>
          </p:nvSpPr>
          <p:spPr>
            <a:xfrm>
              <a:off x="5799125" y="2534075"/>
              <a:ext cx="113900" cy="73625"/>
            </a:xfrm>
            <a:custGeom>
              <a:avLst/>
              <a:gdLst/>
              <a:ahLst/>
              <a:cxnLst/>
              <a:rect l="l" t="t" r="r" b="b"/>
              <a:pathLst>
                <a:path w="4556" h="2945" extrusionOk="0">
                  <a:moveTo>
                    <a:pt x="232" y="0"/>
                  </a:moveTo>
                  <a:cubicBezTo>
                    <a:pt x="102" y="0"/>
                    <a:pt x="0" y="102"/>
                    <a:pt x="0" y="232"/>
                  </a:cubicBezTo>
                  <a:lnTo>
                    <a:pt x="0" y="2709"/>
                  </a:lnTo>
                  <a:cubicBezTo>
                    <a:pt x="0" y="2842"/>
                    <a:pt x="102" y="2944"/>
                    <a:pt x="232" y="2944"/>
                  </a:cubicBezTo>
                  <a:lnTo>
                    <a:pt x="4323" y="2944"/>
                  </a:lnTo>
                  <a:cubicBezTo>
                    <a:pt x="4453" y="2944"/>
                    <a:pt x="4555" y="2842"/>
                    <a:pt x="4555" y="2709"/>
                  </a:cubicBezTo>
                  <a:lnTo>
                    <a:pt x="4555" y="232"/>
                  </a:lnTo>
                  <a:cubicBezTo>
                    <a:pt x="4555" y="102"/>
                    <a:pt x="4453" y="0"/>
                    <a:pt x="4323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76"/>
            <p:cNvSpPr/>
            <p:nvPr/>
          </p:nvSpPr>
          <p:spPr>
            <a:xfrm>
              <a:off x="5797625" y="2532225"/>
              <a:ext cx="17950" cy="17950"/>
            </a:xfrm>
            <a:custGeom>
              <a:avLst/>
              <a:gdLst/>
              <a:ahLst/>
              <a:cxnLst/>
              <a:rect l="l" t="t" r="r" b="b"/>
              <a:pathLst>
                <a:path w="718" h="718" extrusionOk="0">
                  <a:moveTo>
                    <a:pt x="394" y="0"/>
                  </a:moveTo>
                  <a:cubicBezTo>
                    <a:pt x="176" y="0"/>
                    <a:pt x="0" y="176"/>
                    <a:pt x="0" y="394"/>
                  </a:cubicBezTo>
                  <a:lnTo>
                    <a:pt x="0" y="718"/>
                  </a:lnTo>
                  <a:lnTo>
                    <a:pt x="292" y="718"/>
                  </a:lnTo>
                  <a:lnTo>
                    <a:pt x="292" y="394"/>
                  </a:lnTo>
                  <a:cubicBezTo>
                    <a:pt x="292" y="338"/>
                    <a:pt x="338" y="306"/>
                    <a:pt x="394" y="306"/>
                  </a:cubicBezTo>
                  <a:lnTo>
                    <a:pt x="718" y="306"/>
                  </a:lnTo>
                  <a:lnTo>
                    <a:pt x="718" y="0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76"/>
            <p:cNvSpPr/>
            <p:nvPr/>
          </p:nvSpPr>
          <p:spPr>
            <a:xfrm>
              <a:off x="5896900" y="2532225"/>
              <a:ext cx="17975" cy="17950"/>
            </a:xfrm>
            <a:custGeom>
              <a:avLst/>
              <a:gdLst/>
              <a:ahLst/>
              <a:cxnLst/>
              <a:rect l="l" t="t" r="r" b="b"/>
              <a:pathLst>
                <a:path w="719" h="718" extrusionOk="0">
                  <a:moveTo>
                    <a:pt x="1" y="0"/>
                  </a:moveTo>
                  <a:lnTo>
                    <a:pt x="1" y="306"/>
                  </a:lnTo>
                  <a:lnTo>
                    <a:pt x="324" y="306"/>
                  </a:lnTo>
                  <a:cubicBezTo>
                    <a:pt x="381" y="306"/>
                    <a:pt x="412" y="338"/>
                    <a:pt x="412" y="394"/>
                  </a:cubicBezTo>
                  <a:lnTo>
                    <a:pt x="412" y="718"/>
                  </a:lnTo>
                  <a:lnTo>
                    <a:pt x="718" y="718"/>
                  </a:lnTo>
                  <a:lnTo>
                    <a:pt x="718" y="394"/>
                  </a:lnTo>
                  <a:cubicBezTo>
                    <a:pt x="718" y="176"/>
                    <a:pt x="542" y="0"/>
                    <a:pt x="324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76"/>
            <p:cNvSpPr/>
            <p:nvPr/>
          </p:nvSpPr>
          <p:spPr>
            <a:xfrm>
              <a:off x="5896900" y="2591575"/>
              <a:ext cx="17975" cy="17975"/>
            </a:xfrm>
            <a:custGeom>
              <a:avLst/>
              <a:gdLst/>
              <a:ahLst/>
              <a:cxnLst/>
              <a:rect l="l" t="t" r="r" b="b"/>
              <a:pathLst>
                <a:path w="719" h="719" extrusionOk="0">
                  <a:moveTo>
                    <a:pt x="412" y="1"/>
                  </a:moveTo>
                  <a:lnTo>
                    <a:pt x="412" y="321"/>
                  </a:lnTo>
                  <a:cubicBezTo>
                    <a:pt x="412" y="367"/>
                    <a:pt x="381" y="409"/>
                    <a:pt x="324" y="409"/>
                  </a:cubicBezTo>
                  <a:lnTo>
                    <a:pt x="1" y="409"/>
                  </a:lnTo>
                  <a:lnTo>
                    <a:pt x="1" y="718"/>
                  </a:lnTo>
                  <a:lnTo>
                    <a:pt x="324" y="718"/>
                  </a:lnTo>
                  <a:cubicBezTo>
                    <a:pt x="542" y="718"/>
                    <a:pt x="718" y="542"/>
                    <a:pt x="718" y="321"/>
                  </a:cubicBezTo>
                  <a:lnTo>
                    <a:pt x="718" y="1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76"/>
            <p:cNvSpPr/>
            <p:nvPr/>
          </p:nvSpPr>
          <p:spPr>
            <a:xfrm>
              <a:off x="5797625" y="2591575"/>
              <a:ext cx="17950" cy="17975"/>
            </a:xfrm>
            <a:custGeom>
              <a:avLst/>
              <a:gdLst/>
              <a:ahLst/>
              <a:cxnLst/>
              <a:rect l="l" t="t" r="r" b="b"/>
              <a:pathLst>
                <a:path w="718" h="719" extrusionOk="0">
                  <a:moveTo>
                    <a:pt x="0" y="1"/>
                  </a:moveTo>
                  <a:lnTo>
                    <a:pt x="0" y="321"/>
                  </a:lnTo>
                  <a:cubicBezTo>
                    <a:pt x="0" y="542"/>
                    <a:pt x="176" y="718"/>
                    <a:pt x="394" y="718"/>
                  </a:cubicBezTo>
                  <a:lnTo>
                    <a:pt x="718" y="718"/>
                  </a:lnTo>
                  <a:lnTo>
                    <a:pt x="718" y="409"/>
                  </a:lnTo>
                  <a:lnTo>
                    <a:pt x="394" y="409"/>
                  </a:lnTo>
                  <a:cubicBezTo>
                    <a:pt x="338" y="409"/>
                    <a:pt x="292" y="367"/>
                    <a:pt x="292" y="321"/>
                  </a:cubicBezTo>
                  <a:lnTo>
                    <a:pt x="292" y="1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76"/>
            <p:cNvSpPr/>
            <p:nvPr/>
          </p:nvSpPr>
          <p:spPr>
            <a:xfrm>
              <a:off x="5810100" y="2541375"/>
              <a:ext cx="91575" cy="59025"/>
            </a:xfrm>
            <a:custGeom>
              <a:avLst/>
              <a:gdLst/>
              <a:ahLst/>
              <a:cxnLst/>
              <a:rect l="l" t="t" r="r" b="b"/>
              <a:pathLst>
                <a:path w="3663" h="2361" extrusionOk="0">
                  <a:moveTo>
                    <a:pt x="159" y="0"/>
                  </a:moveTo>
                  <a:cubicBezTo>
                    <a:pt x="71" y="0"/>
                    <a:pt x="1" y="60"/>
                    <a:pt x="1" y="148"/>
                  </a:cubicBezTo>
                  <a:lnTo>
                    <a:pt x="1" y="2213"/>
                  </a:lnTo>
                  <a:cubicBezTo>
                    <a:pt x="1" y="2287"/>
                    <a:pt x="71" y="2360"/>
                    <a:pt x="159" y="2360"/>
                  </a:cubicBezTo>
                  <a:lnTo>
                    <a:pt x="3501" y="2360"/>
                  </a:lnTo>
                  <a:cubicBezTo>
                    <a:pt x="3589" y="2360"/>
                    <a:pt x="3663" y="2287"/>
                    <a:pt x="3663" y="2213"/>
                  </a:cubicBezTo>
                  <a:lnTo>
                    <a:pt x="3663" y="148"/>
                  </a:lnTo>
                  <a:cubicBezTo>
                    <a:pt x="3663" y="60"/>
                    <a:pt x="3589" y="0"/>
                    <a:pt x="3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76"/>
            <p:cNvSpPr/>
            <p:nvPr/>
          </p:nvSpPr>
          <p:spPr>
            <a:xfrm>
              <a:off x="5863925" y="2564725"/>
              <a:ext cx="32725" cy="29600"/>
            </a:xfrm>
            <a:custGeom>
              <a:avLst/>
              <a:gdLst/>
              <a:ahLst/>
              <a:cxnLst/>
              <a:rect l="l" t="t" r="r" b="b"/>
              <a:pathLst>
                <a:path w="1309" h="1184" extrusionOk="0">
                  <a:moveTo>
                    <a:pt x="631" y="1"/>
                  </a:moveTo>
                  <a:cubicBezTo>
                    <a:pt x="614" y="1"/>
                    <a:pt x="595" y="2"/>
                    <a:pt x="574" y="5"/>
                  </a:cubicBezTo>
                  <a:cubicBezTo>
                    <a:pt x="380" y="33"/>
                    <a:pt x="412" y="223"/>
                    <a:pt x="468" y="399"/>
                  </a:cubicBezTo>
                  <a:cubicBezTo>
                    <a:pt x="389" y="341"/>
                    <a:pt x="298" y="297"/>
                    <a:pt x="219" y="297"/>
                  </a:cubicBezTo>
                  <a:cubicBezTo>
                    <a:pt x="140" y="297"/>
                    <a:pt x="74" y="341"/>
                    <a:pt x="46" y="459"/>
                  </a:cubicBezTo>
                  <a:cubicBezTo>
                    <a:pt x="1" y="649"/>
                    <a:pt x="191" y="691"/>
                    <a:pt x="380" y="709"/>
                  </a:cubicBezTo>
                  <a:cubicBezTo>
                    <a:pt x="222" y="825"/>
                    <a:pt x="74" y="987"/>
                    <a:pt x="278" y="1117"/>
                  </a:cubicBezTo>
                  <a:cubicBezTo>
                    <a:pt x="316" y="1140"/>
                    <a:pt x="351" y="1151"/>
                    <a:pt x="383" y="1151"/>
                  </a:cubicBezTo>
                  <a:cubicBezTo>
                    <a:pt x="491" y="1151"/>
                    <a:pt x="573" y="1034"/>
                    <a:pt x="630" y="899"/>
                  </a:cubicBezTo>
                  <a:cubicBezTo>
                    <a:pt x="665" y="1041"/>
                    <a:pt x="730" y="1184"/>
                    <a:pt x="847" y="1184"/>
                  </a:cubicBezTo>
                  <a:cubicBezTo>
                    <a:pt x="886" y="1184"/>
                    <a:pt x="931" y="1168"/>
                    <a:pt x="982" y="1131"/>
                  </a:cubicBezTo>
                  <a:cubicBezTo>
                    <a:pt x="1144" y="1029"/>
                    <a:pt x="1042" y="867"/>
                    <a:pt x="908" y="737"/>
                  </a:cubicBezTo>
                  <a:lnTo>
                    <a:pt x="908" y="737"/>
                  </a:lnTo>
                  <a:cubicBezTo>
                    <a:pt x="946" y="742"/>
                    <a:pt x="984" y="746"/>
                    <a:pt x="1022" y="746"/>
                  </a:cubicBezTo>
                  <a:cubicBezTo>
                    <a:pt x="1176" y="746"/>
                    <a:pt x="1308" y="688"/>
                    <a:pt x="1260" y="487"/>
                  </a:cubicBezTo>
                  <a:cubicBezTo>
                    <a:pt x="1235" y="391"/>
                    <a:pt x="1172" y="357"/>
                    <a:pt x="1093" y="357"/>
                  </a:cubicBezTo>
                  <a:cubicBezTo>
                    <a:pt x="994" y="357"/>
                    <a:pt x="870" y="410"/>
                    <a:pt x="764" y="459"/>
                  </a:cubicBezTo>
                  <a:cubicBezTo>
                    <a:pt x="816" y="266"/>
                    <a:pt x="859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76"/>
            <p:cNvSpPr/>
            <p:nvPr/>
          </p:nvSpPr>
          <p:spPr>
            <a:xfrm>
              <a:off x="5822150" y="2545300"/>
              <a:ext cx="15625" cy="14175"/>
            </a:xfrm>
            <a:custGeom>
              <a:avLst/>
              <a:gdLst/>
              <a:ahLst/>
              <a:cxnLst/>
              <a:rect l="l" t="t" r="r" b="b"/>
              <a:pathLst>
                <a:path w="625" h="567" extrusionOk="0">
                  <a:moveTo>
                    <a:pt x="312" y="1"/>
                  </a:moveTo>
                  <a:cubicBezTo>
                    <a:pt x="302" y="1"/>
                    <a:pt x="291" y="2"/>
                    <a:pt x="279" y="5"/>
                  </a:cubicBezTo>
                  <a:cubicBezTo>
                    <a:pt x="191" y="19"/>
                    <a:pt x="205" y="107"/>
                    <a:pt x="222" y="195"/>
                  </a:cubicBezTo>
                  <a:cubicBezTo>
                    <a:pt x="185" y="165"/>
                    <a:pt x="141" y="143"/>
                    <a:pt x="105" y="143"/>
                  </a:cubicBezTo>
                  <a:cubicBezTo>
                    <a:pt x="68" y="143"/>
                    <a:pt x="38" y="165"/>
                    <a:pt x="29" y="223"/>
                  </a:cubicBezTo>
                  <a:cubicBezTo>
                    <a:pt x="1" y="311"/>
                    <a:pt x="89" y="325"/>
                    <a:pt x="177" y="343"/>
                  </a:cubicBezTo>
                  <a:cubicBezTo>
                    <a:pt x="103" y="399"/>
                    <a:pt x="46" y="473"/>
                    <a:pt x="134" y="533"/>
                  </a:cubicBezTo>
                  <a:cubicBezTo>
                    <a:pt x="156" y="547"/>
                    <a:pt x="175" y="553"/>
                    <a:pt x="192" y="553"/>
                  </a:cubicBezTo>
                  <a:cubicBezTo>
                    <a:pt x="244" y="553"/>
                    <a:pt x="276" y="497"/>
                    <a:pt x="310" y="431"/>
                  </a:cubicBezTo>
                  <a:cubicBezTo>
                    <a:pt x="321" y="498"/>
                    <a:pt x="357" y="566"/>
                    <a:pt x="413" y="566"/>
                  </a:cubicBezTo>
                  <a:cubicBezTo>
                    <a:pt x="430" y="566"/>
                    <a:pt x="449" y="560"/>
                    <a:pt x="469" y="547"/>
                  </a:cubicBezTo>
                  <a:cubicBezTo>
                    <a:pt x="542" y="487"/>
                    <a:pt x="500" y="413"/>
                    <a:pt x="440" y="357"/>
                  </a:cubicBezTo>
                  <a:lnTo>
                    <a:pt x="440" y="357"/>
                  </a:lnTo>
                  <a:cubicBezTo>
                    <a:pt x="458" y="359"/>
                    <a:pt x="476" y="361"/>
                    <a:pt x="493" y="361"/>
                  </a:cubicBezTo>
                  <a:cubicBezTo>
                    <a:pt x="563" y="361"/>
                    <a:pt x="625" y="333"/>
                    <a:pt x="602" y="237"/>
                  </a:cubicBezTo>
                  <a:cubicBezTo>
                    <a:pt x="590" y="191"/>
                    <a:pt x="559" y="175"/>
                    <a:pt x="520" y="175"/>
                  </a:cubicBezTo>
                  <a:cubicBezTo>
                    <a:pt x="473" y="175"/>
                    <a:pt x="415" y="200"/>
                    <a:pt x="367" y="223"/>
                  </a:cubicBezTo>
                  <a:cubicBezTo>
                    <a:pt x="395" y="131"/>
                    <a:pt x="410" y="1"/>
                    <a:pt x="312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76"/>
            <p:cNvSpPr/>
            <p:nvPr/>
          </p:nvSpPr>
          <p:spPr>
            <a:xfrm>
              <a:off x="5813000" y="2558575"/>
              <a:ext cx="15275" cy="14275"/>
            </a:xfrm>
            <a:custGeom>
              <a:avLst/>
              <a:gdLst/>
              <a:ahLst/>
              <a:cxnLst/>
              <a:rect l="l" t="t" r="r" b="b"/>
              <a:pathLst>
                <a:path w="611" h="571" extrusionOk="0">
                  <a:moveTo>
                    <a:pt x="283" y="1"/>
                  </a:moveTo>
                  <a:cubicBezTo>
                    <a:pt x="277" y="1"/>
                    <a:pt x="271" y="1"/>
                    <a:pt x="265" y="2"/>
                  </a:cubicBezTo>
                  <a:cubicBezTo>
                    <a:pt x="177" y="16"/>
                    <a:pt x="191" y="104"/>
                    <a:pt x="219" y="192"/>
                  </a:cubicBezTo>
                  <a:cubicBezTo>
                    <a:pt x="173" y="168"/>
                    <a:pt x="127" y="145"/>
                    <a:pt x="90" y="145"/>
                  </a:cubicBezTo>
                  <a:cubicBezTo>
                    <a:pt x="56" y="145"/>
                    <a:pt x="28" y="164"/>
                    <a:pt x="15" y="220"/>
                  </a:cubicBezTo>
                  <a:cubicBezTo>
                    <a:pt x="1" y="308"/>
                    <a:pt x="89" y="339"/>
                    <a:pt x="177" y="339"/>
                  </a:cubicBezTo>
                  <a:cubicBezTo>
                    <a:pt x="89" y="396"/>
                    <a:pt x="29" y="469"/>
                    <a:pt x="131" y="543"/>
                  </a:cubicBezTo>
                  <a:cubicBezTo>
                    <a:pt x="146" y="552"/>
                    <a:pt x="161" y="556"/>
                    <a:pt x="175" y="556"/>
                  </a:cubicBezTo>
                  <a:cubicBezTo>
                    <a:pt x="229" y="556"/>
                    <a:pt x="271" y="500"/>
                    <a:pt x="293" y="441"/>
                  </a:cubicBezTo>
                  <a:cubicBezTo>
                    <a:pt x="316" y="506"/>
                    <a:pt x="345" y="571"/>
                    <a:pt x="394" y="571"/>
                  </a:cubicBezTo>
                  <a:cubicBezTo>
                    <a:pt x="412" y="571"/>
                    <a:pt x="432" y="563"/>
                    <a:pt x="455" y="543"/>
                  </a:cubicBezTo>
                  <a:cubicBezTo>
                    <a:pt x="543" y="498"/>
                    <a:pt x="483" y="410"/>
                    <a:pt x="427" y="353"/>
                  </a:cubicBezTo>
                  <a:lnTo>
                    <a:pt x="427" y="353"/>
                  </a:lnTo>
                  <a:cubicBezTo>
                    <a:pt x="444" y="356"/>
                    <a:pt x="462" y="358"/>
                    <a:pt x="479" y="358"/>
                  </a:cubicBezTo>
                  <a:cubicBezTo>
                    <a:pt x="550" y="358"/>
                    <a:pt x="611" y="330"/>
                    <a:pt x="588" y="234"/>
                  </a:cubicBezTo>
                  <a:cubicBezTo>
                    <a:pt x="580" y="188"/>
                    <a:pt x="550" y="172"/>
                    <a:pt x="511" y="172"/>
                  </a:cubicBezTo>
                  <a:cubicBezTo>
                    <a:pt x="463" y="172"/>
                    <a:pt x="401" y="196"/>
                    <a:pt x="353" y="220"/>
                  </a:cubicBezTo>
                  <a:cubicBezTo>
                    <a:pt x="379" y="123"/>
                    <a:pt x="393" y="1"/>
                    <a:pt x="2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76"/>
            <p:cNvSpPr/>
            <p:nvPr/>
          </p:nvSpPr>
          <p:spPr>
            <a:xfrm>
              <a:off x="5819600" y="2596325"/>
              <a:ext cx="47250" cy="1875"/>
            </a:xfrm>
            <a:custGeom>
              <a:avLst/>
              <a:gdLst/>
              <a:ahLst/>
              <a:cxnLst/>
              <a:rect l="l" t="t" r="r" b="b"/>
              <a:pathLst>
                <a:path w="1890" h="75" extrusionOk="0">
                  <a:moveTo>
                    <a:pt x="940" y="1"/>
                  </a:moveTo>
                  <a:cubicBezTo>
                    <a:pt x="630" y="1"/>
                    <a:pt x="324" y="1"/>
                    <a:pt x="1" y="43"/>
                  </a:cubicBezTo>
                  <a:cubicBezTo>
                    <a:pt x="324" y="74"/>
                    <a:pt x="630" y="74"/>
                    <a:pt x="940" y="74"/>
                  </a:cubicBezTo>
                  <a:cubicBezTo>
                    <a:pt x="1260" y="74"/>
                    <a:pt x="1570" y="74"/>
                    <a:pt x="1890" y="43"/>
                  </a:cubicBezTo>
                  <a:cubicBezTo>
                    <a:pt x="1570" y="1"/>
                    <a:pt x="1260" y="1"/>
                    <a:pt x="940" y="1"/>
                  </a:cubicBezTo>
                  <a:close/>
                </a:path>
              </a:pathLst>
            </a:custGeom>
            <a:solidFill>
              <a:srgbClr val="FFF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76"/>
            <p:cNvSpPr/>
            <p:nvPr/>
          </p:nvSpPr>
          <p:spPr>
            <a:xfrm>
              <a:off x="5834300" y="2479100"/>
              <a:ext cx="28150" cy="46550"/>
            </a:xfrm>
            <a:custGeom>
              <a:avLst/>
              <a:gdLst/>
              <a:ahLst/>
              <a:cxnLst/>
              <a:rect l="l" t="t" r="r" b="b"/>
              <a:pathLst>
                <a:path w="1126" h="1862" extrusionOk="0">
                  <a:moveTo>
                    <a:pt x="996" y="1"/>
                  </a:moveTo>
                  <a:cubicBezTo>
                    <a:pt x="658" y="219"/>
                    <a:pt x="334" y="483"/>
                    <a:pt x="0" y="718"/>
                  </a:cubicBezTo>
                  <a:lnTo>
                    <a:pt x="71" y="863"/>
                  </a:lnTo>
                  <a:lnTo>
                    <a:pt x="144" y="1056"/>
                  </a:lnTo>
                  <a:cubicBezTo>
                    <a:pt x="176" y="1112"/>
                    <a:pt x="190" y="1172"/>
                    <a:pt x="218" y="1232"/>
                  </a:cubicBezTo>
                  <a:cubicBezTo>
                    <a:pt x="264" y="1362"/>
                    <a:pt x="320" y="1478"/>
                    <a:pt x="366" y="1598"/>
                  </a:cubicBezTo>
                  <a:lnTo>
                    <a:pt x="380" y="1626"/>
                  </a:lnTo>
                  <a:cubicBezTo>
                    <a:pt x="440" y="1774"/>
                    <a:pt x="584" y="1862"/>
                    <a:pt x="732" y="1862"/>
                  </a:cubicBezTo>
                  <a:cubicBezTo>
                    <a:pt x="950" y="1862"/>
                    <a:pt x="1126" y="1686"/>
                    <a:pt x="1126" y="1478"/>
                  </a:cubicBezTo>
                  <a:cubicBezTo>
                    <a:pt x="1126" y="1334"/>
                    <a:pt x="1126" y="1186"/>
                    <a:pt x="1112" y="1038"/>
                  </a:cubicBezTo>
                  <a:lnTo>
                    <a:pt x="1112" y="820"/>
                  </a:lnTo>
                  <a:lnTo>
                    <a:pt x="1084" y="616"/>
                  </a:lnTo>
                  <a:lnTo>
                    <a:pt x="1024" y="177"/>
                  </a:lnTo>
                  <a:cubicBezTo>
                    <a:pt x="1024" y="117"/>
                    <a:pt x="1010" y="57"/>
                    <a:pt x="996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76"/>
            <p:cNvSpPr/>
            <p:nvPr/>
          </p:nvSpPr>
          <p:spPr>
            <a:xfrm>
              <a:off x="5829100" y="2497675"/>
              <a:ext cx="37400" cy="28450"/>
            </a:xfrm>
            <a:custGeom>
              <a:avLst/>
              <a:gdLst/>
              <a:ahLst/>
              <a:cxnLst/>
              <a:rect l="l" t="t" r="r" b="b"/>
              <a:pathLst>
                <a:path w="1496" h="1138" extrusionOk="0">
                  <a:moveTo>
                    <a:pt x="1294" y="1"/>
                  </a:moveTo>
                  <a:cubicBezTo>
                    <a:pt x="1248" y="1"/>
                    <a:pt x="1088" y="32"/>
                    <a:pt x="1088" y="32"/>
                  </a:cubicBezTo>
                  <a:lnTo>
                    <a:pt x="602" y="105"/>
                  </a:lnTo>
                  <a:lnTo>
                    <a:pt x="602" y="179"/>
                  </a:lnTo>
                  <a:lnTo>
                    <a:pt x="472" y="225"/>
                  </a:lnTo>
                  <a:cubicBezTo>
                    <a:pt x="472" y="225"/>
                    <a:pt x="426" y="253"/>
                    <a:pt x="352" y="313"/>
                  </a:cubicBezTo>
                  <a:cubicBezTo>
                    <a:pt x="208" y="401"/>
                    <a:pt x="1" y="577"/>
                    <a:pt x="60" y="679"/>
                  </a:cubicBezTo>
                  <a:cubicBezTo>
                    <a:pt x="83" y="719"/>
                    <a:pt x="125" y="735"/>
                    <a:pt x="174" y="735"/>
                  </a:cubicBezTo>
                  <a:cubicBezTo>
                    <a:pt x="282" y="735"/>
                    <a:pt x="426" y="660"/>
                    <a:pt x="486" y="619"/>
                  </a:cubicBezTo>
                  <a:cubicBezTo>
                    <a:pt x="500" y="619"/>
                    <a:pt x="514" y="605"/>
                    <a:pt x="514" y="605"/>
                  </a:cubicBezTo>
                  <a:lnTo>
                    <a:pt x="514" y="707"/>
                  </a:lnTo>
                  <a:lnTo>
                    <a:pt x="514" y="753"/>
                  </a:lnTo>
                  <a:cubicBezTo>
                    <a:pt x="528" y="795"/>
                    <a:pt x="588" y="985"/>
                    <a:pt x="662" y="1059"/>
                  </a:cubicBezTo>
                  <a:cubicBezTo>
                    <a:pt x="702" y="1102"/>
                    <a:pt x="759" y="1136"/>
                    <a:pt x="827" y="1136"/>
                  </a:cubicBezTo>
                  <a:cubicBezTo>
                    <a:pt x="854" y="1136"/>
                    <a:pt x="882" y="1130"/>
                    <a:pt x="912" y="1119"/>
                  </a:cubicBezTo>
                  <a:cubicBezTo>
                    <a:pt x="912" y="1119"/>
                    <a:pt x="951" y="1137"/>
                    <a:pt x="1011" y="1137"/>
                  </a:cubicBezTo>
                  <a:cubicBezTo>
                    <a:pt x="1041" y="1137"/>
                    <a:pt x="1077" y="1133"/>
                    <a:pt x="1116" y="1119"/>
                  </a:cubicBezTo>
                  <a:cubicBezTo>
                    <a:pt x="1116" y="1119"/>
                    <a:pt x="1135" y="1128"/>
                    <a:pt x="1174" y="1128"/>
                  </a:cubicBezTo>
                  <a:cubicBezTo>
                    <a:pt x="1202" y="1128"/>
                    <a:pt x="1242" y="1123"/>
                    <a:pt x="1292" y="1104"/>
                  </a:cubicBezTo>
                  <a:cubicBezTo>
                    <a:pt x="1292" y="1104"/>
                    <a:pt x="1310" y="1111"/>
                    <a:pt x="1341" y="1111"/>
                  </a:cubicBezTo>
                  <a:cubicBezTo>
                    <a:pt x="1356" y="1111"/>
                    <a:pt x="1374" y="1109"/>
                    <a:pt x="1394" y="1104"/>
                  </a:cubicBezTo>
                  <a:cubicBezTo>
                    <a:pt x="1422" y="1104"/>
                    <a:pt x="1439" y="1087"/>
                    <a:pt x="1467" y="1087"/>
                  </a:cubicBezTo>
                  <a:cubicBezTo>
                    <a:pt x="1496" y="1059"/>
                    <a:pt x="1496" y="929"/>
                    <a:pt x="1482" y="753"/>
                  </a:cubicBezTo>
                  <a:cubicBezTo>
                    <a:pt x="1467" y="489"/>
                    <a:pt x="1306" y="3"/>
                    <a:pt x="1306" y="3"/>
                  </a:cubicBezTo>
                  <a:cubicBezTo>
                    <a:pt x="1306" y="1"/>
                    <a:pt x="1301" y="1"/>
                    <a:pt x="1294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76"/>
            <p:cNvSpPr/>
            <p:nvPr/>
          </p:nvSpPr>
          <p:spPr>
            <a:xfrm>
              <a:off x="5758775" y="2350050"/>
              <a:ext cx="105525" cy="147675"/>
            </a:xfrm>
            <a:custGeom>
              <a:avLst/>
              <a:gdLst/>
              <a:ahLst/>
              <a:cxnLst/>
              <a:rect l="l" t="t" r="r" b="b"/>
              <a:pathLst>
                <a:path w="4221" h="5907" extrusionOk="0">
                  <a:moveTo>
                    <a:pt x="895" y="1"/>
                  </a:moveTo>
                  <a:cubicBezTo>
                    <a:pt x="70" y="1"/>
                    <a:pt x="0" y="773"/>
                    <a:pt x="31" y="1012"/>
                  </a:cubicBezTo>
                  <a:cubicBezTo>
                    <a:pt x="59" y="1262"/>
                    <a:pt x="865" y="2539"/>
                    <a:pt x="1452" y="3196"/>
                  </a:cubicBezTo>
                  <a:cubicBezTo>
                    <a:pt x="2036" y="3858"/>
                    <a:pt x="2961" y="5866"/>
                    <a:pt x="2961" y="5866"/>
                  </a:cubicBezTo>
                  <a:cubicBezTo>
                    <a:pt x="3016" y="5895"/>
                    <a:pt x="3096" y="5906"/>
                    <a:pt x="3189" y="5906"/>
                  </a:cubicBezTo>
                  <a:cubicBezTo>
                    <a:pt x="3563" y="5906"/>
                    <a:pt x="4147" y="5719"/>
                    <a:pt x="4147" y="5719"/>
                  </a:cubicBezTo>
                  <a:cubicBezTo>
                    <a:pt x="4147" y="5719"/>
                    <a:pt x="4221" y="5131"/>
                    <a:pt x="3753" y="3826"/>
                  </a:cubicBezTo>
                  <a:cubicBezTo>
                    <a:pt x="3267" y="2525"/>
                    <a:pt x="2536" y="1452"/>
                    <a:pt x="1966" y="678"/>
                  </a:cubicBezTo>
                  <a:cubicBezTo>
                    <a:pt x="1486" y="15"/>
                    <a:pt x="1006" y="3"/>
                    <a:pt x="969" y="3"/>
                  </a:cubicBezTo>
                  <a:cubicBezTo>
                    <a:pt x="968" y="3"/>
                    <a:pt x="967" y="3"/>
                    <a:pt x="967" y="3"/>
                  </a:cubicBezTo>
                  <a:cubicBezTo>
                    <a:pt x="942" y="1"/>
                    <a:pt x="919" y="1"/>
                    <a:pt x="895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76"/>
            <p:cNvSpPr/>
            <p:nvPr/>
          </p:nvSpPr>
          <p:spPr>
            <a:xfrm>
              <a:off x="5793575" y="2425550"/>
              <a:ext cx="6275" cy="9975"/>
            </a:xfrm>
            <a:custGeom>
              <a:avLst/>
              <a:gdLst/>
              <a:ahLst/>
              <a:cxnLst/>
              <a:rect l="l" t="t" r="r" b="b"/>
              <a:pathLst>
                <a:path w="251" h="399" extrusionOk="0">
                  <a:moveTo>
                    <a:pt x="1" y="1"/>
                  </a:moveTo>
                  <a:lnTo>
                    <a:pt x="1" y="1"/>
                  </a:lnTo>
                  <a:cubicBezTo>
                    <a:pt x="15" y="74"/>
                    <a:pt x="60" y="148"/>
                    <a:pt x="89" y="222"/>
                  </a:cubicBezTo>
                  <a:cubicBezTo>
                    <a:pt x="134" y="296"/>
                    <a:pt x="176" y="352"/>
                    <a:pt x="250" y="398"/>
                  </a:cubicBezTo>
                  <a:cubicBezTo>
                    <a:pt x="236" y="324"/>
                    <a:pt x="205" y="250"/>
                    <a:pt x="162" y="176"/>
                  </a:cubicBezTo>
                  <a:cubicBezTo>
                    <a:pt x="117" y="103"/>
                    <a:pt x="74" y="46"/>
                    <a:pt x="1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76"/>
            <p:cNvSpPr/>
            <p:nvPr/>
          </p:nvSpPr>
          <p:spPr>
            <a:xfrm>
              <a:off x="5663875" y="2345000"/>
              <a:ext cx="51725" cy="114425"/>
            </a:xfrm>
            <a:custGeom>
              <a:avLst/>
              <a:gdLst/>
              <a:ahLst/>
              <a:cxnLst/>
              <a:rect l="l" t="t" r="r" b="b"/>
              <a:pathLst>
                <a:path w="2069" h="4577" extrusionOk="0">
                  <a:moveTo>
                    <a:pt x="1495" y="1"/>
                  </a:moveTo>
                  <a:cubicBezTo>
                    <a:pt x="1291" y="1"/>
                    <a:pt x="764" y="117"/>
                    <a:pt x="616" y="159"/>
                  </a:cubicBezTo>
                  <a:cubicBezTo>
                    <a:pt x="602" y="159"/>
                    <a:pt x="588" y="190"/>
                    <a:pt x="588" y="205"/>
                  </a:cubicBezTo>
                  <a:cubicBezTo>
                    <a:pt x="851" y="2357"/>
                    <a:pt x="88" y="3796"/>
                    <a:pt x="0" y="3940"/>
                  </a:cubicBezTo>
                  <a:lnTo>
                    <a:pt x="0" y="3958"/>
                  </a:lnTo>
                  <a:lnTo>
                    <a:pt x="46" y="4528"/>
                  </a:lnTo>
                  <a:cubicBezTo>
                    <a:pt x="46" y="4551"/>
                    <a:pt x="65" y="4577"/>
                    <a:pt x="88" y="4577"/>
                  </a:cubicBezTo>
                  <a:cubicBezTo>
                    <a:pt x="93" y="4577"/>
                    <a:pt x="97" y="4576"/>
                    <a:pt x="102" y="4573"/>
                  </a:cubicBezTo>
                  <a:cubicBezTo>
                    <a:pt x="2069" y="4028"/>
                    <a:pt x="1597" y="440"/>
                    <a:pt x="1541" y="43"/>
                  </a:cubicBezTo>
                  <a:cubicBezTo>
                    <a:pt x="1523" y="15"/>
                    <a:pt x="1509" y="1"/>
                    <a:pt x="149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76"/>
            <p:cNvSpPr/>
            <p:nvPr/>
          </p:nvSpPr>
          <p:spPr>
            <a:xfrm>
              <a:off x="5667550" y="2348950"/>
              <a:ext cx="33725" cy="96775"/>
            </a:xfrm>
            <a:custGeom>
              <a:avLst/>
              <a:gdLst/>
              <a:ahLst/>
              <a:cxnLst/>
              <a:rect l="l" t="t" r="r" b="b"/>
              <a:pathLst>
                <a:path w="1349" h="3871" extrusionOk="0">
                  <a:moveTo>
                    <a:pt x="1172" y="1"/>
                  </a:moveTo>
                  <a:lnTo>
                    <a:pt x="1218" y="251"/>
                  </a:lnTo>
                  <a:cubicBezTo>
                    <a:pt x="1232" y="324"/>
                    <a:pt x="1260" y="412"/>
                    <a:pt x="1260" y="500"/>
                  </a:cubicBezTo>
                  <a:lnTo>
                    <a:pt x="1288" y="750"/>
                  </a:lnTo>
                  <a:lnTo>
                    <a:pt x="1288" y="866"/>
                  </a:lnTo>
                  <a:lnTo>
                    <a:pt x="1288" y="1000"/>
                  </a:lnTo>
                  <a:lnTo>
                    <a:pt x="1288" y="1250"/>
                  </a:lnTo>
                  <a:cubicBezTo>
                    <a:pt x="1288" y="1337"/>
                    <a:pt x="1274" y="1408"/>
                    <a:pt x="1274" y="1496"/>
                  </a:cubicBezTo>
                  <a:lnTo>
                    <a:pt x="1260" y="1629"/>
                  </a:lnTo>
                  <a:lnTo>
                    <a:pt x="1232" y="1746"/>
                  </a:lnTo>
                  <a:cubicBezTo>
                    <a:pt x="1218" y="1833"/>
                    <a:pt x="1200" y="1907"/>
                    <a:pt x="1172" y="1995"/>
                  </a:cubicBezTo>
                  <a:cubicBezTo>
                    <a:pt x="1098" y="2319"/>
                    <a:pt x="968" y="2625"/>
                    <a:pt x="792" y="2903"/>
                  </a:cubicBezTo>
                  <a:cubicBezTo>
                    <a:pt x="704" y="3051"/>
                    <a:pt x="602" y="3184"/>
                    <a:pt x="497" y="3314"/>
                  </a:cubicBezTo>
                  <a:cubicBezTo>
                    <a:pt x="450" y="3361"/>
                    <a:pt x="403" y="3411"/>
                    <a:pt x="355" y="3460"/>
                  </a:cubicBezTo>
                  <a:lnTo>
                    <a:pt x="355" y="3460"/>
                  </a:lnTo>
                  <a:cubicBezTo>
                    <a:pt x="365" y="3445"/>
                    <a:pt x="374" y="3431"/>
                    <a:pt x="381" y="3416"/>
                  </a:cubicBezTo>
                  <a:lnTo>
                    <a:pt x="441" y="3300"/>
                  </a:lnTo>
                  <a:cubicBezTo>
                    <a:pt x="469" y="3240"/>
                    <a:pt x="515" y="3167"/>
                    <a:pt x="543" y="3096"/>
                  </a:cubicBezTo>
                  <a:lnTo>
                    <a:pt x="617" y="2875"/>
                  </a:lnTo>
                  <a:cubicBezTo>
                    <a:pt x="704" y="2569"/>
                    <a:pt x="778" y="2259"/>
                    <a:pt x="792" y="1935"/>
                  </a:cubicBezTo>
                  <a:cubicBezTo>
                    <a:pt x="806" y="1629"/>
                    <a:pt x="792" y="1306"/>
                    <a:pt x="747" y="1000"/>
                  </a:cubicBezTo>
                  <a:cubicBezTo>
                    <a:pt x="690" y="690"/>
                    <a:pt x="631" y="384"/>
                    <a:pt x="529" y="89"/>
                  </a:cubicBezTo>
                  <a:lnTo>
                    <a:pt x="529" y="89"/>
                  </a:lnTo>
                  <a:cubicBezTo>
                    <a:pt x="617" y="398"/>
                    <a:pt x="673" y="704"/>
                    <a:pt x="704" y="1014"/>
                  </a:cubicBezTo>
                  <a:cubicBezTo>
                    <a:pt x="733" y="1320"/>
                    <a:pt x="747" y="1629"/>
                    <a:pt x="719" y="1935"/>
                  </a:cubicBezTo>
                  <a:cubicBezTo>
                    <a:pt x="704" y="2245"/>
                    <a:pt x="645" y="2551"/>
                    <a:pt x="543" y="2846"/>
                  </a:cubicBezTo>
                  <a:lnTo>
                    <a:pt x="469" y="3065"/>
                  </a:lnTo>
                  <a:cubicBezTo>
                    <a:pt x="441" y="3138"/>
                    <a:pt x="395" y="3198"/>
                    <a:pt x="367" y="3272"/>
                  </a:cubicBezTo>
                  <a:lnTo>
                    <a:pt x="307" y="3374"/>
                  </a:lnTo>
                  <a:cubicBezTo>
                    <a:pt x="293" y="3402"/>
                    <a:pt x="279" y="3448"/>
                    <a:pt x="251" y="3476"/>
                  </a:cubicBezTo>
                  <a:lnTo>
                    <a:pt x="147" y="3642"/>
                  </a:lnTo>
                  <a:lnTo>
                    <a:pt x="147" y="3642"/>
                  </a:lnTo>
                  <a:cubicBezTo>
                    <a:pt x="141" y="3645"/>
                    <a:pt x="136" y="3649"/>
                    <a:pt x="131" y="3652"/>
                  </a:cubicBezTo>
                  <a:lnTo>
                    <a:pt x="137" y="3657"/>
                  </a:lnTo>
                  <a:lnTo>
                    <a:pt x="137" y="3657"/>
                  </a:lnTo>
                  <a:lnTo>
                    <a:pt x="131" y="3666"/>
                  </a:lnTo>
                  <a:lnTo>
                    <a:pt x="1" y="3870"/>
                  </a:lnTo>
                  <a:lnTo>
                    <a:pt x="191" y="3726"/>
                  </a:lnTo>
                  <a:cubicBezTo>
                    <a:pt x="455" y="3504"/>
                    <a:pt x="673" y="3240"/>
                    <a:pt x="849" y="2948"/>
                  </a:cubicBezTo>
                  <a:cubicBezTo>
                    <a:pt x="1025" y="2657"/>
                    <a:pt x="1158" y="2333"/>
                    <a:pt x="1246" y="2009"/>
                  </a:cubicBezTo>
                  <a:cubicBezTo>
                    <a:pt x="1260" y="1921"/>
                    <a:pt x="1274" y="1833"/>
                    <a:pt x="1288" y="1760"/>
                  </a:cubicBezTo>
                  <a:lnTo>
                    <a:pt x="1320" y="1629"/>
                  </a:lnTo>
                  <a:lnTo>
                    <a:pt x="1320" y="1496"/>
                  </a:lnTo>
                  <a:cubicBezTo>
                    <a:pt x="1334" y="1425"/>
                    <a:pt x="1334" y="1337"/>
                    <a:pt x="1348" y="1250"/>
                  </a:cubicBezTo>
                  <a:lnTo>
                    <a:pt x="1334" y="1000"/>
                  </a:lnTo>
                  <a:lnTo>
                    <a:pt x="1334" y="866"/>
                  </a:lnTo>
                  <a:lnTo>
                    <a:pt x="1320" y="736"/>
                  </a:lnTo>
                  <a:lnTo>
                    <a:pt x="1288" y="486"/>
                  </a:lnTo>
                  <a:cubicBezTo>
                    <a:pt x="1260" y="324"/>
                    <a:pt x="1218" y="163"/>
                    <a:pt x="1172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76"/>
            <p:cNvSpPr/>
            <p:nvPr/>
          </p:nvSpPr>
          <p:spPr>
            <a:xfrm>
              <a:off x="5749600" y="2345000"/>
              <a:ext cx="51750" cy="114425"/>
            </a:xfrm>
            <a:custGeom>
              <a:avLst/>
              <a:gdLst/>
              <a:ahLst/>
              <a:cxnLst/>
              <a:rect l="l" t="t" r="r" b="b"/>
              <a:pathLst>
                <a:path w="2070" h="4577" extrusionOk="0">
                  <a:moveTo>
                    <a:pt x="574" y="1"/>
                  </a:moveTo>
                  <a:cubicBezTo>
                    <a:pt x="557" y="1"/>
                    <a:pt x="543" y="15"/>
                    <a:pt x="528" y="43"/>
                  </a:cubicBezTo>
                  <a:cubicBezTo>
                    <a:pt x="469" y="440"/>
                    <a:pt x="1" y="4028"/>
                    <a:pt x="1964" y="4573"/>
                  </a:cubicBezTo>
                  <a:cubicBezTo>
                    <a:pt x="1969" y="4576"/>
                    <a:pt x="1974" y="4577"/>
                    <a:pt x="1979" y="4577"/>
                  </a:cubicBezTo>
                  <a:cubicBezTo>
                    <a:pt x="2004" y="4577"/>
                    <a:pt x="2023" y="4551"/>
                    <a:pt x="2023" y="4528"/>
                  </a:cubicBezTo>
                  <a:lnTo>
                    <a:pt x="2069" y="3958"/>
                  </a:lnTo>
                  <a:cubicBezTo>
                    <a:pt x="2069" y="3958"/>
                    <a:pt x="2069" y="3940"/>
                    <a:pt x="2052" y="3940"/>
                  </a:cubicBezTo>
                  <a:cubicBezTo>
                    <a:pt x="1981" y="3796"/>
                    <a:pt x="1218" y="2357"/>
                    <a:pt x="1482" y="205"/>
                  </a:cubicBezTo>
                  <a:cubicBezTo>
                    <a:pt x="1482" y="190"/>
                    <a:pt x="1468" y="159"/>
                    <a:pt x="1454" y="159"/>
                  </a:cubicBezTo>
                  <a:cubicBezTo>
                    <a:pt x="1306" y="117"/>
                    <a:pt x="778" y="1"/>
                    <a:pt x="574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76"/>
            <p:cNvSpPr/>
            <p:nvPr/>
          </p:nvSpPr>
          <p:spPr>
            <a:xfrm>
              <a:off x="5764300" y="2349750"/>
              <a:ext cx="29650" cy="99300"/>
            </a:xfrm>
            <a:custGeom>
              <a:avLst/>
              <a:gdLst/>
              <a:ahLst/>
              <a:cxnLst/>
              <a:rect l="l" t="t" r="r" b="b"/>
              <a:pathLst>
                <a:path w="1186" h="3972" extrusionOk="0">
                  <a:moveTo>
                    <a:pt x="57" y="0"/>
                  </a:moveTo>
                  <a:cubicBezTo>
                    <a:pt x="14" y="352"/>
                    <a:pt x="0" y="718"/>
                    <a:pt x="0" y="1070"/>
                  </a:cubicBezTo>
                  <a:cubicBezTo>
                    <a:pt x="0" y="1422"/>
                    <a:pt x="28" y="1773"/>
                    <a:pt x="74" y="2125"/>
                  </a:cubicBezTo>
                  <a:cubicBezTo>
                    <a:pt x="102" y="2315"/>
                    <a:pt x="130" y="2477"/>
                    <a:pt x="190" y="2653"/>
                  </a:cubicBezTo>
                  <a:cubicBezTo>
                    <a:pt x="232" y="2829"/>
                    <a:pt x="292" y="3004"/>
                    <a:pt x="366" y="3166"/>
                  </a:cubicBezTo>
                  <a:cubicBezTo>
                    <a:pt x="440" y="3328"/>
                    <a:pt x="542" y="3486"/>
                    <a:pt x="658" y="3620"/>
                  </a:cubicBezTo>
                  <a:cubicBezTo>
                    <a:pt x="778" y="3750"/>
                    <a:pt x="922" y="3870"/>
                    <a:pt x="1098" y="3926"/>
                  </a:cubicBezTo>
                  <a:lnTo>
                    <a:pt x="1186" y="3972"/>
                  </a:lnTo>
                  <a:lnTo>
                    <a:pt x="1157" y="3884"/>
                  </a:lnTo>
                  <a:cubicBezTo>
                    <a:pt x="1055" y="3574"/>
                    <a:pt x="968" y="3268"/>
                    <a:pt x="894" y="2959"/>
                  </a:cubicBezTo>
                  <a:cubicBezTo>
                    <a:pt x="820" y="2653"/>
                    <a:pt x="760" y="2329"/>
                    <a:pt x="718" y="2023"/>
                  </a:cubicBezTo>
                  <a:cubicBezTo>
                    <a:pt x="658" y="1699"/>
                    <a:pt x="630" y="1393"/>
                    <a:pt x="630" y="1070"/>
                  </a:cubicBezTo>
                  <a:cubicBezTo>
                    <a:pt x="630" y="746"/>
                    <a:pt x="644" y="426"/>
                    <a:pt x="746" y="117"/>
                  </a:cubicBezTo>
                  <a:lnTo>
                    <a:pt x="746" y="117"/>
                  </a:lnTo>
                  <a:cubicBezTo>
                    <a:pt x="630" y="426"/>
                    <a:pt x="602" y="746"/>
                    <a:pt x="584" y="1070"/>
                  </a:cubicBezTo>
                  <a:cubicBezTo>
                    <a:pt x="584" y="1393"/>
                    <a:pt x="616" y="1714"/>
                    <a:pt x="658" y="2023"/>
                  </a:cubicBezTo>
                  <a:cubicBezTo>
                    <a:pt x="690" y="2343"/>
                    <a:pt x="746" y="2667"/>
                    <a:pt x="820" y="2976"/>
                  </a:cubicBezTo>
                  <a:cubicBezTo>
                    <a:pt x="887" y="3266"/>
                    <a:pt x="965" y="3547"/>
                    <a:pt x="1055" y="3824"/>
                  </a:cubicBezTo>
                  <a:lnTo>
                    <a:pt x="1055" y="3824"/>
                  </a:lnTo>
                  <a:cubicBezTo>
                    <a:pt x="926" y="3763"/>
                    <a:pt x="816" y="3673"/>
                    <a:pt x="718" y="3560"/>
                  </a:cubicBezTo>
                  <a:cubicBezTo>
                    <a:pt x="602" y="3430"/>
                    <a:pt x="514" y="3282"/>
                    <a:pt x="440" y="3135"/>
                  </a:cubicBezTo>
                  <a:cubicBezTo>
                    <a:pt x="278" y="2814"/>
                    <a:pt x="204" y="2463"/>
                    <a:pt x="144" y="2125"/>
                  </a:cubicBezTo>
                  <a:cubicBezTo>
                    <a:pt x="88" y="1773"/>
                    <a:pt x="57" y="1422"/>
                    <a:pt x="42" y="1070"/>
                  </a:cubicBezTo>
                  <a:cubicBezTo>
                    <a:pt x="28" y="718"/>
                    <a:pt x="28" y="366"/>
                    <a:pt x="57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76"/>
            <p:cNvSpPr/>
            <p:nvPr/>
          </p:nvSpPr>
          <p:spPr>
            <a:xfrm>
              <a:off x="5662825" y="2269100"/>
              <a:ext cx="9500" cy="2575"/>
            </a:xfrm>
            <a:custGeom>
              <a:avLst/>
              <a:gdLst/>
              <a:ahLst/>
              <a:cxnLst/>
              <a:rect l="l" t="t" r="r" b="b"/>
              <a:pathLst>
                <a:path w="380" h="103" extrusionOk="0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cubicBezTo>
                    <a:pt x="0" y="47"/>
                    <a:pt x="14" y="61"/>
                    <a:pt x="28" y="75"/>
                  </a:cubicBezTo>
                  <a:lnTo>
                    <a:pt x="320" y="103"/>
                  </a:lnTo>
                  <a:cubicBezTo>
                    <a:pt x="352" y="103"/>
                    <a:pt x="380" y="89"/>
                    <a:pt x="380" y="61"/>
                  </a:cubicBezTo>
                  <a:cubicBezTo>
                    <a:pt x="380" y="29"/>
                    <a:pt x="352" y="15"/>
                    <a:pt x="320" y="15"/>
                  </a:cubicBezTo>
                  <a:lnTo>
                    <a:pt x="2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76"/>
            <p:cNvSpPr/>
            <p:nvPr/>
          </p:nvSpPr>
          <p:spPr>
            <a:xfrm>
              <a:off x="5663525" y="2264725"/>
              <a:ext cx="9525" cy="4200"/>
            </a:xfrm>
            <a:custGeom>
              <a:avLst/>
              <a:gdLst/>
              <a:ahLst/>
              <a:cxnLst/>
              <a:rect l="l" t="t" r="r" b="b"/>
              <a:pathLst>
                <a:path w="381" h="168" extrusionOk="0">
                  <a:moveTo>
                    <a:pt x="42" y="0"/>
                  </a:moveTo>
                  <a:cubicBezTo>
                    <a:pt x="28" y="0"/>
                    <a:pt x="14" y="0"/>
                    <a:pt x="14" y="14"/>
                  </a:cubicBezTo>
                  <a:cubicBezTo>
                    <a:pt x="0" y="28"/>
                    <a:pt x="14" y="60"/>
                    <a:pt x="28" y="60"/>
                  </a:cubicBezTo>
                  <a:lnTo>
                    <a:pt x="306" y="162"/>
                  </a:lnTo>
                  <a:cubicBezTo>
                    <a:pt x="315" y="166"/>
                    <a:pt x="323" y="167"/>
                    <a:pt x="330" y="167"/>
                  </a:cubicBezTo>
                  <a:cubicBezTo>
                    <a:pt x="351" y="167"/>
                    <a:pt x="366" y="154"/>
                    <a:pt x="366" y="134"/>
                  </a:cubicBezTo>
                  <a:cubicBezTo>
                    <a:pt x="380" y="102"/>
                    <a:pt x="366" y="88"/>
                    <a:pt x="338" y="74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76"/>
            <p:cNvSpPr/>
            <p:nvPr/>
          </p:nvSpPr>
          <p:spPr>
            <a:xfrm>
              <a:off x="5665000" y="2259600"/>
              <a:ext cx="8825" cy="5625"/>
            </a:xfrm>
            <a:custGeom>
              <a:avLst/>
              <a:gdLst/>
              <a:ahLst/>
              <a:cxnLst/>
              <a:rect l="l" t="t" r="r" b="b"/>
              <a:pathLst>
                <a:path w="353" h="225" extrusionOk="0">
                  <a:moveTo>
                    <a:pt x="57" y="1"/>
                  </a:moveTo>
                  <a:cubicBezTo>
                    <a:pt x="43" y="1"/>
                    <a:pt x="29" y="1"/>
                    <a:pt x="15" y="15"/>
                  </a:cubicBezTo>
                  <a:cubicBezTo>
                    <a:pt x="1" y="29"/>
                    <a:pt x="15" y="43"/>
                    <a:pt x="29" y="57"/>
                  </a:cubicBezTo>
                  <a:lnTo>
                    <a:pt x="265" y="219"/>
                  </a:lnTo>
                  <a:lnTo>
                    <a:pt x="279" y="219"/>
                  </a:lnTo>
                  <a:cubicBezTo>
                    <a:pt x="283" y="223"/>
                    <a:pt x="288" y="225"/>
                    <a:pt x="294" y="225"/>
                  </a:cubicBezTo>
                  <a:cubicBezTo>
                    <a:pt x="308" y="225"/>
                    <a:pt x="325" y="215"/>
                    <a:pt x="335" y="205"/>
                  </a:cubicBezTo>
                  <a:cubicBezTo>
                    <a:pt x="353" y="177"/>
                    <a:pt x="335" y="145"/>
                    <a:pt x="321" y="145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76"/>
            <p:cNvSpPr/>
            <p:nvPr/>
          </p:nvSpPr>
          <p:spPr>
            <a:xfrm>
              <a:off x="5789175" y="2272450"/>
              <a:ext cx="9525" cy="2575"/>
            </a:xfrm>
            <a:custGeom>
              <a:avLst/>
              <a:gdLst/>
              <a:ahLst/>
              <a:cxnLst/>
              <a:rect l="l" t="t" r="r" b="b"/>
              <a:pathLst>
                <a:path w="381" h="103" extrusionOk="0">
                  <a:moveTo>
                    <a:pt x="46" y="1"/>
                  </a:moveTo>
                  <a:cubicBezTo>
                    <a:pt x="29" y="15"/>
                    <a:pt x="1" y="29"/>
                    <a:pt x="1" y="57"/>
                  </a:cubicBezTo>
                  <a:cubicBezTo>
                    <a:pt x="15" y="88"/>
                    <a:pt x="29" y="103"/>
                    <a:pt x="60" y="103"/>
                  </a:cubicBezTo>
                  <a:lnTo>
                    <a:pt x="352" y="71"/>
                  </a:lnTo>
                  <a:cubicBezTo>
                    <a:pt x="367" y="57"/>
                    <a:pt x="381" y="43"/>
                    <a:pt x="381" y="29"/>
                  </a:cubicBezTo>
                  <a:cubicBezTo>
                    <a:pt x="381" y="15"/>
                    <a:pt x="367" y="1"/>
                    <a:pt x="35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76"/>
            <p:cNvSpPr/>
            <p:nvPr/>
          </p:nvSpPr>
          <p:spPr>
            <a:xfrm>
              <a:off x="5788475" y="2268050"/>
              <a:ext cx="9525" cy="3975"/>
            </a:xfrm>
            <a:custGeom>
              <a:avLst/>
              <a:gdLst/>
              <a:ahLst/>
              <a:cxnLst/>
              <a:rect l="l" t="t" r="r" b="b"/>
              <a:pathLst>
                <a:path w="381" h="159" extrusionOk="0">
                  <a:moveTo>
                    <a:pt x="338" y="1"/>
                  </a:moveTo>
                  <a:lnTo>
                    <a:pt x="43" y="57"/>
                  </a:lnTo>
                  <a:lnTo>
                    <a:pt x="43" y="71"/>
                  </a:lnTo>
                  <a:cubicBezTo>
                    <a:pt x="15" y="71"/>
                    <a:pt x="1" y="103"/>
                    <a:pt x="15" y="131"/>
                  </a:cubicBezTo>
                  <a:cubicBezTo>
                    <a:pt x="15" y="145"/>
                    <a:pt x="43" y="159"/>
                    <a:pt x="74" y="159"/>
                  </a:cubicBezTo>
                  <a:lnTo>
                    <a:pt x="352" y="57"/>
                  </a:lnTo>
                  <a:cubicBezTo>
                    <a:pt x="366" y="57"/>
                    <a:pt x="380" y="43"/>
                    <a:pt x="380" y="15"/>
                  </a:cubicBezTo>
                  <a:cubicBezTo>
                    <a:pt x="366" y="1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76"/>
            <p:cNvSpPr/>
            <p:nvPr/>
          </p:nvSpPr>
          <p:spPr>
            <a:xfrm>
              <a:off x="5787675" y="2262725"/>
              <a:ext cx="8825" cy="5700"/>
            </a:xfrm>
            <a:custGeom>
              <a:avLst/>
              <a:gdLst/>
              <a:ahLst/>
              <a:cxnLst/>
              <a:rect l="l" t="t" r="r" b="b"/>
              <a:pathLst>
                <a:path w="353" h="228" extrusionOk="0">
                  <a:moveTo>
                    <a:pt x="323" y="0"/>
                  </a:moveTo>
                  <a:cubicBezTo>
                    <a:pt x="319" y="0"/>
                    <a:pt x="315" y="2"/>
                    <a:pt x="310" y="6"/>
                  </a:cubicBezTo>
                  <a:lnTo>
                    <a:pt x="47" y="140"/>
                  </a:lnTo>
                  <a:lnTo>
                    <a:pt x="33" y="140"/>
                  </a:lnTo>
                  <a:cubicBezTo>
                    <a:pt x="18" y="154"/>
                    <a:pt x="1" y="182"/>
                    <a:pt x="18" y="196"/>
                  </a:cubicBezTo>
                  <a:cubicBezTo>
                    <a:pt x="33" y="228"/>
                    <a:pt x="61" y="228"/>
                    <a:pt x="89" y="228"/>
                  </a:cubicBezTo>
                  <a:lnTo>
                    <a:pt x="339" y="66"/>
                  </a:lnTo>
                  <a:cubicBezTo>
                    <a:pt x="353" y="52"/>
                    <a:pt x="353" y="38"/>
                    <a:pt x="353" y="20"/>
                  </a:cubicBezTo>
                  <a:cubicBezTo>
                    <a:pt x="343" y="10"/>
                    <a:pt x="333" y="0"/>
                    <a:pt x="32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76"/>
            <p:cNvSpPr/>
            <p:nvPr/>
          </p:nvSpPr>
          <p:spPr>
            <a:xfrm>
              <a:off x="5748900" y="2251150"/>
              <a:ext cx="42850" cy="38875"/>
            </a:xfrm>
            <a:custGeom>
              <a:avLst/>
              <a:gdLst/>
              <a:ahLst/>
              <a:cxnLst/>
              <a:rect l="l" t="t" r="r" b="b"/>
              <a:pathLst>
                <a:path w="1714" h="1555" extrusionOk="0">
                  <a:moveTo>
                    <a:pt x="864" y="1"/>
                  </a:moveTo>
                  <a:cubicBezTo>
                    <a:pt x="796" y="1"/>
                    <a:pt x="727" y="10"/>
                    <a:pt x="658" y="29"/>
                  </a:cubicBezTo>
                  <a:cubicBezTo>
                    <a:pt x="233" y="149"/>
                    <a:pt x="1" y="571"/>
                    <a:pt x="117" y="983"/>
                  </a:cubicBezTo>
                  <a:cubicBezTo>
                    <a:pt x="213" y="1324"/>
                    <a:pt x="523" y="1554"/>
                    <a:pt x="860" y="1554"/>
                  </a:cubicBezTo>
                  <a:cubicBezTo>
                    <a:pt x="930" y="1554"/>
                    <a:pt x="1000" y="1545"/>
                    <a:pt x="1070" y="1524"/>
                  </a:cubicBezTo>
                  <a:cubicBezTo>
                    <a:pt x="1482" y="1422"/>
                    <a:pt x="1714" y="983"/>
                    <a:pt x="1612" y="571"/>
                  </a:cubicBezTo>
                  <a:cubicBezTo>
                    <a:pt x="1515" y="231"/>
                    <a:pt x="1203" y="1"/>
                    <a:pt x="86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76"/>
            <p:cNvSpPr/>
            <p:nvPr/>
          </p:nvSpPr>
          <p:spPr>
            <a:xfrm>
              <a:off x="5750300" y="2250475"/>
              <a:ext cx="40050" cy="40300"/>
            </a:xfrm>
            <a:custGeom>
              <a:avLst/>
              <a:gdLst/>
              <a:ahLst/>
              <a:cxnLst/>
              <a:rect l="l" t="t" r="r" b="b"/>
              <a:pathLst>
                <a:path w="1602" h="1612" extrusionOk="0">
                  <a:moveTo>
                    <a:pt x="792" y="56"/>
                  </a:moveTo>
                  <a:cubicBezTo>
                    <a:pt x="1130" y="56"/>
                    <a:pt x="1426" y="278"/>
                    <a:pt x="1528" y="616"/>
                  </a:cubicBezTo>
                  <a:cubicBezTo>
                    <a:pt x="1542" y="672"/>
                    <a:pt x="1542" y="746"/>
                    <a:pt x="1542" y="806"/>
                  </a:cubicBezTo>
                  <a:cubicBezTo>
                    <a:pt x="1542" y="1143"/>
                    <a:pt x="1338" y="1435"/>
                    <a:pt x="1000" y="1523"/>
                  </a:cubicBezTo>
                  <a:cubicBezTo>
                    <a:pt x="940" y="1551"/>
                    <a:pt x="866" y="1551"/>
                    <a:pt x="810" y="1551"/>
                  </a:cubicBezTo>
                  <a:cubicBezTo>
                    <a:pt x="486" y="1551"/>
                    <a:pt x="177" y="1333"/>
                    <a:pt x="89" y="1010"/>
                  </a:cubicBezTo>
                  <a:cubicBezTo>
                    <a:pt x="75" y="936"/>
                    <a:pt x="61" y="862"/>
                    <a:pt x="61" y="806"/>
                  </a:cubicBezTo>
                  <a:cubicBezTo>
                    <a:pt x="61" y="468"/>
                    <a:pt x="282" y="176"/>
                    <a:pt x="602" y="88"/>
                  </a:cubicBezTo>
                  <a:cubicBezTo>
                    <a:pt x="676" y="71"/>
                    <a:pt x="736" y="56"/>
                    <a:pt x="792" y="56"/>
                  </a:cubicBezTo>
                  <a:close/>
                  <a:moveTo>
                    <a:pt x="792" y="0"/>
                  </a:moveTo>
                  <a:cubicBezTo>
                    <a:pt x="736" y="0"/>
                    <a:pt x="662" y="14"/>
                    <a:pt x="588" y="28"/>
                  </a:cubicBezTo>
                  <a:cubicBezTo>
                    <a:pt x="237" y="130"/>
                    <a:pt x="1" y="454"/>
                    <a:pt x="1" y="806"/>
                  </a:cubicBezTo>
                  <a:cubicBezTo>
                    <a:pt x="1" y="880"/>
                    <a:pt x="19" y="950"/>
                    <a:pt x="33" y="1024"/>
                  </a:cubicBezTo>
                  <a:cubicBezTo>
                    <a:pt x="135" y="1376"/>
                    <a:pt x="458" y="1611"/>
                    <a:pt x="810" y="1611"/>
                  </a:cubicBezTo>
                  <a:cubicBezTo>
                    <a:pt x="880" y="1611"/>
                    <a:pt x="954" y="1611"/>
                    <a:pt x="1014" y="1583"/>
                  </a:cubicBezTo>
                  <a:cubicBezTo>
                    <a:pt x="1380" y="1495"/>
                    <a:pt x="1601" y="1172"/>
                    <a:pt x="1601" y="806"/>
                  </a:cubicBezTo>
                  <a:cubicBezTo>
                    <a:pt x="1601" y="746"/>
                    <a:pt x="1601" y="672"/>
                    <a:pt x="1570" y="598"/>
                  </a:cubicBezTo>
                  <a:cubicBezTo>
                    <a:pt x="1482" y="232"/>
                    <a:pt x="1162" y="0"/>
                    <a:pt x="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76"/>
            <p:cNvSpPr/>
            <p:nvPr/>
          </p:nvSpPr>
          <p:spPr>
            <a:xfrm>
              <a:off x="5748900" y="2252975"/>
              <a:ext cx="42850" cy="38750"/>
            </a:xfrm>
            <a:custGeom>
              <a:avLst/>
              <a:gdLst/>
              <a:ahLst/>
              <a:cxnLst/>
              <a:rect l="l" t="t" r="r" b="b"/>
              <a:pathLst>
                <a:path w="1714" h="1550" extrusionOk="0">
                  <a:moveTo>
                    <a:pt x="858" y="1"/>
                  </a:moveTo>
                  <a:cubicBezTo>
                    <a:pt x="787" y="1"/>
                    <a:pt x="716" y="10"/>
                    <a:pt x="644" y="30"/>
                  </a:cubicBezTo>
                  <a:cubicBezTo>
                    <a:pt x="233" y="132"/>
                    <a:pt x="1" y="558"/>
                    <a:pt x="117" y="984"/>
                  </a:cubicBezTo>
                  <a:cubicBezTo>
                    <a:pt x="214" y="1330"/>
                    <a:pt x="521" y="1549"/>
                    <a:pt x="861" y="1549"/>
                  </a:cubicBezTo>
                  <a:cubicBezTo>
                    <a:pt x="926" y="1549"/>
                    <a:pt x="991" y="1541"/>
                    <a:pt x="1056" y="1525"/>
                  </a:cubicBezTo>
                  <a:cubicBezTo>
                    <a:pt x="1464" y="1409"/>
                    <a:pt x="1714" y="984"/>
                    <a:pt x="1598" y="572"/>
                  </a:cubicBezTo>
                  <a:cubicBezTo>
                    <a:pt x="1502" y="220"/>
                    <a:pt x="1194" y="1"/>
                    <a:pt x="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76"/>
            <p:cNvSpPr/>
            <p:nvPr/>
          </p:nvSpPr>
          <p:spPr>
            <a:xfrm>
              <a:off x="5756200" y="2259525"/>
              <a:ext cx="27900" cy="25450"/>
            </a:xfrm>
            <a:custGeom>
              <a:avLst/>
              <a:gdLst/>
              <a:ahLst/>
              <a:cxnLst/>
              <a:rect l="l" t="t" r="r" b="b"/>
              <a:pathLst>
                <a:path w="1116" h="1018" extrusionOk="0">
                  <a:moveTo>
                    <a:pt x="556" y="0"/>
                  </a:moveTo>
                  <a:cubicBezTo>
                    <a:pt x="513" y="0"/>
                    <a:pt x="469" y="6"/>
                    <a:pt x="426" y="18"/>
                  </a:cubicBezTo>
                  <a:cubicBezTo>
                    <a:pt x="162" y="92"/>
                    <a:pt x="1" y="370"/>
                    <a:pt x="89" y="648"/>
                  </a:cubicBezTo>
                  <a:cubicBezTo>
                    <a:pt x="150" y="868"/>
                    <a:pt x="345" y="1017"/>
                    <a:pt x="561" y="1017"/>
                  </a:cubicBezTo>
                  <a:cubicBezTo>
                    <a:pt x="603" y="1017"/>
                    <a:pt x="647" y="1012"/>
                    <a:pt x="690" y="999"/>
                  </a:cubicBezTo>
                  <a:cubicBezTo>
                    <a:pt x="968" y="926"/>
                    <a:pt x="1116" y="648"/>
                    <a:pt x="1042" y="384"/>
                  </a:cubicBezTo>
                  <a:cubicBezTo>
                    <a:pt x="980" y="151"/>
                    <a:pt x="775" y="0"/>
                    <a:pt x="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76"/>
            <p:cNvSpPr/>
            <p:nvPr/>
          </p:nvSpPr>
          <p:spPr>
            <a:xfrm>
              <a:off x="5775625" y="2265150"/>
              <a:ext cx="9525" cy="6400"/>
            </a:xfrm>
            <a:custGeom>
              <a:avLst/>
              <a:gdLst/>
              <a:ahLst/>
              <a:cxnLst/>
              <a:rect l="l" t="t" r="r" b="b"/>
              <a:pathLst>
                <a:path w="381" h="256" extrusionOk="0">
                  <a:moveTo>
                    <a:pt x="237" y="0"/>
                  </a:moveTo>
                  <a:cubicBezTo>
                    <a:pt x="214" y="0"/>
                    <a:pt x="189" y="4"/>
                    <a:pt x="163" y="11"/>
                  </a:cubicBezTo>
                  <a:cubicBezTo>
                    <a:pt x="75" y="43"/>
                    <a:pt x="1" y="117"/>
                    <a:pt x="15" y="173"/>
                  </a:cubicBezTo>
                  <a:cubicBezTo>
                    <a:pt x="37" y="220"/>
                    <a:pt x="96" y="256"/>
                    <a:pt x="171" y="256"/>
                  </a:cubicBezTo>
                  <a:cubicBezTo>
                    <a:pt x="192" y="256"/>
                    <a:pt x="214" y="253"/>
                    <a:pt x="237" y="247"/>
                  </a:cubicBezTo>
                  <a:cubicBezTo>
                    <a:pt x="325" y="219"/>
                    <a:pt x="381" y="145"/>
                    <a:pt x="367" y="85"/>
                  </a:cubicBezTo>
                  <a:cubicBezTo>
                    <a:pt x="356" y="30"/>
                    <a:pt x="305" y="0"/>
                    <a:pt x="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76"/>
            <p:cNvSpPr/>
            <p:nvPr/>
          </p:nvSpPr>
          <p:spPr>
            <a:xfrm>
              <a:off x="5670475" y="2251775"/>
              <a:ext cx="41075" cy="39100"/>
            </a:xfrm>
            <a:custGeom>
              <a:avLst/>
              <a:gdLst/>
              <a:ahLst/>
              <a:cxnLst/>
              <a:rect l="l" t="t" r="r" b="b"/>
              <a:pathLst>
                <a:path w="1643" h="1564" extrusionOk="0">
                  <a:moveTo>
                    <a:pt x="830" y="1"/>
                  </a:moveTo>
                  <a:cubicBezTo>
                    <a:pt x="439" y="1"/>
                    <a:pt x="99" y="295"/>
                    <a:pt x="60" y="694"/>
                  </a:cubicBezTo>
                  <a:cubicBezTo>
                    <a:pt x="0" y="1120"/>
                    <a:pt x="310" y="1513"/>
                    <a:pt x="732" y="1559"/>
                  </a:cubicBezTo>
                  <a:cubicBezTo>
                    <a:pt x="758" y="1562"/>
                    <a:pt x="784" y="1563"/>
                    <a:pt x="810" y="1563"/>
                  </a:cubicBezTo>
                  <a:cubicBezTo>
                    <a:pt x="1203" y="1563"/>
                    <a:pt x="1543" y="1269"/>
                    <a:pt x="1583" y="870"/>
                  </a:cubicBezTo>
                  <a:cubicBezTo>
                    <a:pt x="1643" y="444"/>
                    <a:pt x="1333" y="50"/>
                    <a:pt x="908" y="4"/>
                  </a:cubicBezTo>
                  <a:cubicBezTo>
                    <a:pt x="881" y="2"/>
                    <a:pt x="855" y="1"/>
                    <a:pt x="83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76"/>
            <p:cNvSpPr/>
            <p:nvPr/>
          </p:nvSpPr>
          <p:spPr>
            <a:xfrm>
              <a:off x="5670825" y="2251175"/>
              <a:ext cx="40375" cy="40300"/>
            </a:xfrm>
            <a:custGeom>
              <a:avLst/>
              <a:gdLst/>
              <a:ahLst/>
              <a:cxnLst/>
              <a:rect l="l" t="t" r="r" b="b"/>
              <a:pathLst>
                <a:path w="1615" h="1612" extrusionOk="0">
                  <a:moveTo>
                    <a:pt x="894" y="60"/>
                  </a:moveTo>
                  <a:cubicBezTo>
                    <a:pt x="1277" y="102"/>
                    <a:pt x="1555" y="426"/>
                    <a:pt x="1555" y="806"/>
                  </a:cubicBezTo>
                  <a:cubicBezTo>
                    <a:pt x="1555" y="834"/>
                    <a:pt x="1555" y="866"/>
                    <a:pt x="1541" y="894"/>
                  </a:cubicBezTo>
                  <a:cubicBezTo>
                    <a:pt x="1495" y="1274"/>
                    <a:pt x="1175" y="1555"/>
                    <a:pt x="806" y="1555"/>
                  </a:cubicBezTo>
                  <a:lnTo>
                    <a:pt x="718" y="1555"/>
                  </a:lnTo>
                  <a:cubicBezTo>
                    <a:pt x="338" y="1509"/>
                    <a:pt x="60" y="1186"/>
                    <a:pt x="60" y="806"/>
                  </a:cubicBezTo>
                  <a:cubicBezTo>
                    <a:pt x="60" y="778"/>
                    <a:pt x="60" y="746"/>
                    <a:pt x="74" y="718"/>
                  </a:cubicBezTo>
                  <a:cubicBezTo>
                    <a:pt x="120" y="338"/>
                    <a:pt x="440" y="60"/>
                    <a:pt x="806" y="60"/>
                  </a:cubicBezTo>
                  <a:close/>
                  <a:moveTo>
                    <a:pt x="806" y="0"/>
                  </a:moveTo>
                  <a:cubicBezTo>
                    <a:pt x="412" y="0"/>
                    <a:pt x="60" y="306"/>
                    <a:pt x="14" y="718"/>
                  </a:cubicBezTo>
                  <a:cubicBezTo>
                    <a:pt x="0" y="746"/>
                    <a:pt x="0" y="778"/>
                    <a:pt x="0" y="806"/>
                  </a:cubicBezTo>
                  <a:cubicBezTo>
                    <a:pt x="0" y="1217"/>
                    <a:pt x="310" y="1569"/>
                    <a:pt x="718" y="1611"/>
                  </a:cubicBezTo>
                  <a:lnTo>
                    <a:pt x="806" y="1611"/>
                  </a:lnTo>
                  <a:cubicBezTo>
                    <a:pt x="1203" y="1611"/>
                    <a:pt x="1555" y="1305"/>
                    <a:pt x="1597" y="894"/>
                  </a:cubicBezTo>
                  <a:cubicBezTo>
                    <a:pt x="1615" y="866"/>
                    <a:pt x="1615" y="834"/>
                    <a:pt x="1615" y="806"/>
                  </a:cubicBezTo>
                  <a:cubicBezTo>
                    <a:pt x="1615" y="394"/>
                    <a:pt x="1305" y="43"/>
                    <a:pt x="8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76"/>
            <p:cNvSpPr/>
            <p:nvPr/>
          </p:nvSpPr>
          <p:spPr>
            <a:xfrm>
              <a:off x="5671175" y="2253525"/>
              <a:ext cx="40375" cy="38825"/>
            </a:xfrm>
            <a:custGeom>
              <a:avLst/>
              <a:gdLst/>
              <a:ahLst/>
              <a:cxnLst/>
              <a:rect l="l" t="t" r="r" b="b"/>
              <a:pathLst>
                <a:path w="1615" h="1553" extrusionOk="0">
                  <a:moveTo>
                    <a:pt x="792" y="1"/>
                  </a:moveTo>
                  <a:cubicBezTo>
                    <a:pt x="410" y="1"/>
                    <a:pt x="85" y="294"/>
                    <a:pt x="46" y="684"/>
                  </a:cubicBezTo>
                  <a:cubicBezTo>
                    <a:pt x="0" y="1109"/>
                    <a:pt x="296" y="1503"/>
                    <a:pt x="721" y="1549"/>
                  </a:cubicBezTo>
                  <a:cubicBezTo>
                    <a:pt x="747" y="1552"/>
                    <a:pt x="773" y="1553"/>
                    <a:pt x="799" y="1553"/>
                  </a:cubicBezTo>
                  <a:cubicBezTo>
                    <a:pt x="1190" y="1553"/>
                    <a:pt x="1529" y="1259"/>
                    <a:pt x="1569" y="860"/>
                  </a:cubicBezTo>
                  <a:cubicBezTo>
                    <a:pt x="1615" y="434"/>
                    <a:pt x="1319" y="54"/>
                    <a:pt x="897" y="8"/>
                  </a:cubicBezTo>
                  <a:cubicBezTo>
                    <a:pt x="862" y="3"/>
                    <a:pt x="827" y="1"/>
                    <a:pt x="7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76"/>
            <p:cNvSpPr/>
            <p:nvPr/>
          </p:nvSpPr>
          <p:spPr>
            <a:xfrm>
              <a:off x="5678200" y="2260250"/>
              <a:ext cx="26400" cy="25125"/>
            </a:xfrm>
            <a:custGeom>
              <a:avLst/>
              <a:gdLst/>
              <a:ahLst/>
              <a:cxnLst/>
              <a:rect l="l" t="t" r="r" b="b"/>
              <a:pathLst>
                <a:path w="1056" h="1005" extrusionOk="0">
                  <a:moveTo>
                    <a:pt x="533" y="1"/>
                  </a:moveTo>
                  <a:cubicBezTo>
                    <a:pt x="276" y="1"/>
                    <a:pt x="55" y="195"/>
                    <a:pt x="29" y="443"/>
                  </a:cubicBezTo>
                  <a:cubicBezTo>
                    <a:pt x="1" y="721"/>
                    <a:pt x="191" y="970"/>
                    <a:pt x="468" y="999"/>
                  </a:cubicBezTo>
                  <a:cubicBezTo>
                    <a:pt x="495" y="1003"/>
                    <a:pt x="521" y="1005"/>
                    <a:pt x="546" y="1005"/>
                  </a:cubicBezTo>
                  <a:cubicBezTo>
                    <a:pt x="792" y="1005"/>
                    <a:pt x="999" y="814"/>
                    <a:pt x="1024" y="559"/>
                  </a:cubicBezTo>
                  <a:cubicBezTo>
                    <a:pt x="1056" y="281"/>
                    <a:pt x="862" y="31"/>
                    <a:pt x="584" y="3"/>
                  </a:cubicBezTo>
                  <a:cubicBezTo>
                    <a:pt x="567" y="1"/>
                    <a:pt x="550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76"/>
            <p:cNvSpPr/>
            <p:nvPr/>
          </p:nvSpPr>
          <p:spPr>
            <a:xfrm>
              <a:off x="5676000" y="2267550"/>
              <a:ext cx="9175" cy="6050"/>
            </a:xfrm>
            <a:custGeom>
              <a:avLst/>
              <a:gdLst/>
              <a:ahLst/>
              <a:cxnLst/>
              <a:rect l="l" t="t" r="r" b="b"/>
              <a:pathLst>
                <a:path w="367" h="242" extrusionOk="0">
                  <a:moveTo>
                    <a:pt x="168" y="1"/>
                  </a:moveTo>
                  <a:cubicBezTo>
                    <a:pt x="82" y="1"/>
                    <a:pt x="13" y="44"/>
                    <a:pt x="1" y="109"/>
                  </a:cubicBezTo>
                  <a:cubicBezTo>
                    <a:pt x="1" y="165"/>
                    <a:pt x="71" y="225"/>
                    <a:pt x="177" y="239"/>
                  </a:cubicBezTo>
                  <a:cubicBezTo>
                    <a:pt x="190" y="241"/>
                    <a:pt x="202" y="241"/>
                    <a:pt x="214" y="241"/>
                  </a:cubicBezTo>
                  <a:cubicBezTo>
                    <a:pt x="297" y="241"/>
                    <a:pt x="354" y="201"/>
                    <a:pt x="366" y="137"/>
                  </a:cubicBezTo>
                  <a:cubicBezTo>
                    <a:pt x="366" y="77"/>
                    <a:pt x="293" y="21"/>
                    <a:pt x="205" y="3"/>
                  </a:cubicBezTo>
                  <a:cubicBezTo>
                    <a:pt x="192" y="1"/>
                    <a:pt x="180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76"/>
            <p:cNvSpPr/>
            <p:nvPr/>
          </p:nvSpPr>
          <p:spPr>
            <a:xfrm>
              <a:off x="5726125" y="2294100"/>
              <a:ext cx="19825" cy="13550"/>
            </a:xfrm>
            <a:custGeom>
              <a:avLst/>
              <a:gdLst/>
              <a:ahLst/>
              <a:cxnLst/>
              <a:rect l="l" t="t" r="r" b="b"/>
              <a:pathLst>
                <a:path w="793" h="542" extrusionOk="0">
                  <a:moveTo>
                    <a:pt x="759" y="1"/>
                  </a:moveTo>
                  <a:cubicBezTo>
                    <a:pt x="753" y="1"/>
                    <a:pt x="750" y="5"/>
                    <a:pt x="750" y="14"/>
                  </a:cubicBezTo>
                  <a:lnTo>
                    <a:pt x="750" y="28"/>
                  </a:lnTo>
                  <a:cubicBezTo>
                    <a:pt x="736" y="28"/>
                    <a:pt x="736" y="42"/>
                    <a:pt x="736" y="56"/>
                  </a:cubicBezTo>
                  <a:cubicBezTo>
                    <a:pt x="722" y="56"/>
                    <a:pt x="722" y="70"/>
                    <a:pt x="704" y="84"/>
                  </a:cubicBezTo>
                  <a:cubicBezTo>
                    <a:pt x="690" y="102"/>
                    <a:pt x="690" y="130"/>
                    <a:pt x="676" y="144"/>
                  </a:cubicBezTo>
                  <a:cubicBezTo>
                    <a:pt x="662" y="158"/>
                    <a:pt x="648" y="172"/>
                    <a:pt x="634" y="204"/>
                  </a:cubicBezTo>
                  <a:cubicBezTo>
                    <a:pt x="616" y="218"/>
                    <a:pt x="602" y="232"/>
                    <a:pt x="588" y="260"/>
                  </a:cubicBezTo>
                  <a:cubicBezTo>
                    <a:pt x="560" y="278"/>
                    <a:pt x="546" y="292"/>
                    <a:pt x="528" y="306"/>
                  </a:cubicBezTo>
                  <a:lnTo>
                    <a:pt x="500" y="334"/>
                  </a:lnTo>
                  <a:cubicBezTo>
                    <a:pt x="486" y="348"/>
                    <a:pt x="472" y="366"/>
                    <a:pt x="458" y="366"/>
                  </a:cubicBezTo>
                  <a:cubicBezTo>
                    <a:pt x="440" y="380"/>
                    <a:pt x="412" y="394"/>
                    <a:pt x="384" y="408"/>
                  </a:cubicBezTo>
                  <a:cubicBezTo>
                    <a:pt x="370" y="422"/>
                    <a:pt x="338" y="422"/>
                    <a:pt x="310" y="436"/>
                  </a:cubicBezTo>
                  <a:cubicBezTo>
                    <a:pt x="282" y="454"/>
                    <a:pt x="264" y="454"/>
                    <a:pt x="236" y="468"/>
                  </a:cubicBezTo>
                  <a:cubicBezTo>
                    <a:pt x="208" y="468"/>
                    <a:pt x="194" y="482"/>
                    <a:pt x="162" y="482"/>
                  </a:cubicBezTo>
                  <a:lnTo>
                    <a:pt x="106" y="482"/>
                  </a:lnTo>
                  <a:cubicBezTo>
                    <a:pt x="89" y="496"/>
                    <a:pt x="74" y="496"/>
                    <a:pt x="60" y="496"/>
                  </a:cubicBezTo>
                  <a:lnTo>
                    <a:pt x="18" y="496"/>
                  </a:lnTo>
                  <a:cubicBezTo>
                    <a:pt x="18" y="496"/>
                    <a:pt x="1" y="496"/>
                    <a:pt x="1" y="510"/>
                  </a:cubicBezTo>
                  <a:cubicBezTo>
                    <a:pt x="1" y="524"/>
                    <a:pt x="18" y="524"/>
                    <a:pt x="18" y="524"/>
                  </a:cubicBezTo>
                  <a:cubicBezTo>
                    <a:pt x="18" y="524"/>
                    <a:pt x="32" y="542"/>
                    <a:pt x="60" y="542"/>
                  </a:cubicBezTo>
                  <a:lnTo>
                    <a:pt x="177" y="542"/>
                  </a:lnTo>
                  <a:cubicBezTo>
                    <a:pt x="194" y="542"/>
                    <a:pt x="222" y="542"/>
                    <a:pt x="250" y="524"/>
                  </a:cubicBezTo>
                  <a:cubicBezTo>
                    <a:pt x="282" y="524"/>
                    <a:pt x="310" y="510"/>
                    <a:pt x="338" y="510"/>
                  </a:cubicBezTo>
                  <a:cubicBezTo>
                    <a:pt x="352" y="496"/>
                    <a:pt x="398" y="496"/>
                    <a:pt x="412" y="468"/>
                  </a:cubicBezTo>
                  <a:cubicBezTo>
                    <a:pt x="440" y="454"/>
                    <a:pt x="472" y="454"/>
                    <a:pt x="500" y="422"/>
                  </a:cubicBezTo>
                  <a:cubicBezTo>
                    <a:pt x="514" y="422"/>
                    <a:pt x="528" y="408"/>
                    <a:pt x="546" y="394"/>
                  </a:cubicBezTo>
                  <a:lnTo>
                    <a:pt x="574" y="366"/>
                  </a:lnTo>
                  <a:cubicBezTo>
                    <a:pt x="602" y="348"/>
                    <a:pt x="616" y="320"/>
                    <a:pt x="648" y="306"/>
                  </a:cubicBezTo>
                  <a:cubicBezTo>
                    <a:pt x="662" y="278"/>
                    <a:pt x="676" y="260"/>
                    <a:pt x="690" y="232"/>
                  </a:cubicBezTo>
                  <a:cubicBezTo>
                    <a:pt x="704" y="218"/>
                    <a:pt x="722" y="190"/>
                    <a:pt x="736" y="172"/>
                  </a:cubicBezTo>
                  <a:cubicBezTo>
                    <a:pt x="750" y="130"/>
                    <a:pt x="764" y="102"/>
                    <a:pt x="778" y="70"/>
                  </a:cubicBezTo>
                  <a:lnTo>
                    <a:pt x="778" y="42"/>
                  </a:lnTo>
                  <a:cubicBezTo>
                    <a:pt x="778" y="28"/>
                    <a:pt x="792" y="28"/>
                    <a:pt x="792" y="28"/>
                  </a:cubicBezTo>
                  <a:cubicBezTo>
                    <a:pt x="792" y="14"/>
                    <a:pt x="778" y="14"/>
                    <a:pt x="778" y="14"/>
                  </a:cubicBezTo>
                  <a:cubicBezTo>
                    <a:pt x="771" y="5"/>
                    <a:pt x="764" y="1"/>
                    <a:pt x="75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76"/>
            <p:cNvSpPr/>
            <p:nvPr/>
          </p:nvSpPr>
          <p:spPr>
            <a:xfrm>
              <a:off x="5755500" y="2225900"/>
              <a:ext cx="52175" cy="19450"/>
            </a:xfrm>
            <a:custGeom>
              <a:avLst/>
              <a:gdLst/>
              <a:ahLst/>
              <a:cxnLst/>
              <a:rect l="l" t="t" r="r" b="b"/>
              <a:pathLst>
                <a:path w="2087" h="778" extrusionOk="0">
                  <a:moveTo>
                    <a:pt x="589" y="1"/>
                  </a:moveTo>
                  <a:cubicBezTo>
                    <a:pt x="454" y="1"/>
                    <a:pt x="342" y="37"/>
                    <a:pt x="278" y="132"/>
                  </a:cubicBezTo>
                  <a:cubicBezTo>
                    <a:pt x="0" y="526"/>
                    <a:pt x="1130" y="762"/>
                    <a:pt x="1305" y="776"/>
                  </a:cubicBezTo>
                  <a:cubicBezTo>
                    <a:pt x="1322" y="777"/>
                    <a:pt x="1343" y="778"/>
                    <a:pt x="1368" y="778"/>
                  </a:cubicBezTo>
                  <a:cubicBezTo>
                    <a:pt x="1589" y="778"/>
                    <a:pt x="2086" y="713"/>
                    <a:pt x="1745" y="410"/>
                  </a:cubicBezTo>
                  <a:cubicBezTo>
                    <a:pt x="1745" y="410"/>
                    <a:pt x="1040" y="1"/>
                    <a:pt x="589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76"/>
            <p:cNvSpPr/>
            <p:nvPr/>
          </p:nvSpPr>
          <p:spPr>
            <a:xfrm>
              <a:off x="5656425" y="2225750"/>
              <a:ext cx="52150" cy="19250"/>
            </a:xfrm>
            <a:custGeom>
              <a:avLst/>
              <a:gdLst/>
              <a:ahLst/>
              <a:cxnLst/>
              <a:rect l="l" t="t" r="r" b="b"/>
              <a:pathLst>
                <a:path w="2086" h="770" extrusionOk="0">
                  <a:moveTo>
                    <a:pt x="1514" y="0"/>
                  </a:moveTo>
                  <a:cubicBezTo>
                    <a:pt x="1067" y="0"/>
                    <a:pt x="344" y="416"/>
                    <a:pt x="344" y="416"/>
                  </a:cubicBezTo>
                  <a:cubicBezTo>
                    <a:pt x="0" y="706"/>
                    <a:pt x="496" y="770"/>
                    <a:pt x="729" y="770"/>
                  </a:cubicBezTo>
                  <a:cubicBezTo>
                    <a:pt x="756" y="770"/>
                    <a:pt x="780" y="769"/>
                    <a:pt x="798" y="768"/>
                  </a:cubicBezTo>
                  <a:cubicBezTo>
                    <a:pt x="960" y="753"/>
                    <a:pt x="2085" y="532"/>
                    <a:pt x="1807" y="124"/>
                  </a:cubicBezTo>
                  <a:cubicBezTo>
                    <a:pt x="1748" y="35"/>
                    <a:pt x="1642" y="0"/>
                    <a:pt x="1514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76"/>
            <p:cNvSpPr/>
            <p:nvPr/>
          </p:nvSpPr>
          <p:spPr>
            <a:xfrm>
              <a:off x="5714775" y="2248275"/>
              <a:ext cx="20600" cy="46900"/>
            </a:xfrm>
            <a:custGeom>
              <a:avLst/>
              <a:gdLst/>
              <a:ahLst/>
              <a:cxnLst/>
              <a:rect l="l" t="t" r="r" b="b"/>
              <a:pathLst>
                <a:path w="824" h="1876" extrusionOk="0">
                  <a:moveTo>
                    <a:pt x="718" y="0"/>
                  </a:moveTo>
                  <a:cubicBezTo>
                    <a:pt x="704" y="0"/>
                    <a:pt x="704" y="14"/>
                    <a:pt x="704" y="14"/>
                  </a:cubicBezTo>
                  <a:lnTo>
                    <a:pt x="704" y="130"/>
                  </a:lnTo>
                  <a:cubicBezTo>
                    <a:pt x="718" y="218"/>
                    <a:pt x="736" y="320"/>
                    <a:pt x="736" y="454"/>
                  </a:cubicBezTo>
                  <a:cubicBezTo>
                    <a:pt x="750" y="584"/>
                    <a:pt x="750" y="746"/>
                    <a:pt x="750" y="908"/>
                  </a:cubicBezTo>
                  <a:cubicBezTo>
                    <a:pt x="750" y="936"/>
                    <a:pt x="750" y="982"/>
                    <a:pt x="736" y="1024"/>
                  </a:cubicBezTo>
                  <a:cubicBezTo>
                    <a:pt x="736" y="1070"/>
                    <a:pt x="718" y="1112"/>
                    <a:pt x="704" y="1143"/>
                  </a:cubicBezTo>
                  <a:cubicBezTo>
                    <a:pt x="704" y="1157"/>
                    <a:pt x="690" y="1172"/>
                    <a:pt x="676" y="1172"/>
                  </a:cubicBezTo>
                  <a:lnTo>
                    <a:pt x="662" y="1172"/>
                  </a:lnTo>
                  <a:lnTo>
                    <a:pt x="631" y="1186"/>
                  </a:lnTo>
                  <a:cubicBezTo>
                    <a:pt x="602" y="1172"/>
                    <a:pt x="560" y="1172"/>
                    <a:pt x="514" y="1157"/>
                  </a:cubicBezTo>
                  <a:cubicBezTo>
                    <a:pt x="441" y="1126"/>
                    <a:pt x="353" y="1098"/>
                    <a:pt x="251" y="1084"/>
                  </a:cubicBezTo>
                  <a:cubicBezTo>
                    <a:pt x="208" y="1084"/>
                    <a:pt x="149" y="1098"/>
                    <a:pt x="103" y="1126"/>
                  </a:cubicBezTo>
                  <a:cubicBezTo>
                    <a:pt x="61" y="1157"/>
                    <a:pt x="47" y="1200"/>
                    <a:pt x="33" y="1245"/>
                  </a:cubicBezTo>
                  <a:cubicBezTo>
                    <a:pt x="1" y="1333"/>
                    <a:pt x="1" y="1421"/>
                    <a:pt x="33" y="1509"/>
                  </a:cubicBezTo>
                  <a:cubicBezTo>
                    <a:pt x="61" y="1583"/>
                    <a:pt x="103" y="1639"/>
                    <a:pt x="163" y="1685"/>
                  </a:cubicBezTo>
                  <a:cubicBezTo>
                    <a:pt x="265" y="1787"/>
                    <a:pt x="367" y="1815"/>
                    <a:pt x="441" y="1847"/>
                  </a:cubicBezTo>
                  <a:cubicBezTo>
                    <a:pt x="486" y="1861"/>
                    <a:pt x="514" y="1861"/>
                    <a:pt x="528" y="1875"/>
                  </a:cubicBezTo>
                  <a:lnTo>
                    <a:pt x="574" y="1875"/>
                  </a:lnTo>
                  <a:cubicBezTo>
                    <a:pt x="574" y="1875"/>
                    <a:pt x="588" y="1875"/>
                    <a:pt x="588" y="1861"/>
                  </a:cubicBezTo>
                  <a:cubicBezTo>
                    <a:pt x="588" y="1861"/>
                    <a:pt x="588" y="1847"/>
                    <a:pt x="574" y="1847"/>
                  </a:cubicBezTo>
                  <a:cubicBezTo>
                    <a:pt x="574" y="1847"/>
                    <a:pt x="528" y="1829"/>
                    <a:pt x="455" y="1801"/>
                  </a:cubicBezTo>
                  <a:cubicBezTo>
                    <a:pt x="426" y="1787"/>
                    <a:pt x="384" y="1773"/>
                    <a:pt x="339" y="1741"/>
                  </a:cubicBezTo>
                  <a:cubicBezTo>
                    <a:pt x="296" y="1727"/>
                    <a:pt x="251" y="1685"/>
                    <a:pt x="191" y="1653"/>
                  </a:cubicBezTo>
                  <a:cubicBezTo>
                    <a:pt x="149" y="1611"/>
                    <a:pt x="103" y="1551"/>
                    <a:pt x="89" y="1478"/>
                  </a:cubicBezTo>
                  <a:cubicBezTo>
                    <a:pt x="75" y="1421"/>
                    <a:pt x="75" y="1347"/>
                    <a:pt x="103" y="1274"/>
                  </a:cubicBezTo>
                  <a:cubicBezTo>
                    <a:pt x="103" y="1231"/>
                    <a:pt x="120" y="1200"/>
                    <a:pt x="149" y="1186"/>
                  </a:cubicBezTo>
                  <a:cubicBezTo>
                    <a:pt x="177" y="1172"/>
                    <a:pt x="208" y="1157"/>
                    <a:pt x="251" y="1157"/>
                  </a:cubicBezTo>
                  <a:cubicBezTo>
                    <a:pt x="324" y="1172"/>
                    <a:pt x="412" y="1200"/>
                    <a:pt x="500" y="1231"/>
                  </a:cubicBezTo>
                  <a:cubicBezTo>
                    <a:pt x="543" y="1245"/>
                    <a:pt x="588" y="1260"/>
                    <a:pt x="648" y="1260"/>
                  </a:cubicBezTo>
                  <a:lnTo>
                    <a:pt x="676" y="1245"/>
                  </a:lnTo>
                  <a:lnTo>
                    <a:pt x="690" y="1245"/>
                  </a:lnTo>
                  <a:cubicBezTo>
                    <a:pt x="704" y="1245"/>
                    <a:pt x="718" y="1245"/>
                    <a:pt x="718" y="1231"/>
                  </a:cubicBezTo>
                  <a:cubicBezTo>
                    <a:pt x="750" y="1214"/>
                    <a:pt x="764" y="1186"/>
                    <a:pt x="778" y="1172"/>
                  </a:cubicBezTo>
                  <a:cubicBezTo>
                    <a:pt x="792" y="1126"/>
                    <a:pt x="806" y="1084"/>
                    <a:pt x="806" y="1038"/>
                  </a:cubicBezTo>
                  <a:cubicBezTo>
                    <a:pt x="824" y="996"/>
                    <a:pt x="824" y="950"/>
                    <a:pt x="824" y="908"/>
                  </a:cubicBezTo>
                  <a:cubicBezTo>
                    <a:pt x="824" y="820"/>
                    <a:pt x="824" y="746"/>
                    <a:pt x="806" y="658"/>
                  </a:cubicBezTo>
                  <a:cubicBezTo>
                    <a:pt x="806" y="584"/>
                    <a:pt x="806" y="510"/>
                    <a:pt x="792" y="454"/>
                  </a:cubicBezTo>
                  <a:cubicBezTo>
                    <a:pt x="778" y="320"/>
                    <a:pt x="764" y="204"/>
                    <a:pt x="750" y="130"/>
                  </a:cubicBezTo>
                  <a:cubicBezTo>
                    <a:pt x="736" y="57"/>
                    <a:pt x="736" y="14"/>
                    <a:pt x="736" y="14"/>
                  </a:cubicBezTo>
                  <a:cubicBezTo>
                    <a:pt x="736" y="0"/>
                    <a:pt x="718" y="0"/>
                    <a:pt x="71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80" name="Google Shape;6880;p76"/>
          <p:cNvGrpSpPr/>
          <p:nvPr/>
        </p:nvGrpSpPr>
        <p:grpSpPr>
          <a:xfrm>
            <a:off x="990684" y="2473744"/>
            <a:ext cx="1110838" cy="1926882"/>
            <a:chOff x="3454075" y="1949925"/>
            <a:chExt cx="369000" cy="640075"/>
          </a:xfrm>
        </p:grpSpPr>
        <p:sp>
          <p:nvSpPr>
            <p:cNvPr id="6881" name="Google Shape;6881;p76"/>
            <p:cNvSpPr/>
            <p:nvPr/>
          </p:nvSpPr>
          <p:spPr>
            <a:xfrm>
              <a:off x="3707250" y="2086975"/>
              <a:ext cx="112850" cy="188400"/>
            </a:xfrm>
            <a:custGeom>
              <a:avLst/>
              <a:gdLst/>
              <a:ahLst/>
              <a:cxnLst/>
              <a:rect l="l" t="t" r="r" b="b"/>
              <a:pathLst>
                <a:path w="4514" h="7536" extrusionOk="0">
                  <a:moveTo>
                    <a:pt x="2712" y="1"/>
                  </a:moveTo>
                  <a:lnTo>
                    <a:pt x="2522" y="838"/>
                  </a:lnTo>
                  <a:lnTo>
                    <a:pt x="2403" y="1232"/>
                  </a:lnTo>
                  <a:lnTo>
                    <a:pt x="2347" y="1436"/>
                  </a:lnTo>
                  <a:lnTo>
                    <a:pt x="2315" y="1541"/>
                  </a:lnTo>
                  <a:lnTo>
                    <a:pt x="2287" y="1643"/>
                  </a:lnTo>
                  <a:lnTo>
                    <a:pt x="2157" y="2037"/>
                  </a:lnTo>
                  <a:cubicBezTo>
                    <a:pt x="2139" y="2097"/>
                    <a:pt x="2111" y="2171"/>
                    <a:pt x="2083" y="2227"/>
                  </a:cubicBezTo>
                  <a:lnTo>
                    <a:pt x="2009" y="2421"/>
                  </a:lnTo>
                  <a:lnTo>
                    <a:pt x="1861" y="2800"/>
                  </a:lnTo>
                  <a:lnTo>
                    <a:pt x="1699" y="3180"/>
                  </a:lnTo>
                  <a:cubicBezTo>
                    <a:pt x="1467" y="3666"/>
                    <a:pt x="1203" y="4148"/>
                    <a:pt x="908" y="4573"/>
                  </a:cubicBezTo>
                  <a:cubicBezTo>
                    <a:pt x="764" y="4777"/>
                    <a:pt x="602" y="4985"/>
                    <a:pt x="440" y="5161"/>
                  </a:cubicBezTo>
                  <a:cubicBezTo>
                    <a:pt x="366" y="5263"/>
                    <a:pt x="278" y="5337"/>
                    <a:pt x="204" y="5425"/>
                  </a:cubicBezTo>
                  <a:cubicBezTo>
                    <a:pt x="162" y="5453"/>
                    <a:pt x="116" y="5498"/>
                    <a:pt x="74" y="5527"/>
                  </a:cubicBezTo>
                  <a:lnTo>
                    <a:pt x="29" y="5569"/>
                  </a:lnTo>
                  <a:lnTo>
                    <a:pt x="0" y="5586"/>
                  </a:lnTo>
                  <a:lnTo>
                    <a:pt x="0" y="5600"/>
                  </a:lnTo>
                  <a:lnTo>
                    <a:pt x="14" y="5586"/>
                  </a:lnTo>
                  <a:lnTo>
                    <a:pt x="1524" y="7535"/>
                  </a:lnTo>
                  <a:lnTo>
                    <a:pt x="1583" y="7489"/>
                  </a:lnTo>
                  <a:lnTo>
                    <a:pt x="1611" y="7461"/>
                  </a:lnTo>
                  <a:lnTo>
                    <a:pt x="1685" y="7401"/>
                  </a:lnTo>
                  <a:cubicBezTo>
                    <a:pt x="1717" y="7359"/>
                    <a:pt x="1759" y="7328"/>
                    <a:pt x="1787" y="7285"/>
                  </a:cubicBezTo>
                  <a:cubicBezTo>
                    <a:pt x="1833" y="7257"/>
                    <a:pt x="1861" y="7211"/>
                    <a:pt x="1893" y="7183"/>
                  </a:cubicBezTo>
                  <a:lnTo>
                    <a:pt x="1981" y="7081"/>
                  </a:lnTo>
                  <a:cubicBezTo>
                    <a:pt x="2097" y="6934"/>
                    <a:pt x="2213" y="6800"/>
                    <a:pt x="2315" y="6656"/>
                  </a:cubicBezTo>
                  <a:cubicBezTo>
                    <a:pt x="2522" y="6378"/>
                    <a:pt x="2712" y="6082"/>
                    <a:pt x="2874" y="5790"/>
                  </a:cubicBezTo>
                  <a:cubicBezTo>
                    <a:pt x="3212" y="5203"/>
                    <a:pt x="3476" y="4601"/>
                    <a:pt x="3694" y="3986"/>
                  </a:cubicBezTo>
                  <a:lnTo>
                    <a:pt x="3856" y="3532"/>
                  </a:lnTo>
                  <a:lnTo>
                    <a:pt x="3986" y="3064"/>
                  </a:lnTo>
                  <a:lnTo>
                    <a:pt x="4046" y="2843"/>
                  </a:lnTo>
                  <a:cubicBezTo>
                    <a:pt x="4074" y="2755"/>
                    <a:pt x="4091" y="2684"/>
                    <a:pt x="4105" y="2611"/>
                  </a:cubicBezTo>
                  <a:lnTo>
                    <a:pt x="4221" y="2139"/>
                  </a:lnTo>
                  <a:lnTo>
                    <a:pt x="4236" y="2023"/>
                  </a:lnTo>
                  <a:lnTo>
                    <a:pt x="4267" y="1907"/>
                  </a:lnTo>
                  <a:lnTo>
                    <a:pt x="4309" y="1671"/>
                  </a:lnTo>
                  <a:lnTo>
                    <a:pt x="4397" y="1218"/>
                  </a:lnTo>
                  <a:lnTo>
                    <a:pt x="4513" y="278"/>
                  </a:lnTo>
                  <a:lnTo>
                    <a:pt x="2712" y="1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76"/>
            <p:cNvSpPr/>
            <p:nvPr/>
          </p:nvSpPr>
          <p:spPr>
            <a:xfrm>
              <a:off x="3491100" y="2110100"/>
              <a:ext cx="120150" cy="186450"/>
            </a:xfrm>
            <a:custGeom>
              <a:avLst/>
              <a:gdLst/>
              <a:ahLst/>
              <a:cxnLst/>
              <a:rect l="l" t="t" r="r" b="b"/>
              <a:pathLst>
                <a:path w="4806" h="7458" extrusionOk="0">
                  <a:moveTo>
                    <a:pt x="4791" y="5421"/>
                  </a:moveTo>
                  <a:lnTo>
                    <a:pt x="4788" y="5426"/>
                  </a:lnTo>
                  <a:lnTo>
                    <a:pt x="4805" y="5435"/>
                  </a:lnTo>
                  <a:lnTo>
                    <a:pt x="4805" y="5435"/>
                  </a:lnTo>
                  <a:lnTo>
                    <a:pt x="4791" y="5421"/>
                  </a:lnTo>
                  <a:close/>
                  <a:moveTo>
                    <a:pt x="1787" y="1"/>
                  </a:moveTo>
                  <a:lnTo>
                    <a:pt x="0" y="381"/>
                  </a:lnTo>
                  <a:lnTo>
                    <a:pt x="176" y="1302"/>
                  </a:lnTo>
                  <a:lnTo>
                    <a:pt x="292" y="1773"/>
                  </a:lnTo>
                  <a:lnTo>
                    <a:pt x="338" y="1992"/>
                  </a:lnTo>
                  <a:lnTo>
                    <a:pt x="366" y="2111"/>
                  </a:lnTo>
                  <a:lnTo>
                    <a:pt x="408" y="2227"/>
                  </a:lnTo>
                  <a:lnTo>
                    <a:pt x="542" y="2681"/>
                  </a:lnTo>
                  <a:cubicBezTo>
                    <a:pt x="556" y="2755"/>
                    <a:pt x="584" y="2843"/>
                    <a:pt x="616" y="2917"/>
                  </a:cubicBezTo>
                  <a:lnTo>
                    <a:pt x="690" y="3135"/>
                  </a:lnTo>
                  <a:lnTo>
                    <a:pt x="848" y="3589"/>
                  </a:lnTo>
                  <a:lnTo>
                    <a:pt x="1042" y="4046"/>
                  </a:lnTo>
                  <a:cubicBezTo>
                    <a:pt x="1288" y="4630"/>
                    <a:pt x="1583" y="5231"/>
                    <a:pt x="1949" y="5787"/>
                  </a:cubicBezTo>
                  <a:cubicBezTo>
                    <a:pt x="2139" y="6068"/>
                    <a:pt x="2329" y="6360"/>
                    <a:pt x="2551" y="6624"/>
                  </a:cubicBezTo>
                  <a:cubicBezTo>
                    <a:pt x="2667" y="6754"/>
                    <a:pt x="2783" y="6888"/>
                    <a:pt x="2916" y="7036"/>
                  </a:cubicBezTo>
                  <a:lnTo>
                    <a:pt x="3018" y="7124"/>
                  </a:lnTo>
                  <a:cubicBezTo>
                    <a:pt x="3047" y="7166"/>
                    <a:pt x="3078" y="7194"/>
                    <a:pt x="3120" y="7226"/>
                  </a:cubicBezTo>
                  <a:cubicBezTo>
                    <a:pt x="3152" y="7268"/>
                    <a:pt x="3194" y="7300"/>
                    <a:pt x="3222" y="7328"/>
                  </a:cubicBezTo>
                  <a:lnTo>
                    <a:pt x="3296" y="7387"/>
                  </a:lnTo>
                  <a:lnTo>
                    <a:pt x="3328" y="7416"/>
                  </a:lnTo>
                  <a:lnTo>
                    <a:pt x="3384" y="7458"/>
                  </a:lnTo>
                  <a:lnTo>
                    <a:pt x="4788" y="5426"/>
                  </a:lnTo>
                  <a:lnTo>
                    <a:pt x="4777" y="5421"/>
                  </a:lnTo>
                  <a:lnTo>
                    <a:pt x="4717" y="5379"/>
                  </a:lnTo>
                  <a:cubicBezTo>
                    <a:pt x="4689" y="5347"/>
                    <a:pt x="4647" y="5305"/>
                    <a:pt x="4601" y="5277"/>
                  </a:cubicBezTo>
                  <a:cubicBezTo>
                    <a:pt x="4513" y="5203"/>
                    <a:pt x="4425" y="5115"/>
                    <a:pt x="4337" y="5027"/>
                  </a:cubicBezTo>
                  <a:cubicBezTo>
                    <a:pt x="4162" y="4865"/>
                    <a:pt x="4000" y="4661"/>
                    <a:pt x="3838" y="4454"/>
                  </a:cubicBezTo>
                  <a:cubicBezTo>
                    <a:pt x="3518" y="4060"/>
                    <a:pt x="3240" y="3589"/>
                    <a:pt x="2976" y="3121"/>
                  </a:cubicBezTo>
                  <a:lnTo>
                    <a:pt x="2783" y="2755"/>
                  </a:lnTo>
                  <a:lnTo>
                    <a:pt x="2624" y="2389"/>
                  </a:lnTo>
                  <a:lnTo>
                    <a:pt x="2536" y="2199"/>
                  </a:lnTo>
                  <a:cubicBezTo>
                    <a:pt x="2505" y="2125"/>
                    <a:pt x="2477" y="2065"/>
                    <a:pt x="2463" y="2006"/>
                  </a:cubicBezTo>
                  <a:lnTo>
                    <a:pt x="2301" y="1612"/>
                  </a:lnTo>
                  <a:lnTo>
                    <a:pt x="2255" y="1524"/>
                  </a:lnTo>
                  <a:lnTo>
                    <a:pt x="2227" y="1422"/>
                  </a:lnTo>
                  <a:lnTo>
                    <a:pt x="2167" y="1214"/>
                  </a:lnTo>
                  <a:lnTo>
                    <a:pt x="2023" y="820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76"/>
            <p:cNvSpPr/>
            <p:nvPr/>
          </p:nvSpPr>
          <p:spPr>
            <a:xfrm>
              <a:off x="3551150" y="2367675"/>
              <a:ext cx="157275" cy="201175"/>
            </a:xfrm>
            <a:custGeom>
              <a:avLst/>
              <a:gdLst/>
              <a:ahLst/>
              <a:cxnLst/>
              <a:rect l="l" t="t" r="r" b="b"/>
              <a:pathLst>
                <a:path w="6291" h="8047" extrusionOk="0">
                  <a:moveTo>
                    <a:pt x="662" y="0"/>
                  </a:moveTo>
                  <a:cubicBezTo>
                    <a:pt x="662" y="0"/>
                    <a:pt x="1" y="5421"/>
                    <a:pt x="353" y="7679"/>
                  </a:cubicBezTo>
                  <a:cubicBezTo>
                    <a:pt x="353" y="7679"/>
                    <a:pt x="804" y="8046"/>
                    <a:pt x="1457" y="8046"/>
                  </a:cubicBezTo>
                  <a:cubicBezTo>
                    <a:pt x="1708" y="8046"/>
                    <a:pt x="1990" y="7992"/>
                    <a:pt x="2287" y="7841"/>
                  </a:cubicBezTo>
                  <a:lnTo>
                    <a:pt x="3167" y="2727"/>
                  </a:lnTo>
                  <a:lnTo>
                    <a:pt x="3181" y="2653"/>
                  </a:lnTo>
                  <a:cubicBezTo>
                    <a:pt x="3388" y="2653"/>
                    <a:pt x="3592" y="2653"/>
                    <a:pt x="3782" y="2667"/>
                  </a:cubicBezTo>
                  <a:lnTo>
                    <a:pt x="3782" y="2727"/>
                  </a:lnTo>
                  <a:lnTo>
                    <a:pt x="3916" y="7841"/>
                  </a:lnTo>
                  <a:cubicBezTo>
                    <a:pt x="4209" y="7992"/>
                    <a:pt x="4489" y="8046"/>
                    <a:pt x="4740" y="8046"/>
                  </a:cubicBezTo>
                  <a:cubicBezTo>
                    <a:pt x="5392" y="8046"/>
                    <a:pt x="5850" y="7679"/>
                    <a:pt x="5850" y="7679"/>
                  </a:cubicBezTo>
                  <a:cubicBezTo>
                    <a:pt x="6202" y="5421"/>
                    <a:pt x="6290" y="1"/>
                    <a:pt x="6290" y="0"/>
                  </a:cubicBezTo>
                  <a:lnTo>
                    <a:pt x="6290" y="0"/>
                  </a:lnTo>
                  <a:lnTo>
                    <a:pt x="5161" y="219"/>
                  </a:lnTo>
                  <a:lnTo>
                    <a:pt x="1862" y="23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76"/>
            <p:cNvSpPr/>
            <p:nvPr/>
          </p:nvSpPr>
          <p:spPr>
            <a:xfrm>
              <a:off x="3555550" y="2369875"/>
              <a:ext cx="156475" cy="128225"/>
            </a:xfrm>
            <a:custGeom>
              <a:avLst/>
              <a:gdLst/>
              <a:ahLst/>
              <a:cxnLst/>
              <a:rect l="l" t="t" r="r" b="b"/>
              <a:pathLst>
                <a:path w="6259" h="5129" extrusionOk="0">
                  <a:moveTo>
                    <a:pt x="486" y="0"/>
                  </a:moveTo>
                  <a:cubicBezTo>
                    <a:pt x="486" y="0"/>
                    <a:pt x="117" y="2375"/>
                    <a:pt x="1" y="4763"/>
                  </a:cubicBezTo>
                  <a:cubicBezTo>
                    <a:pt x="764" y="5041"/>
                    <a:pt x="1963" y="5087"/>
                    <a:pt x="2727" y="5129"/>
                  </a:cubicBezTo>
                  <a:lnTo>
                    <a:pt x="2991" y="2741"/>
                  </a:lnTo>
                  <a:lnTo>
                    <a:pt x="3005" y="2667"/>
                  </a:lnTo>
                  <a:lnTo>
                    <a:pt x="3606" y="2667"/>
                  </a:lnTo>
                  <a:lnTo>
                    <a:pt x="3606" y="2741"/>
                  </a:lnTo>
                  <a:lnTo>
                    <a:pt x="3546" y="5055"/>
                  </a:lnTo>
                  <a:cubicBezTo>
                    <a:pt x="4324" y="5041"/>
                    <a:pt x="5615" y="5087"/>
                    <a:pt x="6128" y="4735"/>
                  </a:cubicBezTo>
                  <a:cubicBezTo>
                    <a:pt x="6258" y="2449"/>
                    <a:pt x="6114" y="0"/>
                    <a:pt x="6114" y="0"/>
                  </a:cubicBezTo>
                  <a:lnTo>
                    <a:pt x="4985" y="233"/>
                  </a:lnTo>
                  <a:lnTo>
                    <a:pt x="1686" y="250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76"/>
            <p:cNvSpPr/>
            <p:nvPr/>
          </p:nvSpPr>
          <p:spPr>
            <a:xfrm>
              <a:off x="3607975" y="2434675"/>
              <a:ext cx="60075" cy="2225"/>
            </a:xfrm>
            <a:custGeom>
              <a:avLst/>
              <a:gdLst/>
              <a:ahLst/>
              <a:cxnLst/>
              <a:rect l="l" t="t" r="r" b="b"/>
              <a:pathLst>
                <a:path w="2403" h="89" extrusionOk="0">
                  <a:moveTo>
                    <a:pt x="1203" y="1"/>
                  </a:moveTo>
                  <a:cubicBezTo>
                    <a:pt x="806" y="1"/>
                    <a:pt x="412" y="1"/>
                    <a:pt x="14" y="33"/>
                  </a:cubicBezTo>
                  <a:cubicBezTo>
                    <a:pt x="0" y="33"/>
                    <a:pt x="0" y="33"/>
                    <a:pt x="0" y="47"/>
                  </a:cubicBezTo>
                  <a:cubicBezTo>
                    <a:pt x="0" y="61"/>
                    <a:pt x="14" y="61"/>
                    <a:pt x="14" y="61"/>
                  </a:cubicBezTo>
                  <a:lnTo>
                    <a:pt x="1203" y="75"/>
                  </a:lnTo>
                  <a:lnTo>
                    <a:pt x="1787" y="89"/>
                  </a:lnTo>
                  <a:lnTo>
                    <a:pt x="2374" y="89"/>
                  </a:lnTo>
                  <a:cubicBezTo>
                    <a:pt x="2389" y="89"/>
                    <a:pt x="2403" y="75"/>
                    <a:pt x="2403" y="61"/>
                  </a:cubicBezTo>
                  <a:cubicBezTo>
                    <a:pt x="2403" y="61"/>
                    <a:pt x="2389" y="47"/>
                    <a:pt x="2374" y="47"/>
                  </a:cubicBezTo>
                  <a:cubicBezTo>
                    <a:pt x="2185" y="33"/>
                    <a:pt x="1995" y="33"/>
                    <a:pt x="1787" y="15"/>
                  </a:cubicBezTo>
                  <a:cubicBezTo>
                    <a:pt x="1597" y="15"/>
                    <a:pt x="1393" y="1"/>
                    <a:pt x="1203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76"/>
            <p:cNvSpPr/>
            <p:nvPr/>
          </p:nvSpPr>
          <p:spPr>
            <a:xfrm>
              <a:off x="3637600" y="2362125"/>
              <a:ext cx="2225" cy="60175"/>
            </a:xfrm>
            <a:custGeom>
              <a:avLst/>
              <a:gdLst/>
              <a:ahLst/>
              <a:cxnLst/>
              <a:rect l="l" t="t" r="r" b="b"/>
              <a:pathLst>
                <a:path w="89" h="2407" extrusionOk="0">
                  <a:moveTo>
                    <a:pt x="32" y="1"/>
                  </a:moveTo>
                  <a:lnTo>
                    <a:pt x="18" y="15"/>
                  </a:lnTo>
                  <a:cubicBezTo>
                    <a:pt x="18" y="222"/>
                    <a:pt x="18" y="412"/>
                    <a:pt x="1" y="616"/>
                  </a:cubicBezTo>
                  <a:lnTo>
                    <a:pt x="1" y="1204"/>
                  </a:lnTo>
                  <a:lnTo>
                    <a:pt x="1" y="1791"/>
                  </a:lnTo>
                  <a:lnTo>
                    <a:pt x="1" y="2375"/>
                  </a:lnTo>
                  <a:cubicBezTo>
                    <a:pt x="1" y="2389"/>
                    <a:pt x="1" y="2407"/>
                    <a:pt x="18" y="2407"/>
                  </a:cubicBezTo>
                  <a:cubicBezTo>
                    <a:pt x="18" y="2407"/>
                    <a:pt x="32" y="2389"/>
                    <a:pt x="32" y="2375"/>
                  </a:cubicBezTo>
                  <a:cubicBezTo>
                    <a:pt x="74" y="1995"/>
                    <a:pt x="74" y="1598"/>
                    <a:pt x="74" y="1204"/>
                  </a:cubicBezTo>
                  <a:cubicBezTo>
                    <a:pt x="88" y="1000"/>
                    <a:pt x="74" y="806"/>
                    <a:pt x="74" y="602"/>
                  </a:cubicBezTo>
                  <a:cubicBezTo>
                    <a:pt x="74" y="412"/>
                    <a:pt x="74" y="222"/>
                    <a:pt x="60" y="15"/>
                  </a:cubicBezTo>
                  <a:cubicBezTo>
                    <a:pt x="60" y="1"/>
                    <a:pt x="46" y="1"/>
                    <a:pt x="32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76"/>
            <p:cNvSpPr/>
            <p:nvPr/>
          </p:nvSpPr>
          <p:spPr>
            <a:xfrm>
              <a:off x="3628450" y="2380875"/>
              <a:ext cx="10325" cy="38250"/>
            </a:xfrm>
            <a:custGeom>
              <a:avLst/>
              <a:gdLst/>
              <a:ahLst/>
              <a:cxnLst/>
              <a:rect l="l" t="t" r="r" b="b"/>
              <a:pathLst>
                <a:path w="413" h="1530" extrusionOk="0">
                  <a:moveTo>
                    <a:pt x="46" y="0"/>
                  </a:moveTo>
                  <a:cubicBezTo>
                    <a:pt x="32" y="0"/>
                    <a:pt x="32" y="14"/>
                    <a:pt x="32" y="14"/>
                  </a:cubicBezTo>
                  <a:cubicBezTo>
                    <a:pt x="1" y="292"/>
                    <a:pt x="1" y="570"/>
                    <a:pt x="15" y="848"/>
                  </a:cubicBezTo>
                  <a:cubicBezTo>
                    <a:pt x="15" y="996"/>
                    <a:pt x="32" y="1129"/>
                    <a:pt x="75" y="1273"/>
                  </a:cubicBezTo>
                  <a:cubicBezTo>
                    <a:pt x="89" y="1333"/>
                    <a:pt x="120" y="1407"/>
                    <a:pt x="177" y="1463"/>
                  </a:cubicBezTo>
                  <a:cubicBezTo>
                    <a:pt x="217" y="1503"/>
                    <a:pt x="269" y="1529"/>
                    <a:pt x="322" y="1529"/>
                  </a:cubicBezTo>
                  <a:cubicBezTo>
                    <a:pt x="348" y="1529"/>
                    <a:pt x="374" y="1523"/>
                    <a:pt x="398" y="1509"/>
                  </a:cubicBezTo>
                  <a:cubicBezTo>
                    <a:pt x="398" y="1509"/>
                    <a:pt x="412" y="1495"/>
                    <a:pt x="398" y="1495"/>
                  </a:cubicBezTo>
                  <a:cubicBezTo>
                    <a:pt x="398" y="1481"/>
                    <a:pt x="398" y="1481"/>
                    <a:pt x="384" y="1481"/>
                  </a:cubicBezTo>
                  <a:cubicBezTo>
                    <a:pt x="374" y="1483"/>
                    <a:pt x="364" y="1484"/>
                    <a:pt x="355" y="1484"/>
                  </a:cubicBezTo>
                  <a:cubicBezTo>
                    <a:pt x="305" y="1484"/>
                    <a:pt x="258" y="1456"/>
                    <a:pt x="222" y="1421"/>
                  </a:cubicBezTo>
                  <a:cubicBezTo>
                    <a:pt x="177" y="1375"/>
                    <a:pt x="163" y="1319"/>
                    <a:pt x="148" y="1245"/>
                  </a:cubicBezTo>
                  <a:cubicBezTo>
                    <a:pt x="103" y="1112"/>
                    <a:pt x="103" y="982"/>
                    <a:pt x="89" y="848"/>
                  </a:cubicBezTo>
                  <a:cubicBezTo>
                    <a:pt x="75" y="570"/>
                    <a:pt x="61" y="292"/>
                    <a:pt x="61" y="1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76"/>
            <p:cNvSpPr/>
            <p:nvPr/>
          </p:nvSpPr>
          <p:spPr>
            <a:xfrm>
              <a:off x="3688175" y="2376825"/>
              <a:ext cx="18050" cy="30100"/>
            </a:xfrm>
            <a:custGeom>
              <a:avLst/>
              <a:gdLst/>
              <a:ahLst/>
              <a:cxnLst/>
              <a:rect l="l" t="t" r="r" b="b"/>
              <a:pathLst>
                <a:path w="722" h="1204" extrusionOk="0">
                  <a:moveTo>
                    <a:pt x="32" y="0"/>
                  </a:moveTo>
                  <a:cubicBezTo>
                    <a:pt x="18" y="0"/>
                    <a:pt x="18" y="14"/>
                    <a:pt x="18" y="14"/>
                  </a:cubicBezTo>
                  <a:cubicBezTo>
                    <a:pt x="0" y="74"/>
                    <a:pt x="0" y="148"/>
                    <a:pt x="0" y="204"/>
                  </a:cubicBezTo>
                  <a:lnTo>
                    <a:pt x="18" y="292"/>
                  </a:lnTo>
                  <a:lnTo>
                    <a:pt x="18" y="380"/>
                  </a:lnTo>
                  <a:lnTo>
                    <a:pt x="46" y="468"/>
                  </a:lnTo>
                  <a:lnTo>
                    <a:pt x="60" y="556"/>
                  </a:lnTo>
                  <a:cubicBezTo>
                    <a:pt x="74" y="588"/>
                    <a:pt x="88" y="616"/>
                    <a:pt x="106" y="644"/>
                  </a:cubicBezTo>
                  <a:cubicBezTo>
                    <a:pt x="120" y="676"/>
                    <a:pt x="120" y="704"/>
                    <a:pt x="148" y="732"/>
                  </a:cubicBezTo>
                  <a:cubicBezTo>
                    <a:pt x="208" y="852"/>
                    <a:pt x="282" y="940"/>
                    <a:pt x="384" y="1027"/>
                  </a:cubicBezTo>
                  <a:cubicBezTo>
                    <a:pt x="471" y="1098"/>
                    <a:pt x="573" y="1172"/>
                    <a:pt x="690" y="1203"/>
                  </a:cubicBezTo>
                  <a:cubicBezTo>
                    <a:pt x="704" y="1203"/>
                    <a:pt x="721" y="1203"/>
                    <a:pt x="721" y="1186"/>
                  </a:cubicBezTo>
                  <a:cubicBezTo>
                    <a:pt x="721" y="1186"/>
                    <a:pt x="721" y="1172"/>
                    <a:pt x="704" y="1172"/>
                  </a:cubicBezTo>
                  <a:cubicBezTo>
                    <a:pt x="602" y="1115"/>
                    <a:pt x="500" y="1056"/>
                    <a:pt x="426" y="968"/>
                  </a:cubicBezTo>
                  <a:cubicBezTo>
                    <a:pt x="338" y="894"/>
                    <a:pt x="264" y="806"/>
                    <a:pt x="208" y="704"/>
                  </a:cubicBezTo>
                  <a:cubicBezTo>
                    <a:pt x="194" y="676"/>
                    <a:pt x="176" y="644"/>
                    <a:pt x="162" y="616"/>
                  </a:cubicBezTo>
                  <a:cubicBezTo>
                    <a:pt x="148" y="602"/>
                    <a:pt x="148" y="570"/>
                    <a:pt x="134" y="542"/>
                  </a:cubicBezTo>
                  <a:lnTo>
                    <a:pt x="106" y="454"/>
                  </a:lnTo>
                  <a:lnTo>
                    <a:pt x="88" y="366"/>
                  </a:lnTo>
                  <a:cubicBezTo>
                    <a:pt x="60" y="324"/>
                    <a:pt x="60" y="250"/>
                    <a:pt x="60" y="190"/>
                  </a:cubicBezTo>
                  <a:cubicBezTo>
                    <a:pt x="46" y="130"/>
                    <a:pt x="46" y="74"/>
                    <a:pt x="46" y="14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76"/>
            <p:cNvSpPr/>
            <p:nvPr/>
          </p:nvSpPr>
          <p:spPr>
            <a:xfrm>
              <a:off x="3567250" y="2376825"/>
              <a:ext cx="18400" cy="30100"/>
            </a:xfrm>
            <a:custGeom>
              <a:avLst/>
              <a:gdLst/>
              <a:ahLst/>
              <a:cxnLst/>
              <a:rect l="l" t="t" r="r" b="b"/>
              <a:pathLst>
                <a:path w="736" h="1204" extrusionOk="0">
                  <a:moveTo>
                    <a:pt x="704" y="0"/>
                  </a:moveTo>
                  <a:cubicBezTo>
                    <a:pt x="690" y="0"/>
                    <a:pt x="690" y="14"/>
                    <a:pt x="690" y="14"/>
                  </a:cubicBezTo>
                  <a:cubicBezTo>
                    <a:pt x="676" y="74"/>
                    <a:pt x="676" y="130"/>
                    <a:pt x="676" y="190"/>
                  </a:cubicBezTo>
                  <a:cubicBezTo>
                    <a:pt x="662" y="250"/>
                    <a:pt x="662" y="324"/>
                    <a:pt x="648" y="366"/>
                  </a:cubicBezTo>
                  <a:lnTo>
                    <a:pt x="634" y="454"/>
                  </a:lnTo>
                  <a:lnTo>
                    <a:pt x="602" y="542"/>
                  </a:lnTo>
                  <a:cubicBezTo>
                    <a:pt x="588" y="570"/>
                    <a:pt x="574" y="602"/>
                    <a:pt x="560" y="616"/>
                  </a:cubicBezTo>
                  <a:cubicBezTo>
                    <a:pt x="546" y="644"/>
                    <a:pt x="546" y="676"/>
                    <a:pt x="528" y="704"/>
                  </a:cubicBezTo>
                  <a:cubicBezTo>
                    <a:pt x="472" y="806"/>
                    <a:pt x="398" y="894"/>
                    <a:pt x="310" y="968"/>
                  </a:cubicBezTo>
                  <a:cubicBezTo>
                    <a:pt x="222" y="1056"/>
                    <a:pt x="120" y="1115"/>
                    <a:pt x="18" y="1172"/>
                  </a:cubicBezTo>
                  <a:cubicBezTo>
                    <a:pt x="18" y="1172"/>
                    <a:pt x="1" y="1186"/>
                    <a:pt x="18" y="1203"/>
                  </a:cubicBezTo>
                  <a:lnTo>
                    <a:pt x="32" y="1203"/>
                  </a:lnTo>
                  <a:cubicBezTo>
                    <a:pt x="148" y="1172"/>
                    <a:pt x="264" y="1098"/>
                    <a:pt x="352" y="1027"/>
                  </a:cubicBezTo>
                  <a:cubicBezTo>
                    <a:pt x="440" y="940"/>
                    <a:pt x="528" y="852"/>
                    <a:pt x="588" y="732"/>
                  </a:cubicBezTo>
                  <a:cubicBezTo>
                    <a:pt x="602" y="704"/>
                    <a:pt x="616" y="676"/>
                    <a:pt x="634" y="644"/>
                  </a:cubicBezTo>
                  <a:cubicBezTo>
                    <a:pt x="648" y="616"/>
                    <a:pt x="662" y="588"/>
                    <a:pt x="662" y="556"/>
                  </a:cubicBezTo>
                  <a:lnTo>
                    <a:pt x="690" y="468"/>
                  </a:lnTo>
                  <a:lnTo>
                    <a:pt x="704" y="380"/>
                  </a:lnTo>
                  <a:cubicBezTo>
                    <a:pt x="722" y="352"/>
                    <a:pt x="722" y="324"/>
                    <a:pt x="722" y="292"/>
                  </a:cubicBezTo>
                  <a:lnTo>
                    <a:pt x="736" y="204"/>
                  </a:lnTo>
                  <a:cubicBezTo>
                    <a:pt x="736" y="148"/>
                    <a:pt x="722" y="74"/>
                    <a:pt x="722" y="14"/>
                  </a:cubicBezTo>
                  <a:lnTo>
                    <a:pt x="704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76"/>
            <p:cNvSpPr/>
            <p:nvPr/>
          </p:nvSpPr>
          <p:spPr>
            <a:xfrm>
              <a:off x="3529875" y="2205400"/>
              <a:ext cx="76275" cy="97050"/>
            </a:xfrm>
            <a:custGeom>
              <a:avLst/>
              <a:gdLst/>
              <a:ahLst/>
              <a:cxnLst/>
              <a:rect l="l" t="t" r="r" b="b"/>
              <a:pathLst>
                <a:path w="3051" h="3882" extrusionOk="0">
                  <a:moveTo>
                    <a:pt x="2188" y="1"/>
                  </a:moveTo>
                  <a:cubicBezTo>
                    <a:pt x="2176" y="1"/>
                    <a:pt x="2166" y="4"/>
                    <a:pt x="2157" y="12"/>
                  </a:cubicBezTo>
                  <a:cubicBezTo>
                    <a:pt x="1073" y="937"/>
                    <a:pt x="1" y="1933"/>
                    <a:pt x="1" y="1933"/>
                  </a:cubicBezTo>
                  <a:cubicBezTo>
                    <a:pt x="1" y="1933"/>
                    <a:pt x="1365" y="3867"/>
                    <a:pt x="2157" y="3881"/>
                  </a:cubicBezTo>
                  <a:lnTo>
                    <a:pt x="3050" y="512"/>
                  </a:lnTo>
                  <a:lnTo>
                    <a:pt x="3050" y="512"/>
                  </a:lnTo>
                  <a:cubicBezTo>
                    <a:pt x="3046" y="512"/>
                    <a:pt x="3041" y="512"/>
                    <a:pt x="3037" y="512"/>
                  </a:cubicBezTo>
                  <a:cubicBezTo>
                    <a:pt x="2678" y="512"/>
                    <a:pt x="2330" y="1"/>
                    <a:pt x="2188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76"/>
            <p:cNvSpPr/>
            <p:nvPr/>
          </p:nvSpPr>
          <p:spPr>
            <a:xfrm>
              <a:off x="3526975" y="2203000"/>
              <a:ext cx="60075" cy="53825"/>
            </a:xfrm>
            <a:custGeom>
              <a:avLst/>
              <a:gdLst/>
              <a:ahLst/>
              <a:cxnLst/>
              <a:rect l="l" t="t" r="r" b="b"/>
              <a:pathLst>
                <a:path w="2403" h="2153" extrusionOk="0">
                  <a:moveTo>
                    <a:pt x="2105" y="1"/>
                  </a:moveTo>
                  <a:cubicBezTo>
                    <a:pt x="2069" y="1"/>
                    <a:pt x="2030" y="17"/>
                    <a:pt x="2009" y="48"/>
                  </a:cubicBezTo>
                  <a:cubicBezTo>
                    <a:pt x="1685" y="696"/>
                    <a:pt x="264" y="1677"/>
                    <a:pt x="60" y="1793"/>
                  </a:cubicBezTo>
                  <a:cubicBezTo>
                    <a:pt x="1" y="1825"/>
                    <a:pt x="1" y="1881"/>
                    <a:pt x="15" y="1941"/>
                  </a:cubicBezTo>
                  <a:cubicBezTo>
                    <a:pt x="15" y="1941"/>
                    <a:pt x="101" y="2152"/>
                    <a:pt x="216" y="2152"/>
                  </a:cubicBezTo>
                  <a:cubicBezTo>
                    <a:pt x="236" y="2152"/>
                    <a:pt x="257" y="2146"/>
                    <a:pt x="278" y="2131"/>
                  </a:cubicBezTo>
                  <a:cubicBezTo>
                    <a:pt x="514" y="1983"/>
                    <a:pt x="2009" y="974"/>
                    <a:pt x="2375" y="224"/>
                  </a:cubicBezTo>
                  <a:cubicBezTo>
                    <a:pt x="2403" y="182"/>
                    <a:pt x="2375" y="108"/>
                    <a:pt x="2333" y="94"/>
                  </a:cubicBezTo>
                  <a:lnTo>
                    <a:pt x="2139" y="6"/>
                  </a:lnTo>
                  <a:cubicBezTo>
                    <a:pt x="2129" y="3"/>
                    <a:pt x="2117" y="1"/>
                    <a:pt x="210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76"/>
            <p:cNvSpPr/>
            <p:nvPr/>
          </p:nvSpPr>
          <p:spPr>
            <a:xfrm>
              <a:off x="3701000" y="2213725"/>
              <a:ext cx="64575" cy="96150"/>
            </a:xfrm>
            <a:custGeom>
              <a:avLst/>
              <a:gdLst/>
              <a:ahLst/>
              <a:cxnLst/>
              <a:rect l="l" t="t" r="r" b="b"/>
              <a:pathLst>
                <a:path w="2583" h="3846" extrusionOk="0">
                  <a:moveTo>
                    <a:pt x="832" y="1"/>
                  </a:moveTo>
                  <a:cubicBezTo>
                    <a:pt x="709" y="1"/>
                    <a:pt x="382" y="389"/>
                    <a:pt x="70" y="389"/>
                  </a:cubicBezTo>
                  <a:cubicBezTo>
                    <a:pt x="47" y="389"/>
                    <a:pt x="24" y="387"/>
                    <a:pt x="1" y="383"/>
                  </a:cubicBezTo>
                  <a:lnTo>
                    <a:pt x="1" y="383"/>
                  </a:lnTo>
                  <a:lnTo>
                    <a:pt x="366" y="3840"/>
                  </a:lnTo>
                  <a:cubicBezTo>
                    <a:pt x="388" y="3844"/>
                    <a:pt x="410" y="3845"/>
                    <a:pt x="433" y="3845"/>
                  </a:cubicBezTo>
                  <a:cubicBezTo>
                    <a:pt x="1175" y="3845"/>
                    <a:pt x="2583" y="2229"/>
                    <a:pt x="2583" y="2229"/>
                  </a:cubicBezTo>
                  <a:cubicBezTo>
                    <a:pt x="2583" y="2229"/>
                    <a:pt x="1731" y="1086"/>
                    <a:pt x="866" y="17"/>
                  </a:cubicBezTo>
                  <a:cubicBezTo>
                    <a:pt x="858" y="6"/>
                    <a:pt x="846" y="1"/>
                    <a:pt x="832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76"/>
            <p:cNvSpPr/>
            <p:nvPr/>
          </p:nvSpPr>
          <p:spPr>
            <a:xfrm>
              <a:off x="3560650" y="2218175"/>
              <a:ext cx="151375" cy="175900"/>
            </a:xfrm>
            <a:custGeom>
              <a:avLst/>
              <a:gdLst/>
              <a:ahLst/>
              <a:cxnLst/>
              <a:rect l="l" t="t" r="r" b="b"/>
              <a:pathLst>
                <a:path w="6055" h="7036" extrusionOk="0">
                  <a:moveTo>
                    <a:pt x="1144" y="1"/>
                  </a:moveTo>
                  <a:cubicBezTo>
                    <a:pt x="838" y="15"/>
                    <a:pt x="440" y="3297"/>
                    <a:pt x="440" y="3297"/>
                  </a:cubicBezTo>
                  <a:lnTo>
                    <a:pt x="1" y="6213"/>
                  </a:lnTo>
                  <a:cubicBezTo>
                    <a:pt x="1" y="6213"/>
                    <a:pt x="1204" y="6888"/>
                    <a:pt x="2948" y="7004"/>
                  </a:cubicBezTo>
                  <a:lnTo>
                    <a:pt x="2934" y="7004"/>
                  </a:lnTo>
                  <a:cubicBezTo>
                    <a:pt x="2948" y="7022"/>
                    <a:pt x="2962" y="7022"/>
                    <a:pt x="2962" y="7022"/>
                  </a:cubicBezTo>
                  <a:lnTo>
                    <a:pt x="2991" y="7022"/>
                  </a:lnTo>
                  <a:cubicBezTo>
                    <a:pt x="3151" y="7031"/>
                    <a:pt x="3308" y="7035"/>
                    <a:pt x="3461" y="7035"/>
                  </a:cubicBezTo>
                  <a:cubicBezTo>
                    <a:pt x="4957" y="7035"/>
                    <a:pt x="6054" y="6624"/>
                    <a:pt x="6054" y="6624"/>
                  </a:cubicBezTo>
                  <a:lnTo>
                    <a:pt x="6012" y="3662"/>
                  </a:lnTo>
                  <a:cubicBezTo>
                    <a:pt x="5966" y="2287"/>
                    <a:pt x="5952" y="177"/>
                    <a:pt x="5952" y="177"/>
                  </a:cubicBezTo>
                  <a:cubicBezTo>
                    <a:pt x="5478" y="95"/>
                    <a:pt x="4983" y="75"/>
                    <a:pt x="4555" y="75"/>
                  </a:cubicBezTo>
                  <a:cubicBezTo>
                    <a:pt x="4282" y="75"/>
                    <a:pt x="4036" y="83"/>
                    <a:pt x="3842" y="89"/>
                  </a:cubicBezTo>
                  <a:cubicBezTo>
                    <a:pt x="3638" y="103"/>
                    <a:pt x="3490" y="103"/>
                    <a:pt x="3430" y="103"/>
                  </a:cubicBezTo>
                  <a:cubicBezTo>
                    <a:pt x="3212" y="75"/>
                    <a:pt x="2245" y="1"/>
                    <a:pt x="1144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76"/>
            <p:cNvSpPr/>
            <p:nvPr/>
          </p:nvSpPr>
          <p:spPr>
            <a:xfrm>
              <a:off x="3614200" y="2229525"/>
              <a:ext cx="69600" cy="36000"/>
            </a:xfrm>
            <a:custGeom>
              <a:avLst/>
              <a:gdLst/>
              <a:ahLst/>
              <a:cxnLst/>
              <a:rect l="l" t="t" r="r" b="b"/>
              <a:pathLst>
                <a:path w="2784" h="1440" extrusionOk="0">
                  <a:moveTo>
                    <a:pt x="342" y="28"/>
                  </a:moveTo>
                  <a:cubicBezTo>
                    <a:pt x="43" y="28"/>
                    <a:pt x="43" y="278"/>
                    <a:pt x="43" y="278"/>
                  </a:cubicBezTo>
                  <a:cubicBezTo>
                    <a:pt x="1" y="894"/>
                    <a:pt x="483" y="1362"/>
                    <a:pt x="1084" y="1393"/>
                  </a:cubicBezTo>
                  <a:lnTo>
                    <a:pt x="1746" y="1436"/>
                  </a:lnTo>
                  <a:cubicBezTo>
                    <a:pt x="1772" y="1438"/>
                    <a:pt x="1799" y="1439"/>
                    <a:pt x="1826" y="1439"/>
                  </a:cubicBezTo>
                  <a:cubicBezTo>
                    <a:pt x="2318" y="1439"/>
                    <a:pt x="2728" y="1043"/>
                    <a:pt x="2755" y="542"/>
                  </a:cubicBezTo>
                  <a:cubicBezTo>
                    <a:pt x="2755" y="542"/>
                    <a:pt x="2783" y="306"/>
                    <a:pt x="2477" y="219"/>
                  </a:cubicBezTo>
                  <a:cubicBezTo>
                    <a:pt x="1570" y="0"/>
                    <a:pt x="778" y="60"/>
                    <a:pt x="367" y="29"/>
                  </a:cubicBezTo>
                  <a:cubicBezTo>
                    <a:pt x="358" y="28"/>
                    <a:pt x="350" y="28"/>
                    <a:pt x="342" y="28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76"/>
            <p:cNvSpPr/>
            <p:nvPr/>
          </p:nvSpPr>
          <p:spPr>
            <a:xfrm>
              <a:off x="3719725" y="2212200"/>
              <a:ext cx="49100" cy="60175"/>
            </a:xfrm>
            <a:custGeom>
              <a:avLst/>
              <a:gdLst/>
              <a:ahLst/>
              <a:cxnLst/>
              <a:rect l="l" t="t" r="r" b="b"/>
              <a:pathLst>
                <a:path w="1964" h="2407" extrusionOk="0">
                  <a:moveTo>
                    <a:pt x="279" y="0"/>
                  </a:moveTo>
                  <a:cubicBezTo>
                    <a:pt x="270" y="0"/>
                    <a:pt x="261" y="2"/>
                    <a:pt x="251" y="4"/>
                  </a:cubicBezTo>
                  <a:lnTo>
                    <a:pt x="89" y="50"/>
                  </a:lnTo>
                  <a:cubicBezTo>
                    <a:pt x="29" y="78"/>
                    <a:pt x="1" y="138"/>
                    <a:pt x="15" y="180"/>
                  </a:cubicBezTo>
                  <a:cubicBezTo>
                    <a:pt x="251" y="971"/>
                    <a:pt x="1464" y="2188"/>
                    <a:pt x="1658" y="2378"/>
                  </a:cubicBezTo>
                  <a:cubicBezTo>
                    <a:pt x="1678" y="2398"/>
                    <a:pt x="1699" y="2407"/>
                    <a:pt x="1720" y="2407"/>
                  </a:cubicBezTo>
                  <a:cubicBezTo>
                    <a:pt x="1820" y="2407"/>
                    <a:pt x="1921" y="2217"/>
                    <a:pt x="1921" y="2217"/>
                  </a:cubicBezTo>
                  <a:cubicBezTo>
                    <a:pt x="1964" y="2174"/>
                    <a:pt x="1950" y="2115"/>
                    <a:pt x="1921" y="2072"/>
                  </a:cubicBezTo>
                  <a:cubicBezTo>
                    <a:pt x="1746" y="1911"/>
                    <a:pt x="585" y="736"/>
                    <a:pt x="367" y="64"/>
                  </a:cubicBezTo>
                  <a:cubicBezTo>
                    <a:pt x="355" y="26"/>
                    <a:pt x="322" y="0"/>
                    <a:pt x="279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76"/>
            <p:cNvSpPr/>
            <p:nvPr/>
          </p:nvSpPr>
          <p:spPr>
            <a:xfrm>
              <a:off x="3625200" y="2185525"/>
              <a:ext cx="51300" cy="73150"/>
            </a:xfrm>
            <a:custGeom>
              <a:avLst/>
              <a:gdLst/>
              <a:ahLst/>
              <a:cxnLst/>
              <a:rect l="l" t="t" r="r" b="b"/>
              <a:pathLst>
                <a:path w="2052" h="2926" extrusionOk="0">
                  <a:moveTo>
                    <a:pt x="1059" y="0"/>
                  </a:moveTo>
                  <a:cubicBezTo>
                    <a:pt x="571" y="0"/>
                    <a:pt x="144" y="371"/>
                    <a:pt x="117" y="867"/>
                  </a:cubicBezTo>
                  <a:lnTo>
                    <a:pt x="29" y="2186"/>
                  </a:lnTo>
                  <a:cubicBezTo>
                    <a:pt x="1" y="2700"/>
                    <a:pt x="395" y="2890"/>
                    <a:pt x="908" y="2918"/>
                  </a:cubicBezTo>
                  <a:lnTo>
                    <a:pt x="968" y="2918"/>
                  </a:lnTo>
                  <a:cubicBezTo>
                    <a:pt x="1026" y="2923"/>
                    <a:pt x="1082" y="2926"/>
                    <a:pt x="1137" y="2926"/>
                  </a:cubicBezTo>
                  <a:cubicBezTo>
                    <a:pt x="1572" y="2926"/>
                    <a:pt x="1907" y="2758"/>
                    <a:pt x="1935" y="2302"/>
                  </a:cubicBezTo>
                  <a:lnTo>
                    <a:pt x="2023" y="997"/>
                  </a:lnTo>
                  <a:cubicBezTo>
                    <a:pt x="2051" y="484"/>
                    <a:pt x="1671" y="44"/>
                    <a:pt x="1158" y="2"/>
                  </a:cubicBezTo>
                  <a:lnTo>
                    <a:pt x="1112" y="2"/>
                  </a:lnTo>
                  <a:cubicBezTo>
                    <a:pt x="1094" y="1"/>
                    <a:pt x="1077" y="0"/>
                    <a:pt x="1059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76"/>
            <p:cNvSpPr/>
            <p:nvPr/>
          </p:nvSpPr>
          <p:spPr>
            <a:xfrm>
              <a:off x="3626600" y="2220375"/>
              <a:ext cx="825" cy="10225"/>
            </a:xfrm>
            <a:custGeom>
              <a:avLst/>
              <a:gdLst/>
              <a:ahLst/>
              <a:cxnLst/>
              <a:rect l="l" t="t" r="r" b="b"/>
              <a:pathLst>
                <a:path w="33" h="409" extrusionOk="0">
                  <a:moveTo>
                    <a:pt x="33" y="1"/>
                  </a:moveTo>
                  <a:lnTo>
                    <a:pt x="1" y="409"/>
                  </a:lnTo>
                  <a:lnTo>
                    <a:pt x="1" y="409"/>
                  </a:lnTo>
                  <a:close/>
                </a:path>
              </a:pathLst>
            </a:custGeom>
            <a:solidFill>
              <a:srgbClr val="A9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76"/>
            <p:cNvSpPr/>
            <p:nvPr/>
          </p:nvSpPr>
          <p:spPr>
            <a:xfrm>
              <a:off x="3626250" y="2230575"/>
              <a:ext cx="375" cy="2225"/>
            </a:xfrm>
            <a:custGeom>
              <a:avLst/>
              <a:gdLst/>
              <a:ahLst/>
              <a:cxnLst/>
              <a:rect l="l" t="t" r="r" b="b"/>
              <a:pathLst>
                <a:path w="15" h="89" extrusionOk="0">
                  <a:moveTo>
                    <a:pt x="15" y="1"/>
                  </a:moveTo>
                  <a:lnTo>
                    <a:pt x="1" y="89"/>
                  </a:lnTo>
                  <a:lnTo>
                    <a:pt x="1" y="89"/>
                  </a:lnTo>
                  <a:close/>
                </a:path>
              </a:pathLst>
            </a:custGeom>
            <a:solidFill>
              <a:srgbClr val="9E4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76"/>
            <p:cNvSpPr/>
            <p:nvPr/>
          </p:nvSpPr>
          <p:spPr>
            <a:xfrm>
              <a:off x="3674275" y="2230225"/>
              <a:ext cx="25" cy="4425"/>
            </a:xfrm>
            <a:custGeom>
              <a:avLst/>
              <a:gdLst/>
              <a:ahLst/>
              <a:cxnLst/>
              <a:rect l="l" t="t" r="r" b="b"/>
              <a:pathLst>
                <a:path w="1" h="177" extrusionOk="0">
                  <a:moveTo>
                    <a:pt x="0" y="1"/>
                  </a:moveTo>
                  <a:lnTo>
                    <a:pt x="0" y="17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A9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76"/>
            <p:cNvSpPr/>
            <p:nvPr/>
          </p:nvSpPr>
          <p:spPr>
            <a:xfrm>
              <a:off x="3673925" y="2234625"/>
              <a:ext cx="375" cy="5575"/>
            </a:xfrm>
            <a:custGeom>
              <a:avLst/>
              <a:gdLst/>
              <a:ahLst/>
              <a:cxnLst/>
              <a:rect l="l" t="t" r="r" b="b"/>
              <a:pathLst>
                <a:path w="15" h="223" extrusionOk="0">
                  <a:moveTo>
                    <a:pt x="14" y="0"/>
                  </a:moveTo>
                  <a:lnTo>
                    <a:pt x="0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9E4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76"/>
            <p:cNvSpPr/>
            <p:nvPr/>
          </p:nvSpPr>
          <p:spPr>
            <a:xfrm>
              <a:off x="3626250" y="2220375"/>
              <a:ext cx="48050" cy="19825"/>
            </a:xfrm>
            <a:custGeom>
              <a:avLst/>
              <a:gdLst/>
              <a:ahLst/>
              <a:cxnLst/>
              <a:rect l="l" t="t" r="r" b="b"/>
              <a:pathLst>
                <a:path w="1922" h="793" extrusionOk="0">
                  <a:moveTo>
                    <a:pt x="47" y="1"/>
                  </a:moveTo>
                  <a:lnTo>
                    <a:pt x="15" y="409"/>
                  </a:lnTo>
                  <a:lnTo>
                    <a:pt x="1" y="497"/>
                  </a:lnTo>
                  <a:cubicBezTo>
                    <a:pt x="630" y="732"/>
                    <a:pt x="1190" y="792"/>
                    <a:pt x="1598" y="792"/>
                  </a:cubicBezTo>
                  <a:lnTo>
                    <a:pt x="1907" y="792"/>
                  </a:lnTo>
                  <a:lnTo>
                    <a:pt x="1921" y="570"/>
                  </a:lnTo>
                  <a:lnTo>
                    <a:pt x="1921" y="395"/>
                  </a:lnTo>
                  <a:cubicBezTo>
                    <a:pt x="1306" y="321"/>
                    <a:pt x="648" y="205"/>
                    <a:pt x="47" y="1"/>
                  </a:cubicBezTo>
                  <a:close/>
                </a:path>
              </a:pathLst>
            </a:custGeom>
            <a:solidFill>
              <a:srgbClr val="784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76"/>
            <p:cNvSpPr/>
            <p:nvPr/>
          </p:nvSpPr>
          <p:spPr>
            <a:xfrm>
              <a:off x="3619300" y="2008250"/>
              <a:ext cx="23875" cy="33725"/>
            </a:xfrm>
            <a:custGeom>
              <a:avLst/>
              <a:gdLst/>
              <a:ahLst/>
              <a:cxnLst/>
              <a:rect l="l" t="t" r="r" b="b"/>
              <a:pathLst>
                <a:path w="955" h="1349" extrusionOk="0">
                  <a:moveTo>
                    <a:pt x="810" y="0"/>
                  </a:moveTo>
                  <a:cubicBezTo>
                    <a:pt x="775" y="0"/>
                    <a:pt x="737" y="21"/>
                    <a:pt x="704" y="44"/>
                  </a:cubicBezTo>
                  <a:cubicBezTo>
                    <a:pt x="676" y="86"/>
                    <a:pt x="645" y="131"/>
                    <a:pt x="631" y="188"/>
                  </a:cubicBezTo>
                  <a:cubicBezTo>
                    <a:pt x="486" y="511"/>
                    <a:pt x="398" y="863"/>
                    <a:pt x="367" y="1215"/>
                  </a:cubicBezTo>
                  <a:cubicBezTo>
                    <a:pt x="339" y="951"/>
                    <a:pt x="293" y="673"/>
                    <a:pt x="265" y="395"/>
                  </a:cubicBezTo>
                  <a:cubicBezTo>
                    <a:pt x="251" y="321"/>
                    <a:pt x="237" y="233"/>
                    <a:pt x="149" y="219"/>
                  </a:cubicBezTo>
                  <a:cubicBezTo>
                    <a:pt x="143" y="218"/>
                    <a:pt x="136" y="217"/>
                    <a:pt x="130" y="217"/>
                  </a:cubicBezTo>
                  <a:cubicBezTo>
                    <a:pt x="89" y="217"/>
                    <a:pt x="44" y="255"/>
                    <a:pt x="29" y="307"/>
                  </a:cubicBezTo>
                  <a:cubicBezTo>
                    <a:pt x="1" y="350"/>
                    <a:pt x="15" y="409"/>
                    <a:pt x="15" y="469"/>
                  </a:cubicBezTo>
                  <a:cubicBezTo>
                    <a:pt x="47" y="775"/>
                    <a:pt x="149" y="1085"/>
                    <a:pt x="310" y="1349"/>
                  </a:cubicBezTo>
                  <a:lnTo>
                    <a:pt x="455" y="1349"/>
                  </a:lnTo>
                  <a:cubicBezTo>
                    <a:pt x="662" y="1025"/>
                    <a:pt x="820" y="659"/>
                    <a:pt x="926" y="293"/>
                  </a:cubicBezTo>
                  <a:cubicBezTo>
                    <a:pt x="940" y="248"/>
                    <a:pt x="954" y="188"/>
                    <a:pt x="954" y="131"/>
                  </a:cubicBezTo>
                  <a:cubicBezTo>
                    <a:pt x="940" y="72"/>
                    <a:pt x="908" y="29"/>
                    <a:pt x="852" y="12"/>
                  </a:cubicBezTo>
                  <a:cubicBezTo>
                    <a:pt x="839" y="4"/>
                    <a:pt x="825" y="0"/>
                    <a:pt x="810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76"/>
            <p:cNvSpPr/>
            <p:nvPr/>
          </p:nvSpPr>
          <p:spPr>
            <a:xfrm>
              <a:off x="3551150" y="2015525"/>
              <a:ext cx="251350" cy="216325"/>
            </a:xfrm>
            <a:custGeom>
              <a:avLst/>
              <a:gdLst/>
              <a:ahLst/>
              <a:cxnLst/>
              <a:rect l="l" t="t" r="r" b="b"/>
              <a:pathLst>
                <a:path w="10054" h="8653" extrusionOk="0">
                  <a:moveTo>
                    <a:pt x="5266" y="1"/>
                  </a:moveTo>
                  <a:cubicBezTo>
                    <a:pt x="4208" y="1"/>
                    <a:pt x="3680" y="632"/>
                    <a:pt x="3680" y="632"/>
                  </a:cubicBezTo>
                  <a:cubicBezTo>
                    <a:pt x="3127" y="422"/>
                    <a:pt x="2699" y="333"/>
                    <a:pt x="2356" y="333"/>
                  </a:cubicBezTo>
                  <a:cubicBezTo>
                    <a:pt x="1427" y="333"/>
                    <a:pt x="1126" y="987"/>
                    <a:pt x="676" y="1673"/>
                  </a:cubicBezTo>
                  <a:cubicBezTo>
                    <a:pt x="61" y="2595"/>
                    <a:pt x="1" y="4368"/>
                    <a:pt x="574" y="6158"/>
                  </a:cubicBezTo>
                  <a:cubicBezTo>
                    <a:pt x="1144" y="7945"/>
                    <a:pt x="3754" y="8560"/>
                    <a:pt x="5731" y="8648"/>
                  </a:cubicBezTo>
                  <a:cubicBezTo>
                    <a:pt x="5797" y="8651"/>
                    <a:pt x="5861" y="8653"/>
                    <a:pt x="5924" y="8653"/>
                  </a:cubicBezTo>
                  <a:cubicBezTo>
                    <a:pt x="7732" y="8653"/>
                    <a:pt x="8238" y="7435"/>
                    <a:pt x="9132" y="5409"/>
                  </a:cubicBezTo>
                  <a:cubicBezTo>
                    <a:pt x="10054" y="3298"/>
                    <a:pt x="9424" y="1937"/>
                    <a:pt x="7300" y="660"/>
                  </a:cubicBezTo>
                  <a:cubicBezTo>
                    <a:pt x="6484" y="165"/>
                    <a:pt x="5806" y="1"/>
                    <a:pt x="526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76"/>
            <p:cNvSpPr/>
            <p:nvPr/>
          </p:nvSpPr>
          <p:spPr>
            <a:xfrm>
              <a:off x="3550800" y="2025525"/>
              <a:ext cx="85775" cy="179850"/>
            </a:xfrm>
            <a:custGeom>
              <a:avLst/>
              <a:gdLst/>
              <a:ahLst/>
              <a:cxnLst/>
              <a:rect l="l" t="t" r="r" b="b"/>
              <a:pathLst>
                <a:path w="3431" h="7194" extrusionOk="0">
                  <a:moveTo>
                    <a:pt x="2655" y="1"/>
                  </a:moveTo>
                  <a:cubicBezTo>
                    <a:pt x="2426" y="1"/>
                    <a:pt x="2190" y="42"/>
                    <a:pt x="1964" y="130"/>
                  </a:cubicBezTo>
                  <a:cubicBezTo>
                    <a:pt x="1510" y="274"/>
                    <a:pt x="1116" y="598"/>
                    <a:pt x="778" y="1023"/>
                  </a:cubicBezTo>
                  <a:cubicBezTo>
                    <a:pt x="381" y="1551"/>
                    <a:pt x="131" y="2223"/>
                    <a:pt x="61" y="2972"/>
                  </a:cubicBezTo>
                  <a:cubicBezTo>
                    <a:pt x="1" y="3602"/>
                    <a:pt x="61" y="4291"/>
                    <a:pt x="236" y="5054"/>
                  </a:cubicBezTo>
                  <a:cubicBezTo>
                    <a:pt x="307" y="5389"/>
                    <a:pt x="412" y="5726"/>
                    <a:pt x="602" y="6022"/>
                  </a:cubicBezTo>
                  <a:cubicBezTo>
                    <a:pt x="982" y="6620"/>
                    <a:pt x="1658" y="6901"/>
                    <a:pt x="2435" y="7193"/>
                  </a:cubicBezTo>
                  <a:lnTo>
                    <a:pt x="2449" y="7165"/>
                  </a:lnTo>
                  <a:cubicBezTo>
                    <a:pt x="1686" y="6870"/>
                    <a:pt x="1010" y="6592"/>
                    <a:pt x="630" y="6004"/>
                  </a:cubicBezTo>
                  <a:cubicBezTo>
                    <a:pt x="440" y="5712"/>
                    <a:pt x="353" y="5375"/>
                    <a:pt x="279" y="5054"/>
                  </a:cubicBezTo>
                  <a:cubicBezTo>
                    <a:pt x="89" y="4277"/>
                    <a:pt x="43" y="3602"/>
                    <a:pt x="103" y="2972"/>
                  </a:cubicBezTo>
                  <a:cubicBezTo>
                    <a:pt x="177" y="2240"/>
                    <a:pt x="426" y="1565"/>
                    <a:pt x="806" y="1052"/>
                  </a:cubicBezTo>
                  <a:cubicBezTo>
                    <a:pt x="1130" y="626"/>
                    <a:pt x="1538" y="320"/>
                    <a:pt x="1978" y="158"/>
                  </a:cubicBezTo>
                  <a:cubicBezTo>
                    <a:pt x="2198" y="78"/>
                    <a:pt x="2426" y="38"/>
                    <a:pt x="2651" y="38"/>
                  </a:cubicBezTo>
                  <a:cubicBezTo>
                    <a:pt x="2921" y="38"/>
                    <a:pt x="3184" y="97"/>
                    <a:pt x="3416" y="218"/>
                  </a:cubicBezTo>
                  <a:lnTo>
                    <a:pt x="3430" y="172"/>
                  </a:lnTo>
                  <a:cubicBezTo>
                    <a:pt x="3198" y="61"/>
                    <a:pt x="2931" y="1"/>
                    <a:pt x="2655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76"/>
            <p:cNvSpPr/>
            <p:nvPr/>
          </p:nvSpPr>
          <p:spPr>
            <a:xfrm>
              <a:off x="3645350" y="2013100"/>
              <a:ext cx="159000" cy="218650"/>
            </a:xfrm>
            <a:custGeom>
              <a:avLst/>
              <a:gdLst/>
              <a:ahLst/>
              <a:cxnLst/>
              <a:rect l="l" t="t" r="r" b="b"/>
              <a:pathLst>
                <a:path w="6360" h="8746" extrusionOk="0">
                  <a:moveTo>
                    <a:pt x="1643" y="0"/>
                  </a:moveTo>
                  <a:cubicBezTo>
                    <a:pt x="653" y="0"/>
                    <a:pt x="10" y="527"/>
                    <a:pt x="0" y="539"/>
                  </a:cubicBezTo>
                  <a:lnTo>
                    <a:pt x="28" y="567"/>
                  </a:lnTo>
                  <a:cubicBezTo>
                    <a:pt x="38" y="558"/>
                    <a:pt x="664" y="40"/>
                    <a:pt x="1634" y="40"/>
                  </a:cubicBezTo>
                  <a:cubicBezTo>
                    <a:pt x="2092" y="40"/>
                    <a:pt x="2626" y="155"/>
                    <a:pt x="3208" y="493"/>
                  </a:cubicBezTo>
                  <a:cubicBezTo>
                    <a:pt x="4791" y="1401"/>
                    <a:pt x="6318" y="2632"/>
                    <a:pt x="5582" y="4876"/>
                  </a:cubicBezTo>
                  <a:cubicBezTo>
                    <a:pt x="4791" y="7265"/>
                    <a:pt x="4059" y="8380"/>
                    <a:pt x="3120" y="8598"/>
                  </a:cubicBezTo>
                  <a:cubicBezTo>
                    <a:pt x="2734" y="8687"/>
                    <a:pt x="2359" y="8715"/>
                    <a:pt x="2042" y="8715"/>
                  </a:cubicBezTo>
                  <a:cubicBezTo>
                    <a:pt x="1519" y="8715"/>
                    <a:pt x="1152" y="8638"/>
                    <a:pt x="1143" y="8629"/>
                  </a:cubicBezTo>
                  <a:lnTo>
                    <a:pt x="1129" y="8672"/>
                  </a:lnTo>
                  <a:cubicBezTo>
                    <a:pt x="1143" y="8672"/>
                    <a:pt x="1509" y="8745"/>
                    <a:pt x="2037" y="8745"/>
                  </a:cubicBezTo>
                  <a:cubicBezTo>
                    <a:pt x="2360" y="8745"/>
                    <a:pt x="2740" y="8717"/>
                    <a:pt x="3138" y="8629"/>
                  </a:cubicBezTo>
                  <a:cubicBezTo>
                    <a:pt x="4073" y="8408"/>
                    <a:pt x="4823" y="7293"/>
                    <a:pt x="5614" y="4890"/>
                  </a:cubicBezTo>
                  <a:cubicBezTo>
                    <a:pt x="6360" y="2632"/>
                    <a:pt x="4823" y="1373"/>
                    <a:pt x="3226" y="451"/>
                  </a:cubicBezTo>
                  <a:cubicBezTo>
                    <a:pt x="2642" y="115"/>
                    <a:pt x="2105" y="0"/>
                    <a:pt x="1643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76"/>
            <p:cNvSpPr/>
            <p:nvPr/>
          </p:nvSpPr>
          <p:spPr>
            <a:xfrm>
              <a:off x="3526975" y="2110575"/>
              <a:ext cx="67125" cy="59100"/>
            </a:xfrm>
            <a:custGeom>
              <a:avLst/>
              <a:gdLst/>
              <a:ahLst/>
              <a:cxnLst/>
              <a:rect l="l" t="t" r="r" b="b"/>
              <a:pathLst>
                <a:path w="2685" h="2364" extrusionOk="0">
                  <a:moveTo>
                    <a:pt x="1354" y="1"/>
                  </a:moveTo>
                  <a:cubicBezTo>
                    <a:pt x="909" y="1"/>
                    <a:pt x="481" y="257"/>
                    <a:pt x="278" y="685"/>
                  </a:cubicBezTo>
                  <a:cubicBezTo>
                    <a:pt x="1" y="1269"/>
                    <a:pt x="264" y="1973"/>
                    <a:pt x="852" y="2250"/>
                  </a:cubicBezTo>
                  <a:cubicBezTo>
                    <a:pt x="1011" y="2327"/>
                    <a:pt x="1179" y="2364"/>
                    <a:pt x="1343" y="2364"/>
                  </a:cubicBezTo>
                  <a:cubicBezTo>
                    <a:pt x="1782" y="2364"/>
                    <a:pt x="2201" y="2108"/>
                    <a:pt x="2403" y="1681"/>
                  </a:cubicBezTo>
                  <a:cubicBezTo>
                    <a:pt x="2684" y="1079"/>
                    <a:pt x="2435" y="390"/>
                    <a:pt x="1847" y="112"/>
                  </a:cubicBezTo>
                  <a:cubicBezTo>
                    <a:pt x="1688" y="36"/>
                    <a:pt x="1520" y="1"/>
                    <a:pt x="1354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76"/>
            <p:cNvSpPr/>
            <p:nvPr/>
          </p:nvSpPr>
          <p:spPr>
            <a:xfrm>
              <a:off x="3536125" y="2129450"/>
              <a:ext cx="44775" cy="40025"/>
            </a:xfrm>
            <a:custGeom>
              <a:avLst/>
              <a:gdLst/>
              <a:ahLst/>
              <a:cxnLst/>
              <a:rect l="l" t="t" r="r" b="b"/>
              <a:pathLst>
                <a:path w="1791" h="1601" extrusionOk="0">
                  <a:moveTo>
                    <a:pt x="778" y="0"/>
                  </a:moveTo>
                  <a:cubicBezTo>
                    <a:pt x="718" y="0"/>
                    <a:pt x="662" y="0"/>
                    <a:pt x="602" y="18"/>
                  </a:cubicBezTo>
                  <a:lnTo>
                    <a:pt x="704" y="18"/>
                  </a:lnTo>
                  <a:cubicBezTo>
                    <a:pt x="837" y="18"/>
                    <a:pt x="968" y="32"/>
                    <a:pt x="1101" y="74"/>
                  </a:cubicBezTo>
                  <a:cubicBezTo>
                    <a:pt x="1155" y="88"/>
                    <a:pt x="1213" y="105"/>
                    <a:pt x="1270" y="131"/>
                  </a:cubicBezTo>
                  <a:lnTo>
                    <a:pt x="1270" y="131"/>
                  </a:lnTo>
                  <a:cubicBezTo>
                    <a:pt x="1243" y="118"/>
                    <a:pt x="1230" y="106"/>
                    <a:pt x="1217" y="106"/>
                  </a:cubicBezTo>
                  <a:cubicBezTo>
                    <a:pt x="1070" y="32"/>
                    <a:pt x="925" y="0"/>
                    <a:pt x="778" y="0"/>
                  </a:cubicBezTo>
                  <a:close/>
                  <a:moveTo>
                    <a:pt x="1270" y="131"/>
                  </a:moveTo>
                  <a:cubicBezTo>
                    <a:pt x="1272" y="132"/>
                    <a:pt x="1275" y="133"/>
                    <a:pt x="1277" y="134"/>
                  </a:cubicBezTo>
                  <a:cubicBezTo>
                    <a:pt x="1275" y="133"/>
                    <a:pt x="1272" y="132"/>
                    <a:pt x="1270" y="131"/>
                  </a:cubicBezTo>
                  <a:close/>
                  <a:moveTo>
                    <a:pt x="560" y="134"/>
                  </a:moveTo>
                  <a:cubicBezTo>
                    <a:pt x="454" y="148"/>
                    <a:pt x="338" y="162"/>
                    <a:pt x="236" y="194"/>
                  </a:cubicBezTo>
                  <a:cubicBezTo>
                    <a:pt x="162" y="250"/>
                    <a:pt x="102" y="324"/>
                    <a:pt x="60" y="412"/>
                  </a:cubicBezTo>
                  <a:cubicBezTo>
                    <a:pt x="14" y="500"/>
                    <a:pt x="0" y="602"/>
                    <a:pt x="0" y="690"/>
                  </a:cubicBezTo>
                  <a:cubicBezTo>
                    <a:pt x="0" y="1014"/>
                    <a:pt x="222" y="1337"/>
                    <a:pt x="560" y="1495"/>
                  </a:cubicBezTo>
                  <a:cubicBezTo>
                    <a:pt x="704" y="1569"/>
                    <a:pt x="866" y="1601"/>
                    <a:pt x="1013" y="1601"/>
                  </a:cubicBezTo>
                  <a:cubicBezTo>
                    <a:pt x="1319" y="1601"/>
                    <a:pt x="1597" y="1453"/>
                    <a:pt x="1717" y="1189"/>
                  </a:cubicBezTo>
                  <a:cubicBezTo>
                    <a:pt x="1759" y="1101"/>
                    <a:pt x="1791" y="999"/>
                    <a:pt x="1791" y="912"/>
                  </a:cubicBezTo>
                  <a:lnTo>
                    <a:pt x="1791" y="880"/>
                  </a:lnTo>
                  <a:cubicBezTo>
                    <a:pt x="1703" y="824"/>
                    <a:pt x="1597" y="778"/>
                    <a:pt x="1495" y="750"/>
                  </a:cubicBezTo>
                  <a:cubicBezTo>
                    <a:pt x="1393" y="722"/>
                    <a:pt x="1305" y="722"/>
                    <a:pt x="1203" y="722"/>
                  </a:cubicBezTo>
                  <a:lnTo>
                    <a:pt x="1101" y="722"/>
                  </a:lnTo>
                  <a:cubicBezTo>
                    <a:pt x="968" y="736"/>
                    <a:pt x="837" y="750"/>
                    <a:pt x="704" y="792"/>
                  </a:cubicBezTo>
                  <a:lnTo>
                    <a:pt x="690" y="792"/>
                  </a:lnTo>
                  <a:cubicBezTo>
                    <a:pt x="676" y="792"/>
                    <a:pt x="662" y="778"/>
                    <a:pt x="662" y="764"/>
                  </a:cubicBezTo>
                  <a:cubicBezTo>
                    <a:pt x="662" y="764"/>
                    <a:pt x="662" y="750"/>
                    <a:pt x="676" y="736"/>
                  </a:cubicBezTo>
                  <a:cubicBezTo>
                    <a:pt x="806" y="662"/>
                    <a:pt x="940" y="634"/>
                    <a:pt x="1087" y="602"/>
                  </a:cubicBezTo>
                  <a:lnTo>
                    <a:pt x="1203" y="602"/>
                  </a:lnTo>
                  <a:cubicBezTo>
                    <a:pt x="1305" y="602"/>
                    <a:pt x="1421" y="616"/>
                    <a:pt x="1527" y="648"/>
                  </a:cubicBezTo>
                  <a:cubicBezTo>
                    <a:pt x="1597" y="662"/>
                    <a:pt x="1657" y="690"/>
                    <a:pt x="1731" y="736"/>
                  </a:cubicBezTo>
                  <a:cubicBezTo>
                    <a:pt x="1745" y="736"/>
                    <a:pt x="1759" y="750"/>
                    <a:pt x="1773" y="750"/>
                  </a:cubicBezTo>
                  <a:cubicBezTo>
                    <a:pt x="1759" y="690"/>
                    <a:pt x="1731" y="616"/>
                    <a:pt x="1703" y="560"/>
                  </a:cubicBezTo>
                  <a:cubicBezTo>
                    <a:pt x="1643" y="500"/>
                    <a:pt x="1597" y="440"/>
                    <a:pt x="1541" y="412"/>
                  </a:cubicBezTo>
                  <a:cubicBezTo>
                    <a:pt x="1393" y="296"/>
                    <a:pt x="1246" y="222"/>
                    <a:pt x="1070" y="176"/>
                  </a:cubicBezTo>
                  <a:cubicBezTo>
                    <a:pt x="954" y="148"/>
                    <a:pt x="823" y="134"/>
                    <a:pt x="690" y="134"/>
                  </a:cubicBezTo>
                  <a:close/>
                </a:path>
              </a:pathLst>
            </a:custGeom>
            <a:solidFill>
              <a:srgbClr val="6C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76"/>
            <p:cNvSpPr/>
            <p:nvPr/>
          </p:nvSpPr>
          <p:spPr>
            <a:xfrm>
              <a:off x="3535775" y="2129900"/>
              <a:ext cx="49525" cy="19800"/>
            </a:xfrm>
            <a:custGeom>
              <a:avLst/>
              <a:gdLst/>
              <a:ahLst/>
              <a:cxnLst/>
              <a:rect l="l" t="t" r="r" b="b"/>
              <a:pathLst>
                <a:path w="1981" h="792" extrusionOk="0">
                  <a:moveTo>
                    <a:pt x="574" y="0"/>
                  </a:moveTo>
                  <a:cubicBezTo>
                    <a:pt x="468" y="14"/>
                    <a:pt x="380" y="28"/>
                    <a:pt x="292" y="56"/>
                  </a:cubicBezTo>
                  <a:cubicBezTo>
                    <a:pt x="204" y="70"/>
                    <a:pt x="116" y="116"/>
                    <a:pt x="28" y="158"/>
                  </a:cubicBezTo>
                  <a:cubicBezTo>
                    <a:pt x="14" y="158"/>
                    <a:pt x="0" y="176"/>
                    <a:pt x="14" y="204"/>
                  </a:cubicBezTo>
                  <a:cubicBezTo>
                    <a:pt x="14" y="218"/>
                    <a:pt x="28" y="218"/>
                    <a:pt x="46" y="218"/>
                  </a:cubicBezTo>
                  <a:lnTo>
                    <a:pt x="60" y="218"/>
                  </a:lnTo>
                  <a:cubicBezTo>
                    <a:pt x="134" y="204"/>
                    <a:pt x="190" y="190"/>
                    <a:pt x="250" y="176"/>
                  </a:cubicBezTo>
                  <a:cubicBezTo>
                    <a:pt x="352" y="88"/>
                    <a:pt x="486" y="28"/>
                    <a:pt x="616" y="0"/>
                  </a:cubicBezTo>
                  <a:close/>
                  <a:moveTo>
                    <a:pt x="1291" y="116"/>
                  </a:moveTo>
                  <a:lnTo>
                    <a:pt x="1291" y="116"/>
                  </a:lnTo>
                  <a:cubicBezTo>
                    <a:pt x="1481" y="218"/>
                    <a:pt x="1629" y="366"/>
                    <a:pt x="1717" y="542"/>
                  </a:cubicBezTo>
                  <a:lnTo>
                    <a:pt x="1745" y="570"/>
                  </a:lnTo>
                  <a:cubicBezTo>
                    <a:pt x="1773" y="598"/>
                    <a:pt x="1787" y="630"/>
                    <a:pt x="1819" y="658"/>
                  </a:cubicBezTo>
                  <a:lnTo>
                    <a:pt x="1907" y="774"/>
                  </a:lnTo>
                  <a:cubicBezTo>
                    <a:pt x="1907" y="792"/>
                    <a:pt x="1921" y="792"/>
                    <a:pt x="1935" y="792"/>
                  </a:cubicBezTo>
                  <a:cubicBezTo>
                    <a:pt x="1935" y="792"/>
                    <a:pt x="1949" y="792"/>
                    <a:pt x="1949" y="774"/>
                  </a:cubicBezTo>
                  <a:cubicBezTo>
                    <a:pt x="1981" y="774"/>
                    <a:pt x="1981" y="746"/>
                    <a:pt x="1963" y="732"/>
                  </a:cubicBezTo>
                  <a:lnTo>
                    <a:pt x="1893" y="616"/>
                  </a:lnTo>
                  <a:cubicBezTo>
                    <a:pt x="1861" y="584"/>
                    <a:pt x="1833" y="542"/>
                    <a:pt x="1805" y="510"/>
                  </a:cubicBezTo>
                  <a:cubicBezTo>
                    <a:pt x="1745" y="440"/>
                    <a:pt x="1685" y="366"/>
                    <a:pt x="1611" y="306"/>
                  </a:cubicBezTo>
                  <a:cubicBezTo>
                    <a:pt x="1569" y="278"/>
                    <a:pt x="1541" y="246"/>
                    <a:pt x="1495" y="218"/>
                  </a:cubicBezTo>
                  <a:lnTo>
                    <a:pt x="1379" y="158"/>
                  </a:lnTo>
                  <a:cubicBezTo>
                    <a:pt x="1347" y="144"/>
                    <a:pt x="1319" y="130"/>
                    <a:pt x="1291" y="116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76"/>
            <p:cNvSpPr/>
            <p:nvPr/>
          </p:nvSpPr>
          <p:spPr>
            <a:xfrm>
              <a:off x="3542025" y="2129900"/>
              <a:ext cx="36675" cy="13550"/>
            </a:xfrm>
            <a:custGeom>
              <a:avLst/>
              <a:gdLst/>
              <a:ahLst/>
              <a:cxnLst/>
              <a:rect l="l" t="t" r="r" b="b"/>
              <a:pathLst>
                <a:path w="1467" h="542" extrusionOk="0">
                  <a:moveTo>
                    <a:pt x="366" y="0"/>
                  </a:moveTo>
                  <a:cubicBezTo>
                    <a:pt x="236" y="28"/>
                    <a:pt x="102" y="88"/>
                    <a:pt x="0" y="176"/>
                  </a:cubicBezTo>
                  <a:cubicBezTo>
                    <a:pt x="102" y="144"/>
                    <a:pt x="218" y="130"/>
                    <a:pt x="324" y="116"/>
                  </a:cubicBezTo>
                  <a:lnTo>
                    <a:pt x="454" y="116"/>
                  </a:lnTo>
                  <a:cubicBezTo>
                    <a:pt x="587" y="116"/>
                    <a:pt x="718" y="130"/>
                    <a:pt x="834" y="158"/>
                  </a:cubicBezTo>
                  <a:cubicBezTo>
                    <a:pt x="1010" y="204"/>
                    <a:pt x="1157" y="278"/>
                    <a:pt x="1305" y="394"/>
                  </a:cubicBezTo>
                  <a:cubicBezTo>
                    <a:pt x="1361" y="422"/>
                    <a:pt x="1407" y="482"/>
                    <a:pt x="1467" y="542"/>
                  </a:cubicBezTo>
                  <a:cubicBezTo>
                    <a:pt x="1379" y="366"/>
                    <a:pt x="1231" y="218"/>
                    <a:pt x="1041" y="116"/>
                  </a:cubicBezTo>
                  <a:cubicBezTo>
                    <a:pt x="981" y="88"/>
                    <a:pt x="922" y="70"/>
                    <a:pt x="865" y="56"/>
                  </a:cubicBezTo>
                  <a:cubicBezTo>
                    <a:pt x="732" y="14"/>
                    <a:pt x="601" y="0"/>
                    <a:pt x="468" y="0"/>
                  </a:cubicBezTo>
                  <a:close/>
                </a:path>
              </a:pathLst>
            </a:custGeom>
            <a:solidFill>
              <a:srgbClr val="6A3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76"/>
            <p:cNvSpPr/>
            <p:nvPr/>
          </p:nvSpPr>
          <p:spPr>
            <a:xfrm>
              <a:off x="3585625" y="2153625"/>
              <a:ext cx="5125" cy="6625"/>
            </a:xfrm>
            <a:custGeom>
              <a:avLst/>
              <a:gdLst/>
              <a:ahLst/>
              <a:cxnLst/>
              <a:rect l="l" t="t" r="r" b="b"/>
              <a:pathLst>
                <a:path w="205" h="265" extrusionOk="0">
                  <a:moveTo>
                    <a:pt x="43" y="1"/>
                  </a:moveTo>
                  <a:cubicBezTo>
                    <a:pt x="29" y="32"/>
                    <a:pt x="15" y="47"/>
                    <a:pt x="1" y="75"/>
                  </a:cubicBezTo>
                  <a:lnTo>
                    <a:pt x="15" y="89"/>
                  </a:lnTo>
                  <a:cubicBezTo>
                    <a:pt x="57" y="134"/>
                    <a:pt x="103" y="194"/>
                    <a:pt x="145" y="251"/>
                  </a:cubicBezTo>
                  <a:cubicBezTo>
                    <a:pt x="162" y="265"/>
                    <a:pt x="162" y="265"/>
                    <a:pt x="177" y="265"/>
                  </a:cubicBezTo>
                  <a:cubicBezTo>
                    <a:pt x="177" y="265"/>
                    <a:pt x="191" y="265"/>
                    <a:pt x="191" y="251"/>
                  </a:cubicBezTo>
                  <a:cubicBezTo>
                    <a:pt x="205" y="251"/>
                    <a:pt x="205" y="236"/>
                    <a:pt x="191" y="222"/>
                  </a:cubicBezTo>
                  <a:cubicBezTo>
                    <a:pt x="162" y="163"/>
                    <a:pt x="117" y="89"/>
                    <a:pt x="75" y="47"/>
                  </a:cubicBezTo>
                  <a:cubicBezTo>
                    <a:pt x="57" y="32"/>
                    <a:pt x="57" y="18"/>
                    <a:pt x="43" y="1"/>
                  </a:cubicBezTo>
                  <a:close/>
                </a:path>
              </a:pathLst>
            </a:custGeom>
            <a:solidFill>
              <a:srgbClr val="5C33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76"/>
            <p:cNvSpPr/>
            <p:nvPr/>
          </p:nvSpPr>
          <p:spPr>
            <a:xfrm>
              <a:off x="3580450" y="2148175"/>
              <a:ext cx="6250" cy="7325"/>
            </a:xfrm>
            <a:custGeom>
              <a:avLst/>
              <a:gdLst/>
              <a:ahLst/>
              <a:cxnLst/>
              <a:rect l="l" t="t" r="r" b="b"/>
              <a:pathLst>
                <a:path w="250" h="293" extrusionOk="0">
                  <a:moveTo>
                    <a:pt x="0" y="1"/>
                  </a:moveTo>
                  <a:cubicBezTo>
                    <a:pt x="0" y="43"/>
                    <a:pt x="18" y="89"/>
                    <a:pt x="18" y="131"/>
                  </a:cubicBezTo>
                  <a:cubicBezTo>
                    <a:pt x="32" y="148"/>
                    <a:pt x="60" y="163"/>
                    <a:pt x="74" y="177"/>
                  </a:cubicBezTo>
                  <a:cubicBezTo>
                    <a:pt x="120" y="205"/>
                    <a:pt x="162" y="250"/>
                    <a:pt x="208" y="293"/>
                  </a:cubicBezTo>
                  <a:cubicBezTo>
                    <a:pt x="222" y="265"/>
                    <a:pt x="236" y="250"/>
                    <a:pt x="250" y="219"/>
                  </a:cubicBezTo>
                  <a:cubicBezTo>
                    <a:pt x="208" y="177"/>
                    <a:pt x="176" y="131"/>
                    <a:pt x="134" y="103"/>
                  </a:cubicBezTo>
                  <a:cubicBezTo>
                    <a:pt x="88" y="61"/>
                    <a:pt x="46" y="29"/>
                    <a:pt x="0" y="1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76"/>
            <p:cNvSpPr/>
            <p:nvPr/>
          </p:nvSpPr>
          <p:spPr>
            <a:xfrm>
              <a:off x="3552650" y="2144475"/>
              <a:ext cx="28250" cy="6975"/>
            </a:xfrm>
            <a:custGeom>
              <a:avLst/>
              <a:gdLst/>
              <a:ahLst/>
              <a:cxnLst/>
              <a:rect l="l" t="t" r="r" b="b"/>
              <a:pathLst>
                <a:path w="1130" h="279" extrusionOk="0">
                  <a:moveTo>
                    <a:pt x="426" y="1"/>
                  </a:moveTo>
                  <a:cubicBezTo>
                    <a:pt x="279" y="33"/>
                    <a:pt x="145" y="61"/>
                    <a:pt x="15" y="135"/>
                  </a:cubicBezTo>
                  <a:cubicBezTo>
                    <a:pt x="1" y="149"/>
                    <a:pt x="1" y="163"/>
                    <a:pt x="1" y="163"/>
                  </a:cubicBezTo>
                  <a:cubicBezTo>
                    <a:pt x="1" y="177"/>
                    <a:pt x="15" y="191"/>
                    <a:pt x="29" y="191"/>
                  </a:cubicBezTo>
                  <a:lnTo>
                    <a:pt x="43" y="191"/>
                  </a:lnTo>
                  <a:cubicBezTo>
                    <a:pt x="176" y="149"/>
                    <a:pt x="307" y="135"/>
                    <a:pt x="440" y="121"/>
                  </a:cubicBezTo>
                  <a:lnTo>
                    <a:pt x="542" y="121"/>
                  </a:lnTo>
                  <a:cubicBezTo>
                    <a:pt x="644" y="121"/>
                    <a:pt x="732" y="121"/>
                    <a:pt x="834" y="149"/>
                  </a:cubicBezTo>
                  <a:cubicBezTo>
                    <a:pt x="936" y="177"/>
                    <a:pt x="1042" y="223"/>
                    <a:pt x="1130" y="279"/>
                  </a:cubicBezTo>
                  <a:cubicBezTo>
                    <a:pt x="1130" y="237"/>
                    <a:pt x="1112" y="191"/>
                    <a:pt x="1112" y="149"/>
                  </a:cubicBezTo>
                  <a:cubicBezTo>
                    <a:pt x="1098" y="149"/>
                    <a:pt x="1084" y="135"/>
                    <a:pt x="1070" y="135"/>
                  </a:cubicBezTo>
                  <a:cubicBezTo>
                    <a:pt x="996" y="89"/>
                    <a:pt x="936" y="61"/>
                    <a:pt x="866" y="47"/>
                  </a:cubicBezTo>
                  <a:cubicBezTo>
                    <a:pt x="760" y="15"/>
                    <a:pt x="644" y="1"/>
                    <a:pt x="542" y="1"/>
                  </a:cubicBezTo>
                  <a:close/>
                </a:path>
              </a:pathLst>
            </a:custGeom>
            <a:solidFill>
              <a:srgbClr val="6A3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76"/>
            <p:cNvSpPr/>
            <p:nvPr/>
          </p:nvSpPr>
          <p:spPr>
            <a:xfrm>
              <a:off x="3726675" y="2159175"/>
              <a:ext cx="59400" cy="59025"/>
            </a:xfrm>
            <a:custGeom>
              <a:avLst/>
              <a:gdLst/>
              <a:ahLst/>
              <a:cxnLst/>
              <a:rect l="l" t="t" r="r" b="b"/>
              <a:pathLst>
                <a:path w="2376" h="2361" extrusionOk="0">
                  <a:moveTo>
                    <a:pt x="1192" y="0"/>
                  </a:moveTo>
                  <a:cubicBezTo>
                    <a:pt x="556" y="0"/>
                    <a:pt x="29" y="509"/>
                    <a:pt x="15" y="1158"/>
                  </a:cubicBezTo>
                  <a:cubicBezTo>
                    <a:pt x="1" y="1801"/>
                    <a:pt x="514" y="2347"/>
                    <a:pt x="1172" y="2361"/>
                  </a:cubicBezTo>
                  <a:cubicBezTo>
                    <a:pt x="1181" y="2361"/>
                    <a:pt x="1189" y="2361"/>
                    <a:pt x="1198" y="2361"/>
                  </a:cubicBezTo>
                  <a:cubicBezTo>
                    <a:pt x="1833" y="2361"/>
                    <a:pt x="2347" y="1852"/>
                    <a:pt x="2361" y="1203"/>
                  </a:cubicBezTo>
                  <a:cubicBezTo>
                    <a:pt x="2375" y="556"/>
                    <a:pt x="1862" y="14"/>
                    <a:pt x="1218" y="0"/>
                  </a:cubicBezTo>
                  <a:cubicBezTo>
                    <a:pt x="1209" y="0"/>
                    <a:pt x="1201" y="0"/>
                    <a:pt x="1192" y="0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76"/>
            <p:cNvSpPr/>
            <p:nvPr/>
          </p:nvSpPr>
          <p:spPr>
            <a:xfrm>
              <a:off x="3731075" y="2178600"/>
              <a:ext cx="46200" cy="38825"/>
            </a:xfrm>
            <a:custGeom>
              <a:avLst/>
              <a:gdLst/>
              <a:ahLst/>
              <a:cxnLst/>
              <a:rect l="l" t="t" r="r" b="b"/>
              <a:pathLst>
                <a:path w="1848" h="1553" extrusionOk="0">
                  <a:moveTo>
                    <a:pt x="894" y="1"/>
                  </a:moveTo>
                  <a:cubicBezTo>
                    <a:pt x="954" y="15"/>
                    <a:pt x="1010" y="15"/>
                    <a:pt x="1070" y="29"/>
                  </a:cubicBezTo>
                  <a:cubicBezTo>
                    <a:pt x="1232" y="57"/>
                    <a:pt x="1394" y="117"/>
                    <a:pt x="1538" y="205"/>
                  </a:cubicBezTo>
                  <a:cubicBezTo>
                    <a:pt x="1380" y="89"/>
                    <a:pt x="1172" y="15"/>
                    <a:pt x="940" y="1"/>
                  </a:cubicBezTo>
                  <a:close/>
                  <a:moveTo>
                    <a:pt x="792" y="103"/>
                  </a:moveTo>
                  <a:cubicBezTo>
                    <a:pt x="704" y="103"/>
                    <a:pt x="616" y="117"/>
                    <a:pt x="528" y="131"/>
                  </a:cubicBezTo>
                  <a:cubicBezTo>
                    <a:pt x="454" y="145"/>
                    <a:pt x="381" y="177"/>
                    <a:pt x="324" y="205"/>
                  </a:cubicBezTo>
                  <a:cubicBezTo>
                    <a:pt x="264" y="233"/>
                    <a:pt x="205" y="293"/>
                    <a:pt x="162" y="353"/>
                  </a:cubicBezTo>
                  <a:cubicBezTo>
                    <a:pt x="177" y="338"/>
                    <a:pt x="191" y="338"/>
                    <a:pt x="219" y="338"/>
                  </a:cubicBezTo>
                  <a:cubicBezTo>
                    <a:pt x="293" y="338"/>
                    <a:pt x="366" y="338"/>
                    <a:pt x="426" y="367"/>
                  </a:cubicBezTo>
                  <a:cubicBezTo>
                    <a:pt x="571" y="381"/>
                    <a:pt x="718" y="440"/>
                    <a:pt x="834" y="514"/>
                  </a:cubicBezTo>
                  <a:cubicBezTo>
                    <a:pt x="954" y="602"/>
                    <a:pt x="1070" y="690"/>
                    <a:pt x="1144" y="820"/>
                  </a:cubicBezTo>
                  <a:cubicBezTo>
                    <a:pt x="1158" y="820"/>
                    <a:pt x="1158" y="834"/>
                    <a:pt x="1144" y="849"/>
                  </a:cubicBezTo>
                  <a:lnTo>
                    <a:pt x="1130" y="866"/>
                  </a:lnTo>
                  <a:cubicBezTo>
                    <a:pt x="1116" y="866"/>
                    <a:pt x="1116" y="866"/>
                    <a:pt x="1098" y="849"/>
                  </a:cubicBezTo>
                  <a:cubicBezTo>
                    <a:pt x="996" y="761"/>
                    <a:pt x="894" y="673"/>
                    <a:pt x="778" y="616"/>
                  </a:cubicBezTo>
                  <a:cubicBezTo>
                    <a:pt x="658" y="543"/>
                    <a:pt x="542" y="483"/>
                    <a:pt x="412" y="469"/>
                  </a:cubicBezTo>
                  <a:cubicBezTo>
                    <a:pt x="338" y="455"/>
                    <a:pt x="279" y="440"/>
                    <a:pt x="205" y="440"/>
                  </a:cubicBezTo>
                  <a:cubicBezTo>
                    <a:pt x="162" y="440"/>
                    <a:pt x="131" y="440"/>
                    <a:pt x="89" y="455"/>
                  </a:cubicBezTo>
                  <a:cubicBezTo>
                    <a:pt x="43" y="543"/>
                    <a:pt x="15" y="645"/>
                    <a:pt x="15" y="761"/>
                  </a:cubicBezTo>
                  <a:cubicBezTo>
                    <a:pt x="1" y="1186"/>
                    <a:pt x="412" y="1538"/>
                    <a:pt x="908" y="1552"/>
                  </a:cubicBezTo>
                  <a:lnTo>
                    <a:pt x="940" y="1552"/>
                  </a:lnTo>
                  <a:cubicBezTo>
                    <a:pt x="1436" y="1552"/>
                    <a:pt x="1833" y="1218"/>
                    <a:pt x="1847" y="792"/>
                  </a:cubicBezTo>
                  <a:cubicBezTo>
                    <a:pt x="1847" y="704"/>
                    <a:pt x="1833" y="602"/>
                    <a:pt x="1788" y="514"/>
                  </a:cubicBezTo>
                  <a:cubicBezTo>
                    <a:pt x="1700" y="440"/>
                    <a:pt x="1612" y="381"/>
                    <a:pt x="1524" y="321"/>
                  </a:cubicBezTo>
                  <a:cubicBezTo>
                    <a:pt x="1380" y="233"/>
                    <a:pt x="1218" y="163"/>
                    <a:pt x="1042" y="131"/>
                  </a:cubicBezTo>
                  <a:cubicBezTo>
                    <a:pt x="954" y="117"/>
                    <a:pt x="880" y="103"/>
                    <a:pt x="792" y="103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76"/>
            <p:cNvSpPr/>
            <p:nvPr/>
          </p:nvSpPr>
          <p:spPr>
            <a:xfrm>
              <a:off x="3730375" y="2178600"/>
              <a:ext cx="50950" cy="16475"/>
            </a:xfrm>
            <a:custGeom>
              <a:avLst/>
              <a:gdLst/>
              <a:ahLst/>
              <a:cxnLst/>
              <a:rect l="l" t="t" r="r" b="b"/>
              <a:pathLst>
                <a:path w="2038" h="659" extrusionOk="0">
                  <a:moveTo>
                    <a:pt x="820" y="1"/>
                  </a:moveTo>
                  <a:lnTo>
                    <a:pt x="672" y="15"/>
                  </a:lnTo>
                  <a:cubicBezTo>
                    <a:pt x="630" y="15"/>
                    <a:pt x="584" y="29"/>
                    <a:pt x="542" y="43"/>
                  </a:cubicBezTo>
                  <a:cubicBezTo>
                    <a:pt x="440" y="57"/>
                    <a:pt x="366" y="89"/>
                    <a:pt x="278" y="131"/>
                  </a:cubicBezTo>
                  <a:cubicBezTo>
                    <a:pt x="233" y="145"/>
                    <a:pt x="190" y="177"/>
                    <a:pt x="145" y="191"/>
                  </a:cubicBezTo>
                  <a:lnTo>
                    <a:pt x="29" y="265"/>
                  </a:lnTo>
                  <a:cubicBezTo>
                    <a:pt x="15" y="265"/>
                    <a:pt x="1" y="293"/>
                    <a:pt x="15" y="307"/>
                  </a:cubicBezTo>
                  <a:cubicBezTo>
                    <a:pt x="29" y="321"/>
                    <a:pt x="43" y="321"/>
                    <a:pt x="43" y="321"/>
                  </a:cubicBezTo>
                  <a:lnTo>
                    <a:pt x="71" y="321"/>
                  </a:lnTo>
                  <a:lnTo>
                    <a:pt x="190" y="265"/>
                  </a:lnTo>
                  <a:cubicBezTo>
                    <a:pt x="233" y="251"/>
                    <a:pt x="264" y="219"/>
                    <a:pt x="307" y="205"/>
                  </a:cubicBezTo>
                  <a:lnTo>
                    <a:pt x="352" y="205"/>
                  </a:lnTo>
                  <a:cubicBezTo>
                    <a:pt x="496" y="89"/>
                    <a:pt x="704" y="15"/>
                    <a:pt x="922" y="1"/>
                  </a:cubicBezTo>
                  <a:close/>
                  <a:moveTo>
                    <a:pt x="1566" y="205"/>
                  </a:moveTo>
                  <a:lnTo>
                    <a:pt x="1566" y="205"/>
                  </a:lnTo>
                  <a:cubicBezTo>
                    <a:pt x="1671" y="293"/>
                    <a:pt x="1759" y="395"/>
                    <a:pt x="1816" y="514"/>
                  </a:cubicBezTo>
                  <a:cubicBezTo>
                    <a:pt x="1861" y="557"/>
                    <a:pt x="1918" y="602"/>
                    <a:pt x="1963" y="645"/>
                  </a:cubicBezTo>
                  <a:cubicBezTo>
                    <a:pt x="1963" y="659"/>
                    <a:pt x="1977" y="659"/>
                    <a:pt x="1991" y="659"/>
                  </a:cubicBezTo>
                  <a:cubicBezTo>
                    <a:pt x="1991" y="659"/>
                    <a:pt x="2006" y="659"/>
                    <a:pt x="2023" y="645"/>
                  </a:cubicBezTo>
                  <a:cubicBezTo>
                    <a:pt x="2023" y="630"/>
                    <a:pt x="2037" y="616"/>
                    <a:pt x="2023" y="602"/>
                  </a:cubicBezTo>
                  <a:cubicBezTo>
                    <a:pt x="1963" y="528"/>
                    <a:pt x="1904" y="455"/>
                    <a:pt x="1830" y="395"/>
                  </a:cubicBezTo>
                  <a:cubicBezTo>
                    <a:pt x="1759" y="338"/>
                    <a:pt x="1685" y="279"/>
                    <a:pt x="1612" y="233"/>
                  </a:cubicBezTo>
                  <a:cubicBezTo>
                    <a:pt x="1597" y="219"/>
                    <a:pt x="1583" y="219"/>
                    <a:pt x="1566" y="205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76"/>
            <p:cNvSpPr/>
            <p:nvPr/>
          </p:nvSpPr>
          <p:spPr>
            <a:xfrm>
              <a:off x="3739175" y="2178600"/>
              <a:ext cx="36600" cy="12875"/>
            </a:xfrm>
            <a:custGeom>
              <a:avLst/>
              <a:gdLst/>
              <a:ahLst/>
              <a:cxnLst/>
              <a:rect l="l" t="t" r="r" b="b"/>
              <a:pathLst>
                <a:path w="1464" h="515" extrusionOk="0">
                  <a:moveTo>
                    <a:pt x="570" y="1"/>
                  </a:moveTo>
                  <a:cubicBezTo>
                    <a:pt x="352" y="15"/>
                    <a:pt x="144" y="89"/>
                    <a:pt x="0" y="205"/>
                  </a:cubicBezTo>
                  <a:cubicBezTo>
                    <a:pt x="57" y="177"/>
                    <a:pt x="130" y="145"/>
                    <a:pt x="204" y="131"/>
                  </a:cubicBezTo>
                  <a:cubicBezTo>
                    <a:pt x="292" y="117"/>
                    <a:pt x="380" y="103"/>
                    <a:pt x="468" y="103"/>
                  </a:cubicBezTo>
                  <a:cubicBezTo>
                    <a:pt x="556" y="103"/>
                    <a:pt x="630" y="117"/>
                    <a:pt x="718" y="131"/>
                  </a:cubicBezTo>
                  <a:cubicBezTo>
                    <a:pt x="894" y="163"/>
                    <a:pt x="1056" y="233"/>
                    <a:pt x="1200" y="321"/>
                  </a:cubicBezTo>
                  <a:cubicBezTo>
                    <a:pt x="1288" y="381"/>
                    <a:pt x="1376" y="440"/>
                    <a:pt x="1464" y="514"/>
                  </a:cubicBezTo>
                  <a:cubicBezTo>
                    <a:pt x="1407" y="395"/>
                    <a:pt x="1319" y="293"/>
                    <a:pt x="1214" y="205"/>
                  </a:cubicBezTo>
                  <a:cubicBezTo>
                    <a:pt x="1070" y="117"/>
                    <a:pt x="908" y="57"/>
                    <a:pt x="746" y="29"/>
                  </a:cubicBezTo>
                  <a:cubicBezTo>
                    <a:pt x="686" y="15"/>
                    <a:pt x="630" y="15"/>
                    <a:pt x="570" y="1"/>
                  </a:cubicBezTo>
                  <a:close/>
                </a:path>
              </a:pathLst>
            </a:custGeom>
            <a:solidFill>
              <a:srgbClr val="6C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76"/>
            <p:cNvSpPr/>
            <p:nvPr/>
          </p:nvSpPr>
          <p:spPr>
            <a:xfrm>
              <a:off x="3720800" y="2189250"/>
              <a:ext cx="6600" cy="4425"/>
            </a:xfrm>
            <a:custGeom>
              <a:avLst/>
              <a:gdLst/>
              <a:ahLst/>
              <a:cxnLst/>
              <a:rect l="l" t="t" r="r" b="b"/>
              <a:pathLst>
                <a:path w="264" h="177" extrusionOk="0">
                  <a:moveTo>
                    <a:pt x="250" y="0"/>
                  </a:moveTo>
                  <a:cubicBezTo>
                    <a:pt x="236" y="0"/>
                    <a:pt x="222" y="14"/>
                    <a:pt x="208" y="14"/>
                  </a:cubicBezTo>
                  <a:cubicBezTo>
                    <a:pt x="134" y="43"/>
                    <a:pt x="74" y="88"/>
                    <a:pt x="14" y="117"/>
                  </a:cubicBezTo>
                  <a:cubicBezTo>
                    <a:pt x="0" y="131"/>
                    <a:pt x="0" y="145"/>
                    <a:pt x="0" y="159"/>
                  </a:cubicBezTo>
                  <a:cubicBezTo>
                    <a:pt x="14" y="176"/>
                    <a:pt x="14" y="176"/>
                    <a:pt x="32" y="176"/>
                  </a:cubicBezTo>
                  <a:lnTo>
                    <a:pt x="46" y="176"/>
                  </a:lnTo>
                  <a:cubicBezTo>
                    <a:pt x="120" y="145"/>
                    <a:pt x="176" y="117"/>
                    <a:pt x="236" y="88"/>
                  </a:cubicBezTo>
                  <a:lnTo>
                    <a:pt x="264" y="88"/>
                  </a:lnTo>
                  <a:cubicBezTo>
                    <a:pt x="250" y="57"/>
                    <a:pt x="250" y="29"/>
                    <a:pt x="250" y="0"/>
                  </a:cubicBezTo>
                  <a:close/>
                </a:path>
              </a:pathLst>
            </a:custGeom>
            <a:solidFill>
              <a:srgbClr val="5C33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76"/>
            <p:cNvSpPr/>
            <p:nvPr/>
          </p:nvSpPr>
          <p:spPr>
            <a:xfrm>
              <a:off x="3727025" y="2187400"/>
              <a:ext cx="8125" cy="4075"/>
            </a:xfrm>
            <a:custGeom>
              <a:avLst/>
              <a:gdLst/>
              <a:ahLst/>
              <a:cxnLst/>
              <a:rect l="l" t="t" r="r" b="b"/>
              <a:pathLst>
                <a:path w="325" h="163" extrusionOk="0">
                  <a:moveTo>
                    <a:pt x="324" y="1"/>
                  </a:moveTo>
                  <a:cubicBezTo>
                    <a:pt x="265" y="1"/>
                    <a:pt x="222" y="1"/>
                    <a:pt x="163" y="15"/>
                  </a:cubicBezTo>
                  <a:cubicBezTo>
                    <a:pt x="103" y="29"/>
                    <a:pt x="61" y="43"/>
                    <a:pt x="1" y="74"/>
                  </a:cubicBezTo>
                  <a:cubicBezTo>
                    <a:pt x="1" y="103"/>
                    <a:pt x="1" y="131"/>
                    <a:pt x="15" y="162"/>
                  </a:cubicBezTo>
                  <a:cubicBezTo>
                    <a:pt x="61" y="145"/>
                    <a:pt x="117" y="117"/>
                    <a:pt x="177" y="117"/>
                  </a:cubicBezTo>
                  <a:cubicBezTo>
                    <a:pt x="205" y="103"/>
                    <a:pt x="237" y="103"/>
                    <a:pt x="251" y="103"/>
                  </a:cubicBezTo>
                  <a:cubicBezTo>
                    <a:pt x="279" y="57"/>
                    <a:pt x="293" y="29"/>
                    <a:pt x="324" y="1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76"/>
            <p:cNvSpPr/>
            <p:nvPr/>
          </p:nvSpPr>
          <p:spPr>
            <a:xfrm>
              <a:off x="3733275" y="2187050"/>
              <a:ext cx="26750" cy="13225"/>
            </a:xfrm>
            <a:custGeom>
              <a:avLst/>
              <a:gdLst/>
              <a:ahLst/>
              <a:cxnLst/>
              <a:rect l="l" t="t" r="r" b="b"/>
              <a:pathLst>
                <a:path w="1070" h="529" extrusionOk="0">
                  <a:moveTo>
                    <a:pt x="131" y="0"/>
                  </a:moveTo>
                  <a:cubicBezTo>
                    <a:pt x="103" y="0"/>
                    <a:pt x="89" y="0"/>
                    <a:pt x="74" y="15"/>
                  </a:cubicBezTo>
                  <a:cubicBezTo>
                    <a:pt x="43" y="43"/>
                    <a:pt x="29" y="71"/>
                    <a:pt x="1" y="117"/>
                  </a:cubicBezTo>
                  <a:cubicBezTo>
                    <a:pt x="43" y="102"/>
                    <a:pt x="74" y="102"/>
                    <a:pt x="117" y="102"/>
                  </a:cubicBezTo>
                  <a:cubicBezTo>
                    <a:pt x="191" y="102"/>
                    <a:pt x="250" y="117"/>
                    <a:pt x="324" y="131"/>
                  </a:cubicBezTo>
                  <a:cubicBezTo>
                    <a:pt x="454" y="145"/>
                    <a:pt x="570" y="205"/>
                    <a:pt x="690" y="278"/>
                  </a:cubicBezTo>
                  <a:cubicBezTo>
                    <a:pt x="806" y="335"/>
                    <a:pt x="908" y="423"/>
                    <a:pt x="1010" y="511"/>
                  </a:cubicBezTo>
                  <a:cubicBezTo>
                    <a:pt x="1028" y="528"/>
                    <a:pt x="1028" y="528"/>
                    <a:pt x="1042" y="528"/>
                  </a:cubicBezTo>
                  <a:lnTo>
                    <a:pt x="1056" y="511"/>
                  </a:lnTo>
                  <a:cubicBezTo>
                    <a:pt x="1070" y="496"/>
                    <a:pt x="1070" y="482"/>
                    <a:pt x="1056" y="482"/>
                  </a:cubicBezTo>
                  <a:cubicBezTo>
                    <a:pt x="982" y="352"/>
                    <a:pt x="866" y="264"/>
                    <a:pt x="746" y="176"/>
                  </a:cubicBezTo>
                  <a:cubicBezTo>
                    <a:pt x="630" y="102"/>
                    <a:pt x="483" y="43"/>
                    <a:pt x="338" y="29"/>
                  </a:cubicBezTo>
                  <a:cubicBezTo>
                    <a:pt x="278" y="0"/>
                    <a:pt x="205" y="0"/>
                    <a:pt x="131" y="0"/>
                  </a:cubicBezTo>
                  <a:close/>
                </a:path>
              </a:pathLst>
            </a:custGeom>
            <a:solidFill>
              <a:srgbClr val="6C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76"/>
            <p:cNvSpPr/>
            <p:nvPr/>
          </p:nvSpPr>
          <p:spPr>
            <a:xfrm>
              <a:off x="3563650" y="2037475"/>
              <a:ext cx="215475" cy="197775"/>
            </a:xfrm>
            <a:custGeom>
              <a:avLst/>
              <a:gdLst/>
              <a:ahLst/>
              <a:cxnLst/>
              <a:rect l="l" t="t" r="r" b="b"/>
              <a:pathLst>
                <a:path w="8619" h="7911" extrusionOk="0">
                  <a:moveTo>
                    <a:pt x="4348" y="1"/>
                  </a:moveTo>
                  <a:cubicBezTo>
                    <a:pt x="2829" y="1"/>
                    <a:pt x="1388" y="932"/>
                    <a:pt x="792" y="2448"/>
                  </a:cubicBezTo>
                  <a:cubicBezTo>
                    <a:pt x="0" y="4429"/>
                    <a:pt x="602" y="6669"/>
                    <a:pt x="2871" y="7580"/>
                  </a:cubicBezTo>
                  <a:cubicBezTo>
                    <a:pt x="3430" y="7807"/>
                    <a:pt x="3954" y="7911"/>
                    <a:pt x="4438" y="7911"/>
                  </a:cubicBezTo>
                  <a:cubicBezTo>
                    <a:pt x="6047" y="7911"/>
                    <a:pt x="7218" y="6771"/>
                    <a:pt x="7827" y="5248"/>
                  </a:cubicBezTo>
                  <a:cubicBezTo>
                    <a:pt x="8618" y="3257"/>
                    <a:pt x="7679" y="1027"/>
                    <a:pt x="5730" y="267"/>
                  </a:cubicBezTo>
                  <a:cubicBezTo>
                    <a:pt x="5277" y="87"/>
                    <a:pt x="4809" y="1"/>
                    <a:pt x="434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76"/>
            <p:cNvSpPr/>
            <p:nvPr/>
          </p:nvSpPr>
          <p:spPr>
            <a:xfrm>
              <a:off x="3604625" y="2122275"/>
              <a:ext cx="48400" cy="42425"/>
            </a:xfrm>
            <a:custGeom>
              <a:avLst/>
              <a:gdLst/>
              <a:ahLst/>
              <a:cxnLst/>
              <a:rect l="l" t="t" r="r" b="b"/>
              <a:pathLst>
                <a:path w="1936" h="1697" extrusionOk="0">
                  <a:moveTo>
                    <a:pt x="974" y="0"/>
                  </a:moveTo>
                  <a:cubicBezTo>
                    <a:pt x="669" y="0"/>
                    <a:pt x="374" y="165"/>
                    <a:pt x="222" y="449"/>
                  </a:cubicBezTo>
                  <a:cubicBezTo>
                    <a:pt x="0" y="875"/>
                    <a:pt x="162" y="1388"/>
                    <a:pt x="574" y="1607"/>
                  </a:cubicBezTo>
                  <a:cubicBezTo>
                    <a:pt x="695" y="1668"/>
                    <a:pt x="825" y="1697"/>
                    <a:pt x="954" y="1697"/>
                  </a:cubicBezTo>
                  <a:cubicBezTo>
                    <a:pt x="1261" y="1697"/>
                    <a:pt x="1561" y="1531"/>
                    <a:pt x="1717" y="1241"/>
                  </a:cubicBezTo>
                  <a:cubicBezTo>
                    <a:pt x="1935" y="815"/>
                    <a:pt x="1777" y="305"/>
                    <a:pt x="1365" y="98"/>
                  </a:cubicBezTo>
                  <a:cubicBezTo>
                    <a:pt x="1240" y="31"/>
                    <a:pt x="1106" y="0"/>
                    <a:pt x="97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76"/>
            <p:cNvSpPr/>
            <p:nvPr/>
          </p:nvSpPr>
          <p:spPr>
            <a:xfrm>
              <a:off x="3606825" y="2121450"/>
              <a:ext cx="44000" cy="44000"/>
            </a:xfrm>
            <a:custGeom>
              <a:avLst/>
              <a:gdLst/>
              <a:ahLst/>
              <a:cxnLst/>
              <a:rect l="l" t="t" r="r" b="b"/>
              <a:pathLst>
                <a:path w="1760" h="1760" extrusionOk="0">
                  <a:moveTo>
                    <a:pt x="880" y="57"/>
                  </a:moveTo>
                  <a:cubicBezTo>
                    <a:pt x="1013" y="57"/>
                    <a:pt x="1144" y="88"/>
                    <a:pt x="1263" y="145"/>
                  </a:cubicBezTo>
                  <a:cubicBezTo>
                    <a:pt x="1541" y="292"/>
                    <a:pt x="1689" y="584"/>
                    <a:pt x="1689" y="880"/>
                  </a:cubicBezTo>
                  <a:cubicBezTo>
                    <a:pt x="1689" y="1010"/>
                    <a:pt x="1657" y="1130"/>
                    <a:pt x="1601" y="1260"/>
                  </a:cubicBezTo>
                  <a:cubicBezTo>
                    <a:pt x="1453" y="1538"/>
                    <a:pt x="1161" y="1699"/>
                    <a:pt x="866" y="1699"/>
                  </a:cubicBezTo>
                  <a:cubicBezTo>
                    <a:pt x="750" y="1699"/>
                    <a:pt x="616" y="1671"/>
                    <a:pt x="500" y="1611"/>
                  </a:cubicBezTo>
                  <a:cubicBezTo>
                    <a:pt x="222" y="1464"/>
                    <a:pt x="60" y="1186"/>
                    <a:pt x="60" y="894"/>
                  </a:cubicBezTo>
                  <a:cubicBezTo>
                    <a:pt x="60" y="760"/>
                    <a:pt x="88" y="630"/>
                    <a:pt x="162" y="496"/>
                  </a:cubicBezTo>
                  <a:cubicBezTo>
                    <a:pt x="310" y="218"/>
                    <a:pt x="588" y="57"/>
                    <a:pt x="880" y="57"/>
                  </a:cubicBezTo>
                  <a:close/>
                  <a:moveTo>
                    <a:pt x="880" y="0"/>
                  </a:moveTo>
                  <a:cubicBezTo>
                    <a:pt x="574" y="0"/>
                    <a:pt x="264" y="176"/>
                    <a:pt x="106" y="482"/>
                  </a:cubicBezTo>
                  <a:cubicBezTo>
                    <a:pt x="32" y="602"/>
                    <a:pt x="0" y="746"/>
                    <a:pt x="0" y="894"/>
                  </a:cubicBezTo>
                  <a:cubicBezTo>
                    <a:pt x="0" y="1200"/>
                    <a:pt x="176" y="1509"/>
                    <a:pt x="472" y="1657"/>
                  </a:cubicBezTo>
                  <a:cubicBezTo>
                    <a:pt x="602" y="1728"/>
                    <a:pt x="736" y="1759"/>
                    <a:pt x="866" y="1759"/>
                  </a:cubicBezTo>
                  <a:cubicBezTo>
                    <a:pt x="1189" y="1759"/>
                    <a:pt x="1495" y="1583"/>
                    <a:pt x="1657" y="1288"/>
                  </a:cubicBezTo>
                  <a:cubicBezTo>
                    <a:pt x="1717" y="1158"/>
                    <a:pt x="1759" y="1010"/>
                    <a:pt x="1759" y="880"/>
                  </a:cubicBezTo>
                  <a:cubicBezTo>
                    <a:pt x="1759" y="556"/>
                    <a:pt x="1583" y="250"/>
                    <a:pt x="1291" y="102"/>
                  </a:cubicBezTo>
                  <a:cubicBezTo>
                    <a:pt x="1161" y="29"/>
                    <a:pt x="1028" y="0"/>
                    <a:pt x="8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76"/>
            <p:cNvSpPr/>
            <p:nvPr/>
          </p:nvSpPr>
          <p:spPr>
            <a:xfrm>
              <a:off x="3604625" y="2124100"/>
              <a:ext cx="48050" cy="42325"/>
            </a:xfrm>
            <a:custGeom>
              <a:avLst/>
              <a:gdLst/>
              <a:ahLst/>
              <a:cxnLst/>
              <a:rect l="l" t="t" r="r" b="b"/>
              <a:pathLst>
                <a:path w="1922" h="1693" extrusionOk="0">
                  <a:moveTo>
                    <a:pt x="958" y="0"/>
                  </a:moveTo>
                  <a:cubicBezTo>
                    <a:pt x="654" y="0"/>
                    <a:pt x="360" y="164"/>
                    <a:pt x="208" y="450"/>
                  </a:cubicBezTo>
                  <a:cubicBezTo>
                    <a:pt x="0" y="876"/>
                    <a:pt x="148" y="1389"/>
                    <a:pt x="560" y="1593"/>
                  </a:cubicBezTo>
                  <a:cubicBezTo>
                    <a:pt x="684" y="1661"/>
                    <a:pt x="817" y="1693"/>
                    <a:pt x="949" y="1693"/>
                  </a:cubicBezTo>
                  <a:cubicBezTo>
                    <a:pt x="1252" y="1693"/>
                    <a:pt x="1549" y="1524"/>
                    <a:pt x="1703" y="1228"/>
                  </a:cubicBezTo>
                  <a:cubicBezTo>
                    <a:pt x="1921" y="816"/>
                    <a:pt x="1759" y="302"/>
                    <a:pt x="1351" y="98"/>
                  </a:cubicBezTo>
                  <a:cubicBezTo>
                    <a:pt x="1226" y="32"/>
                    <a:pt x="1091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76"/>
            <p:cNvSpPr/>
            <p:nvPr/>
          </p:nvSpPr>
          <p:spPr>
            <a:xfrm>
              <a:off x="3610175" y="2124025"/>
              <a:ext cx="31150" cy="27425"/>
            </a:xfrm>
            <a:custGeom>
              <a:avLst/>
              <a:gdLst/>
              <a:ahLst/>
              <a:cxnLst/>
              <a:rect l="l" t="t" r="r" b="b"/>
              <a:pathLst>
                <a:path w="1246" h="1097" extrusionOk="0">
                  <a:moveTo>
                    <a:pt x="634" y="1"/>
                  </a:moveTo>
                  <a:cubicBezTo>
                    <a:pt x="435" y="1"/>
                    <a:pt x="240" y="109"/>
                    <a:pt x="148" y="305"/>
                  </a:cubicBezTo>
                  <a:cubicBezTo>
                    <a:pt x="0" y="569"/>
                    <a:pt x="102" y="893"/>
                    <a:pt x="366" y="1041"/>
                  </a:cubicBezTo>
                  <a:cubicBezTo>
                    <a:pt x="447" y="1079"/>
                    <a:pt x="533" y="1097"/>
                    <a:pt x="617" y="1097"/>
                  </a:cubicBezTo>
                  <a:cubicBezTo>
                    <a:pt x="819" y="1097"/>
                    <a:pt x="1011" y="991"/>
                    <a:pt x="1115" y="805"/>
                  </a:cubicBezTo>
                  <a:cubicBezTo>
                    <a:pt x="1245" y="541"/>
                    <a:pt x="1143" y="203"/>
                    <a:pt x="879" y="59"/>
                  </a:cubicBezTo>
                  <a:cubicBezTo>
                    <a:pt x="802" y="20"/>
                    <a:pt x="718" y="1"/>
                    <a:pt x="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76"/>
            <p:cNvSpPr/>
            <p:nvPr/>
          </p:nvSpPr>
          <p:spPr>
            <a:xfrm>
              <a:off x="3633650" y="2137625"/>
              <a:ext cx="10225" cy="7500"/>
            </a:xfrm>
            <a:custGeom>
              <a:avLst/>
              <a:gdLst/>
              <a:ahLst/>
              <a:cxnLst/>
              <a:rect l="l" t="t" r="r" b="b"/>
              <a:pathLst>
                <a:path w="409" h="300" extrusionOk="0">
                  <a:moveTo>
                    <a:pt x="158" y="1"/>
                  </a:moveTo>
                  <a:cubicBezTo>
                    <a:pt x="104" y="1"/>
                    <a:pt x="54" y="20"/>
                    <a:pt x="28" y="57"/>
                  </a:cubicBezTo>
                  <a:cubicBezTo>
                    <a:pt x="0" y="131"/>
                    <a:pt x="42" y="219"/>
                    <a:pt x="144" y="261"/>
                  </a:cubicBezTo>
                  <a:cubicBezTo>
                    <a:pt x="190" y="287"/>
                    <a:pt x="235" y="299"/>
                    <a:pt x="275" y="299"/>
                  </a:cubicBezTo>
                  <a:cubicBezTo>
                    <a:pt x="325" y="299"/>
                    <a:pt x="364" y="280"/>
                    <a:pt x="380" y="247"/>
                  </a:cubicBezTo>
                  <a:cubicBezTo>
                    <a:pt x="408" y="173"/>
                    <a:pt x="366" y="85"/>
                    <a:pt x="264" y="25"/>
                  </a:cubicBezTo>
                  <a:cubicBezTo>
                    <a:pt x="230" y="9"/>
                    <a:pt x="193" y="1"/>
                    <a:pt x="1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76"/>
            <p:cNvSpPr/>
            <p:nvPr/>
          </p:nvSpPr>
          <p:spPr>
            <a:xfrm>
              <a:off x="3687450" y="2139650"/>
              <a:ext cx="44350" cy="42700"/>
            </a:xfrm>
            <a:custGeom>
              <a:avLst/>
              <a:gdLst/>
              <a:ahLst/>
              <a:cxnLst/>
              <a:rect l="l" t="t" r="r" b="b"/>
              <a:pathLst>
                <a:path w="1774" h="1708" extrusionOk="0">
                  <a:moveTo>
                    <a:pt x="892" y="1"/>
                  </a:moveTo>
                  <a:cubicBezTo>
                    <a:pt x="457" y="1"/>
                    <a:pt x="87" y="339"/>
                    <a:pt x="47" y="781"/>
                  </a:cubicBezTo>
                  <a:cubicBezTo>
                    <a:pt x="1" y="1249"/>
                    <a:pt x="339" y="1661"/>
                    <a:pt x="806" y="1703"/>
                  </a:cubicBezTo>
                  <a:cubicBezTo>
                    <a:pt x="834" y="1706"/>
                    <a:pt x="862" y="1707"/>
                    <a:pt x="889" y="1707"/>
                  </a:cubicBezTo>
                  <a:cubicBezTo>
                    <a:pt x="1309" y="1707"/>
                    <a:pt x="1675" y="1383"/>
                    <a:pt x="1732" y="943"/>
                  </a:cubicBezTo>
                  <a:cubicBezTo>
                    <a:pt x="1774" y="472"/>
                    <a:pt x="1436" y="64"/>
                    <a:pt x="968" y="4"/>
                  </a:cubicBezTo>
                  <a:cubicBezTo>
                    <a:pt x="943" y="2"/>
                    <a:pt x="917" y="1"/>
                    <a:pt x="89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76"/>
            <p:cNvSpPr/>
            <p:nvPr/>
          </p:nvSpPr>
          <p:spPr>
            <a:xfrm>
              <a:off x="3687825" y="2139025"/>
              <a:ext cx="43625" cy="44000"/>
            </a:xfrm>
            <a:custGeom>
              <a:avLst/>
              <a:gdLst/>
              <a:ahLst/>
              <a:cxnLst/>
              <a:rect l="l" t="t" r="r" b="b"/>
              <a:pathLst>
                <a:path w="1745" h="1760" extrusionOk="0">
                  <a:moveTo>
                    <a:pt x="953" y="57"/>
                  </a:moveTo>
                  <a:cubicBezTo>
                    <a:pt x="1365" y="103"/>
                    <a:pt x="1685" y="469"/>
                    <a:pt x="1685" y="880"/>
                  </a:cubicBezTo>
                  <a:lnTo>
                    <a:pt x="1685" y="968"/>
                  </a:lnTo>
                  <a:cubicBezTo>
                    <a:pt x="1643" y="1394"/>
                    <a:pt x="1277" y="1700"/>
                    <a:pt x="865" y="1700"/>
                  </a:cubicBezTo>
                  <a:lnTo>
                    <a:pt x="791" y="1700"/>
                  </a:lnTo>
                  <a:cubicBezTo>
                    <a:pt x="366" y="1658"/>
                    <a:pt x="60" y="1306"/>
                    <a:pt x="60" y="880"/>
                  </a:cubicBezTo>
                  <a:lnTo>
                    <a:pt x="60" y="806"/>
                  </a:lnTo>
                  <a:cubicBezTo>
                    <a:pt x="102" y="381"/>
                    <a:pt x="454" y="57"/>
                    <a:pt x="865" y="57"/>
                  </a:cubicBezTo>
                  <a:close/>
                  <a:moveTo>
                    <a:pt x="865" y="1"/>
                  </a:moveTo>
                  <a:cubicBezTo>
                    <a:pt x="426" y="1"/>
                    <a:pt x="46" y="339"/>
                    <a:pt x="0" y="792"/>
                  </a:cubicBezTo>
                  <a:lnTo>
                    <a:pt x="0" y="880"/>
                  </a:lnTo>
                  <a:cubicBezTo>
                    <a:pt x="0" y="1334"/>
                    <a:pt x="338" y="1714"/>
                    <a:pt x="777" y="1760"/>
                  </a:cubicBezTo>
                  <a:lnTo>
                    <a:pt x="865" y="1760"/>
                  </a:lnTo>
                  <a:cubicBezTo>
                    <a:pt x="1319" y="1760"/>
                    <a:pt x="1703" y="1422"/>
                    <a:pt x="1745" y="968"/>
                  </a:cubicBezTo>
                  <a:lnTo>
                    <a:pt x="1745" y="880"/>
                  </a:lnTo>
                  <a:cubicBezTo>
                    <a:pt x="1745" y="441"/>
                    <a:pt x="1407" y="43"/>
                    <a:pt x="9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76"/>
            <p:cNvSpPr/>
            <p:nvPr/>
          </p:nvSpPr>
          <p:spPr>
            <a:xfrm>
              <a:off x="3686750" y="2141475"/>
              <a:ext cx="44000" cy="42350"/>
            </a:xfrm>
            <a:custGeom>
              <a:avLst/>
              <a:gdLst/>
              <a:ahLst/>
              <a:cxnLst/>
              <a:rect l="l" t="t" r="r" b="b"/>
              <a:pathLst>
                <a:path w="1760" h="1694" extrusionOk="0">
                  <a:moveTo>
                    <a:pt x="883" y="1"/>
                  </a:moveTo>
                  <a:cubicBezTo>
                    <a:pt x="449" y="1"/>
                    <a:pt x="86" y="326"/>
                    <a:pt x="43" y="768"/>
                  </a:cubicBezTo>
                  <a:cubicBezTo>
                    <a:pt x="1" y="1236"/>
                    <a:pt x="339" y="1648"/>
                    <a:pt x="806" y="1690"/>
                  </a:cubicBezTo>
                  <a:cubicBezTo>
                    <a:pt x="834" y="1693"/>
                    <a:pt x="861" y="1694"/>
                    <a:pt x="889" y="1694"/>
                  </a:cubicBezTo>
                  <a:cubicBezTo>
                    <a:pt x="1309" y="1694"/>
                    <a:pt x="1674" y="1369"/>
                    <a:pt x="1714" y="927"/>
                  </a:cubicBezTo>
                  <a:cubicBezTo>
                    <a:pt x="1760" y="473"/>
                    <a:pt x="1422" y="47"/>
                    <a:pt x="968" y="5"/>
                  </a:cubicBezTo>
                  <a:cubicBezTo>
                    <a:pt x="939" y="2"/>
                    <a:pt x="911" y="1"/>
                    <a:pt x="8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76"/>
            <p:cNvSpPr/>
            <p:nvPr/>
          </p:nvSpPr>
          <p:spPr>
            <a:xfrm>
              <a:off x="3691850" y="2141150"/>
              <a:ext cx="28625" cy="27625"/>
            </a:xfrm>
            <a:custGeom>
              <a:avLst/>
              <a:gdLst/>
              <a:ahLst/>
              <a:cxnLst/>
              <a:rect l="l" t="t" r="r" b="b"/>
              <a:pathLst>
                <a:path w="1145" h="1105" extrusionOk="0">
                  <a:moveTo>
                    <a:pt x="561" y="1"/>
                  </a:moveTo>
                  <a:cubicBezTo>
                    <a:pt x="292" y="1"/>
                    <a:pt x="59" y="213"/>
                    <a:pt x="29" y="500"/>
                  </a:cubicBezTo>
                  <a:cubicBezTo>
                    <a:pt x="1" y="809"/>
                    <a:pt x="222" y="1073"/>
                    <a:pt x="514" y="1101"/>
                  </a:cubicBezTo>
                  <a:cubicBezTo>
                    <a:pt x="534" y="1103"/>
                    <a:pt x="553" y="1104"/>
                    <a:pt x="572" y="1104"/>
                  </a:cubicBezTo>
                  <a:cubicBezTo>
                    <a:pt x="853" y="1104"/>
                    <a:pt x="1086" y="892"/>
                    <a:pt x="1116" y="605"/>
                  </a:cubicBezTo>
                  <a:cubicBezTo>
                    <a:pt x="1144" y="310"/>
                    <a:pt x="926" y="32"/>
                    <a:pt x="616" y="4"/>
                  </a:cubicBezTo>
                  <a:cubicBezTo>
                    <a:pt x="598" y="2"/>
                    <a:pt x="579" y="1"/>
                    <a:pt x="5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76"/>
            <p:cNvSpPr/>
            <p:nvPr/>
          </p:nvSpPr>
          <p:spPr>
            <a:xfrm>
              <a:off x="3713500" y="2154500"/>
              <a:ext cx="10650" cy="6825"/>
            </a:xfrm>
            <a:custGeom>
              <a:avLst/>
              <a:gdLst/>
              <a:ahLst/>
              <a:cxnLst/>
              <a:rect l="l" t="t" r="r" b="b"/>
              <a:pathLst>
                <a:path w="426" h="273" extrusionOk="0">
                  <a:moveTo>
                    <a:pt x="170" y="1"/>
                  </a:moveTo>
                  <a:cubicBezTo>
                    <a:pt x="98" y="1"/>
                    <a:pt x="39" y="27"/>
                    <a:pt x="28" y="71"/>
                  </a:cubicBezTo>
                  <a:cubicBezTo>
                    <a:pt x="0" y="142"/>
                    <a:pt x="74" y="230"/>
                    <a:pt x="176" y="261"/>
                  </a:cubicBezTo>
                  <a:cubicBezTo>
                    <a:pt x="202" y="269"/>
                    <a:pt x="228" y="272"/>
                    <a:pt x="253" y="272"/>
                  </a:cubicBezTo>
                  <a:cubicBezTo>
                    <a:pt x="325" y="272"/>
                    <a:pt x="384" y="242"/>
                    <a:pt x="394" y="187"/>
                  </a:cubicBezTo>
                  <a:cubicBezTo>
                    <a:pt x="426" y="128"/>
                    <a:pt x="352" y="40"/>
                    <a:pt x="250" y="12"/>
                  </a:cubicBezTo>
                  <a:cubicBezTo>
                    <a:pt x="223" y="4"/>
                    <a:pt x="196" y="1"/>
                    <a:pt x="1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76"/>
            <p:cNvSpPr/>
            <p:nvPr/>
          </p:nvSpPr>
          <p:spPr>
            <a:xfrm>
              <a:off x="3648600" y="2194000"/>
              <a:ext cx="11450" cy="7675"/>
            </a:xfrm>
            <a:custGeom>
              <a:avLst/>
              <a:gdLst/>
              <a:ahLst/>
              <a:cxnLst/>
              <a:rect l="l" t="t" r="r" b="b"/>
              <a:pathLst>
                <a:path w="458" h="307" extrusionOk="0">
                  <a:moveTo>
                    <a:pt x="18" y="0"/>
                  </a:moveTo>
                  <a:cubicBezTo>
                    <a:pt x="18" y="0"/>
                    <a:pt x="0" y="0"/>
                    <a:pt x="18" y="14"/>
                  </a:cubicBezTo>
                  <a:cubicBezTo>
                    <a:pt x="46" y="102"/>
                    <a:pt x="106" y="176"/>
                    <a:pt x="176" y="218"/>
                  </a:cubicBezTo>
                  <a:cubicBezTo>
                    <a:pt x="264" y="278"/>
                    <a:pt x="352" y="306"/>
                    <a:pt x="440" y="306"/>
                  </a:cubicBezTo>
                  <a:cubicBezTo>
                    <a:pt x="458" y="306"/>
                    <a:pt x="458" y="306"/>
                    <a:pt x="458" y="292"/>
                  </a:cubicBezTo>
                  <a:lnTo>
                    <a:pt x="440" y="278"/>
                  </a:lnTo>
                  <a:cubicBezTo>
                    <a:pt x="352" y="278"/>
                    <a:pt x="282" y="233"/>
                    <a:pt x="208" y="190"/>
                  </a:cubicBezTo>
                  <a:cubicBezTo>
                    <a:pt x="134" y="145"/>
                    <a:pt x="74" y="74"/>
                    <a:pt x="32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76"/>
            <p:cNvSpPr/>
            <p:nvPr/>
          </p:nvSpPr>
          <p:spPr>
            <a:xfrm>
              <a:off x="3599850" y="2092350"/>
              <a:ext cx="56850" cy="21450"/>
            </a:xfrm>
            <a:custGeom>
              <a:avLst/>
              <a:gdLst/>
              <a:ahLst/>
              <a:cxnLst/>
              <a:rect l="l" t="t" r="r" b="b"/>
              <a:pathLst>
                <a:path w="2274" h="858" extrusionOk="0">
                  <a:moveTo>
                    <a:pt x="1644" y="1"/>
                  </a:moveTo>
                  <a:cubicBezTo>
                    <a:pt x="1154" y="1"/>
                    <a:pt x="367" y="461"/>
                    <a:pt x="367" y="461"/>
                  </a:cubicBezTo>
                  <a:cubicBezTo>
                    <a:pt x="0" y="790"/>
                    <a:pt x="544" y="857"/>
                    <a:pt x="795" y="857"/>
                  </a:cubicBezTo>
                  <a:cubicBezTo>
                    <a:pt x="823" y="857"/>
                    <a:pt x="848" y="856"/>
                    <a:pt x="867" y="855"/>
                  </a:cubicBezTo>
                  <a:cubicBezTo>
                    <a:pt x="1043" y="841"/>
                    <a:pt x="2274" y="577"/>
                    <a:pt x="1968" y="137"/>
                  </a:cubicBezTo>
                  <a:cubicBezTo>
                    <a:pt x="1902" y="39"/>
                    <a:pt x="1785" y="1"/>
                    <a:pt x="1644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76"/>
            <p:cNvSpPr/>
            <p:nvPr/>
          </p:nvSpPr>
          <p:spPr>
            <a:xfrm>
              <a:off x="3697750" y="2113325"/>
              <a:ext cx="48375" cy="31225"/>
            </a:xfrm>
            <a:custGeom>
              <a:avLst/>
              <a:gdLst/>
              <a:ahLst/>
              <a:cxnLst/>
              <a:rect l="l" t="t" r="r" b="b"/>
              <a:pathLst>
                <a:path w="1935" h="1249" extrusionOk="0">
                  <a:moveTo>
                    <a:pt x="616" y="0"/>
                  </a:moveTo>
                  <a:cubicBezTo>
                    <a:pt x="557" y="0"/>
                    <a:pt x="503" y="15"/>
                    <a:pt x="454" y="48"/>
                  </a:cubicBezTo>
                  <a:cubicBezTo>
                    <a:pt x="1" y="339"/>
                    <a:pt x="1056" y="1029"/>
                    <a:pt x="1218" y="1117"/>
                  </a:cubicBezTo>
                  <a:cubicBezTo>
                    <a:pt x="1300" y="1163"/>
                    <a:pt x="1529" y="1248"/>
                    <a:pt x="1692" y="1248"/>
                  </a:cubicBezTo>
                  <a:cubicBezTo>
                    <a:pt x="1840" y="1248"/>
                    <a:pt x="1935" y="1177"/>
                    <a:pt x="1816" y="941"/>
                  </a:cubicBezTo>
                  <a:cubicBezTo>
                    <a:pt x="1816" y="941"/>
                    <a:pt x="1086" y="0"/>
                    <a:pt x="616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76"/>
            <p:cNvSpPr/>
            <p:nvPr/>
          </p:nvSpPr>
          <p:spPr>
            <a:xfrm>
              <a:off x="3667325" y="2161025"/>
              <a:ext cx="17600" cy="17950"/>
            </a:xfrm>
            <a:custGeom>
              <a:avLst/>
              <a:gdLst/>
              <a:ahLst/>
              <a:cxnLst/>
              <a:rect l="l" t="t" r="r" b="b"/>
              <a:pathLst>
                <a:path w="704" h="718" extrusionOk="0">
                  <a:moveTo>
                    <a:pt x="29" y="0"/>
                  </a:moveTo>
                  <a:lnTo>
                    <a:pt x="0" y="718"/>
                  </a:lnTo>
                  <a:cubicBezTo>
                    <a:pt x="0" y="718"/>
                    <a:pt x="658" y="718"/>
                    <a:pt x="690" y="264"/>
                  </a:cubicBezTo>
                  <a:cubicBezTo>
                    <a:pt x="704" y="44"/>
                    <a:pt x="598" y="0"/>
                    <a:pt x="458" y="0"/>
                  </a:cubicBezTo>
                  <a:cubicBezTo>
                    <a:pt x="365" y="0"/>
                    <a:pt x="258" y="20"/>
                    <a:pt x="161" y="20"/>
                  </a:cubicBezTo>
                  <a:cubicBezTo>
                    <a:pt x="113" y="20"/>
                    <a:pt x="68" y="15"/>
                    <a:pt x="29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76"/>
            <p:cNvSpPr/>
            <p:nvPr/>
          </p:nvSpPr>
          <p:spPr>
            <a:xfrm>
              <a:off x="3665825" y="2128250"/>
              <a:ext cx="19475" cy="51075"/>
            </a:xfrm>
            <a:custGeom>
              <a:avLst/>
              <a:gdLst/>
              <a:ahLst/>
              <a:cxnLst/>
              <a:rect l="l" t="t" r="r" b="b"/>
              <a:pathLst>
                <a:path w="779" h="2043" extrusionOk="0">
                  <a:moveTo>
                    <a:pt x="328" y="0"/>
                  </a:moveTo>
                  <a:cubicBezTo>
                    <a:pt x="324" y="0"/>
                    <a:pt x="324" y="6"/>
                    <a:pt x="324" y="6"/>
                  </a:cubicBezTo>
                  <a:cubicBezTo>
                    <a:pt x="222" y="256"/>
                    <a:pt x="134" y="488"/>
                    <a:pt x="60" y="738"/>
                  </a:cubicBezTo>
                  <a:cubicBezTo>
                    <a:pt x="32" y="872"/>
                    <a:pt x="1" y="988"/>
                    <a:pt x="1" y="1135"/>
                  </a:cubicBezTo>
                  <a:lnTo>
                    <a:pt x="1" y="1237"/>
                  </a:lnTo>
                  <a:cubicBezTo>
                    <a:pt x="15" y="1266"/>
                    <a:pt x="32" y="1311"/>
                    <a:pt x="75" y="1339"/>
                  </a:cubicBezTo>
                  <a:cubicBezTo>
                    <a:pt x="118" y="1356"/>
                    <a:pt x="161" y="1363"/>
                    <a:pt x="201" y="1363"/>
                  </a:cubicBezTo>
                  <a:cubicBezTo>
                    <a:pt x="229" y="1363"/>
                    <a:pt x="255" y="1359"/>
                    <a:pt x="279" y="1354"/>
                  </a:cubicBezTo>
                  <a:cubicBezTo>
                    <a:pt x="352" y="1354"/>
                    <a:pt x="412" y="1354"/>
                    <a:pt x="472" y="1339"/>
                  </a:cubicBezTo>
                  <a:cubicBezTo>
                    <a:pt x="542" y="1339"/>
                    <a:pt x="602" y="1339"/>
                    <a:pt x="648" y="1368"/>
                  </a:cubicBezTo>
                  <a:cubicBezTo>
                    <a:pt x="690" y="1399"/>
                    <a:pt x="704" y="1456"/>
                    <a:pt x="704" y="1515"/>
                  </a:cubicBezTo>
                  <a:lnTo>
                    <a:pt x="704" y="1603"/>
                  </a:lnTo>
                  <a:lnTo>
                    <a:pt x="690" y="1649"/>
                  </a:lnTo>
                  <a:lnTo>
                    <a:pt x="690" y="1691"/>
                  </a:lnTo>
                  <a:cubicBezTo>
                    <a:pt x="676" y="1719"/>
                    <a:pt x="662" y="1737"/>
                    <a:pt x="648" y="1765"/>
                  </a:cubicBezTo>
                  <a:cubicBezTo>
                    <a:pt x="616" y="1779"/>
                    <a:pt x="602" y="1807"/>
                    <a:pt x="588" y="1825"/>
                  </a:cubicBezTo>
                  <a:cubicBezTo>
                    <a:pt x="542" y="1867"/>
                    <a:pt x="486" y="1895"/>
                    <a:pt x="426" y="1927"/>
                  </a:cubicBezTo>
                  <a:cubicBezTo>
                    <a:pt x="310" y="1969"/>
                    <a:pt x="191" y="2001"/>
                    <a:pt x="60" y="2001"/>
                  </a:cubicBezTo>
                  <a:cubicBezTo>
                    <a:pt x="46" y="2015"/>
                    <a:pt x="46" y="2015"/>
                    <a:pt x="46" y="2029"/>
                  </a:cubicBezTo>
                  <a:cubicBezTo>
                    <a:pt x="46" y="2029"/>
                    <a:pt x="46" y="2043"/>
                    <a:pt x="60" y="2043"/>
                  </a:cubicBezTo>
                  <a:cubicBezTo>
                    <a:pt x="191" y="2043"/>
                    <a:pt x="324" y="2015"/>
                    <a:pt x="440" y="1969"/>
                  </a:cubicBezTo>
                  <a:cubicBezTo>
                    <a:pt x="514" y="1955"/>
                    <a:pt x="574" y="1927"/>
                    <a:pt x="616" y="1867"/>
                  </a:cubicBezTo>
                  <a:cubicBezTo>
                    <a:pt x="648" y="1853"/>
                    <a:pt x="676" y="1825"/>
                    <a:pt x="690" y="1793"/>
                  </a:cubicBezTo>
                  <a:cubicBezTo>
                    <a:pt x="704" y="1765"/>
                    <a:pt x="736" y="1737"/>
                    <a:pt x="750" y="1705"/>
                  </a:cubicBezTo>
                  <a:cubicBezTo>
                    <a:pt x="750" y="1691"/>
                    <a:pt x="764" y="1677"/>
                    <a:pt x="764" y="1663"/>
                  </a:cubicBezTo>
                  <a:lnTo>
                    <a:pt x="778" y="1603"/>
                  </a:lnTo>
                  <a:lnTo>
                    <a:pt x="778" y="1501"/>
                  </a:lnTo>
                  <a:cubicBezTo>
                    <a:pt x="778" y="1473"/>
                    <a:pt x="764" y="1427"/>
                    <a:pt x="750" y="1399"/>
                  </a:cubicBezTo>
                  <a:cubicBezTo>
                    <a:pt x="736" y="1368"/>
                    <a:pt x="718" y="1325"/>
                    <a:pt x="676" y="1311"/>
                  </a:cubicBezTo>
                  <a:cubicBezTo>
                    <a:pt x="616" y="1266"/>
                    <a:pt x="542" y="1266"/>
                    <a:pt x="472" y="1266"/>
                  </a:cubicBezTo>
                  <a:cubicBezTo>
                    <a:pt x="412" y="1266"/>
                    <a:pt x="338" y="1280"/>
                    <a:pt x="279" y="1280"/>
                  </a:cubicBezTo>
                  <a:cubicBezTo>
                    <a:pt x="255" y="1287"/>
                    <a:pt x="227" y="1291"/>
                    <a:pt x="200" y="1291"/>
                  </a:cubicBezTo>
                  <a:cubicBezTo>
                    <a:pt x="164" y="1291"/>
                    <a:pt x="129" y="1284"/>
                    <a:pt x="103" y="1266"/>
                  </a:cubicBezTo>
                  <a:cubicBezTo>
                    <a:pt x="89" y="1266"/>
                    <a:pt x="89" y="1251"/>
                    <a:pt x="75" y="1223"/>
                  </a:cubicBezTo>
                  <a:lnTo>
                    <a:pt x="75" y="1135"/>
                  </a:lnTo>
                  <a:cubicBezTo>
                    <a:pt x="75" y="1002"/>
                    <a:pt x="103" y="886"/>
                    <a:pt x="134" y="752"/>
                  </a:cubicBezTo>
                  <a:cubicBezTo>
                    <a:pt x="162" y="636"/>
                    <a:pt x="191" y="506"/>
                    <a:pt x="236" y="386"/>
                  </a:cubicBezTo>
                  <a:cubicBezTo>
                    <a:pt x="264" y="270"/>
                    <a:pt x="310" y="136"/>
                    <a:pt x="352" y="20"/>
                  </a:cubicBezTo>
                  <a:cubicBezTo>
                    <a:pt x="352" y="6"/>
                    <a:pt x="352" y="6"/>
                    <a:pt x="338" y="6"/>
                  </a:cubicBezTo>
                  <a:cubicBezTo>
                    <a:pt x="334" y="2"/>
                    <a:pt x="331" y="0"/>
                    <a:pt x="328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76"/>
            <p:cNvSpPr/>
            <p:nvPr/>
          </p:nvSpPr>
          <p:spPr>
            <a:xfrm>
              <a:off x="3558100" y="2019225"/>
              <a:ext cx="234550" cy="137075"/>
            </a:xfrm>
            <a:custGeom>
              <a:avLst/>
              <a:gdLst/>
              <a:ahLst/>
              <a:cxnLst/>
              <a:rect l="l" t="t" r="r" b="b"/>
              <a:pathLst>
                <a:path w="9382" h="5483" extrusionOk="0">
                  <a:moveTo>
                    <a:pt x="4962" y="1"/>
                  </a:moveTo>
                  <a:cubicBezTo>
                    <a:pt x="3922" y="1"/>
                    <a:pt x="3268" y="470"/>
                    <a:pt x="3268" y="470"/>
                  </a:cubicBezTo>
                  <a:cubicBezTo>
                    <a:pt x="3268" y="470"/>
                    <a:pt x="2974" y="235"/>
                    <a:pt x="2524" y="235"/>
                  </a:cubicBezTo>
                  <a:cubicBezTo>
                    <a:pt x="2211" y="235"/>
                    <a:pt x="1823" y="348"/>
                    <a:pt x="1408" y="734"/>
                  </a:cubicBezTo>
                  <a:cubicBezTo>
                    <a:pt x="398" y="1669"/>
                    <a:pt x="1" y="3914"/>
                    <a:pt x="824" y="3928"/>
                  </a:cubicBezTo>
                  <a:cubicBezTo>
                    <a:pt x="829" y="3928"/>
                    <a:pt x="835" y="3928"/>
                    <a:pt x="841" y="3928"/>
                  </a:cubicBezTo>
                  <a:cubicBezTo>
                    <a:pt x="1649" y="3928"/>
                    <a:pt x="3064" y="1933"/>
                    <a:pt x="3064" y="1933"/>
                  </a:cubicBezTo>
                  <a:cubicBezTo>
                    <a:pt x="3930" y="2696"/>
                    <a:pt x="4253" y="3090"/>
                    <a:pt x="4999" y="3590"/>
                  </a:cubicBezTo>
                  <a:cubicBezTo>
                    <a:pt x="5304" y="3797"/>
                    <a:pt x="5536" y="3870"/>
                    <a:pt x="5715" y="3870"/>
                  </a:cubicBezTo>
                  <a:cubicBezTo>
                    <a:pt x="6129" y="3870"/>
                    <a:pt x="6255" y="3481"/>
                    <a:pt x="6323" y="3481"/>
                  </a:cubicBezTo>
                  <a:cubicBezTo>
                    <a:pt x="6331" y="3481"/>
                    <a:pt x="6339" y="3487"/>
                    <a:pt x="6346" y="3502"/>
                  </a:cubicBezTo>
                  <a:cubicBezTo>
                    <a:pt x="6934" y="4733"/>
                    <a:pt x="8253" y="5482"/>
                    <a:pt x="8253" y="5482"/>
                  </a:cubicBezTo>
                  <a:cubicBezTo>
                    <a:pt x="9146" y="4030"/>
                    <a:pt x="9382" y="2095"/>
                    <a:pt x="7155" y="688"/>
                  </a:cubicBezTo>
                  <a:cubicBezTo>
                    <a:pt x="6326" y="165"/>
                    <a:pt x="5577" y="1"/>
                    <a:pt x="4962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76"/>
            <p:cNvSpPr/>
            <p:nvPr/>
          </p:nvSpPr>
          <p:spPr>
            <a:xfrm>
              <a:off x="3635400" y="2060950"/>
              <a:ext cx="84700" cy="59025"/>
            </a:xfrm>
            <a:custGeom>
              <a:avLst/>
              <a:gdLst/>
              <a:ahLst/>
              <a:cxnLst/>
              <a:rect l="l" t="t" r="r" b="b"/>
              <a:pathLst>
                <a:path w="3388" h="2361" extrusionOk="0">
                  <a:moveTo>
                    <a:pt x="46" y="0"/>
                  </a:moveTo>
                  <a:lnTo>
                    <a:pt x="1" y="32"/>
                  </a:lnTo>
                  <a:cubicBezTo>
                    <a:pt x="528" y="911"/>
                    <a:pt x="1277" y="1629"/>
                    <a:pt x="2157" y="2143"/>
                  </a:cubicBezTo>
                  <a:cubicBezTo>
                    <a:pt x="2361" y="2259"/>
                    <a:pt x="2582" y="2361"/>
                    <a:pt x="2815" y="2361"/>
                  </a:cubicBezTo>
                  <a:lnTo>
                    <a:pt x="2860" y="2361"/>
                  </a:lnTo>
                  <a:cubicBezTo>
                    <a:pt x="3096" y="2347"/>
                    <a:pt x="3374" y="2171"/>
                    <a:pt x="3388" y="1907"/>
                  </a:cubicBezTo>
                  <a:lnTo>
                    <a:pt x="3342" y="1907"/>
                  </a:lnTo>
                  <a:cubicBezTo>
                    <a:pt x="3328" y="2143"/>
                    <a:pt x="3078" y="2301"/>
                    <a:pt x="2860" y="2318"/>
                  </a:cubicBezTo>
                  <a:cubicBezTo>
                    <a:pt x="2845" y="2319"/>
                    <a:pt x="2829" y="2320"/>
                    <a:pt x="2814" y="2320"/>
                  </a:cubicBezTo>
                  <a:cubicBezTo>
                    <a:pt x="2583" y="2320"/>
                    <a:pt x="2379" y="2223"/>
                    <a:pt x="2171" y="2111"/>
                  </a:cubicBezTo>
                  <a:cubicBezTo>
                    <a:pt x="1292" y="1597"/>
                    <a:pt x="560" y="880"/>
                    <a:pt x="46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76"/>
            <p:cNvSpPr/>
            <p:nvPr/>
          </p:nvSpPr>
          <p:spPr>
            <a:xfrm>
              <a:off x="3564000" y="2060950"/>
              <a:ext cx="73625" cy="57975"/>
            </a:xfrm>
            <a:custGeom>
              <a:avLst/>
              <a:gdLst/>
              <a:ahLst/>
              <a:cxnLst/>
              <a:rect l="l" t="t" r="r" b="b"/>
              <a:pathLst>
                <a:path w="2945" h="2319" extrusionOk="0">
                  <a:moveTo>
                    <a:pt x="2902" y="0"/>
                  </a:moveTo>
                  <a:cubicBezTo>
                    <a:pt x="2610" y="838"/>
                    <a:pt x="2023" y="1555"/>
                    <a:pt x="1291" y="2023"/>
                  </a:cubicBezTo>
                  <a:cubicBezTo>
                    <a:pt x="1115" y="2143"/>
                    <a:pt x="866" y="2273"/>
                    <a:pt x="616" y="2287"/>
                  </a:cubicBezTo>
                  <a:cubicBezTo>
                    <a:pt x="394" y="2287"/>
                    <a:pt x="116" y="2171"/>
                    <a:pt x="29" y="1949"/>
                  </a:cubicBezTo>
                  <a:lnTo>
                    <a:pt x="0" y="1949"/>
                  </a:lnTo>
                  <a:cubicBezTo>
                    <a:pt x="88" y="2213"/>
                    <a:pt x="366" y="2318"/>
                    <a:pt x="588" y="2318"/>
                  </a:cubicBezTo>
                  <a:lnTo>
                    <a:pt x="616" y="2318"/>
                  </a:lnTo>
                  <a:cubicBezTo>
                    <a:pt x="880" y="2318"/>
                    <a:pt x="1130" y="2185"/>
                    <a:pt x="1305" y="2055"/>
                  </a:cubicBezTo>
                  <a:cubicBezTo>
                    <a:pt x="2051" y="1583"/>
                    <a:pt x="2639" y="852"/>
                    <a:pt x="2945" y="14"/>
                  </a:cubicBezTo>
                  <a:lnTo>
                    <a:pt x="2902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76"/>
            <p:cNvSpPr/>
            <p:nvPr/>
          </p:nvSpPr>
          <p:spPr>
            <a:xfrm>
              <a:off x="3649725" y="2182425"/>
              <a:ext cx="23875" cy="16425"/>
            </a:xfrm>
            <a:custGeom>
              <a:avLst/>
              <a:gdLst/>
              <a:ahLst/>
              <a:cxnLst/>
              <a:rect l="l" t="t" r="r" b="b"/>
              <a:pathLst>
                <a:path w="955" h="657" extrusionOk="0">
                  <a:moveTo>
                    <a:pt x="135" y="1"/>
                  </a:moveTo>
                  <a:cubicBezTo>
                    <a:pt x="77" y="1"/>
                    <a:pt x="29" y="49"/>
                    <a:pt x="29" y="98"/>
                  </a:cubicBezTo>
                  <a:cubicBezTo>
                    <a:pt x="1" y="256"/>
                    <a:pt x="43" y="520"/>
                    <a:pt x="325" y="625"/>
                  </a:cubicBezTo>
                  <a:cubicBezTo>
                    <a:pt x="388" y="647"/>
                    <a:pt x="448" y="657"/>
                    <a:pt x="504" y="657"/>
                  </a:cubicBezTo>
                  <a:cubicBezTo>
                    <a:pt x="705" y="657"/>
                    <a:pt x="854" y="530"/>
                    <a:pt x="923" y="404"/>
                  </a:cubicBezTo>
                  <a:cubicBezTo>
                    <a:pt x="954" y="344"/>
                    <a:pt x="954" y="273"/>
                    <a:pt x="894" y="242"/>
                  </a:cubicBezTo>
                  <a:cubicBezTo>
                    <a:pt x="747" y="168"/>
                    <a:pt x="500" y="80"/>
                    <a:pt x="177" y="10"/>
                  </a:cubicBezTo>
                  <a:cubicBezTo>
                    <a:pt x="163" y="4"/>
                    <a:pt x="149" y="1"/>
                    <a:pt x="1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76"/>
            <p:cNvSpPr/>
            <p:nvPr/>
          </p:nvSpPr>
          <p:spPr>
            <a:xfrm>
              <a:off x="3662925" y="2185550"/>
              <a:ext cx="8825" cy="7050"/>
            </a:xfrm>
            <a:custGeom>
              <a:avLst/>
              <a:gdLst/>
              <a:ahLst/>
              <a:cxnLst/>
              <a:rect l="l" t="t" r="r" b="b"/>
              <a:pathLst>
                <a:path w="353" h="282" extrusionOk="0">
                  <a:moveTo>
                    <a:pt x="60" y="1"/>
                  </a:moveTo>
                  <a:cubicBezTo>
                    <a:pt x="29" y="89"/>
                    <a:pt x="1" y="191"/>
                    <a:pt x="1" y="205"/>
                  </a:cubicBezTo>
                  <a:cubicBezTo>
                    <a:pt x="37" y="244"/>
                    <a:pt x="142" y="281"/>
                    <a:pt x="209" y="281"/>
                  </a:cubicBezTo>
                  <a:cubicBezTo>
                    <a:pt x="219" y="281"/>
                    <a:pt x="228" y="280"/>
                    <a:pt x="236" y="279"/>
                  </a:cubicBezTo>
                  <a:cubicBezTo>
                    <a:pt x="278" y="265"/>
                    <a:pt x="324" y="177"/>
                    <a:pt x="352" y="103"/>
                  </a:cubicBezTo>
                  <a:cubicBezTo>
                    <a:pt x="278" y="75"/>
                    <a:pt x="176" y="29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76"/>
            <p:cNvSpPr/>
            <p:nvPr/>
          </p:nvSpPr>
          <p:spPr>
            <a:xfrm>
              <a:off x="3653775" y="2182650"/>
              <a:ext cx="8025" cy="5350"/>
            </a:xfrm>
            <a:custGeom>
              <a:avLst/>
              <a:gdLst/>
              <a:ahLst/>
              <a:cxnLst/>
              <a:rect l="l" t="t" r="r" b="b"/>
              <a:pathLst>
                <a:path w="321" h="214" extrusionOk="0">
                  <a:moveTo>
                    <a:pt x="43" y="1"/>
                  </a:moveTo>
                  <a:cubicBezTo>
                    <a:pt x="15" y="71"/>
                    <a:pt x="1" y="131"/>
                    <a:pt x="1" y="145"/>
                  </a:cubicBezTo>
                  <a:cubicBezTo>
                    <a:pt x="34" y="180"/>
                    <a:pt x="113" y="214"/>
                    <a:pt x="173" y="214"/>
                  </a:cubicBezTo>
                  <a:cubicBezTo>
                    <a:pt x="190" y="214"/>
                    <a:pt x="206" y="211"/>
                    <a:pt x="219" y="205"/>
                  </a:cubicBezTo>
                  <a:cubicBezTo>
                    <a:pt x="251" y="205"/>
                    <a:pt x="293" y="131"/>
                    <a:pt x="321" y="71"/>
                  </a:cubicBezTo>
                  <a:cubicBezTo>
                    <a:pt x="233" y="43"/>
                    <a:pt x="145" y="29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76"/>
            <p:cNvSpPr/>
            <p:nvPr/>
          </p:nvSpPr>
          <p:spPr>
            <a:xfrm>
              <a:off x="3650800" y="2190650"/>
              <a:ext cx="13650" cy="8325"/>
            </a:xfrm>
            <a:custGeom>
              <a:avLst/>
              <a:gdLst/>
              <a:ahLst/>
              <a:cxnLst/>
              <a:rect l="l" t="t" r="r" b="b"/>
              <a:pathLst>
                <a:path w="546" h="333" extrusionOk="0">
                  <a:moveTo>
                    <a:pt x="60" y="1"/>
                  </a:moveTo>
                  <a:cubicBezTo>
                    <a:pt x="46" y="15"/>
                    <a:pt x="32" y="15"/>
                    <a:pt x="0" y="15"/>
                  </a:cubicBezTo>
                  <a:cubicBezTo>
                    <a:pt x="46" y="134"/>
                    <a:pt x="120" y="236"/>
                    <a:pt x="282" y="296"/>
                  </a:cubicBezTo>
                  <a:cubicBezTo>
                    <a:pt x="346" y="323"/>
                    <a:pt x="405" y="333"/>
                    <a:pt x="459" y="333"/>
                  </a:cubicBezTo>
                  <a:cubicBezTo>
                    <a:pt x="489" y="333"/>
                    <a:pt x="518" y="329"/>
                    <a:pt x="545" y="324"/>
                  </a:cubicBezTo>
                  <a:cubicBezTo>
                    <a:pt x="500" y="236"/>
                    <a:pt x="457" y="163"/>
                    <a:pt x="384" y="103"/>
                  </a:cubicBezTo>
                  <a:cubicBezTo>
                    <a:pt x="296" y="32"/>
                    <a:pt x="176" y="1"/>
                    <a:pt x="60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76"/>
            <p:cNvSpPr/>
            <p:nvPr/>
          </p:nvSpPr>
          <p:spPr>
            <a:xfrm>
              <a:off x="3705400" y="2563350"/>
              <a:ext cx="24550" cy="20150"/>
            </a:xfrm>
            <a:custGeom>
              <a:avLst/>
              <a:gdLst/>
              <a:ahLst/>
              <a:cxnLst/>
              <a:rect l="l" t="t" r="r" b="b"/>
              <a:pathLst>
                <a:path w="982" h="806" extrusionOk="0">
                  <a:moveTo>
                    <a:pt x="134" y="0"/>
                  </a:moveTo>
                  <a:lnTo>
                    <a:pt x="134" y="0"/>
                  </a:lnTo>
                  <a:cubicBezTo>
                    <a:pt x="1" y="264"/>
                    <a:pt x="46" y="542"/>
                    <a:pt x="162" y="806"/>
                  </a:cubicBezTo>
                  <a:cubicBezTo>
                    <a:pt x="454" y="777"/>
                    <a:pt x="588" y="746"/>
                    <a:pt x="838" y="689"/>
                  </a:cubicBezTo>
                  <a:cubicBezTo>
                    <a:pt x="838" y="689"/>
                    <a:pt x="982" y="162"/>
                    <a:pt x="134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76"/>
            <p:cNvSpPr/>
            <p:nvPr/>
          </p:nvSpPr>
          <p:spPr>
            <a:xfrm>
              <a:off x="3647900" y="2543475"/>
              <a:ext cx="61925" cy="40625"/>
            </a:xfrm>
            <a:custGeom>
              <a:avLst/>
              <a:gdLst/>
              <a:ahLst/>
              <a:cxnLst/>
              <a:rect l="l" t="t" r="r" b="b"/>
              <a:pathLst>
                <a:path w="2477" h="1625" extrusionOk="0">
                  <a:moveTo>
                    <a:pt x="1587" y="0"/>
                  </a:moveTo>
                  <a:cubicBezTo>
                    <a:pt x="1562" y="0"/>
                    <a:pt x="1536" y="1"/>
                    <a:pt x="1509" y="4"/>
                  </a:cubicBezTo>
                  <a:cubicBezTo>
                    <a:pt x="1129" y="32"/>
                    <a:pt x="939" y="355"/>
                    <a:pt x="967" y="517"/>
                  </a:cubicBezTo>
                  <a:cubicBezTo>
                    <a:pt x="925" y="443"/>
                    <a:pt x="865" y="324"/>
                    <a:pt x="661" y="236"/>
                  </a:cubicBezTo>
                  <a:cubicBezTo>
                    <a:pt x="598" y="206"/>
                    <a:pt x="532" y="192"/>
                    <a:pt x="468" y="192"/>
                  </a:cubicBezTo>
                  <a:cubicBezTo>
                    <a:pt x="222" y="192"/>
                    <a:pt x="0" y="396"/>
                    <a:pt x="0" y="675"/>
                  </a:cubicBezTo>
                  <a:lnTo>
                    <a:pt x="14" y="1555"/>
                  </a:lnTo>
                  <a:cubicBezTo>
                    <a:pt x="14" y="1555"/>
                    <a:pt x="606" y="1625"/>
                    <a:pt x="1438" y="1625"/>
                  </a:cubicBezTo>
                  <a:cubicBezTo>
                    <a:pt x="1756" y="1625"/>
                    <a:pt x="2108" y="1615"/>
                    <a:pt x="2476" y="1586"/>
                  </a:cubicBezTo>
                  <a:cubicBezTo>
                    <a:pt x="2360" y="1323"/>
                    <a:pt x="2315" y="1045"/>
                    <a:pt x="2448" y="763"/>
                  </a:cubicBezTo>
                  <a:cubicBezTo>
                    <a:pt x="2244" y="735"/>
                    <a:pt x="2244" y="735"/>
                    <a:pt x="2156" y="721"/>
                  </a:cubicBezTo>
                  <a:cubicBezTo>
                    <a:pt x="2156" y="721"/>
                    <a:pt x="2238" y="0"/>
                    <a:pt x="1587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76"/>
            <p:cNvSpPr/>
            <p:nvPr/>
          </p:nvSpPr>
          <p:spPr>
            <a:xfrm>
              <a:off x="3647900" y="2580125"/>
              <a:ext cx="78725" cy="9875"/>
            </a:xfrm>
            <a:custGeom>
              <a:avLst/>
              <a:gdLst/>
              <a:ahLst/>
              <a:cxnLst/>
              <a:rect l="l" t="t" r="r" b="b"/>
              <a:pathLst>
                <a:path w="3149" h="395" extrusionOk="0">
                  <a:moveTo>
                    <a:pt x="3110" y="0"/>
                  </a:moveTo>
                  <a:cubicBezTo>
                    <a:pt x="3109" y="0"/>
                    <a:pt x="3107" y="0"/>
                    <a:pt x="3106" y="1"/>
                  </a:cubicBezTo>
                  <a:cubicBezTo>
                    <a:pt x="2386" y="117"/>
                    <a:pt x="1666" y="148"/>
                    <a:pt x="1100" y="148"/>
                  </a:cubicBezTo>
                  <a:cubicBezTo>
                    <a:pt x="447" y="148"/>
                    <a:pt x="0" y="106"/>
                    <a:pt x="0" y="106"/>
                  </a:cubicBezTo>
                  <a:lnTo>
                    <a:pt x="0" y="296"/>
                  </a:lnTo>
                  <a:cubicBezTo>
                    <a:pt x="0" y="296"/>
                    <a:pt x="671" y="394"/>
                    <a:pt x="1487" y="394"/>
                  </a:cubicBezTo>
                  <a:cubicBezTo>
                    <a:pt x="2008" y="394"/>
                    <a:pt x="2590" y="354"/>
                    <a:pt x="3092" y="222"/>
                  </a:cubicBezTo>
                  <a:cubicBezTo>
                    <a:pt x="3092" y="222"/>
                    <a:pt x="3148" y="0"/>
                    <a:pt x="3110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76"/>
            <p:cNvSpPr/>
            <p:nvPr/>
          </p:nvSpPr>
          <p:spPr>
            <a:xfrm>
              <a:off x="3656675" y="2562200"/>
              <a:ext cx="11375" cy="11375"/>
            </a:xfrm>
            <a:custGeom>
              <a:avLst/>
              <a:gdLst/>
              <a:ahLst/>
              <a:cxnLst/>
              <a:rect l="l" t="t" r="r" b="b"/>
              <a:pathLst>
                <a:path w="455" h="455" extrusionOk="0">
                  <a:moveTo>
                    <a:pt x="237" y="0"/>
                  </a:moveTo>
                  <a:cubicBezTo>
                    <a:pt x="103" y="0"/>
                    <a:pt x="1" y="102"/>
                    <a:pt x="1" y="236"/>
                  </a:cubicBezTo>
                  <a:cubicBezTo>
                    <a:pt x="1" y="352"/>
                    <a:pt x="103" y="454"/>
                    <a:pt x="237" y="454"/>
                  </a:cubicBezTo>
                  <a:cubicBezTo>
                    <a:pt x="353" y="454"/>
                    <a:pt x="455" y="352"/>
                    <a:pt x="455" y="222"/>
                  </a:cubicBezTo>
                  <a:cubicBezTo>
                    <a:pt x="455" y="102"/>
                    <a:pt x="353" y="0"/>
                    <a:pt x="23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76"/>
            <p:cNvSpPr/>
            <p:nvPr/>
          </p:nvSpPr>
          <p:spPr>
            <a:xfrm>
              <a:off x="3680875" y="2561050"/>
              <a:ext cx="22000" cy="3375"/>
            </a:xfrm>
            <a:custGeom>
              <a:avLst/>
              <a:gdLst/>
              <a:ahLst/>
              <a:cxnLst/>
              <a:rect l="l" t="t" r="r" b="b"/>
              <a:pathLst>
                <a:path w="880" h="135" extrusionOk="0">
                  <a:moveTo>
                    <a:pt x="836" y="0"/>
                  </a:moveTo>
                  <a:cubicBezTo>
                    <a:pt x="831" y="0"/>
                    <a:pt x="826" y="1"/>
                    <a:pt x="820" y="4"/>
                  </a:cubicBezTo>
                  <a:lnTo>
                    <a:pt x="46" y="46"/>
                  </a:lnTo>
                  <a:cubicBezTo>
                    <a:pt x="28" y="46"/>
                    <a:pt x="0" y="78"/>
                    <a:pt x="14" y="92"/>
                  </a:cubicBezTo>
                  <a:cubicBezTo>
                    <a:pt x="14" y="120"/>
                    <a:pt x="28" y="134"/>
                    <a:pt x="60" y="134"/>
                  </a:cubicBezTo>
                  <a:lnTo>
                    <a:pt x="837" y="92"/>
                  </a:lnTo>
                  <a:cubicBezTo>
                    <a:pt x="851" y="78"/>
                    <a:pt x="880" y="60"/>
                    <a:pt x="865" y="32"/>
                  </a:cubicBezTo>
                  <a:cubicBezTo>
                    <a:pt x="865" y="21"/>
                    <a:pt x="856" y="0"/>
                    <a:pt x="836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76"/>
            <p:cNvSpPr/>
            <p:nvPr/>
          </p:nvSpPr>
          <p:spPr>
            <a:xfrm>
              <a:off x="3679800" y="2541525"/>
              <a:ext cx="31525" cy="18850"/>
            </a:xfrm>
            <a:custGeom>
              <a:avLst/>
              <a:gdLst/>
              <a:ahLst/>
              <a:cxnLst/>
              <a:rect l="l" t="t" r="r" b="b"/>
              <a:pathLst>
                <a:path w="1261" h="754" extrusionOk="0">
                  <a:moveTo>
                    <a:pt x="863" y="96"/>
                  </a:moveTo>
                  <a:cubicBezTo>
                    <a:pt x="880" y="110"/>
                    <a:pt x="880" y="124"/>
                    <a:pt x="863" y="170"/>
                  </a:cubicBezTo>
                  <a:cubicBezTo>
                    <a:pt x="821" y="286"/>
                    <a:pt x="761" y="402"/>
                    <a:pt x="687" y="490"/>
                  </a:cubicBezTo>
                  <a:lnTo>
                    <a:pt x="673" y="507"/>
                  </a:lnTo>
                  <a:cubicBezTo>
                    <a:pt x="673" y="476"/>
                    <a:pt x="687" y="447"/>
                    <a:pt x="687" y="419"/>
                  </a:cubicBezTo>
                  <a:cubicBezTo>
                    <a:pt x="719" y="314"/>
                    <a:pt x="733" y="226"/>
                    <a:pt x="792" y="155"/>
                  </a:cubicBezTo>
                  <a:cubicBezTo>
                    <a:pt x="792" y="138"/>
                    <a:pt x="806" y="110"/>
                    <a:pt x="835" y="96"/>
                  </a:cubicBezTo>
                  <a:close/>
                  <a:moveTo>
                    <a:pt x="1112" y="300"/>
                  </a:moveTo>
                  <a:cubicBezTo>
                    <a:pt x="1144" y="300"/>
                    <a:pt x="1158" y="314"/>
                    <a:pt x="1158" y="331"/>
                  </a:cubicBezTo>
                  <a:cubicBezTo>
                    <a:pt x="1158" y="345"/>
                    <a:pt x="1158" y="359"/>
                    <a:pt x="1127" y="388"/>
                  </a:cubicBezTo>
                  <a:cubicBezTo>
                    <a:pt x="1010" y="476"/>
                    <a:pt x="863" y="549"/>
                    <a:pt x="733" y="578"/>
                  </a:cubicBezTo>
                  <a:cubicBezTo>
                    <a:pt x="747" y="563"/>
                    <a:pt x="747" y="563"/>
                    <a:pt x="747" y="549"/>
                  </a:cubicBezTo>
                  <a:cubicBezTo>
                    <a:pt x="835" y="476"/>
                    <a:pt x="923" y="402"/>
                    <a:pt x="1025" y="345"/>
                  </a:cubicBezTo>
                  <a:cubicBezTo>
                    <a:pt x="1056" y="314"/>
                    <a:pt x="1084" y="300"/>
                    <a:pt x="1112" y="300"/>
                  </a:cubicBezTo>
                  <a:close/>
                  <a:moveTo>
                    <a:pt x="850" y="1"/>
                  </a:moveTo>
                  <a:cubicBezTo>
                    <a:pt x="824" y="1"/>
                    <a:pt x="798" y="8"/>
                    <a:pt x="775" y="22"/>
                  </a:cubicBezTo>
                  <a:cubicBezTo>
                    <a:pt x="747" y="50"/>
                    <a:pt x="733" y="82"/>
                    <a:pt x="704" y="110"/>
                  </a:cubicBezTo>
                  <a:cubicBezTo>
                    <a:pt x="659" y="198"/>
                    <a:pt x="631" y="300"/>
                    <a:pt x="599" y="402"/>
                  </a:cubicBezTo>
                  <a:cubicBezTo>
                    <a:pt x="585" y="476"/>
                    <a:pt x="571" y="549"/>
                    <a:pt x="543" y="609"/>
                  </a:cubicBezTo>
                  <a:lnTo>
                    <a:pt x="29" y="665"/>
                  </a:lnTo>
                  <a:cubicBezTo>
                    <a:pt x="15" y="665"/>
                    <a:pt x="1" y="683"/>
                    <a:pt x="1" y="711"/>
                  </a:cubicBezTo>
                  <a:cubicBezTo>
                    <a:pt x="1" y="725"/>
                    <a:pt x="15" y="753"/>
                    <a:pt x="43" y="753"/>
                  </a:cubicBezTo>
                  <a:lnTo>
                    <a:pt x="585" y="697"/>
                  </a:lnTo>
                  <a:lnTo>
                    <a:pt x="617" y="697"/>
                  </a:lnTo>
                  <a:lnTo>
                    <a:pt x="849" y="665"/>
                  </a:lnTo>
                  <a:cubicBezTo>
                    <a:pt x="880" y="665"/>
                    <a:pt x="894" y="651"/>
                    <a:pt x="894" y="623"/>
                  </a:cubicBezTo>
                  <a:cubicBezTo>
                    <a:pt x="1010" y="578"/>
                    <a:pt x="1098" y="521"/>
                    <a:pt x="1172" y="461"/>
                  </a:cubicBezTo>
                  <a:cubicBezTo>
                    <a:pt x="1200" y="447"/>
                    <a:pt x="1260" y="388"/>
                    <a:pt x="1246" y="314"/>
                  </a:cubicBezTo>
                  <a:cubicBezTo>
                    <a:pt x="1246" y="257"/>
                    <a:pt x="1172" y="212"/>
                    <a:pt x="1112" y="212"/>
                  </a:cubicBezTo>
                  <a:cubicBezTo>
                    <a:pt x="1070" y="212"/>
                    <a:pt x="1025" y="243"/>
                    <a:pt x="982" y="272"/>
                  </a:cubicBezTo>
                  <a:cubicBezTo>
                    <a:pt x="951" y="286"/>
                    <a:pt x="923" y="300"/>
                    <a:pt x="894" y="314"/>
                  </a:cubicBezTo>
                  <a:cubicBezTo>
                    <a:pt x="908" y="286"/>
                    <a:pt x="937" y="243"/>
                    <a:pt x="937" y="198"/>
                  </a:cubicBezTo>
                  <a:cubicBezTo>
                    <a:pt x="982" y="96"/>
                    <a:pt x="951" y="50"/>
                    <a:pt x="923" y="22"/>
                  </a:cubicBezTo>
                  <a:cubicBezTo>
                    <a:pt x="901" y="8"/>
                    <a:pt x="876" y="1"/>
                    <a:pt x="850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76"/>
            <p:cNvSpPr/>
            <p:nvPr/>
          </p:nvSpPr>
          <p:spPr>
            <a:xfrm>
              <a:off x="3525475" y="2563350"/>
              <a:ext cx="24650" cy="20150"/>
            </a:xfrm>
            <a:custGeom>
              <a:avLst/>
              <a:gdLst/>
              <a:ahLst/>
              <a:cxnLst/>
              <a:rect l="l" t="t" r="r" b="b"/>
              <a:pathLst>
                <a:path w="986" h="806" extrusionOk="0">
                  <a:moveTo>
                    <a:pt x="852" y="0"/>
                  </a:moveTo>
                  <a:cubicBezTo>
                    <a:pt x="1" y="162"/>
                    <a:pt x="148" y="689"/>
                    <a:pt x="148" y="689"/>
                  </a:cubicBezTo>
                  <a:cubicBezTo>
                    <a:pt x="398" y="746"/>
                    <a:pt x="528" y="777"/>
                    <a:pt x="824" y="806"/>
                  </a:cubicBezTo>
                  <a:cubicBezTo>
                    <a:pt x="940" y="542"/>
                    <a:pt x="986" y="264"/>
                    <a:pt x="852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76"/>
            <p:cNvSpPr/>
            <p:nvPr/>
          </p:nvSpPr>
          <p:spPr>
            <a:xfrm>
              <a:off x="3545700" y="2543475"/>
              <a:ext cx="62225" cy="40625"/>
            </a:xfrm>
            <a:custGeom>
              <a:avLst/>
              <a:gdLst/>
              <a:ahLst/>
              <a:cxnLst/>
              <a:rect l="l" t="t" r="r" b="b"/>
              <a:pathLst>
                <a:path w="2489" h="1625" extrusionOk="0">
                  <a:moveTo>
                    <a:pt x="891" y="0"/>
                  </a:moveTo>
                  <a:cubicBezTo>
                    <a:pt x="252" y="0"/>
                    <a:pt x="321" y="721"/>
                    <a:pt x="321" y="721"/>
                  </a:cubicBezTo>
                  <a:cubicBezTo>
                    <a:pt x="233" y="735"/>
                    <a:pt x="233" y="735"/>
                    <a:pt x="29" y="763"/>
                  </a:cubicBezTo>
                  <a:cubicBezTo>
                    <a:pt x="159" y="1045"/>
                    <a:pt x="131" y="1323"/>
                    <a:pt x="1" y="1586"/>
                  </a:cubicBezTo>
                  <a:cubicBezTo>
                    <a:pt x="369" y="1615"/>
                    <a:pt x="723" y="1625"/>
                    <a:pt x="1042" y="1625"/>
                  </a:cubicBezTo>
                  <a:cubicBezTo>
                    <a:pt x="1878" y="1625"/>
                    <a:pt x="2477" y="1555"/>
                    <a:pt x="2477" y="1555"/>
                  </a:cubicBezTo>
                  <a:lnTo>
                    <a:pt x="2477" y="675"/>
                  </a:lnTo>
                  <a:cubicBezTo>
                    <a:pt x="2488" y="396"/>
                    <a:pt x="2269" y="192"/>
                    <a:pt x="2016" y="192"/>
                  </a:cubicBezTo>
                  <a:cubicBezTo>
                    <a:pt x="1950" y="192"/>
                    <a:pt x="1882" y="206"/>
                    <a:pt x="1816" y="236"/>
                  </a:cubicBezTo>
                  <a:cubicBezTo>
                    <a:pt x="1612" y="324"/>
                    <a:pt x="1552" y="443"/>
                    <a:pt x="1524" y="517"/>
                  </a:cubicBezTo>
                  <a:cubicBezTo>
                    <a:pt x="1538" y="355"/>
                    <a:pt x="1348" y="32"/>
                    <a:pt x="968" y="4"/>
                  </a:cubicBezTo>
                  <a:cubicBezTo>
                    <a:pt x="941" y="1"/>
                    <a:pt x="916" y="0"/>
                    <a:pt x="89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76"/>
            <p:cNvSpPr/>
            <p:nvPr/>
          </p:nvSpPr>
          <p:spPr>
            <a:xfrm>
              <a:off x="3589225" y="2562200"/>
              <a:ext cx="11025" cy="11375"/>
            </a:xfrm>
            <a:custGeom>
              <a:avLst/>
              <a:gdLst/>
              <a:ahLst/>
              <a:cxnLst/>
              <a:rect l="l" t="t" r="r" b="b"/>
              <a:pathLst>
                <a:path w="441" h="455" extrusionOk="0">
                  <a:moveTo>
                    <a:pt x="223" y="0"/>
                  </a:moveTo>
                  <a:cubicBezTo>
                    <a:pt x="89" y="0"/>
                    <a:pt x="1" y="102"/>
                    <a:pt x="1" y="236"/>
                  </a:cubicBezTo>
                  <a:cubicBezTo>
                    <a:pt x="1" y="352"/>
                    <a:pt x="106" y="454"/>
                    <a:pt x="223" y="454"/>
                  </a:cubicBezTo>
                  <a:cubicBezTo>
                    <a:pt x="339" y="454"/>
                    <a:pt x="441" y="352"/>
                    <a:pt x="441" y="222"/>
                  </a:cubicBezTo>
                  <a:cubicBezTo>
                    <a:pt x="441" y="102"/>
                    <a:pt x="339" y="0"/>
                    <a:pt x="223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76"/>
            <p:cNvSpPr/>
            <p:nvPr/>
          </p:nvSpPr>
          <p:spPr>
            <a:xfrm>
              <a:off x="3528900" y="2580125"/>
              <a:ext cx="78750" cy="9875"/>
            </a:xfrm>
            <a:custGeom>
              <a:avLst/>
              <a:gdLst/>
              <a:ahLst/>
              <a:cxnLst/>
              <a:rect l="l" t="t" r="r" b="b"/>
              <a:pathLst>
                <a:path w="3150" h="395" extrusionOk="0">
                  <a:moveTo>
                    <a:pt x="36" y="0"/>
                  </a:moveTo>
                  <a:cubicBezTo>
                    <a:pt x="1" y="0"/>
                    <a:pt x="57" y="222"/>
                    <a:pt x="57" y="222"/>
                  </a:cubicBezTo>
                  <a:cubicBezTo>
                    <a:pt x="560" y="354"/>
                    <a:pt x="1141" y="394"/>
                    <a:pt x="1663" y="394"/>
                  </a:cubicBezTo>
                  <a:cubicBezTo>
                    <a:pt x="2478" y="394"/>
                    <a:pt x="3149" y="296"/>
                    <a:pt x="3149" y="296"/>
                  </a:cubicBezTo>
                  <a:lnTo>
                    <a:pt x="3149" y="106"/>
                  </a:lnTo>
                  <a:cubicBezTo>
                    <a:pt x="3149" y="106"/>
                    <a:pt x="2702" y="148"/>
                    <a:pt x="2049" y="148"/>
                  </a:cubicBezTo>
                  <a:cubicBezTo>
                    <a:pt x="1483" y="148"/>
                    <a:pt x="761" y="117"/>
                    <a:pt x="40" y="1"/>
                  </a:cubicBezTo>
                  <a:cubicBezTo>
                    <a:pt x="38" y="0"/>
                    <a:pt x="37" y="0"/>
                    <a:pt x="36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76"/>
            <p:cNvSpPr/>
            <p:nvPr/>
          </p:nvSpPr>
          <p:spPr>
            <a:xfrm>
              <a:off x="3553000" y="2561050"/>
              <a:ext cx="21650" cy="3375"/>
            </a:xfrm>
            <a:custGeom>
              <a:avLst/>
              <a:gdLst/>
              <a:ahLst/>
              <a:cxnLst/>
              <a:rect l="l" t="t" r="r" b="b"/>
              <a:pathLst>
                <a:path w="866" h="135" extrusionOk="0">
                  <a:moveTo>
                    <a:pt x="28" y="0"/>
                  </a:moveTo>
                  <a:cubicBezTo>
                    <a:pt x="10" y="0"/>
                    <a:pt x="1" y="21"/>
                    <a:pt x="1" y="32"/>
                  </a:cubicBezTo>
                  <a:cubicBezTo>
                    <a:pt x="1" y="60"/>
                    <a:pt x="15" y="78"/>
                    <a:pt x="43" y="92"/>
                  </a:cubicBezTo>
                  <a:lnTo>
                    <a:pt x="806" y="134"/>
                  </a:lnTo>
                  <a:lnTo>
                    <a:pt x="820" y="134"/>
                  </a:lnTo>
                  <a:cubicBezTo>
                    <a:pt x="834" y="134"/>
                    <a:pt x="852" y="120"/>
                    <a:pt x="866" y="92"/>
                  </a:cubicBezTo>
                  <a:cubicBezTo>
                    <a:pt x="866" y="78"/>
                    <a:pt x="834" y="46"/>
                    <a:pt x="820" y="46"/>
                  </a:cubicBezTo>
                  <a:lnTo>
                    <a:pt x="43" y="4"/>
                  </a:lnTo>
                  <a:cubicBezTo>
                    <a:pt x="38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76"/>
            <p:cNvSpPr/>
            <p:nvPr/>
          </p:nvSpPr>
          <p:spPr>
            <a:xfrm>
              <a:off x="3544200" y="2541525"/>
              <a:ext cx="31875" cy="18850"/>
            </a:xfrm>
            <a:custGeom>
              <a:avLst/>
              <a:gdLst/>
              <a:ahLst/>
              <a:cxnLst/>
              <a:rect l="l" t="t" r="r" b="b"/>
              <a:pathLst>
                <a:path w="1275" h="754" extrusionOk="0">
                  <a:moveTo>
                    <a:pt x="441" y="96"/>
                  </a:moveTo>
                  <a:cubicBezTo>
                    <a:pt x="455" y="110"/>
                    <a:pt x="469" y="138"/>
                    <a:pt x="483" y="155"/>
                  </a:cubicBezTo>
                  <a:cubicBezTo>
                    <a:pt x="529" y="226"/>
                    <a:pt x="543" y="314"/>
                    <a:pt x="571" y="419"/>
                  </a:cubicBezTo>
                  <a:cubicBezTo>
                    <a:pt x="571" y="447"/>
                    <a:pt x="588" y="476"/>
                    <a:pt x="588" y="507"/>
                  </a:cubicBezTo>
                  <a:lnTo>
                    <a:pt x="571" y="490"/>
                  </a:lnTo>
                  <a:cubicBezTo>
                    <a:pt x="500" y="402"/>
                    <a:pt x="441" y="286"/>
                    <a:pt x="395" y="170"/>
                  </a:cubicBezTo>
                  <a:lnTo>
                    <a:pt x="395" y="96"/>
                  </a:lnTo>
                  <a:close/>
                  <a:moveTo>
                    <a:pt x="149" y="300"/>
                  </a:moveTo>
                  <a:cubicBezTo>
                    <a:pt x="177" y="300"/>
                    <a:pt x="205" y="314"/>
                    <a:pt x="237" y="345"/>
                  </a:cubicBezTo>
                  <a:cubicBezTo>
                    <a:pt x="339" y="402"/>
                    <a:pt x="427" y="476"/>
                    <a:pt x="514" y="549"/>
                  </a:cubicBezTo>
                  <a:cubicBezTo>
                    <a:pt x="514" y="563"/>
                    <a:pt x="529" y="563"/>
                    <a:pt x="529" y="578"/>
                  </a:cubicBezTo>
                  <a:cubicBezTo>
                    <a:pt x="395" y="549"/>
                    <a:pt x="251" y="476"/>
                    <a:pt x="149" y="388"/>
                  </a:cubicBezTo>
                  <a:cubicBezTo>
                    <a:pt x="103" y="359"/>
                    <a:pt x="103" y="345"/>
                    <a:pt x="103" y="331"/>
                  </a:cubicBezTo>
                  <a:cubicBezTo>
                    <a:pt x="103" y="314"/>
                    <a:pt x="117" y="300"/>
                    <a:pt x="149" y="300"/>
                  </a:cubicBezTo>
                  <a:close/>
                  <a:moveTo>
                    <a:pt x="412" y="1"/>
                  </a:moveTo>
                  <a:cubicBezTo>
                    <a:pt x="389" y="1"/>
                    <a:pt x="367" y="8"/>
                    <a:pt x="353" y="22"/>
                  </a:cubicBezTo>
                  <a:cubicBezTo>
                    <a:pt x="307" y="50"/>
                    <a:pt x="293" y="96"/>
                    <a:pt x="325" y="198"/>
                  </a:cubicBezTo>
                  <a:cubicBezTo>
                    <a:pt x="339" y="243"/>
                    <a:pt x="353" y="286"/>
                    <a:pt x="367" y="314"/>
                  </a:cubicBezTo>
                  <a:cubicBezTo>
                    <a:pt x="339" y="300"/>
                    <a:pt x="307" y="286"/>
                    <a:pt x="279" y="272"/>
                  </a:cubicBezTo>
                  <a:cubicBezTo>
                    <a:pt x="251" y="243"/>
                    <a:pt x="191" y="212"/>
                    <a:pt x="149" y="212"/>
                  </a:cubicBezTo>
                  <a:cubicBezTo>
                    <a:pt x="89" y="212"/>
                    <a:pt x="15" y="257"/>
                    <a:pt x="15" y="314"/>
                  </a:cubicBezTo>
                  <a:cubicBezTo>
                    <a:pt x="1" y="388"/>
                    <a:pt x="61" y="447"/>
                    <a:pt x="89" y="461"/>
                  </a:cubicBezTo>
                  <a:cubicBezTo>
                    <a:pt x="163" y="521"/>
                    <a:pt x="265" y="578"/>
                    <a:pt x="367" y="623"/>
                  </a:cubicBezTo>
                  <a:cubicBezTo>
                    <a:pt x="367" y="651"/>
                    <a:pt x="381" y="665"/>
                    <a:pt x="412" y="665"/>
                  </a:cubicBezTo>
                  <a:lnTo>
                    <a:pt x="645" y="697"/>
                  </a:lnTo>
                  <a:lnTo>
                    <a:pt x="676" y="697"/>
                  </a:lnTo>
                  <a:lnTo>
                    <a:pt x="1218" y="753"/>
                  </a:lnTo>
                  <a:cubicBezTo>
                    <a:pt x="1246" y="753"/>
                    <a:pt x="1260" y="725"/>
                    <a:pt x="1260" y="711"/>
                  </a:cubicBezTo>
                  <a:cubicBezTo>
                    <a:pt x="1274" y="683"/>
                    <a:pt x="1246" y="665"/>
                    <a:pt x="1232" y="665"/>
                  </a:cubicBezTo>
                  <a:lnTo>
                    <a:pt x="719" y="609"/>
                  </a:lnTo>
                  <a:cubicBezTo>
                    <a:pt x="690" y="549"/>
                    <a:pt x="676" y="476"/>
                    <a:pt x="659" y="402"/>
                  </a:cubicBezTo>
                  <a:cubicBezTo>
                    <a:pt x="631" y="300"/>
                    <a:pt x="617" y="198"/>
                    <a:pt x="557" y="110"/>
                  </a:cubicBezTo>
                  <a:cubicBezTo>
                    <a:pt x="543" y="82"/>
                    <a:pt x="514" y="50"/>
                    <a:pt x="483" y="22"/>
                  </a:cubicBezTo>
                  <a:cubicBezTo>
                    <a:pt x="462" y="8"/>
                    <a:pt x="436" y="1"/>
                    <a:pt x="41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76"/>
            <p:cNvSpPr/>
            <p:nvPr/>
          </p:nvSpPr>
          <p:spPr>
            <a:xfrm>
              <a:off x="3602425" y="1962025"/>
              <a:ext cx="190950" cy="157600"/>
            </a:xfrm>
            <a:custGeom>
              <a:avLst/>
              <a:gdLst/>
              <a:ahLst/>
              <a:cxnLst/>
              <a:rect l="l" t="t" r="r" b="b"/>
              <a:pathLst>
                <a:path w="7638" h="6304" extrusionOk="0">
                  <a:moveTo>
                    <a:pt x="1" y="0"/>
                  </a:moveTo>
                  <a:cubicBezTo>
                    <a:pt x="1" y="0"/>
                    <a:pt x="2023" y="4693"/>
                    <a:pt x="2083" y="4795"/>
                  </a:cubicBezTo>
                  <a:cubicBezTo>
                    <a:pt x="4369" y="5660"/>
                    <a:pt x="7637" y="6304"/>
                    <a:pt x="7637" y="6304"/>
                  </a:cubicBezTo>
                  <a:lnTo>
                    <a:pt x="5600" y="13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76"/>
            <p:cNvSpPr/>
            <p:nvPr/>
          </p:nvSpPr>
          <p:spPr>
            <a:xfrm>
              <a:off x="3601725" y="1960175"/>
              <a:ext cx="199725" cy="158300"/>
            </a:xfrm>
            <a:custGeom>
              <a:avLst/>
              <a:gdLst/>
              <a:ahLst/>
              <a:cxnLst/>
              <a:rect l="l" t="t" r="r" b="b"/>
              <a:pathLst>
                <a:path w="7989" h="6332" extrusionOk="0">
                  <a:moveTo>
                    <a:pt x="0" y="0"/>
                  </a:moveTo>
                  <a:cubicBezTo>
                    <a:pt x="0" y="0"/>
                    <a:pt x="2083" y="4781"/>
                    <a:pt x="2083" y="4795"/>
                  </a:cubicBezTo>
                  <a:cubicBezTo>
                    <a:pt x="4499" y="5674"/>
                    <a:pt x="7989" y="6332"/>
                    <a:pt x="7989" y="6332"/>
                  </a:cubicBezTo>
                  <a:lnTo>
                    <a:pt x="5966" y="13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76"/>
            <p:cNvSpPr/>
            <p:nvPr/>
          </p:nvSpPr>
          <p:spPr>
            <a:xfrm>
              <a:off x="3601025" y="1958400"/>
              <a:ext cx="207375" cy="159025"/>
            </a:xfrm>
            <a:custGeom>
              <a:avLst/>
              <a:gdLst/>
              <a:ahLst/>
              <a:cxnLst/>
              <a:rect l="l" t="t" r="r" b="b"/>
              <a:pathLst>
                <a:path w="8295" h="6361" extrusionOk="0">
                  <a:moveTo>
                    <a:pt x="0" y="1"/>
                  </a:moveTo>
                  <a:cubicBezTo>
                    <a:pt x="0" y="1"/>
                    <a:pt x="2079" y="4778"/>
                    <a:pt x="2079" y="4792"/>
                  </a:cubicBezTo>
                  <a:cubicBezTo>
                    <a:pt x="4221" y="5569"/>
                    <a:pt x="8295" y="6361"/>
                    <a:pt x="8295" y="6361"/>
                  </a:cubicBezTo>
                  <a:lnTo>
                    <a:pt x="5980" y="13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76"/>
            <p:cNvSpPr/>
            <p:nvPr/>
          </p:nvSpPr>
          <p:spPr>
            <a:xfrm>
              <a:off x="3484500" y="1964575"/>
              <a:ext cx="175100" cy="184675"/>
            </a:xfrm>
            <a:custGeom>
              <a:avLst/>
              <a:gdLst/>
              <a:ahLst/>
              <a:cxnLst/>
              <a:rect l="l" t="t" r="r" b="b"/>
              <a:pathLst>
                <a:path w="7004" h="7387" extrusionOk="0">
                  <a:moveTo>
                    <a:pt x="4689" y="0"/>
                  </a:moveTo>
                  <a:lnTo>
                    <a:pt x="1" y="2568"/>
                  </a:lnTo>
                  <a:lnTo>
                    <a:pt x="2551" y="7387"/>
                  </a:lnTo>
                  <a:cubicBezTo>
                    <a:pt x="2551" y="7387"/>
                    <a:pt x="5421" y="6012"/>
                    <a:pt x="7004" y="4678"/>
                  </a:cubicBezTo>
                  <a:cubicBezTo>
                    <a:pt x="6990" y="4661"/>
                    <a:pt x="4689" y="0"/>
                    <a:pt x="4689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76"/>
            <p:cNvSpPr/>
            <p:nvPr/>
          </p:nvSpPr>
          <p:spPr>
            <a:xfrm>
              <a:off x="3474925" y="1962800"/>
              <a:ext cx="183625" cy="187600"/>
            </a:xfrm>
            <a:custGeom>
              <a:avLst/>
              <a:gdLst/>
              <a:ahLst/>
              <a:cxnLst/>
              <a:rect l="l" t="t" r="r" b="b"/>
              <a:pathLst>
                <a:path w="7345" h="7504" extrusionOk="0">
                  <a:moveTo>
                    <a:pt x="5030" y="1"/>
                  </a:moveTo>
                  <a:lnTo>
                    <a:pt x="0" y="2695"/>
                  </a:lnTo>
                  <a:lnTo>
                    <a:pt x="2568" y="7504"/>
                  </a:lnTo>
                  <a:cubicBezTo>
                    <a:pt x="2568" y="7504"/>
                    <a:pt x="5628" y="6051"/>
                    <a:pt x="7345" y="4676"/>
                  </a:cubicBezTo>
                  <a:cubicBezTo>
                    <a:pt x="7331" y="4662"/>
                    <a:pt x="5030" y="1"/>
                    <a:pt x="5030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76"/>
            <p:cNvSpPr/>
            <p:nvPr/>
          </p:nvSpPr>
          <p:spPr>
            <a:xfrm>
              <a:off x="3473850" y="1960950"/>
              <a:ext cx="183550" cy="190150"/>
            </a:xfrm>
            <a:custGeom>
              <a:avLst/>
              <a:gdLst/>
              <a:ahLst/>
              <a:cxnLst/>
              <a:rect l="l" t="t" r="r" b="b"/>
              <a:pathLst>
                <a:path w="7342" h="7606" extrusionOk="0">
                  <a:moveTo>
                    <a:pt x="5027" y="1"/>
                  </a:moveTo>
                  <a:lnTo>
                    <a:pt x="1" y="2695"/>
                  </a:lnTo>
                  <a:lnTo>
                    <a:pt x="2273" y="7606"/>
                  </a:lnTo>
                  <a:cubicBezTo>
                    <a:pt x="2273" y="7606"/>
                    <a:pt x="5819" y="5893"/>
                    <a:pt x="7342" y="4676"/>
                  </a:cubicBezTo>
                  <a:cubicBezTo>
                    <a:pt x="7342" y="4662"/>
                    <a:pt x="5027" y="1"/>
                    <a:pt x="50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76"/>
            <p:cNvSpPr/>
            <p:nvPr/>
          </p:nvSpPr>
          <p:spPr>
            <a:xfrm>
              <a:off x="3603075" y="1950200"/>
              <a:ext cx="216125" cy="161500"/>
            </a:xfrm>
            <a:custGeom>
              <a:avLst/>
              <a:gdLst/>
              <a:ahLst/>
              <a:cxnLst/>
              <a:rect l="l" t="t" r="r" b="b"/>
              <a:pathLst>
                <a:path w="8645" h="6460" extrusionOk="0">
                  <a:moveTo>
                    <a:pt x="208" y="0"/>
                  </a:moveTo>
                  <a:cubicBezTo>
                    <a:pt x="71" y="0"/>
                    <a:pt x="1" y="85"/>
                    <a:pt x="62" y="223"/>
                  </a:cubicBezTo>
                  <a:lnTo>
                    <a:pt x="2233" y="5018"/>
                  </a:lnTo>
                  <a:cubicBezTo>
                    <a:pt x="2307" y="5166"/>
                    <a:pt x="2511" y="5310"/>
                    <a:pt x="2687" y="5355"/>
                  </a:cubicBezTo>
                  <a:lnTo>
                    <a:pt x="8374" y="6453"/>
                  </a:lnTo>
                  <a:cubicBezTo>
                    <a:pt x="8400" y="6457"/>
                    <a:pt x="8425" y="6459"/>
                    <a:pt x="8447" y="6459"/>
                  </a:cubicBezTo>
                  <a:cubicBezTo>
                    <a:pt x="8586" y="6459"/>
                    <a:pt x="8644" y="6376"/>
                    <a:pt x="8592" y="6249"/>
                  </a:cubicBezTo>
                  <a:lnTo>
                    <a:pt x="6412" y="1455"/>
                  </a:lnTo>
                  <a:cubicBezTo>
                    <a:pt x="6338" y="1296"/>
                    <a:pt x="6148" y="1148"/>
                    <a:pt x="5954" y="1120"/>
                  </a:cubicBezTo>
                  <a:lnTo>
                    <a:pt x="270" y="5"/>
                  </a:lnTo>
                  <a:cubicBezTo>
                    <a:pt x="248" y="2"/>
                    <a:pt x="227" y="0"/>
                    <a:pt x="20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76"/>
            <p:cNvSpPr/>
            <p:nvPr/>
          </p:nvSpPr>
          <p:spPr>
            <a:xfrm>
              <a:off x="3603075" y="1950200"/>
              <a:ext cx="214175" cy="160175"/>
            </a:xfrm>
            <a:custGeom>
              <a:avLst/>
              <a:gdLst/>
              <a:ahLst/>
              <a:cxnLst/>
              <a:rect l="l" t="t" r="r" b="b"/>
              <a:pathLst>
                <a:path w="8567" h="6407" extrusionOk="0">
                  <a:moveTo>
                    <a:pt x="204" y="0"/>
                  </a:moveTo>
                  <a:cubicBezTo>
                    <a:pt x="61" y="0"/>
                    <a:pt x="1" y="85"/>
                    <a:pt x="62" y="223"/>
                  </a:cubicBezTo>
                  <a:lnTo>
                    <a:pt x="2219" y="4972"/>
                  </a:lnTo>
                  <a:cubicBezTo>
                    <a:pt x="2293" y="5120"/>
                    <a:pt x="2483" y="5268"/>
                    <a:pt x="2672" y="5310"/>
                  </a:cubicBezTo>
                  <a:lnTo>
                    <a:pt x="8301" y="6397"/>
                  </a:lnTo>
                  <a:cubicBezTo>
                    <a:pt x="8330" y="6403"/>
                    <a:pt x="8357" y="6406"/>
                    <a:pt x="8381" y="6406"/>
                  </a:cubicBezTo>
                  <a:cubicBezTo>
                    <a:pt x="8514" y="6406"/>
                    <a:pt x="8567" y="6314"/>
                    <a:pt x="8505" y="6189"/>
                  </a:cubicBezTo>
                  <a:lnTo>
                    <a:pt x="6352" y="1440"/>
                  </a:lnTo>
                  <a:cubicBezTo>
                    <a:pt x="6292" y="1296"/>
                    <a:pt x="6088" y="1134"/>
                    <a:pt x="5898" y="1103"/>
                  </a:cubicBezTo>
                  <a:lnTo>
                    <a:pt x="270" y="5"/>
                  </a:lnTo>
                  <a:cubicBezTo>
                    <a:pt x="246" y="2"/>
                    <a:pt x="224" y="0"/>
                    <a:pt x="204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76"/>
            <p:cNvSpPr/>
            <p:nvPr/>
          </p:nvSpPr>
          <p:spPr>
            <a:xfrm>
              <a:off x="3454075" y="1954275"/>
              <a:ext cx="196050" cy="193825"/>
            </a:xfrm>
            <a:custGeom>
              <a:avLst/>
              <a:gdLst/>
              <a:ahLst/>
              <a:cxnLst/>
              <a:rect l="l" t="t" r="r" b="b"/>
              <a:pathLst>
                <a:path w="7842" h="7753" extrusionOk="0">
                  <a:moveTo>
                    <a:pt x="5273" y="1"/>
                  </a:moveTo>
                  <a:cubicBezTo>
                    <a:pt x="5226" y="1"/>
                    <a:pt x="5176" y="11"/>
                    <a:pt x="5129" y="32"/>
                  </a:cubicBezTo>
                  <a:lnTo>
                    <a:pt x="236" y="2480"/>
                  </a:lnTo>
                  <a:cubicBezTo>
                    <a:pt x="74" y="2554"/>
                    <a:pt x="0" y="2744"/>
                    <a:pt x="74" y="2892"/>
                  </a:cubicBezTo>
                  <a:lnTo>
                    <a:pt x="2301" y="7595"/>
                  </a:lnTo>
                  <a:cubicBezTo>
                    <a:pt x="2351" y="7695"/>
                    <a:pt x="2447" y="7753"/>
                    <a:pt x="2555" y="7753"/>
                  </a:cubicBezTo>
                  <a:cubicBezTo>
                    <a:pt x="2606" y="7753"/>
                    <a:pt x="2660" y="7740"/>
                    <a:pt x="2712" y="7711"/>
                  </a:cubicBezTo>
                  <a:lnTo>
                    <a:pt x="7623" y="5280"/>
                  </a:lnTo>
                  <a:cubicBezTo>
                    <a:pt x="7781" y="5192"/>
                    <a:pt x="7841" y="5017"/>
                    <a:pt x="7781" y="4869"/>
                  </a:cubicBezTo>
                  <a:lnTo>
                    <a:pt x="5541" y="166"/>
                  </a:lnTo>
                  <a:cubicBezTo>
                    <a:pt x="5498" y="61"/>
                    <a:pt x="5390" y="1"/>
                    <a:pt x="527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76"/>
            <p:cNvSpPr/>
            <p:nvPr/>
          </p:nvSpPr>
          <p:spPr>
            <a:xfrm>
              <a:off x="3455125" y="1954275"/>
              <a:ext cx="194625" cy="192175"/>
            </a:xfrm>
            <a:custGeom>
              <a:avLst/>
              <a:gdLst/>
              <a:ahLst/>
              <a:cxnLst/>
              <a:rect l="l" t="t" r="r" b="b"/>
              <a:pathLst>
                <a:path w="7785" h="7687" extrusionOk="0">
                  <a:moveTo>
                    <a:pt x="5231" y="1"/>
                  </a:moveTo>
                  <a:cubicBezTo>
                    <a:pt x="5184" y="1"/>
                    <a:pt x="5134" y="11"/>
                    <a:pt x="5087" y="32"/>
                  </a:cubicBezTo>
                  <a:lnTo>
                    <a:pt x="236" y="2452"/>
                  </a:lnTo>
                  <a:cubicBezTo>
                    <a:pt x="75" y="2540"/>
                    <a:pt x="1" y="2716"/>
                    <a:pt x="75" y="2860"/>
                  </a:cubicBezTo>
                  <a:lnTo>
                    <a:pt x="2287" y="7521"/>
                  </a:lnTo>
                  <a:cubicBezTo>
                    <a:pt x="2339" y="7626"/>
                    <a:pt x="2443" y="7686"/>
                    <a:pt x="2557" y="7686"/>
                  </a:cubicBezTo>
                  <a:cubicBezTo>
                    <a:pt x="2603" y="7686"/>
                    <a:pt x="2652" y="7676"/>
                    <a:pt x="2699" y="7655"/>
                  </a:cubicBezTo>
                  <a:lnTo>
                    <a:pt x="7549" y="5235"/>
                  </a:lnTo>
                  <a:cubicBezTo>
                    <a:pt x="7711" y="5147"/>
                    <a:pt x="7785" y="4971"/>
                    <a:pt x="7711" y="4827"/>
                  </a:cubicBezTo>
                  <a:lnTo>
                    <a:pt x="5499" y="166"/>
                  </a:lnTo>
                  <a:cubicBezTo>
                    <a:pt x="5456" y="61"/>
                    <a:pt x="5348" y="1"/>
                    <a:pt x="5231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76"/>
            <p:cNvSpPr/>
            <p:nvPr/>
          </p:nvSpPr>
          <p:spPr>
            <a:xfrm>
              <a:off x="3581575" y="1949925"/>
              <a:ext cx="94925" cy="136375"/>
            </a:xfrm>
            <a:custGeom>
              <a:avLst/>
              <a:gdLst/>
              <a:ahLst/>
              <a:cxnLst/>
              <a:rect l="l" t="t" r="r" b="b"/>
              <a:pathLst>
                <a:path w="3797" h="5455" extrusionOk="0">
                  <a:moveTo>
                    <a:pt x="1131" y="0"/>
                  </a:moveTo>
                  <a:cubicBezTo>
                    <a:pt x="1120" y="0"/>
                    <a:pt x="1109" y="1"/>
                    <a:pt x="1098" y="2"/>
                  </a:cubicBezTo>
                  <a:lnTo>
                    <a:pt x="149" y="104"/>
                  </a:lnTo>
                  <a:cubicBezTo>
                    <a:pt x="43" y="118"/>
                    <a:pt x="1" y="192"/>
                    <a:pt x="29" y="266"/>
                  </a:cubicBezTo>
                  <a:lnTo>
                    <a:pt x="2449" y="5321"/>
                  </a:lnTo>
                  <a:cubicBezTo>
                    <a:pt x="2477" y="5409"/>
                    <a:pt x="2593" y="5454"/>
                    <a:pt x="2699" y="5454"/>
                  </a:cubicBezTo>
                  <a:lnTo>
                    <a:pt x="3649" y="5335"/>
                  </a:lnTo>
                  <a:cubicBezTo>
                    <a:pt x="3736" y="5335"/>
                    <a:pt x="3796" y="5264"/>
                    <a:pt x="3754" y="5177"/>
                  </a:cubicBezTo>
                  <a:lnTo>
                    <a:pt x="1348" y="118"/>
                  </a:lnTo>
                  <a:cubicBezTo>
                    <a:pt x="1310" y="52"/>
                    <a:pt x="1224" y="0"/>
                    <a:pt x="1131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76"/>
            <p:cNvSpPr/>
            <p:nvPr/>
          </p:nvSpPr>
          <p:spPr>
            <a:xfrm>
              <a:off x="3592575" y="2061725"/>
              <a:ext cx="96050" cy="16825"/>
            </a:xfrm>
            <a:custGeom>
              <a:avLst/>
              <a:gdLst/>
              <a:ahLst/>
              <a:cxnLst/>
              <a:rect l="l" t="t" r="r" b="b"/>
              <a:pathLst>
                <a:path w="3842" h="673" extrusionOk="0">
                  <a:moveTo>
                    <a:pt x="3796" y="1"/>
                  </a:moveTo>
                  <a:cubicBezTo>
                    <a:pt x="2931" y="131"/>
                    <a:pt x="2523" y="191"/>
                    <a:pt x="2083" y="247"/>
                  </a:cubicBezTo>
                  <a:cubicBezTo>
                    <a:pt x="1759" y="293"/>
                    <a:pt x="1422" y="335"/>
                    <a:pt x="894" y="423"/>
                  </a:cubicBezTo>
                  <a:lnTo>
                    <a:pt x="1" y="557"/>
                  </a:lnTo>
                  <a:lnTo>
                    <a:pt x="1010" y="673"/>
                  </a:lnTo>
                  <a:lnTo>
                    <a:pt x="1010" y="645"/>
                  </a:lnTo>
                  <a:cubicBezTo>
                    <a:pt x="1496" y="571"/>
                    <a:pt x="1819" y="529"/>
                    <a:pt x="2111" y="483"/>
                  </a:cubicBezTo>
                  <a:cubicBezTo>
                    <a:pt x="2551" y="423"/>
                    <a:pt x="2962" y="367"/>
                    <a:pt x="3842" y="233"/>
                  </a:cubicBezTo>
                  <a:lnTo>
                    <a:pt x="3796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76"/>
            <p:cNvSpPr/>
            <p:nvPr/>
          </p:nvSpPr>
          <p:spPr>
            <a:xfrm>
              <a:off x="3613850" y="2041950"/>
              <a:ext cx="69950" cy="17625"/>
            </a:xfrm>
            <a:custGeom>
              <a:avLst/>
              <a:gdLst/>
              <a:ahLst/>
              <a:cxnLst/>
              <a:rect l="l" t="t" r="r" b="b"/>
              <a:pathLst>
                <a:path w="2798" h="705" extrusionOk="0">
                  <a:moveTo>
                    <a:pt x="2755" y="1"/>
                  </a:moveTo>
                  <a:cubicBezTo>
                    <a:pt x="2287" y="88"/>
                    <a:pt x="1904" y="145"/>
                    <a:pt x="1566" y="205"/>
                  </a:cubicBezTo>
                  <a:cubicBezTo>
                    <a:pt x="1024" y="278"/>
                    <a:pt x="571" y="352"/>
                    <a:pt x="1" y="482"/>
                  </a:cubicBezTo>
                  <a:lnTo>
                    <a:pt x="43" y="704"/>
                  </a:lnTo>
                  <a:cubicBezTo>
                    <a:pt x="616" y="584"/>
                    <a:pt x="1070" y="511"/>
                    <a:pt x="1598" y="440"/>
                  </a:cubicBezTo>
                  <a:cubicBezTo>
                    <a:pt x="1935" y="380"/>
                    <a:pt x="2329" y="321"/>
                    <a:pt x="2797" y="233"/>
                  </a:cubicBezTo>
                  <a:lnTo>
                    <a:pt x="2755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76"/>
            <p:cNvSpPr/>
            <p:nvPr/>
          </p:nvSpPr>
          <p:spPr>
            <a:xfrm>
              <a:off x="3553700" y="1977050"/>
              <a:ext cx="95700" cy="16900"/>
            </a:xfrm>
            <a:custGeom>
              <a:avLst/>
              <a:gdLst/>
              <a:ahLst/>
              <a:cxnLst/>
              <a:rect l="l" t="t" r="r" b="b"/>
              <a:pathLst>
                <a:path w="3828" h="676" extrusionOk="0">
                  <a:moveTo>
                    <a:pt x="3796" y="1"/>
                  </a:moveTo>
                  <a:cubicBezTo>
                    <a:pt x="2934" y="134"/>
                    <a:pt x="2523" y="191"/>
                    <a:pt x="2083" y="250"/>
                  </a:cubicBezTo>
                  <a:cubicBezTo>
                    <a:pt x="1760" y="293"/>
                    <a:pt x="1422" y="338"/>
                    <a:pt x="894" y="426"/>
                  </a:cubicBezTo>
                  <a:lnTo>
                    <a:pt x="1" y="556"/>
                  </a:lnTo>
                  <a:lnTo>
                    <a:pt x="1014" y="676"/>
                  </a:lnTo>
                  <a:lnTo>
                    <a:pt x="1014" y="644"/>
                  </a:lnTo>
                  <a:cubicBezTo>
                    <a:pt x="1496" y="574"/>
                    <a:pt x="1805" y="528"/>
                    <a:pt x="2111" y="486"/>
                  </a:cubicBezTo>
                  <a:cubicBezTo>
                    <a:pt x="2551" y="426"/>
                    <a:pt x="2963" y="366"/>
                    <a:pt x="3828" y="236"/>
                  </a:cubicBezTo>
                  <a:lnTo>
                    <a:pt x="3796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76"/>
            <p:cNvSpPr/>
            <p:nvPr/>
          </p:nvSpPr>
          <p:spPr>
            <a:xfrm>
              <a:off x="3575000" y="1957275"/>
              <a:ext cx="70025" cy="17600"/>
            </a:xfrm>
            <a:custGeom>
              <a:avLst/>
              <a:gdLst/>
              <a:ahLst/>
              <a:cxnLst/>
              <a:rect l="l" t="t" r="r" b="b"/>
              <a:pathLst>
                <a:path w="2801" h="704" extrusionOk="0">
                  <a:moveTo>
                    <a:pt x="2754" y="0"/>
                  </a:moveTo>
                  <a:cubicBezTo>
                    <a:pt x="2286" y="88"/>
                    <a:pt x="1907" y="148"/>
                    <a:pt x="1569" y="204"/>
                  </a:cubicBezTo>
                  <a:cubicBezTo>
                    <a:pt x="1027" y="278"/>
                    <a:pt x="570" y="352"/>
                    <a:pt x="0" y="468"/>
                  </a:cubicBezTo>
                  <a:lnTo>
                    <a:pt x="42" y="704"/>
                  </a:lnTo>
                  <a:cubicBezTo>
                    <a:pt x="616" y="588"/>
                    <a:pt x="1069" y="514"/>
                    <a:pt x="1597" y="426"/>
                  </a:cubicBezTo>
                  <a:cubicBezTo>
                    <a:pt x="1935" y="380"/>
                    <a:pt x="2329" y="310"/>
                    <a:pt x="2800" y="236"/>
                  </a:cubicBezTo>
                  <a:lnTo>
                    <a:pt x="2754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76"/>
            <p:cNvSpPr/>
            <p:nvPr/>
          </p:nvSpPr>
          <p:spPr>
            <a:xfrm>
              <a:off x="3702625" y="2036325"/>
              <a:ext cx="60900" cy="41350"/>
            </a:xfrm>
            <a:custGeom>
              <a:avLst/>
              <a:gdLst/>
              <a:ahLst/>
              <a:cxnLst/>
              <a:rect l="l" t="t" r="r" b="b"/>
              <a:pathLst>
                <a:path w="2436" h="1654" extrusionOk="0">
                  <a:moveTo>
                    <a:pt x="303" y="69"/>
                  </a:moveTo>
                  <a:cubicBezTo>
                    <a:pt x="326" y="69"/>
                    <a:pt x="350" y="72"/>
                    <a:pt x="375" y="78"/>
                  </a:cubicBezTo>
                  <a:lnTo>
                    <a:pt x="1694" y="282"/>
                  </a:lnTo>
                  <a:cubicBezTo>
                    <a:pt x="1884" y="313"/>
                    <a:pt x="2092" y="489"/>
                    <a:pt x="2134" y="679"/>
                  </a:cubicBezTo>
                  <a:lnTo>
                    <a:pt x="2310" y="1309"/>
                  </a:lnTo>
                  <a:cubicBezTo>
                    <a:pt x="2364" y="1480"/>
                    <a:pt x="2275" y="1591"/>
                    <a:pt x="2116" y="1591"/>
                  </a:cubicBezTo>
                  <a:cubicBezTo>
                    <a:pt x="2098" y="1591"/>
                    <a:pt x="2080" y="1590"/>
                    <a:pt x="2060" y="1587"/>
                  </a:cubicBezTo>
                  <a:lnTo>
                    <a:pt x="727" y="1383"/>
                  </a:lnTo>
                  <a:cubicBezTo>
                    <a:pt x="537" y="1337"/>
                    <a:pt x="347" y="1161"/>
                    <a:pt x="287" y="985"/>
                  </a:cubicBezTo>
                  <a:lnTo>
                    <a:pt x="112" y="356"/>
                  </a:lnTo>
                  <a:cubicBezTo>
                    <a:pt x="75" y="191"/>
                    <a:pt x="157" y="69"/>
                    <a:pt x="303" y="69"/>
                  </a:cubicBezTo>
                  <a:close/>
                  <a:moveTo>
                    <a:pt x="294" y="0"/>
                  </a:moveTo>
                  <a:cubicBezTo>
                    <a:pt x="105" y="0"/>
                    <a:pt x="0" y="139"/>
                    <a:pt x="55" y="342"/>
                  </a:cubicBezTo>
                  <a:lnTo>
                    <a:pt x="231" y="971"/>
                  </a:lnTo>
                  <a:cubicBezTo>
                    <a:pt x="287" y="1193"/>
                    <a:pt x="523" y="1397"/>
                    <a:pt x="741" y="1439"/>
                  </a:cubicBezTo>
                  <a:lnTo>
                    <a:pt x="2078" y="1647"/>
                  </a:lnTo>
                  <a:cubicBezTo>
                    <a:pt x="2101" y="1651"/>
                    <a:pt x="2124" y="1653"/>
                    <a:pt x="2146" y="1653"/>
                  </a:cubicBezTo>
                  <a:cubicBezTo>
                    <a:pt x="2325" y="1653"/>
                    <a:pt x="2436" y="1504"/>
                    <a:pt x="2370" y="1309"/>
                  </a:cubicBezTo>
                  <a:lnTo>
                    <a:pt x="2208" y="693"/>
                  </a:lnTo>
                  <a:cubicBezTo>
                    <a:pt x="2134" y="472"/>
                    <a:pt x="1916" y="254"/>
                    <a:pt x="1680" y="226"/>
                  </a:cubicBezTo>
                  <a:lnTo>
                    <a:pt x="347" y="4"/>
                  </a:ln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76"/>
            <p:cNvSpPr/>
            <p:nvPr/>
          </p:nvSpPr>
          <p:spPr>
            <a:xfrm>
              <a:off x="3704475" y="2038025"/>
              <a:ext cx="57250" cy="38100"/>
            </a:xfrm>
            <a:custGeom>
              <a:avLst/>
              <a:gdLst/>
              <a:ahLst/>
              <a:cxnLst/>
              <a:rect l="l" t="t" r="r" b="b"/>
              <a:pathLst>
                <a:path w="2290" h="1524" extrusionOk="0">
                  <a:moveTo>
                    <a:pt x="229" y="1"/>
                  </a:moveTo>
                  <a:cubicBezTo>
                    <a:pt x="83" y="1"/>
                    <a:pt x="1" y="123"/>
                    <a:pt x="38" y="288"/>
                  </a:cubicBezTo>
                  <a:lnTo>
                    <a:pt x="213" y="917"/>
                  </a:lnTo>
                  <a:cubicBezTo>
                    <a:pt x="273" y="1093"/>
                    <a:pt x="463" y="1269"/>
                    <a:pt x="653" y="1315"/>
                  </a:cubicBezTo>
                  <a:lnTo>
                    <a:pt x="1986" y="1519"/>
                  </a:lnTo>
                  <a:cubicBezTo>
                    <a:pt x="2006" y="1522"/>
                    <a:pt x="2024" y="1523"/>
                    <a:pt x="2042" y="1523"/>
                  </a:cubicBezTo>
                  <a:cubicBezTo>
                    <a:pt x="2201" y="1523"/>
                    <a:pt x="2290" y="1412"/>
                    <a:pt x="2236" y="1241"/>
                  </a:cubicBezTo>
                  <a:lnTo>
                    <a:pt x="2060" y="611"/>
                  </a:lnTo>
                  <a:cubicBezTo>
                    <a:pt x="2018" y="421"/>
                    <a:pt x="1810" y="245"/>
                    <a:pt x="1620" y="214"/>
                  </a:cubicBezTo>
                  <a:lnTo>
                    <a:pt x="301" y="10"/>
                  </a:lnTo>
                  <a:cubicBezTo>
                    <a:pt x="276" y="4"/>
                    <a:pt x="252" y="1"/>
                    <a:pt x="229" y="1"/>
                  </a:cubicBezTo>
                  <a:close/>
                </a:path>
              </a:pathLst>
            </a:custGeom>
            <a:solidFill>
              <a:srgbClr val="F8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76"/>
            <p:cNvSpPr/>
            <p:nvPr/>
          </p:nvSpPr>
          <p:spPr>
            <a:xfrm>
              <a:off x="3715700" y="2065350"/>
              <a:ext cx="41425" cy="6625"/>
            </a:xfrm>
            <a:custGeom>
              <a:avLst/>
              <a:gdLst/>
              <a:ahLst/>
              <a:cxnLst/>
              <a:rect l="l" t="t" r="r" b="b"/>
              <a:pathLst>
                <a:path w="1657" h="265" extrusionOk="0">
                  <a:moveTo>
                    <a:pt x="0" y="0"/>
                  </a:moveTo>
                  <a:lnTo>
                    <a:pt x="28" y="14"/>
                  </a:lnTo>
                  <a:lnTo>
                    <a:pt x="28" y="0"/>
                  </a:lnTo>
                  <a:close/>
                  <a:moveTo>
                    <a:pt x="74" y="0"/>
                  </a:moveTo>
                  <a:lnTo>
                    <a:pt x="74" y="14"/>
                  </a:lnTo>
                  <a:lnTo>
                    <a:pt x="102" y="14"/>
                  </a:lnTo>
                  <a:lnTo>
                    <a:pt x="74" y="0"/>
                  </a:lnTo>
                  <a:close/>
                  <a:moveTo>
                    <a:pt x="148" y="14"/>
                  </a:moveTo>
                  <a:lnTo>
                    <a:pt x="148" y="32"/>
                  </a:lnTo>
                  <a:lnTo>
                    <a:pt x="176" y="32"/>
                  </a:lnTo>
                  <a:lnTo>
                    <a:pt x="148" y="14"/>
                  </a:lnTo>
                  <a:close/>
                  <a:moveTo>
                    <a:pt x="218" y="32"/>
                  </a:moveTo>
                  <a:lnTo>
                    <a:pt x="218" y="46"/>
                  </a:lnTo>
                  <a:lnTo>
                    <a:pt x="250" y="46"/>
                  </a:lnTo>
                  <a:lnTo>
                    <a:pt x="250" y="32"/>
                  </a:lnTo>
                  <a:close/>
                  <a:moveTo>
                    <a:pt x="292" y="46"/>
                  </a:moveTo>
                  <a:lnTo>
                    <a:pt x="338" y="60"/>
                  </a:lnTo>
                  <a:lnTo>
                    <a:pt x="338" y="60"/>
                  </a:lnTo>
                  <a:lnTo>
                    <a:pt x="324" y="46"/>
                  </a:lnTo>
                  <a:close/>
                  <a:moveTo>
                    <a:pt x="366" y="60"/>
                  </a:moveTo>
                  <a:lnTo>
                    <a:pt x="412" y="74"/>
                  </a:lnTo>
                  <a:lnTo>
                    <a:pt x="394" y="60"/>
                  </a:lnTo>
                  <a:close/>
                  <a:moveTo>
                    <a:pt x="440" y="60"/>
                  </a:moveTo>
                  <a:lnTo>
                    <a:pt x="440" y="74"/>
                  </a:lnTo>
                  <a:lnTo>
                    <a:pt x="468" y="74"/>
                  </a:lnTo>
                  <a:lnTo>
                    <a:pt x="440" y="60"/>
                  </a:lnTo>
                  <a:close/>
                  <a:moveTo>
                    <a:pt x="514" y="74"/>
                  </a:moveTo>
                  <a:lnTo>
                    <a:pt x="514" y="88"/>
                  </a:lnTo>
                  <a:lnTo>
                    <a:pt x="542" y="88"/>
                  </a:lnTo>
                  <a:lnTo>
                    <a:pt x="514" y="74"/>
                  </a:lnTo>
                  <a:close/>
                  <a:moveTo>
                    <a:pt x="588" y="88"/>
                  </a:moveTo>
                  <a:lnTo>
                    <a:pt x="588" y="102"/>
                  </a:lnTo>
                  <a:lnTo>
                    <a:pt x="630" y="102"/>
                  </a:lnTo>
                  <a:lnTo>
                    <a:pt x="630" y="88"/>
                  </a:lnTo>
                  <a:close/>
                  <a:moveTo>
                    <a:pt x="658" y="102"/>
                  </a:moveTo>
                  <a:lnTo>
                    <a:pt x="704" y="120"/>
                  </a:lnTo>
                  <a:lnTo>
                    <a:pt x="704" y="102"/>
                  </a:lnTo>
                  <a:close/>
                  <a:moveTo>
                    <a:pt x="732" y="120"/>
                  </a:moveTo>
                  <a:lnTo>
                    <a:pt x="777" y="134"/>
                  </a:lnTo>
                  <a:lnTo>
                    <a:pt x="777" y="120"/>
                  </a:lnTo>
                  <a:close/>
                  <a:moveTo>
                    <a:pt x="806" y="120"/>
                  </a:moveTo>
                  <a:lnTo>
                    <a:pt x="806" y="134"/>
                  </a:lnTo>
                  <a:lnTo>
                    <a:pt x="851" y="134"/>
                  </a:lnTo>
                  <a:lnTo>
                    <a:pt x="806" y="120"/>
                  </a:lnTo>
                  <a:close/>
                  <a:moveTo>
                    <a:pt x="879" y="134"/>
                  </a:moveTo>
                  <a:lnTo>
                    <a:pt x="879" y="148"/>
                  </a:lnTo>
                  <a:lnTo>
                    <a:pt x="922" y="148"/>
                  </a:lnTo>
                  <a:lnTo>
                    <a:pt x="879" y="134"/>
                  </a:lnTo>
                  <a:close/>
                  <a:moveTo>
                    <a:pt x="953" y="148"/>
                  </a:moveTo>
                  <a:lnTo>
                    <a:pt x="953" y="162"/>
                  </a:lnTo>
                  <a:lnTo>
                    <a:pt x="996" y="162"/>
                  </a:lnTo>
                  <a:lnTo>
                    <a:pt x="996" y="148"/>
                  </a:lnTo>
                  <a:close/>
                  <a:moveTo>
                    <a:pt x="1027" y="162"/>
                  </a:moveTo>
                  <a:lnTo>
                    <a:pt x="1069" y="176"/>
                  </a:lnTo>
                  <a:lnTo>
                    <a:pt x="1069" y="162"/>
                  </a:lnTo>
                  <a:close/>
                  <a:moveTo>
                    <a:pt x="1098" y="176"/>
                  </a:moveTo>
                  <a:lnTo>
                    <a:pt x="1143" y="190"/>
                  </a:lnTo>
                  <a:lnTo>
                    <a:pt x="1143" y="176"/>
                  </a:lnTo>
                  <a:close/>
                  <a:moveTo>
                    <a:pt x="1171" y="176"/>
                  </a:moveTo>
                  <a:lnTo>
                    <a:pt x="1186" y="190"/>
                  </a:lnTo>
                  <a:lnTo>
                    <a:pt x="1217" y="190"/>
                  </a:lnTo>
                  <a:lnTo>
                    <a:pt x="1171" y="176"/>
                  </a:lnTo>
                  <a:close/>
                  <a:moveTo>
                    <a:pt x="1245" y="190"/>
                  </a:moveTo>
                  <a:lnTo>
                    <a:pt x="1259" y="208"/>
                  </a:lnTo>
                  <a:lnTo>
                    <a:pt x="1291" y="208"/>
                  </a:lnTo>
                  <a:lnTo>
                    <a:pt x="1245" y="190"/>
                  </a:lnTo>
                  <a:close/>
                  <a:moveTo>
                    <a:pt x="1319" y="208"/>
                  </a:moveTo>
                  <a:lnTo>
                    <a:pt x="1333" y="222"/>
                  </a:lnTo>
                  <a:lnTo>
                    <a:pt x="1361" y="222"/>
                  </a:lnTo>
                  <a:lnTo>
                    <a:pt x="1361" y="208"/>
                  </a:lnTo>
                  <a:close/>
                  <a:moveTo>
                    <a:pt x="1393" y="222"/>
                  </a:moveTo>
                  <a:lnTo>
                    <a:pt x="1407" y="236"/>
                  </a:lnTo>
                  <a:lnTo>
                    <a:pt x="1435" y="236"/>
                  </a:lnTo>
                  <a:lnTo>
                    <a:pt x="1435" y="222"/>
                  </a:lnTo>
                  <a:close/>
                  <a:moveTo>
                    <a:pt x="1481" y="236"/>
                  </a:moveTo>
                  <a:lnTo>
                    <a:pt x="1509" y="250"/>
                  </a:lnTo>
                  <a:lnTo>
                    <a:pt x="1509" y="236"/>
                  </a:lnTo>
                  <a:close/>
                  <a:moveTo>
                    <a:pt x="1555" y="250"/>
                  </a:moveTo>
                  <a:lnTo>
                    <a:pt x="1583" y="264"/>
                  </a:lnTo>
                  <a:lnTo>
                    <a:pt x="1583" y="250"/>
                  </a:lnTo>
                  <a:close/>
                  <a:moveTo>
                    <a:pt x="1625" y="250"/>
                  </a:moveTo>
                  <a:lnTo>
                    <a:pt x="1625" y="264"/>
                  </a:lnTo>
                  <a:lnTo>
                    <a:pt x="1657" y="264"/>
                  </a:lnTo>
                  <a:lnTo>
                    <a:pt x="1625" y="250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76"/>
            <p:cNvSpPr/>
            <p:nvPr/>
          </p:nvSpPr>
          <p:spPr>
            <a:xfrm>
              <a:off x="3713500" y="2058050"/>
              <a:ext cx="41775" cy="6975"/>
            </a:xfrm>
            <a:custGeom>
              <a:avLst/>
              <a:gdLst/>
              <a:ahLst/>
              <a:cxnLst/>
              <a:rect l="l" t="t" r="r" b="b"/>
              <a:pathLst>
                <a:path w="1671" h="279" extrusionOk="0">
                  <a:moveTo>
                    <a:pt x="0" y="0"/>
                  </a:moveTo>
                  <a:lnTo>
                    <a:pt x="0" y="14"/>
                  </a:lnTo>
                  <a:lnTo>
                    <a:pt x="42" y="14"/>
                  </a:lnTo>
                  <a:lnTo>
                    <a:pt x="0" y="0"/>
                  </a:lnTo>
                  <a:close/>
                  <a:moveTo>
                    <a:pt x="74" y="14"/>
                  </a:moveTo>
                  <a:lnTo>
                    <a:pt x="88" y="28"/>
                  </a:lnTo>
                  <a:lnTo>
                    <a:pt x="116" y="28"/>
                  </a:lnTo>
                  <a:lnTo>
                    <a:pt x="116" y="14"/>
                  </a:lnTo>
                  <a:close/>
                  <a:moveTo>
                    <a:pt x="162" y="28"/>
                  </a:moveTo>
                  <a:lnTo>
                    <a:pt x="190" y="42"/>
                  </a:lnTo>
                  <a:lnTo>
                    <a:pt x="190" y="28"/>
                  </a:lnTo>
                  <a:close/>
                  <a:moveTo>
                    <a:pt x="236" y="42"/>
                  </a:moveTo>
                  <a:lnTo>
                    <a:pt x="264" y="60"/>
                  </a:lnTo>
                  <a:lnTo>
                    <a:pt x="264" y="42"/>
                  </a:lnTo>
                  <a:close/>
                  <a:moveTo>
                    <a:pt x="292" y="42"/>
                  </a:moveTo>
                  <a:lnTo>
                    <a:pt x="306" y="60"/>
                  </a:lnTo>
                  <a:lnTo>
                    <a:pt x="338" y="60"/>
                  </a:lnTo>
                  <a:lnTo>
                    <a:pt x="292" y="42"/>
                  </a:lnTo>
                  <a:close/>
                  <a:moveTo>
                    <a:pt x="380" y="60"/>
                  </a:moveTo>
                  <a:lnTo>
                    <a:pt x="380" y="74"/>
                  </a:lnTo>
                  <a:lnTo>
                    <a:pt x="412" y="74"/>
                  </a:lnTo>
                  <a:lnTo>
                    <a:pt x="380" y="60"/>
                  </a:lnTo>
                  <a:close/>
                  <a:moveTo>
                    <a:pt x="454" y="74"/>
                  </a:moveTo>
                  <a:lnTo>
                    <a:pt x="454" y="88"/>
                  </a:lnTo>
                  <a:lnTo>
                    <a:pt x="482" y="88"/>
                  </a:lnTo>
                  <a:lnTo>
                    <a:pt x="482" y="74"/>
                  </a:lnTo>
                  <a:close/>
                  <a:moveTo>
                    <a:pt x="528" y="88"/>
                  </a:moveTo>
                  <a:lnTo>
                    <a:pt x="556" y="102"/>
                  </a:lnTo>
                  <a:lnTo>
                    <a:pt x="556" y="88"/>
                  </a:lnTo>
                  <a:close/>
                  <a:moveTo>
                    <a:pt x="602" y="102"/>
                  </a:moveTo>
                  <a:lnTo>
                    <a:pt x="630" y="116"/>
                  </a:lnTo>
                  <a:lnTo>
                    <a:pt x="630" y="102"/>
                  </a:lnTo>
                  <a:close/>
                  <a:moveTo>
                    <a:pt x="676" y="102"/>
                  </a:moveTo>
                  <a:lnTo>
                    <a:pt x="676" y="116"/>
                  </a:lnTo>
                  <a:lnTo>
                    <a:pt x="704" y="116"/>
                  </a:lnTo>
                  <a:lnTo>
                    <a:pt x="676" y="102"/>
                  </a:lnTo>
                  <a:close/>
                  <a:moveTo>
                    <a:pt x="746" y="116"/>
                  </a:moveTo>
                  <a:lnTo>
                    <a:pt x="746" y="130"/>
                  </a:lnTo>
                  <a:lnTo>
                    <a:pt x="778" y="130"/>
                  </a:lnTo>
                  <a:lnTo>
                    <a:pt x="746" y="116"/>
                  </a:lnTo>
                  <a:close/>
                  <a:moveTo>
                    <a:pt x="820" y="130"/>
                  </a:moveTo>
                  <a:lnTo>
                    <a:pt x="820" y="148"/>
                  </a:lnTo>
                  <a:lnTo>
                    <a:pt x="851" y="148"/>
                  </a:lnTo>
                  <a:lnTo>
                    <a:pt x="851" y="130"/>
                  </a:lnTo>
                  <a:close/>
                  <a:moveTo>
                    <a:pt x="894" y="148"/>
                  </a:moveTo>
                  <a:lnTo>
                    <a:pt x="939" y="162"/>
                  </a:lnTo>
                  <a:lnTo>
                    <a:pt x="939" y="162"/>
                  </a:lnTo>
                  <a:lnTo>
                    <a:pt x="922" y="148"/>
                  </a:lnTo>
                  <a:close/>
                  <a:moveTo>
                    <a:pt x="967" y="162"/>
                  </a:moveTo>
                  <a:lnTo>
                    <a:pt x="1010" y="176"/>
                  </a:lnTo>
                  <a:lnTo>
                    <a:pt x="996" y="162"/>
                  </a:lnTo>
                  <a:close/>
                  <a:moveTo>
                    <a:pt x="1041" y="162"/>
                  </a:moveTo>
                  <a:lnTo>
                    <a:pt x="1041" y="176"/>
                  </a:lnTo>
                  <a:lnTo>
                    <a:pt x="1069" y="176"/>
                  </a:lnTo>
                  <a:lnTo>
                    <a:pt x="1041" y="162"/>
                  </a:lnTo>
                  <a:close/>
                  <a:moveTo>
                    <a:pt x="1115" y="176"/>
                  </a:moveTo>
                  <a:lnTo>
                    <a:pt x="1115" y="190"/>
                  </a:lnTo>
                  <a:lnTo>
                    <a:pt x="1143" y="190"/>
                  </a:lnTo>
                  <a:lnTo>
                    <a:pt x="1115" y="176"/>
                  </a:lnTo>
                  <a:close/>
                  <a:moveTo>
                    <a:pt x="1186" y="190"/>
                  </a:moveTo>
                  <a:lnTo>
                    <a:pt x="1186" y="204"/>
                  </a:lnTo>
                  <a:lnTo>
                    <a:pt x="1231" y="204"/>
                  </a:lnTo>
                  <a:lnTo>
                    <a:pt x="1231" y="190"/>
                  </a:lnTo>
                  <a:close/>
                  <a:moveTo>
                    <a:pt x="1259" y="204"/>
                  </a:moveTo>
                  <a:lnTo>
                    <a:pt x="1305" y="218"/>
                  </a:lnTo>
                  <a:lnTo>
                    <a:pt x="1305" y="204"/>
                  </a:lnTo>
                  <a:close/>
                  <a:moveTo>
                    <a:pt x="1333" y="218"/>
                  </a:moveTo>
                  <a:lnTo>
                    <a:pt x="1379" y="236"/>
                  </a:lnTo>
                  <a:lnTo>
                    <a:pt x="1379" y="218"/>
                  </a:lnTo>
                  <a:close/>
                  <a:moveTo>
                    <a:pt x="1407" y="218"/>
                  </a:moveTo>
                  <a:lnTo>
                    <a:pt x="1407" y="236"/>
                  </a:lnTo>
                  <a:lnTo>
                    <a:pt x="1449" y="236"/>
                  </a:lnTo>
                  <a:lnTo>
                    <a:pt x="1407" y="218"/>
                  </a:lnTo>
                  <a:close/>
                  <a:moveTo>
                    <a:pt x="1481" y="236"/>
                  </a:moveTo>
                  <a:lnTo>
                    <a:pt x="1481" y="250"/>
                  </a:lnTo>
                  <a:lnTo>
                    <a:pt x="1523" y="250"/>
                  </a:lnTo>
                  <a:lnTo>
                    <a:pt x="1481" y="236"/>
                  </a:lnTo>
                  <a:close/>
                  <a:moveTo>
                    <a:pt x="1555" y="250"/>
                  </a:moveTo>
                  <a:lnTo>
                    <a:pt x="1555" y="264"/>
                  </a:lnTo>
                  <a:lnTo>
                    <a:pt x="1597" y="264"/>
                  </a:lnTo>
                  <a:lnTo>
                    <a:pt x="1597" y="250"/>
                  </a:lnTo>
                  <a:close/>
                  <a:moveTo>
                    <a:pt x="1625" y="264"/>
                  </a:moveTo>
                  <a:lnTo>
                    <a:pt x="1625" y="278"/>
                  </a:lnTo>
                  <a:lnTo>
                    <a:pt x="1671" y="278"/>
                  </a:lnTo>
                  <a:lnTo>
                    <a:pt x="1671" y="264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76"/>
            <p:cNvSpPr/>
            <p:nvPr/>
          </p:nvSpPr>
          <p:spPr>
            <a:xfrm>
              <a:off x="3711650" y="2051100"/>
              <a:ext cx="41450" cy="6625"/>
            </a:xfrm>
            <a:custGeom>
              <a:avLst/>
              <a:gdLst/>
              <a:ahLst/>
              <a:cxnLst/>
              <a:rect l="l" t="t" r="r" b="b"/>
              <a:pathLst>
                <a:path w="1658" h="265" extrusionOk="0">
                  <a:moveTo>
                    <a:pt x="0" y="0"/>
                  </a:moveTo>
                  <a:lnTo>
                    <a:pt x="46" y="14"/>
                  </a:lnTo>
                  <a:lnTo>
                    <a:pt x="46" y="14"/>
                  </a:lnTo>
                  <a:lnTo>
                    <a:pt x="28" y="0"/>
                  </a:lnTo>
                  <a:close/>
                  <a:moveTo>
                    <a:pt x="74" y="14"/>
                  </a:moveTo>
                  <a:lnTo>
                    <a:pt x="116" y="29"/>
                  </a:lnTo>
                  <a:lnTo>
                    <a:pt x="116" y="14"/>
                  </a:lnTo>
                  <a:close/>
                  <a:moveTo>
                    <a:pt x="148" y="14"/>
                  </a:moveTo>
                  <a:lnTo>
                    <a:pt x="148" y="29"/>
                  </a:lnTo>
                  <a:lnTo>
                    <a:pt x="190" y="29"/>
                  </a:lnTo>
                  <a:lnTo>
                    <a:pt x="148" y="14"/>
                  </a:lnTo>
                  <a:close/>
                  <a:moveTo>
                    <a:pt x="222" y="29"/>
                  </a:moveTo>
                  <a:lnTo>
                    <a:pt x="222" y="43"/>
                  </a:lnTo>
                  <a:lnTo>
                    <a:pt x="264" y="43"/>
                  </a:lnTo>
                  <a:lnTo>
                    <a:pt x="222" y="29"/>
                  </a:lnTo>
                  <a:close/>
                  <a:moveTo>
                    <a:pt x="292" y="43"/>
                  </a:moveTo>
                  <a:lnTo>
                    <a:pt x="292" y="57"/>
                  </a:lnTo>
                  <a:lnTo>
                    <a:pt x="338" y="57"/>
                  </a:lnTo>
                  <a:lnTo>
                    <a:pt x="338" y="43"/>
                  </a:lnTo>
                  <a:close/>
                  <a:moveTo>
                    <a:pt x="366" y="57"/>
                  </a:moveTo>
                  <a:lnTo>
                    <a:pt x="412" y="74"/>
                  </a:lnTo>
                  <a:lnTo>
                    <a:pt x="412" y="57"/>
                  </a:lnTo>
                  <a:close/>
                  <a:moveTo>
                    <a:pt x="440" y="74"/>
                  </a:moveTo>
                  <a:lnTo>
                    <a:pt x="486" y="88"/>
                  </a:lnTo>
                  <a:lnTo>
                    <a:pt x="486" y="74"/>
                  </a:lnTo>
                  <a:close/>
                  <a:moveTo>
                    <a:pt x="514" y="74"/>
                  </a:moveTo>
                  <a:lnTo>
                    <a:pt x="514" y="88"/>
                  </a:lnTo>
                  <a:lnTo>
                    <a:pt x="556" y="88"/>
                  </a:lnTo>
                  <a:lnTo>
                    <a:pt x="514" y="74"/>
                  </a:lnTo>
                  <a:close/>
                  <a:moveTo>
                    <a:pt x="588" y="88"/>
                  </a:moveTo>
                  <a:lnTo>
                    <a:pt x="588" y="102"/>
                  </a:lnTo>
                  <a:lnTo>
                    <a:pt x="630" y="102"/>
                  </a:lnTo>
                  <a:lnTo>
                    <a:pt x="588" y="88"/>
                  </a:lnTo>
                  <a:close/>
                  <a:moveTo>
                    <a:pt x="662" y="102"/>
                  </a:moveTo>
                  <a:lnTo>
                    <a:pt x="676" y="116"/>
                  </a:lnTo>
                  <a:lnTo>
                    <a:pt x="704" y="116"/>
                  </a:lnTo>
                  <a:lnTo>
                    <a:pt x="704" y="102"/>
                  </a:lnTo>
                  <a:close/>
                  <a:moveTo>
                    <a:pt x="750" y="116"/>
                  </a:moveTo>
                  <a:lnTo>
                    <a:pt x="778" y="131"/>
                  </a:lnTo>
                  <a:lnTo>
                    <a:pt x="778" y="116"/>
                  </a:lnTo>
                  <a:close/>
                  <a:moveTo>
                    <a:pt x="820" y="131"/>
                  </a:moveTo>
                  <a:lnTo>
                    <a:pt x="852" y="145"/>
                  </a:lnTo>
                  <a:lnTo>
                    <a:pt x="852" y="131"/>
                  </a:lnTo>
                  <a:close/>
                  <a:moveTo>
                    <a:pt x="880" y="131"/>
                  </a:moveTo>
                  <a:lnTo>
                    <a:pt x="894" y="145"/>
                  </a:lnTo>
                  <a:lnTo>
                    <a:pt x="925" y="145"/>
                  </a:lnTo>
                  <a:lnTo>
                    <a:pt x="880" y="131"/>
                  </a:lnTo>
                  <a:close/>
                  <a:moveTo>
                    <a:pt x="968" y="145"/>
                  </a:moveTo>
                  <a:lnTo>
                    <a:pt x="968" y="162"/>
                  </a:lnTo>
                  <a:lnTo>
                    <a:pt x="996" y="162"/>
                  </a:lnTo>
                  <a:lnTo>
                    <a:pt x="968" y="145"/>
                  </a:lnTo>
                  <a:close/>
                  <a:moveTo>
                    <a:pt x="1041" y="162"/>
                  </a:moveTo>
                  <a:lnTo>
                    <a:pt x="1041" y="176"/>
                  </a:lnTo>
                  <a:lnTo>
                    <a:pt x="1070" y="176"/>
                  </a:lnTo>
                  <a:lnTo>
                    <a:pt x="1070" y="162"/>
                  </a:lnTo>
                  <a:close/>
                  <a:moveTo>
                    <a:pt x="1115" y="176"/>
                  </a:moveTo>
                  <a:lnTo>
                    <a:pt x="1143" y="190"/>
                  </a:lnTo>
                  <a:lnTo>
                    <a:pt x="1143" y="176"/>
                  </a:lnTo>
                  <a:close/>
                  <a:moveTo>
                    <a:pt x="1189" y="190"/>
                  </a:moveTo>
                  <a:lnTo>
                    <a:pt x="1217" y="204"/>
                  </a:lnTo>
                  <a:lnTo>
                    <a:pt x="1217" y="190"/>
                  </a:lnTo>
                  <a:close/>
                  <a:moveTo>
                    <a:pt x="1260" y="190"/>
                  </a:moveTo>
                  <a:lnTo>
                    <a:pt x="1260" y="204"/>
                  </a:lnTo>
                  <a:lnTo>
                    <a:pt x="1291" y="204"/>
                  </a:lnTo>
                  <a:lnTo>
                    <a:pt x="1260" y="190"/>
                  </a:lnTo>
                  <a:close/>
                  <a:moveTo>
                    <a:pt x="1333" y="204"/>
                  </a:moveTo>
                  <a:lnTo>
                    <a:pt x="1333" y="218"/>
                  </a:lnTo>
                  <a:lnTo>
                    <a:pt x="1365" y="218"/>
                  </a:lnTo>
                  <a:lnTo>
                    <a:pt x="1333" y="204"/>
                  </a:lnTo>
                  <a:close/>
                  <a:moveTo>
                    <a:pt x="1407" y="218"/>
                  </a:moveTo>
                  <a:lnTo>
                    <a:pt x="1407" y="233"/>
                  </a:lnTo>
                  <a:lnTo>
                    <a:pt x="1435" y="233"/>
                  </a:lnTo>
                  <a:lnTo>
                    <a:pt x="1435" y="218"/>
                  </a:lnTo>
                  <a:close/>
                  <a:moveTo>
                    <a:pt x="1481" y="233"/>
                  </a:moveTo>
                  <a:lnTo>
                    <a:pt x="1523" y="250"/>
                  </a:lnTo>
                  <a:lnTo>
                    <a:pt x="1509" y="233"/>
                  </a:lnTo>
                  <a:close/>
                  <a:moveTo>
                    <a:pt x="1555" y="250"/>
                  </a:moveTo>
                  <a:lnTo>
                    <a:pt x="1597" y="264"/>
                  </a:lnTo>
                  <a:lnTo>
                    <a:pt x="1583" y="250"/>
                  </a:lnTo>
                  <a:close/>
                  <a:moveTo>
                    <a:pt x="1629" y="250"/>
                  </a:moveTo>
                  <a:lnTo>
                    <a:pt x="1629" y="264"/>
                  </a:lnTo>
                  <a:lnTo>
                    <a:pt x="1657" y="264"/>
                  </a:lnTo>
                  <a:lnTo>
                    <a:pt x="1629" y="250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76"/>
            <p:cNvSpPr/>
            <p:nvPr/>
          </p:nvSpPr>
          <p:spPr>
            <a:xfrm>
              <a:off x="3709800" y="2043700"/>
              <a:ext cx="41450" cy="7075"/>
            </a:xfrm>
            <a:custGeom>
              <a:avLst/>
              <a:gdLst/>
              <a:ahLst/>
              <a:cxnLst/>
              <a:rect l="l" t="t" r="r" b="b"/>
              <a:pathLst>
                <a:path w="1658" h="283" extrusionOk="0">
                  <a:moveTo>
                    <a:pt x="0" y="1"/>
                  </a:moveTo>
                  <a:lnTo>
                    <a:pt x="0" y="18"/>
                  </a:lnTo>
                  <a:lnTo>
                    <a:pt x="32" y="18"/>
                  </a:lnTo>
                  <a:lnTo>
                    <a:pt x="0" y="1"/>
                  </a:lnTo>
                  <a:close/>
                  <a:moveTo>
                    <a:pt x="74" y="18"/>
                  </a:moveTo>
                  <a:lnTo>
                    <a:pt x="74" y="33"/>
                  </a:lnTo>
                  <a:lnTo>
                    <a:pt x="102" y="33"/>
                  </a:lnTo>
                  <a:lnTo>
                    <a:pt x="102" y="18"/>
                  </a:lnTo>
                  <a:close/>
                  <a:moveTo>
                    <a:pt x="148" y="33"/>
                  </a:moveTo>
                  <a:lnTo>
                    <a:pt x="148" y="47"/>
                  </a:lnTo>
                  <a:lnTo>
                    <a:pt x="176" y="47"/>
                  </a:lnTo>
                  <a:lnTo>
                    <a:pt x="176" y="33"/>
                  </a:lnTo>
                  <a:close/>
                  <a:moveTo>
                    <a:pt x="222" y="47"/>
                  </a:moveTo>
                  <a:lnTo>
                    <a:pt x="250" y="61"/>
                  </a:lnTo>
                  <a:lnTo>
                    <a:pt x="250" y="47"/>
                  </a:lnTo>
                  <a:close/>
                  <a:moveTo>
                    <a:pt x="296" y="61"/>
                  </a:moveTo>
                  <a:lnTo>
                    <a:pt x="324" y="75"/>
                  </a:lnTo>
                  <a:lnTo>
                    <a:pt x="324" y="61"/>
                  </a:lnTo>
                  <a:close/>
                  <a:moveTo>
                    <a:pt x="366" y="61"/>
                  </a:moveTo>
                  <a:lnTo>
                    <a:pt x="366" y="75"/>
                  </a:lnTo>
                  <a:lnTo>
                    <a:pt x="398" y="75"/>
                  </a:lnTo>
                  <a:lnTo>
                    <a:pt x="366" y="61"/>
                  </a:lnTo>
                  <a:close/>
                  <a:moveTo>
                    <a:pt x="440" y="75"/>
                  </a:moveTo>
                  <a:lnTo>
                    <a:pt x="440" y="89"/>
                  </a:lnTo>
                  <a:lnTo>
                    <a:pt x="472" y="89"/>
                  </a:lnTo>
                  <a:lnTo>
                    <a:pt x="440" y="75"/>
                  </a:lnTo>
                  <a:close/>
                  <a:moveTo>
                    <a:pt x="514" y="89"/>
                  </a:moveTo>
                  <a:lnTo>
                    <a:pt x="514" y="106"/>
                  </a:lnTo>
                  <a:lnTo>
                    <a:pt x="560" y="106"/>
                  </a:lnTo>
                  <a:lnTo>
                    <a:pt x="542" y="89"/>
                  </a:lnTo>
                  <a:close/>
                  <a:moveTo>
                    <a:pt x="588" y="106"/>
                  </a:moveTo>
                  <a:lnTo>
                    <a:pt x="630" y="121"/>
                  </a:lnTo>
                  <a:lnTo>
                    <a:pt x="616" y="106"/>
                  </a:lnTo>
                  <a:close/>
                  <a:moveTo>
                    <a:pt x="662" y="121"/>
                  </a:moveTo>
                  <a:lnTo>
                    <a:pt x="704" y="135"/>
                  </a:lnTo>
                  <a:lnTo>
                    <a:pt x="704" y="121"/>
                  </a:lnTo>
                  <a:close/>
                  <a:moveTo>
                    <a:pt x="736" y="121"/>
                  </a:moveTo>
                  <a:lnTo>
                    <a:pt x="736" y="135"/>
                  </a:lnTo>
                  <a:lnTo>
                    <a:pt x="778" y="135"/>
                  </a:lnTo>
                  <a:lnTo>
                    <a:pt x="736" y="121"/>
                  </a:lnTo>
                  <a:close/>
                  <a:moveTo>
                    <a:pt x="806" y="135"/>
                  </a:moveTo>
                  <a:lnTo>
                    <a:pt x="806" y="149"/>
                  </a:lnTo>
                  <a:lnTo>
                    <a:pt x="852" y="149"/>
                  </a:lnTo>
                  <a:lnTo>
                    <a:pt x="806" y="135"/>
                  </a:lnTo>
                  <a:close/>
                  <a:moveTo>
                    <a:pt x="880" y="149"/>
                  </a:moveTo>
                  <a:lnTo>
                    <a:pt x="880" y="163"/>
                  </a:lnTo>
                  <a:lnTo>
                    <a:pt x="926" y="163"/>
                  </a:lnTo>
                  <a:lnTo>
                    <a:pt x="926" y="149"/>
                  </a:lnTo>
                  <a:close/>
                  <a:moveTo>
                    <a:pt x="954" y="163"/>
                  </a:moveTo>
                  <a:lnTo>
                    <a:pt x="999" y="177"/>
                  </a:lnTo>
                  <a:lnTo>
                    <a:pt x="999" y="163"/>
                  </a:lnTo>
                  <a:close/>
                  <a:moveTo>
                    <a:pt x="1028" y="177"/>
                  </a:moveTo>
                  <a:lnTo>
                    <a:pt x="1070" y="194"/>
                  </a:lnTo>
                  <a:lnTo>
                    <a:pt x="1070" y="177"/>
                  </a:lnTo>
                  <a:close/>
                  <a:moveTo>
                    <a:pt x="1101" y="177"/>
                  </a:moveTo>
                  <a:lnTo>
                    <a:pt x="1101" y="194"/>
                  </a:lnTo>
                  <a:lnTo>
                    <a:pt x="1144" y="194"/>
                  </a:lnTo>
                  <a:lnTo>
                    <a:pt x="1101" y="177"/>
                  </a:lnTo>
                  <a:close/>
                  <a:moveTo>
                    <a:pt x="1175" y="194"/>
                  </a:moveTo>
                  <a:lnTo>
                    <a:pt x="1175" y="208"/>
                  </a:lnTo>
                  <a:lnTo>
                    <a:pt x="1217" y="208"/>
                  </a:lnTo>
                  <a:lnTo>
                    <a:pt x="1175" y="194"/>
                  </a:lnTo>
                  <a:close/>
                  <a:moveTo>
                    <a:pt x="1246" y="208"/>
                  </a:moveTo>
                  <a:lnTo>
                    <a:pt x="1263" y="223"/>
                  </a:lnTo>
                  <a:lnTo>
                    <a:pt x="1291" y="223"/>
                  </a:lnTo>
                  <a:lnTo>
                    <a:pt x="1291" y="208"/>
                  </a:lnTo>
                  <a:close/>
                  <a:moveTo>
                    <a:pt x="1334" y="223"/>
                  </a:moveTo>
                  <a:lnTo>
                    <a:pt x="1365" y="237"/>
                  </a:lnTo>
                  <a:lnTo>
                    <a:pt x="1365" y="223"/>
                  </a:lnTo>
                  <a:close/>
                  <a:moveTo>
                    <a:pt x="1407" y="237"/>
                  </a:moveTo>
                  <a:lnTo>
                    <a:pt x="1439" y="251"/>
                  </a:lnTo>
                  <a:lnTo>
                    <a:pt x="1439" y="237"/>
                  </a:lnTo>
                  <a:close/>
                  <a:moveTo>
                    <a:pt x="1467" y="237"/>
                  </a:moveTo>
                  <a:lnTo>
                    <a:pt x="1481" y="251"/>
                  </a:lnTo>
                  <a:lnTo>
                    <a:pt x="1509" y="251"/>
                  </a:lnTo>
                  <a:lnTo>
                    <a:pt x="1467" y="237"/>
                  </a:lnTo>
                  <a:close/>
                  <a:moveTo>
                    <a:pt x="1555" y="251"/>
                  </a:moveTo>
                  <a:lnTo>
                    <a:pt x="1555" y="265"/>
                  </a:lnTo>
                  <a:lnTo>
                    <a:pt x="1583" y="265"/>
                  </a:lnTo>
                  <a:lnTo>
                    <a:pt x="1555" y="251"/>
                  </a:lnTo>
                  <a:close/>
                  <a:moveTo>
                    <a:pt x="1629" y="265"/>
                  </a:moveTo>
                  <a:lnTo>
                    <a:pt x="1629" y="282"/>
                  </a:lnTo>
                  <a:lnTo>
                    <a:pt x="1657" y="282"/>
                  </a:lnTo>
                  <a:lnTo>
                    <a:pt x="1657" y="265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76"/>
            <p:cNvSpPr/>
            <p:nvPr/>
          </p:nvSpPr>
          <p:spPr>
            <a:xfrm>
              <a:off x="3488900" y="2099375"/>
              <a:ext cx="43050" cy="49525"/>
            </a:xfrm>
            <a:custGeom>
              <a:avLst/>
              <a:gdLst/>
              <a:ahLst/>
              <a:cxnLst/>
              <a:rect l="l" t="t" r="r" b="b"/>
              <a:pathLst>
                <a:path w="1722" h="1981" extrusionOk="0">
                  <a:moveTo>
                    <a:pt x="213" y="1"/>
                  </a:moveTo>
                  <a:cubicBezTo>
                    <a:pt x="206" y="1"/>
                    <a:pt x="198" y="2"/>
                    <a:pt x="190" y="4"/>
                  </a:cubicBezTo>
                  <a:cubicBezTo>
                    <a:pt x="14" y="46"/>
                    <a:pt x="0" y="634"/>
                    <a:pt x="0" y="634"/>
                  </a:cubicBezTo>
                  <a:cubicBezTo>
                    <a:pt x="0" y="634"/>
                    <a:pt x="278" y="1643"/>
                    <a:pt x="658" y="1907"/>
                  </a:cubicBezTo>
                  <a:cubicBezTo>
                    <a:pt x="734" y="1959"/>
                    <a:pt x="821" y="1981"/>
                    <a:pt x="912" y="1981"/>
                  </a:cubicBezTo>
                  <a:cubicBezTo>
                    <a:pt x="1284" y="1981"/>
                    <a:pt x="1722" y="1617"/>
                    <a:pt x="1699" y="1439"/>
                  </a:cubicBezTo>
                  <a:cubicBezTo>
                    <a:pt x="1689" y="1390"/>
                    <a:pt x="1640" y="1371"/>
                    <a:pt x="1572" y="1371"/>
                  </a:cubicBezTo>
                  <a:cubicBezTo>
                    <a:pt x="1369" y="1371"/>
                    <a:pt x="994" y="1537"/>
                    <a:pt x="957" y="1554"/>
                  </a:cubicBezTo>
                  <a:lnTo>
                    <a:pt x="957" y="1554"/>
                  </a:lnTo>
                  <a:cubicBezTo>
                    <a:pt x="1007" y="1531"/>
                    <a:pt x="1668" y="1227"/>
                    <a:pt x="1583" y="1014"/>
                  </a:cubicBezTo>
                  <a:cubicBezTo>
                    <a:pt x="1564" y="965"/>
                    <a:pt x="1510" y="946"/>
                    <a:pt x="1438" y="946"/>
                  </a:cubicBezTo>
                  <a:cubicBezTo>
                    <a:pt x="1187" y="946"/>
                    <a:pt x="718" y="1175"/>
                    <a:pt x="718" y="1175"/>
                  </a:cubicBezTo>
                  <a:cubicBezTo>
                    <a:pt x="718" y="1175"/>
                    <a:pt x="1421" y="810"/>
                    <a:pt x="1288" y="560"/>
                  </a:cubicBezTo>
                  <a:cubicBezTo>
                    <a:pt x="1261" y="509"/>
                    <a:pt x="1211" y="488"/>
                    <a:pt x="1147" y="488"/>
                  </a:cubicBezTo>
                  <a:cubicBezTo>
                    <a:pt x="988" y="488"/>
                    <a:pt x="747" y="615"/>
                    <a:pt x="595" y="706"/>
                  </a:cubicBezTo>
                  <a:lnTo>
                    <a:pt x="595" y="706"/>
                  </a:lnTo>
                  <a:cubicBezTo>
                    <a:pt x="819" y="559"/>
                    <a:pt x="1220" y="271"/>
                    <a:pt x="1112" y="166"/>
                  </a:cubicBezTo>
                  <a:cubicBezTo>
                    <a:pt x="1089" y="144"/>
                    <a:pt x="1055" y="135"/>
                    <a:pt x="1015" y="135"/>
                  </a:cubicBezTo>
                  <a:cubicBezTo>
                    <a:pt x="785" y="135"/>
                    <a:pt x="338" y="444"/>
                    <a:pt x="338" y="444"/>
                  </a:cubicBezTo>
                  <a:cubicBezTo>
                    <a:pt x="338" y="444"/>
                    <a:pt x="364" y="1"/>
                    <a:pt x="21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76"/>
            <p:cNvSpPr/>
            <p:nvPr/>
          </p:nvSpPr>
          <p:spPr>
            <a:xfrm>
              <a:off x="3780500" y="2052800"/>
              <a:ext cx="42575" cy="53375"/>
            </a:xfrm>
            <a:custGeom>
              <a:avLst/>
              <a:gdLst/>
              <a:ahLst/>
              <a:cxnLst/>
              <a:rect l="l" t="t" r="r" b="b"/>
              <a:pathLst>
                <a:path w="1703" h="2135" extrusionOk="0">
                  <a:moveTo>
                    <a:pt x="515" y="1"/>
                  </a:moveTo>
                  <a:cubicBezTo>
                    <a:pt x="485" y="1"/>
                    <a:pt x="460" y="7"/>
                    <a:pt x="440" y="20"/>
                  </a:cubicBezTo>
                  <a:cubicBezTo>
                    <a:pt x="296" y="136"/>
                    <a:pt x="704" y="400"/>
                    <a:pt x="704" y="400"/>
                  </a:cubicBezTo>
                  <a:cubicBezTo>
                    <a:pt x="704" y="400"/>
                    <a:pt x="1" y="636"/>
                    <a:pt x="18" y="840"/>
                  </a:cubicBezTo>
                  <a:cubicBezTo>
                    <a:pt x="21" y="893"/>
                    <a:pt x="74" y="913"/>
                    <a:pt x="153" y="913"/>
                  </a:cubicBezTo>
                  <a:cubicBezTo>
                    <a:pt x="331" y="913"/>
                    <a:pt x="641" y="810"/>
                    <a:pt x="804" y="750"/>
                  </a:cubicBezTo>
                  <a:lnTo>
                    <a:pt x="804" y="750"/>
                  </a:lnTo>
                  <a:cubicBezTo>
                    <a:pt x="589" y="836"/>
                    <a:pt x="133" y="1045"/>
                    <a:pt x="222" y="1237"/>
                  </a:cubicBezTo>
                  <a:cubicBezTo>
                    <a:pt x="253" y="1304"/>
                    <a:pt x="328" y="1328"/>
                    <a:pt x="421" y="1328"/>
                  </a:cubicBezTo>
                  <a:cubicBezTo>
                    <a:pt x="672" y="1328"/>
                    <a:pt x="1056" y="1150"/>
                    <a:pt x="1056" y="1149"/>
                  </a:cubicBezTo>
                  <a:lnTo>
                    <a:pt x="1056" y="1149"/>
                  </a:lnTo>
                  <a:cubicBezTo>
                    <a:pt x="1055" y="1150"/>
                    <a:pt x="296" y="1543"/>
                    <a:pt x="412" y="1747"/>
                  </a:cubicBezTo>
                  <a:cubicBezTo>
                    <a:pt x="436" y="1790"/>
                    <a:pt x="485" y="1807"/>
                    <a:pt x="547" y="1807"/>
                  </a:cubicBezTo>
                  <a:cubicBezTo>
                    <a:pt x="761" y="1807"/>
                    <a:pt x="1134" y="1604"/>
                    <a:pt x="1205" y="1564"/>
                  </a:cubicBezTo>
                  <a:lnTo>
                    <a:pt x="1205" y="1564"/>
                  </a:lnTo>
                  <a:cubicBezTo>
                    <a:pt x="1114" y="1616"/>
                    <a:pt x="541" y="1952"/>
                    <a:pt x="690" y="2085"/>
                  </a:cubicBezTo>
                  <a:cubicBezTo>
                    <a:pt x="721" y="2119"/>
                    <a:pt x="780" y="2135"/>
                    <a:pt x="856" y="2135"/>
                  </a:cubicBezTo>
                  <a:cubicBezTo>
                    <a:pt x="1144" y="2135"/>
                    <a:pt x="1664" y="1903"/>
                    <a:pt x="1689" y="1543"/>
                  </a:cubicBezTo>
                  <a:cubicBezTo>
                    <a:pt x="1703" y="1090"/>
                    <a:pt x="1073" y="252"/>
                    <a:pt x="1073" y="252"/>
                  </a:cubicBezTo>
                  <a:cubicBezTo>
                    <a:pt x="1073" y="252"/>
                    <a:pt x="708" y="1"/>
                    <a:pt x="5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6"/>
          <p:cNvSpPr/>
          <p:nvPr/>
        </p:nvSpPr>
        <p:spPr>
          <a:xfrm rot="359481">
            <a:off x="2183596" y="2337019"/>
            <a:ext cx="817159" cy="758130"/>
          </a:xfrm>
          <a:custGeom>
            <a:avLst/>
            <a:gdLst/>
            <a:ahLst/>
            <a:cxnLst/>
            <a:rect l="l" t="t" r="r" b="b"/>
            <a:pathLst>
              <a:path w="14918" h="13841" extrusionOk="0">
                <a:moveTo>
                  <a:pt x="7643" y="0"/>
                </a:moveTo>
                <a:cubicBezTo>
                  <a:pt x="7140" y="0"/>
                  <a:pt x="6669" y="57"/>
                  <a:pt x="6257" y="158"/>
                </a:cubicBezTo>
                <a:cubicBezTo>
                  <a:pt x="5550" y="338"/>
                  <a:pt x="4685" y="591"/>
                  <a:pt x="3821" y="1044"/>
                </a:cubicBezTo>
                <a:cubicBezTo>
                  <a:pt x="3578" y="1171"/>
                  <a:pt x="3345" y="1318"/>
                  <a:pt x="3102" y="1477"/>
                </a:cubicBezTo>
                <a:cubicBezTo>
                  <a:pt x="1783" y="2394"/>
                  <a:pt x="603" y="3913"/>
                  <a:pt x="224" y="6528"/>
                </a:cubicBezTo>
                <a:cubicBezTo>
                  <a:pt x="1" y="8153"/>
                  <a:pt x="297" y="9589"/>
                  <a:pt x="983" y="10758"/>
                </a:cubicBezTo>
                <a:cubicBezTo>
                  <a:pt x="1457" y="11581"/>
                  <a:pt x="2143" y="12267"/>
                  <a:pt x="2965" y="12774"/>
                </a:cubicBezTo>
                <a:cubicBezTo>
                  <a:pt x="3705" y="13237"/>
                  <a:pt x="4568" y="13566"/>
                  <a:pt x="5517" y="13723"/>
                </a:cubicBezTo>
                <a:cubicBezTo>
                  <a:pt x="5963" y="13800"/>
                  <a:pt x="6429" y="13840"/>
                  <a:pt x="6910" y="13840"/>
                </a:cubicBezTo>
                <a:cubicBezTo>
                  <a:pt x="7421" y="13840"/>
                  <a:pt x="7950" y="13795"/>
                  <a:pt x="8492" y="13703"/>
                </a:cubicBezTo>
                <a:cubicBezTo>
                  <a:pt x="9591" y="13523"/>
                  <a:pt x="10530" y="13186"/>
                  <a:pt x="11310" y="12710"/>
                </a:cubicBezTo>
                <a:cubicBezTo>
                  <a:pt x="14125" y="11012"/>
                  <a:pt x="14918" y="7680"/>
                  <a:pt x="13852" y="4462"/>
                </a:cubicBezTo>
                <a:cubicBezTo>
                  <a:pt x="13335" y="2890"/>
                  <a:pt x="12429" y="1814"/>
                  <a:pt x="11373" y="1108"/>
                </a:cubicBezTo>
                <a:cubicBezTo>
                  <a:pt x="10188" y="315"/>
                  <a:pt x="8827" y="0"/>
                  <a:pt x="76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46"/>
          <p:cNvSpPr/>
          <p:nvPr/>
        </p:nvSpPr>
        <p:spPr>
          <a:xfrm rot="359481">
            <a:off x="2183596" y="3538412"/>
            <a:ext cx="817159" cy="758130"/>
          </a:xfrm>
          <a:custGeom>
            <a:avLst/>
            <a:gdLst/>
            <a:ahLst/>
            <a:cxnLst/>
            <a:rect l="l" t="t" r="r" b="b"/>
            <a:pathLst>
              <a:path w="14918" h="13841" extrusionOk="0">
                <a:moveTo>
                  <a:pt x="7643" y="0"/>
                </a:moveTo>
                <a:cubicBezTo>
                  <a:pt x="7140" y="0"/>
                  <a:pt x="6669" y="57"/>
                  <a:pt x="6257" y="158"/>
                </a:cubicBezTo>
                <a:cubicBezTo>
                  <a:pt x="5550" y="338"/>
                  <a:pt x="4685" y="591"/>
                  <a:pt x="3821" y="1044"/>
                </a:cubicBezTo>
                <a:cubicBezTo>
                  <a:pt x="3578" y="1171"/>
                  <a:pt x="3345" y="1318"/>
                  <a:pt x="3102" y="1477"/>
                </a:cubicBezTo>
                <a:cubicBezTo>
                  <a:pt x="1783" y="2394"/>
                  <a:pt x="603" y="3913"/>
                  <a:pt x="224" y="6528"/>
                </a:cubicBezTo>
                <a:cubicBezTo>
                  <a:pt x="1" y="8153"/>
                  <a:pt x="297" y="9589"/>
                  <a:pt x="983" y="10758"/>
                </a:cubicBezTo>
                <a:cubicBezTo>
                  <a:pt x="1457" y="11581"/>
                  <a:pt x="2143" y="12267"/>
                  <a:pt x="2965" y="12774"/>
                </a:cubicBezTo>
                <a:cubicBezTo>
                  <a:pt x="3705" y="13237"/>
                  <a:pt x="4568" y="13566"/>
                  <a:pt x="5517" y="13723"/>
                </a:cubicBezTo>
                <a:cubicBezTo>
                  <a:pt x="5963" y="13800"/>
                  <a:pt x="6429" y="13840"/>
                  <a:pt x="6910" y="13840"/>
                </a:cubicBezTo>
                <a:cubicBezTo>
                  <a:pt x="7421" y="13840"/>
                  <a:pt x="7950" y="13795"/>
                  <a:pt x="8492" y="13703"/>
                </a:cubicBezTo>
                <a:cubicBezTo>
                  <a:pt x="9591" y="13523"/>
                  <a:pt x="10530" y="13186"/>
                  <a:pt x="11310" y="12710"/>
                </a:cubicBezTo>
                <a:cubicBezTo>
                  <a:pt x="14125" y="11012"/>
                  <a:pt x="14918" y="7680"/>
                  <a:pt x="13852" y="4462"/>
                </a:cubicBezTo>
                <a:cubicBezTo>
                  <a:pt x="13335" y="2890"/>
                  <a:pt x="12429" y="1814"/>
                  <a:pt x="11373" y="1108"/>
                </a:cubicBezTo>
                <a:cubicBezTo>
                  <a:pt x="10188" y="315"/>
                  <a:pt x="8827" y="0"/>
                  <a:pt x="76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46"/>
          <p:cNvSpPr txBox="1">
            <a:spLocks noGrp="1"/>
          </p:cNvSpPr>
          <p:nvPr>
            <p:ph type="title"/>
          </p:nvPr>
        </p:nvSpPr>
        <p:spPr>
          <a:xfrm>
            <a:off x="1949100" y="771898"/>
            <a:ext cx="5245800" cy="5835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j-lt"/>
              </a:rPr>
              <a:t>OBJECTIVES</a:t>
            </a:r>
            <a:endParaRPr sz="3600" dirty="0">
              <a:latin typeface="+mj-lt"/>
            </a:endParaRPr>
          </a:p>
        </p:txBody>
      </p:sp>
      <p:sp>
        <p:nvSpPr>
          <p:cNvPr id="446" name="Google Shape;446;p46"/>
          <p:cNvSpPr txBox="1">
            <a:spLocks noGrp="1"/>
          </p:cNvSpPr>
          <p:nvPr>
            <p:ph type="title" idx="3"/>
          </p:nvPr>
        </p:nvSpPr>
        <p:spPr>
          <a:xfrm>
            <a:off x="2134685" y="2454682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50" name="Google Shape;450;p46"/>
          <p:cNvSpPr txBox="1">
            <a:spLocks noGrp="1"/>
          </p:cNvSpPr>
          <p:nvPr>
            <p:ph type="title" idx="9"/>
          </p:nvPr>
        </p:nvSpPr>
        <p:spPr>
          <a:xfrm>
            <a:off x="2134675" y="3656058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456" name="Google Shape;456;p46"/>
          <p:cNvSpPr txBox="1">
            <a:spLocks noGrp="1"/>
          </p:cNvSpPr>
          <p:nvPr>
            <p:ph type="subTitle" idx="1"/>
          </p:nvPr>
        </p:nvSpPr>
        <p:spPr>
          <a:xfrm>
            <a:off x="3049674" y="2386999"/>
            <a:ext cx="5097787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latin typeface="+mj-lt"/>
              </a:rPr>
              <a:t>- read for general and specific information about a holiday postcard; </a:t>
            </a:r>
            <a:endParaRPr sz="1600" b="1" dirty="0">
              <a:latin typeface="+mj-lt"/>
            </a:endParaRPr>
          </a:p>
        </p:txBody>
      </p:sp>
      <p:sp>
        <p:nvSpPr>
          <p:cNvPr id="457" name="Google Shape;457;p46"/>
          <p:cNvSpPr txBox="1">
            <a:spLocks noGrp="1"/>
          </p:cNvSpPr>
          <p:nvPr>
            <p:ph type="title" idx="2"/>
          </p:nvPr>
        </p:nvSpPr>
        <p:spPr>
          <a:xfrm>
            <a:off x="2251538" y="1624718"/>
            <a:ext cx="6135758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After this lesson, students will be able to</a:t>
            </a:r>
            <a:endParaRPr dirty="0">
              <a:latin typeface="+mj-lt"/>
            </a:endParaRPr>
          </a:p>
        </p:txBody>
      </p:sp>
      <p:grpSp>
        <p:nvGrpSpPr>
          <p:cNvPr id="458" name="Google Shape;458;p46"/>
          <p:cNvGrpSpPr/>
          <p:nvPr/>
        </p:nvGrpSpPr>
        <p:grpSpPr>
          <a:xfrm>
            <a:off x="407461" y="2264077"/>
            <a:ext cx="1324205" cy="2510947"/>
            <a:chOff x="2240225" y="4235013"/>
            <a:chExt cx="326175" cy="618475"/>
          </a:xfrm>
        </p:grpSpPr>
        <p:sp>
          <p:nvSpPr>
            <p:cNvPr id="459" name="Google Shape;459;p46"/>
            <p:cNvSpPr/>
            <p:nvPr/>
          </p:nvSpPr>
          <p:spPr>
            <a:xfrm>
              <a:off x="2280150" y="4506638"/>
              <a:ext cx="67475" cy="89550"/>
            </a:xfrm>
            <a:custGeom>
              <a:avLst/>
              <a:gdLst/>
              <a:ahLst/>
              <a:cxnLst/>
              <a:rect l="l" t="t" r="r" b="b"/>
              <a:pathLst>
                <a:path w="2699" h="3582" extrusionOk="0">
                  <a:moveTo>
                    <a:pt x="1826" y="1"/>
                  </a:moveTo>
                  <a:cubicBezTo>
                    <a:pt x="1533" y="1"/>
                    <a:pt x="1257" y="165"/>
                    <a:pt x="1129" y="451"/>
                  </a:cubicBezTo>
                  <a:lnTo>
                    <a:pt x="176" y="2492"/>
                  </a:lnTo>
                  <a:cubicBezTo>
                    <a:pt x="0" y="2872"/>
                    <a:pt x="162" y="3325"/>
                    <a:pt x="559" y="3515"/>
                  </a:cubicBezTo>
                  <a:cubicBezTo>
                    <a:pt x="616" y="3547"/>
                    <a:pt x="690" y="3561"/>
                    <a:pt x="763" y="3575"/>
                  </a:cubicBezTo>
                  <a:cubicBezTo>
                    <a:pt x="798" y="3580"/>
                    <a:pt x="832" y="3582"/>
                    <a:pt x="867" y="3582"/>
                  </a:cubicBezTo>
                  <a:cubicBezTo>
                    <a:pt x="1157" y="3582"/>
                    <a:pt x="1440" y="3425"/>
                    <a:pt x="1569" y="3135"/>
                  </a:cubicBezTo>
                  <a:lnTo>
                    <a:pt x="2522" y="1099"/>
                  </a:lnTo>
                  <a:cubicBezTo>
                    <a:pt x="2698" y="715"/>
                    <a:pt x="2536" y="247"/>
                    <a:pt x="2156" y="72"/>
                  </a:cubicBezTo>
                  <a:cubicBezTo>
                    <a:pt x="2048" y="24"/>
                    <a:pt x="1936" y="1"/>
                    <a:pt x="1826" y="1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6"/>
            <p:cNvSpPr/>
            <p:nvPr/>
          </p:nvSpPr>
          <p:spPr>
            <a:xfrm>
              <a:off x="2456025" y="4510763"/>
              <a:ext cx="70800" cy="87825"/>
            </a:xfrm>
            <a:custGeom>
              <a:avLst/>
              <a:gdLst/>
              <a:ahLst/>
              <a:cxnLst/>
              <a:rect l="l" t="t" r="r" b="b"/>
              <a:pathLst>
                <a:path w="2832" h="3513" extrusionOk="0">
                  <a:moveTo>
                    <a:pt x="893" y="1"/>
                  </a:moveTo>
                  <a:cubicBezTo>
                    <a:pt x="766" y="1"/>
                    <a:pt x="636" y="32"/>
                    <a:pt x="514" y="97"/>
                  </a:cubicBezTo>
                  <a:cubicBezTo>
                    <a:pt x="148" y="286"/>
                    <a:pt x="0" y="758"/>
                    <a:pt x="208" y="1138"/>
                  </a:cubicBezTo>
                  <a:lnTo>
                    <a:pt x="1277" y="3118"/>
                  </a:lnTo>
                  <a:cubicBezTo>
                    <a:pt x="1425" y="3364"/>
                    <a:pt x="1689" y="3512"/>
                    <a:pt x="1952" y="3512"/>
                  </a:cubicBezTo>
                  <a:cubicBezTo>
                    <a:pt x="2083" y="3512"/>
                    <a:pt x="2199" y="3484"/>
                    <a:pt x="2318" y="3424"/>
                  </a:cubicBezTo>
                  <a:cubicBezTo>
                    <a:pt x="2698" y="3220"/>
                    <a:pt x="2832" y="2749"/>
                    <a:pt x="2624" y="2383"/>
                  </a:cubicBezTo>
                  <a:lnTo>
                    <a:pt x="1555" y="406"/>
                  </a:lnTo>
                  <a:cubicBezTo>
                    <a:pt x="1425" y="144"/>
                    <a:pt x="1166" y="1"/>
                    <a:pt x="893" y="1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6"/>
            <p:cNvSpPr/>
            <p:nvPr/>
          </p:nvSpPr>
          <p:spPr>
            <a:xfrm>
              <a:off x="2334050" y="4632238"/>
              <a:ext cx="141425" cy="202450"/>
            </a:xfrm>
            <a:custGeom>
              <a:avLst/>
              <a:gdLst/>
              <a:ahLst/>
              <a:cxnLst/>
              <a:rect l="l" t="t" r="r" b="b"/>
              <a:pathLst>
                <a:path w="5657" h="8098" extrusionOk="0">
                  <a:moveTo>
                    <a:pt x="0" y="0"/>
                  </a:moveTo>
                  <a:cubicBezTo>
                    <a:pt x="0" y="0"/>
                    <a:pt x="88" y="5470"/>
                    <a:pt x="454" y="7725"/>
                  </a:cubicBezTo>
                  <a:cubicBezTo>
                    <a:pt x="454" y="7725"/>
                    <a:pt x="904" y="8098"/>
                    <a:pt x="1555" y="8098"/>
                  </a:cubicBezTo>
                  <a:cubicBezTo>
                    <a:pt x="1808" y="8098"/>
                    <a:pt x="2090" y="8042"/>
                    <a:pt x="2389" y="7887"/>
                  </a:cubicBezTo>
                  <a:lnTo>
                    <a:pt x="2522" y="2744"/>
                  </a:lnTo>
                  <a:lnTo>
                    <a:pt x="2522" y="2684"/>
                  </a:lnTo>
                  <a:cubicBezTo>
                    <a:pt x="2649" y="2684"/>
                    <a:pt x="2782" y="2678"/>
                    <a:pt x="2922" y="2678"/>
                  </a:cubicBezTo>
                  <a:cubicBezTo>
                    <a:pt x="2992" y="2678"/>
                    <a:pt x="3064" y="2679"/>
                    <a:pt x="3138" y="2684"/>
                  </a:cubicBezTo>
                  <a:lnTo>
                    <a:pt x="3138" y="2744"/>
                  </a:lnTo>
                  <a:lnTo>
                    <a:pt x="3254" y="7887"/>
                  </a:lnTo>
                  <a:cubicBezTo>
                    <a:pt x="3553" y="8042"/>
                    <a:pt x="3836" y="8098"/>
                    <a:pt x="4090" y="8098"/>
                  </a:cubicBezTo>
                  <a:cubicBezTo>
                    <a:pt x="4746" y="8098"/>
                    <a:pt x="5203" y="7725"/>
                    <a:pt x="5203" y="7725"/>
                  </a:cubicBezTo>
                  <a:cubicBezTo>
                    <a:pt x="5555" y="5470"/>
                    <a:pt x="5657" y="0"/>
                    <a:pt x="5657" y="0"/>
                  </a:cubicBezTo>
                  <a:lnTo>
                    <a:pt x="5657" y="0"/>
                  </a:lnTo>
                  <a:lnTo>
                    <a:pt x="4440" y="236"/>
                  </a:lnTo>
                  <a:lnTo>
                    <a:pt x="1130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6"/>
            <p:cNvSpPr/>
            <p:nvPr/>
          </p:nvSpPr>
          <p:spPr>
            <a:xfrm>
              <a:off x="2374675" y="4697488"/>
              <a:ext cx="60525" cy="2225"/>
            </a:xfrm>
            <a:custGeom>
              <a:avLst/>
              <a:gdLst/>
              <a:ahLst/>
              <a:cxnLst/>
              <a:rect l="l" t="t" r="r" b="b"/>
              <a:pathLst>
                <a:path w="2421" h="89" extrusionOk="0">
                  <a:moveTo>
                    <a:pt x="1204" y="0"/>
                  </a:moveTo>
                  <a:cubicBezTo>
                    <a:pt x="1014" y="0"/>
                    <a:pt x="810" y="0"/>
                    <a:pt x="616" y="14"/>
                  </a:cubicBezTo>
                  <a:cubicBezTo>
                    <a:pt x="412" y="14"/>
                    <a:pt x="222" y="28"/>
                    <a:pt x="18" y="46"/>
                  </a:cubicBezTo>
                  <a:cubicBezTo>
                    <a:pt x="18" y="46"/>
                    <a:pt x="1" y="46"/>
                    <a:pt x="1" y="60"/>
                  </a:cubicBezTo>
                  <a:cubicBezTo>
                    <a:pt x="1" y="74"/>
                    <a:pt x="18" y="74"/>
                    <a:pt x="18" y="74"/>
                  </a:cubicBezTo>
                  <a:cubicBezTo>
                    <a:pt x="222" y="88"/>
                    <a:pt x="412" y="88"/>
                    <a:pt x="616" y="88"/>
                  </a:cubicBezTo>
                  <a:lnTo>
                    <a:pt x="1204" y="74"/>
                  </a:lnTo>
                  <a:lnTo>
                    <a:pt x="2392" y="60"/>
                  </a:lnTo>
                  <a:cubicBezTo>
                    <a:pt x="2407" y="60"/>
                    <a:pt x="2407" y="46"/>
                    <a:pt x="2407" y="28"/>
                  </a:cubicBezTo>
                  <a:cubicBezTo>
                    <a:pt x="2421" y="28"/>
                    <a:pt x="2407" y="14"/>
                    <a:pt x="2392" y="14"/>
                  </a:cubicBezTo>
                  <a:cubicBezTo>
                    <a:pt x="1995" y="0"/>
                    <a:pt x="1601" y="0"/>
                    <a:pt x="120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6"/>
            <p:cNvSpPr/>
            <p:nvPr/>
          </p:nvSpPr>
          <p:spPr>
            <a:xfrm>
              <a:off x="2402900" y="4624238"/>
              <a:ext cx="2225" cy="60425"/>
            </a:xfrm>
            <a:custGeom>
              <a:avLst/>
              <a:gdLst/>
              <a:ahLst/>
              <a:cxnLst/>
              <a:rect l="l" t="t" r="r" b="b"/>
              <a:pathLst>
                <a:path w="89" h="2417" extrusionOk="0">
                  <a:moveTo>
                    <a:pt x="60" y="0"/>
                  </a:moveTo>
                  <a:cubicBezTo>
                    <a:pt x="46" y="0"/>
                    <a:pt x="32" y="14"/>
                    <a:pt x="32" y="28"/>
                  </a:cubicBezTo>
                  <a:cubicBezTo>
                    <a:pt x="15" y="218"/>
                    <a:pt x="15" y="426"/>
                    <a:pt x="15" y="616"/>
                  </a:cubicBezTo>
                  <a:cubicBezTo>
                    <a:pt x="15" y="820"/>
                    <a:pt x="1" y="1010"/>
                    <a:pt x="15" y="1217"/>
                  </a:cubicBezTo>
                  <a:cubicBezTo>
                    <a:pt x="15" y="1611"/>
                    <a:pt x="15" y="2009"/>
                    <a:pt x="60" y="2403"/>
                  </a:cubicBezTo>
                  <a:lnTo>
                    <a:pt x="75" y="2417"/>
                  </a:lnTo>
                  <a:cubicBezTo>
                    <a:pt x="89" y="2417"/>
                    <a:pt x="89" y="2403"/>
                    <a:pt x="89" y="2403"/>
                  </a:cubicBezTo>
                  <a:lnTo>
                    <a:pt x="89" y="1801"/>
                  </a:lnTo>
                  <a:lnTo>
                    <a:pt x="89" y="1217"/>
                  </a:lnTo>
                  <a:lnTo>
                    <a:pt x="89" y="616"/>
                  </a:lnTo>
                  <a:cubicBezTo>
                    <a:pt x="75" y="426"/>
                    <a:pt x="75" y="218"/>
                    <a:pt x="75" y="28"/>
                  </a:cubicBezTo>
                  <a:cubicBezTo>
                    <a:pt x="75" y="14"/>
                    <a:pt x="60" y="0"/>
                    <a:pt x="6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6"/>
            <p:cNvSpPr/>
            <p:nvPr/>
          </p:nvSpPr>
          <p:spPr>
            <a:xfrm>
              <a:off x="2404050" y="4643213"/>
              <a:ext cx="10225" cy="38475"/>
            </a:xfrm>
            <a:custGeom>
              <a:avLst/>
              <a:gdLst/>
              <a:ahLst/>
              <a:cxnLst/>
              <a:rect l="l" t="t" r="r" b="b"/>
              <a:pathLst>
                <a:path w="409" h="1539" extrusionOk="0">
                  <a:moveTo>
                    <a:pt x="366" y="1"/>
                  </a:moveTo>
                  <a:cubicBezTo>
                    <a:pt x="366" y="1"/>
                    <a:pt x="352" y="1"/>
                    <a:pt x="352" y="19"/>
                  </a:cubicBezTo>
                  <a:cubicBezTo>
                    <a:pt x="352" y="296"/>
                    <a:pt x="352" y="574"/>
                    <a:pt x="320" y="852"/>
                  </a:cubicBezTo>
                  <a:cubicBezTo>
                    <a:pt x="306" y="986"/>
                    <a:pt x="306" y="1130"/>
                    <a:pt x="278" y="1250"/>
                  </a:cubicBezTo>
                  <a:cubicBezTo>
                    <a:pt x="250" y="1320"/>
                    <a:pt x="233" y="1380"/>
                    <a:pt x="190" y="1426"/>
                  </a:cubicBezTo>
                  <a:cubicBezTo>
                    <a:pt x="155" y="1469"/>
                    <a:pt x="114" y="1487"/>
                    <a:pt x="70" y="1487"/>
                  </a:cubicBezTo>
                  <a:cubicBezTo>
                    <a:pt x="57" y="1487"/>
                    <a:pt x="43" y="1485"/>
                    <a:pt x="29" y="1482"/>
                  </a:cubicBezTo>
                  <a:cubicBezTo>
                    <a:pt x="14" y="1482"/>
                    <a:pt x="14" y="1482"/>
                    <a:pt x="14" y="1496"/>
                  </a:cubicBezTo>
                  <a:cubicBezTo>
                    <a:pt x="0" y="1514"/>
                    <a:pt x="14" y="1514"/>
                    <a:pt x="14" y="1528"/>
                  </a:cubicBezTo>
                  <a:cubicBezTo>
                    <a:pt x="34" y="1535"/>
                    <a:pt x="55" y="1539"/>
                    <a:pt x="75" y="1539"/>
                  </a:cubicBezTo>
                  <a:cubicBezTo>
                    <a:pt x="133" y="1539"/>
                    <a:pt x="191" y="1512"/>
                    <a:pt x="233" y="1468"/>
                  </a:cubicBezTo>
                  <a:cubicBezTo>
                    <a:pt x="292" y="1408"/>
                    <a:pt x="320" y="1338"/>
                    <a:pt x="338" y="1278"/>
                  </a:cubicBezTo>
                  <a:cubicBezTo>
                    <a:pt x="380" y="1130"/>
                    <a:pt x="394" y="1000"/>
                    <a:pt x="394" y="852"/>
                  </a:cubicBezTo>
                  <a:cubicBezTo>
                    <a:pt x="408" y="574"/>
                    <a:pt x="408" y="296"/>
                    <a:pt x="394" y="19"/>
                  </a:cubicBezTo>
                  <a:cubicBezTo>
                    <a:pt x="394" y="1"/>
                    <a:pt x="380" y="1"/>
                    <a:pt x="366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6"/>
            <p:cNvSpPr/>
            <p:nvPr/>
          </p:nvSpPr>
          <p:spPr>
            <a:xfrm>
              <a:off x="2336250" y="4639263"/>
              <a:ext cx="17950" cy="30175"/>
            </a:xfrm>
            <a:custGeom>
              <a:avLst/>
              <a:gdLst/>
              <a:ahLst/>
              <a:cxnLst/>
              <a:rect l="l" t="t" r="r" b="b"/>
              <a:pathLst>
                <a:path w="718" h="1207" extrusionOk="0">
                  <a:moveTo>
                    <a:pt x="704" y="1"/>
                  </a:moveTo>
                  <a:cubicBezTo>
                    <a:pt x="690" y="1"/>
                    <a:pt x="676" y="1"/>
                    <a:pt x="676" y="15"/>
                  </a:cubicBezTo>
                  <a:lnTo>
                    <a:pt x="676" y="191"/>
                  </a:lnTo>
                  <a:cubicBezTo>
                    <a:pt x="658" y="247"/>
                    <a:pt x="658" y="307"/>
                    <a:pt x="644" y="366"/>
                  </a:cubicBezTo>
                  <a:lnTo>
                    <a:pt x="616" y="454"/>
                  </a:lnTo>
                  <a:lnTo>
                    <a:pt x="588" y="542"/>
                  </a:lnTo>
                  <a:cubicBezTo>
                    <a:pt x="588" y="571"/>
                    <a:pt x="570" y="585"/>
                    <a:pt x="556" y="616"/>
                  </a:cubicBezTo>
                  <a:cubicBezTo>
                    <a:pt x="542" y="644"/>
                    <a:pt x="528" y="673"/>
                    <a:pt x="514" y="687"/>
                  </a:cubicBezTo>
                  <a:cubicBezTo>
                    <a:pt x="454" y="792"/>
                    <a:pt x="380" y="894"/>
                    <a:pt x="292" y="968"/>
                  </a:cubicBezTo>
                  <a:cubicBezTo>
                    <a:pt x="218" y="1056"/>
                    <a:pt x="116" y="1112"/>
                    <a:pt x="14" y="1172"/>
                  </a:cubicBezTo>
                  <a:cubicBezTo>
                    <a:pt x="0" y="1172"/>
                    <a:pt x="0" y="1186"/>
                    <a:pt x="0" y="1200"/>
                  </a:cubicBezTo>
                  <a:cubicBezTo>
                    <a:pt x="0" y="1200"/>
                    <a:pt x="7" y="1206"/>
                    <a:pt x="11" y="1206"/>
                  </a:cubicBezTo>
                  <a:cubicBezTo>
                    <a:pt x="13" y="1206"/>
                    <a:pt x="14" y="1205"/>
                    <a:pt x="14" y="1200"/>
                  </a:cubicBezTo>
                  <a:cubicBezTo>
                    <a:pt x="148" y="1172"/>
                    <a:pt x="250" y="1098"/>
                    <a:pt x="352" y="1024"/>
                  </a:cubicBezTo>
                  <a:cubicBezTo>
                    <a:pt x="440" y="936"/>
                    <a:pt x="528" y="848"/>
                    <a:pt x="588" y="732"/>
                  </a:cubicBezTo>
                  <a:cubicBezTo>
                    <a:pt x="602" y="704"/>
                    <a:pt x="602" y="673"/>
                    <a:pt x="616" y="644"/>
                  </a:cubicBezTo>
                  <a:cubicBezTo>
                    <a:pt x="630" y="616"/>
                    <a:pt x="644" y="585"/>
                    <a:pt x="658" y="556"/>
                  </a:cubicBezTo>
                  <a:lnTo>
                    <a:pt x="690" y="469"/>
                  </a:lnTo>
                  <a:lnTo>
                    <a:pt x="704" y="381"/>
                  </a:lnTo>
                  <a:cubicBezTo>
                    <a:pt x="704" y="352"/>
                    <a:pt x="718" y="321"/>
                    <a:pt x="718" y="293"/>
                  </a:cubicBezTo>
                  <a:lnTo>
                    <a:pt x="718" y="191"/>
                  </a:lnTo>
                  <a:lnTo>
                    <a:pt x="718" y="15"/>
                  </a:lnTo>
                  <a:cubicBezTo>
                    <a:pt x="718" y="1"/>
                    <a:pt x="704" y="1"/>
                    <a:pt x="70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6"/>
            <p:cNvSpPr/>
            <p:nvPr/>
          </p:nvSpPr>
          <p:spPr>
            <a:xfrm>
              <a:off x="2457525" y="4639263"/>
              <a:ext cx="18300" cy="30025"/>
            </a:xfrm>
            <a:custGeom>
              <a:avLst/>
              <a:gdLst/>
              <a:ahLst/>
              <a:cxnLst/>
              <a:rect l="l" t="t" r="r" b="b"/>
              <a:pathLst>
                <a:path w="732" h="1201" extrusionOk="0">
                  <a:moveTo>
                    <a:pt x="28" y="1"/>
                  </a:moveTo>
                  <a:cubicBezTo>
                    <a:pt x="14" y="1"/>
                    <a:pt x="14" y="1"/>
                    <a:pt x="14" y="15"/>
                  </a:cubicBezTo>
                  <a:cubicBezTo>
                    <a:pt x="14" y="71"/>
                    <a:pt x="0" y="131"/>
                    <a:pt x="0" y="191"/>
                  </a:cubicBezTo>
                  <a:lnTo>
                    <a:pt x="14" y="293"/>
                  </a:lnTo>
                  <a:cubicBezTo>
                    <a:pt x="14" y="321"/>
                    <a:pt x="14" y="352"/>
                    <a:pt x="28" y="381"/>
                  </a:cubicBezTo>
                  <a:lnTo>
                    <a:pt x="46" y="469"/>
                  </a:lnTo>
                  <a:lnTo>
                    <a:pt x="74" y="556"/>
                  </a:lnTo>
                  <a:cubicBezTo>
                    <a:pt x="74" y="585"/>
                    <a:pt x="88" y="616"/>
                    <a:pt x="102" y="644"/>
                  </a:cubicBezTo>
                  <a:cubicBezTo>
                    <a:pt x="116" y="673"/>
                    <a:pt x="134" y="704"/>
                    <a:pt x="148" y="732"/>
                  </a:cubicBezTo>
                  <a:cubicBezTo>
                    <a:pt x="204" y="848"/>
                    <a:pt x="292" y="936"/>
                    <a:pt x="380" y="1024"/>
                  </a:cubicBezTo>
                  <a:cubicBezTo>
                    <a:pt x="468" y="1098"/>
                    <a:pt x="587" y="1172"/>
                    <a:pt x="704" y="1200"/>
                  </a:cubicBezTo>
                  <a:lnTo>
                    <a:pt x="718" y="1200"/>
                  </a:lnTo>
                  <a:cubicBezTo>
                    <a:pt x="732" y="1186"/>
                    <a:pt x="718" y="1172"/>
                    <a:pt x="718" y="1172"/>
                  </a:cubicBezTo>
                  <a:cubicBezTo>
                    <a:pt x="616" y="1112"/>
                    <a:pt x="514" y="1056"/>
                    <a:pt x="426" y="968"/>
                  </a:cubicBezTo>
                  <a:cubicBezTo>
                    <a:pt x="338" y="894"/>
                    <a:pt x="264" y="792"/>
                    <a:pt x="204" y="687"/>
                  </a:cubicBezTo>
                  <a:cubicBezTo>
                    <a:pt x="190" y="673"/>
                    <a:pt x="190" y="644"/>
                    <a:pt x="176" y="616"/>
                  </a:cubicBezTo>
                  <a:cubicBezTo>
                    <a:pt x="162" y="585"/>
                    <a:pt x="148" y="571"/>
                    <a:pt x="134" y="542"/>
                  </a:cubicBezTo>
                  <a:lnTo>
                    <a:pt x="102" y="454"/>
                  </a:lnTo>
                  <a:lnTo>
                    <a:pt x="88" y="366"/>
                  </a:lnTo>
                  <a:cubicBezTo>
                    <a:pt x="74" y="307"/>
                    <a:pt x="74" y="247"/>
                    <a:pt x="60" y="191"/>
                  </a:cubicBezTo>
                  <a:cubicBezTo>
                    <a:pt x="46" y="131"/>
                    <a:pt x="60" y="71"/>
                    <a:pt x="46" y="15"/>
                  </a:cubicBezTo>
                  <a:cubicBezTo>
                    <a:pt x="46" y="1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6"/>
            <p:cNvSpPr/>
            <p:nvPr/>
          </p:nvSpPr>
          <p:spPr>
            <a:xfrm>
              <a:off x="2292625" y="4480063"/>
              <a:ext cx="224275" cy="174625"/>
            </a:xfrm>
            <a:custGeom>
              <a:avLst/>
              <a:gdLst/>
              <a:ahLst/>
              <a:cxnLst/>
              <a:rect l="l" t="t" r="r" b="b"/>
              <a:pathLst>
                <a:path w="8971" h="6985" extrusionOk="0">
                  <a:moveTo>
                    <a:pt x="3753" y="0"/>
                  </a:moveTo>
                  <a:cubicBezTo>
                    <a:pt x="3319" y="0"/>
                    <a:pt x="2752" y="17"/>
                    <a:pt x="2157" y="79"/>
                  </a:cubicBezTo>
                  <a:cubicBezTo>
                    <a:pt x="542" y="241"/>
                    <a:pt x="1" y="2601"/>
                    <a:pt x="1" y="2601"/>
                  </a:cubicBezTo>
                  <a:cubicBezTo>
                    <a:pt x="1" y="2601"/>
                    <a:pt x="835" y="3423"/>
                    <a:pt x="1610" y="3423"/>
                  </a:cubicBezTo>
                  <a:cubicBezTo>
                    <a:pt x="1631" y="3423"/>
                    <a:pt x="1651" y="3422"/>
                    <a:pt x="1672" y="3421"/>
                  </a:cubicBezTo>
                  <a:lnTo>
                    <a:pt x="1672" y="3421"/>
                  </a:lnTo>
                  <a:lnTo>
                    <a:pt x="1436" y="6383"/>
                  </a:lnTo>
                  <a:cubicBezTo>
                    <a:pt x="1436" y="6383"/>
                    <a:pt x="2741" y="6967"/>
                    <a:pt x="4486" y="6984"/>
                  </a:cubicBezTo>
                  <a:lnTo>
                    <a:pt x="4545" y="6984"/>
                  </a:lnTo>
                  <a:cubicBezTo>
                    <a:pt x="6290" y="6967"/>
                    <a:pt x="7549" y="6383"/>
                    <a:pt x="7549" y="6383"/>
                  </a:cubicBezTo>
                  <a:lnTo>
                    <a:pt x="7300" y="3421"/>
                  </a:lnTo>
                  <a:lnTo>
                    <a:pt x="7300" y="3421"/>
                  </a:lnTo>
                  <a:cubicBezTo>
                    <a:pt x="7320" y="3422"/>
                    <a:pt x="7341" y="3423"/>
                    <a:pt x="7362" y="3423"/>
                  </a:cubicBezTo>
                  <a:cubicBezTo>
                    <a:pt x="8149" y="3423"/>
                    <a:pt x="8970" y="2601"/>
                    <a:pt x="8970" y="2601"/>
                  </a:cubicBezTo>
                  <a:cubicBezTo>
                    <a:pt x="8970" y="2601"/>
                    <a:pt x="8443" y="241"/>
                    <a:pt x="6818" y="79"/>
                  </a:cubicBezTo>
                  <a:cubicBezTo>
                    <a:pt x="6228" y="17"/>
                    <a:pt x="5673" y="0"/>
                    <a:pt x="5250" y="0"/>
                  </a:cubicBezTo>
                  <a:cubicBezTo>
                    <a:pt x="4883" y="0"/>
                    <a:pt x="4617" y="13"/>
                    <a:pt x="4514" y="20"/>
                  </a:cubicBezTo>
                  <a:cubicBezTo>
                    <a:pt x="4406" y="13"/>
                    <a:pt x="4130" y="0"/>
                    <a:pt x="3753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6"/>
            <p:cNvSpPr/>
            <p:nvPr/>
          </p:nvSpPr>
          <p:spPr>
            <a:xfrm>
              <a:off x="2367025" y="4480513"/>
              <a:ext cx="69225" cy="33825"/>
            </a:xfrm>
            <a:custGeom>
              <a:avLst/>
              <a:gdLst/>
              <a:ahLst/>
              <a:cxnLst/>
              <a:rect l="l" t="t" r="r" b="b"/>
              <a:pathLst>
                <a:path w="2769" h="1353" extrusionOk="0">
                  <a:moveTo>
                    <a:pt x="1422" y="1"/>
                  </a:moveTo>
                  <a:cubicBezTo>
                    <a:pt x="1089" y="1"/>
                    <a:pt x="711" y="20"/>
                    <a:pt x="307" y="89"/>
                  </a:cubicBezTo>
                  <a:cubicBezTo>
                    <a:pt x="1" y="149"/>
                    <a:pt x="1" y="399"/>
                    <a:pt x="1" y="399"/>
                  </a:cubicBezTo>
                  <a:cubicBezTo>
                    <a:pt x="1" y="927"/>
                    <a:pt x="440" y="1352"/>
                    <a:pt x="968" y="1352"/>
                  </a:cubicBezTo>
                  <a:lnTo>
                    <a:pt x="1612" y="1352"/>
                  </a:lnTo>
                  <a:cubicBezTo>
                    <a:pt x="2227" y="1352"/>
                    <a:pt x="2741" y="927"/>
                    <a:pt x="2741" y="311"/>
                  </a:cubicBezTo>
                  <a:cubicBezTo>
                    <a:pt x="2741" y="311"/>
                    <a:pt x="2769" y="33"/>
                    <a:pt x="2435" y="33"/>
                  </a:cubicBezTo>
                  <a:cubicBezTo>
                    <a:pt x="2203" y="33"/>
                    <a:pt x="1851" y="1"/>
                    <a:pt x="14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6"/>
            <p:cNvSpPr/>
            <p:nvPr/>
          </p:nvSpPr>
          <p:spPr>
            <a:xfrm>
              <a:off x="2285675" y="4544463"/>
              <a:ext cx="50250" cy="22625"/>
            </a:xfrm>
            <a:custGeom>
              <a:avLst/>
              <a:gdLst/>
              <a:ahLst/>
              <a:cxnLst/>
              <a:rect l="l" t="t" r="r" b="b"/>
              <a:pathLst>
                <a:path w="2010" h="905" extrusionOk="0">
                  <a:moveTo>
                    <a:pt x="297" y="0"/>
                  </a:moveTo>
                  <a:cubicBezTo>
                    <a:pt x="267" y="0"/>
                    <a:pt x="238" y="11"/>
                    <a:pt x="219" y="39"/>
                  </a:cubicBezTo>
                  <a:cubicBezTo>
                    <a:pt x="219" y="39"/>
                    <a:pt x="1" y="275"/>
                    <a:pt x="149" y="345"/>
                  </a:cubicBezTo>
                  <a:cubicBezTo>
                    <a:pt x="395" y="479"/>
                    <a:pt x="1098" y="891"/>
                    <a:pt x="1907" y="905"/>
                  </a:cubicBezTo>
                  <a:cubicBezTo>
                    <a:pt x="1964" y="905"/>
                    <a:pt x="2009" y="845"/>
                    <a:pt x="2009" y="785"/>
                  </a:cubicBezTo>
                  <a:lnTo>
                    <a:pt x="1995" y="609"/>
                  </a:lnTo>
                  <a:cubicBezTo>
                    <a:pt x="1995" y="553"/>
                    <a:pt x="1950" y="507"/>
                    <a:pt x="1907" y="507"/>
                  </a:cubicBezTo>
                  <a:cubicBezTo>
                    <a:pt x="1204" y="493"/>
                    <a:pt x="557" y="141"/>
                    <a:pt x="353" y="11"/>
                  </a:cubicBezTo>
                  <a:cubicBezTo>
                    <a:pt x="335" y="5"/>
                    <a:pt x="316" y="0"/>
                    <a:pt x="29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6"/>
            <p:cNvSpPr/>
            <p:nvPr/>
          </p:nvSpPr>
          <p:spPr>
            <a:xfrm>
              <a:off x="2473600" y="4544463"/>
              <a:ext cx="50250" cy="22625"/>
            </a:xfrm>
            <a:custGeom>
              <a:avLst/>
              <a:gdLst/>
              <a:ahLst/>
              <a:cxnLst/>
              <a:rect l="l" t="t" r="r" b="b"/>
              <a:pathLst>
                <a:path w="2010" h="905" extrusionOk="0">
                  <a:moveTo>
                    <a:pt x="1713" y="0"/>
                  </a:moveTo>
                  <a:cubicBezTo>
                    <a:pt x="1694" y="0"/>
                    <a:pt x="1675" y="5"/>
                    <a:pt x="1657" y="11"/>
                  </a:cubicBezTo>
                  <a:cubicBezTo>
                    <a:pt x="1453" y="141"/>
                    <a:pt x="810" y="493"/>
                    <a:pt x="106" y="507"/>
                  </a:cubicBezTo>
                  <a:cubicBezTo>
                    <a:pt x="61" y="507"/>
                    <a:pt x="18" y="553"/>
                    <a:pt x="1" y="609"/>
                  </a:cubicBezTo>
                  <a:lnTo>
                    <a:pt x="1" y="785"/>
                  </a:lnTo>
                  <a:cubicBezTo>
                    <a:pt x="1" y="845"/>
                    <a:pt x="46" y="905"/>
                    <a:pt x="106" y="905"/>
                  </a:cubicBezTo>
                  <a:cubicBezTo>
                    <a:pt x="912" y="891"/>
                    <a:pt x="1615" y="479"/>
                    <a:pt x="1865" y="345"/>
                  </a:cubicBezTo>
                  <a:cubicBezTo>
                    <a:pt x="2009" y="275"/>
                    <a:pt x="1791" y="39"/>
                    <a:pt x="1791" y="39"/>
                  </a:cubicBezTo>
                  <a:cubicBezTo>
                    <a:pt x="1772" y="11"/>
                    <a:pt x="1743" y="0"/>
                    <a:pt x="171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6"/>
            <p:cNvSpPr/>
            <p:nvPr/>
          </p:nvSpPr>
          <p:spPr>
            <a:xfrm>
              <a:off x="2299925" y="4441413"/>
              <a:ext cx="62725" cy="33000"/>
            </a:xfrm>
            <a:custGeom>
              <a:avLst/>
              <a:gdLst/>
              <a:ahLst/>
              <a:cxnLst/>
              <a:rect l="l" t="t" r="r" b="b"/>
              <a:pathLst>
                <a:path w="2509" h="1320" extrusionOk="0">
                  <a:moveTo>
                    <a:pt x="32" y="0"/>
                  </a:moveTo>
                  <a:lnTo>
                    <a:pt x="1" y="14"/>
                  </a:lnTo>
                  <a:cubicBezTo>
                    <a:pt x="120" y="528"/>
                    <a:pt x="486" y="982"/>
                    <a:pt x="986" y="1186"/>
                  </a:cubicBezTo>
                  <a:cubicBezTo>
                    <a:pt x="1190" y="1274"/>
                    <a:pt x="1408" y="1319"/>
                    <a:pt x="1629" y="1319"/>
                  </a:cubicBezTo>
                  <a:cubicBezTo>
                    <a:pt x="1935" y="1319"/>
                    <a:pt x="2245" y="1231"/>
                    <a:pt x="2509" y="1070"/>
                  </a:cubicBezTo>
                  <a:lnTo>
                    <a:pt x="2495" y="1038"/>
                  </a:lnTo>
                  <a:cubicBezTo>
                    <a:pt x="2238" y="1202"/>
                    <a:pt x="1931" y="1285"/>
                    <a:pt x="1628" y="1285"/>
                  </a:cubicBezTo>
                  <a:cubicBezTo>
                    <a:pt x="1410" y="1285"/>
                    <a:pt x="1195" y="1243"/>
                    <a:pt x="1000" y="1157"/>
                  </a:cubicBezTo>
                  <a:cubicBezTo>
                    <a:pt x="514" y="950"/>
                    <a:pt x="148" y="510"/>
                    <a:pt x="32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6"/>
            <p:cNvSpPr/>
            <p:nvPr/>
          </p:nvSpPr>
          <p:spPr>
            <a:xfrm>
              <a:off x="2253750" y="4297713"/>
              <a:ext cx="55800" cy="124975"/>
            </a:xfrm>
            <a:custGeom>
              <a:avLst/>
              <a:gdLst/>
              <a:ahLst/>
              <a:cxnLst/>
              <a:rect l="l" t="t" r="r" b="b"/>
              <a:pathLst>
                <a:path w="2232" h="4999" extrusionOk="0">
                  <a:moveTo>
                    <a:pt x="2231" y="1"/>
                  </a:moveTo>
                  <a:cubicBezTo>
                    <a:pt x="1672" y="1"/>
                    <a:pt x="1088" y="366"/>
                    <a:pt x="690" y="968"/>
                  </a:cubicBezTo>
                  <a:cubicBezTo>
                    <a:pt x="149" y="1745"/>
                    <a:pt x="1" y="2758"/>
                    <a:pt x="265" y="3652"/>
                  </a:cubicBezTo>
                  <a:cubicBezTo>
                    <a:pt x="398" y="4120"/>
                    <a:pt x="634" y="4499"/>
                    <a:pt x="940" y="4735"/>
                  </a:cubicBezTo>
                  <a:cubicBezTo>
                    <a:pt x="1176" y="4911"/>
                    <a:pt x="1468" y="4999"/>
                    <a:pt x="1732" y="4999"/>
                  </a:cubicBezTo>
                  <a:cubicBezTo>
                    <a:pt x="1893" y="4999"/>
                    <a:pt x="2041" y="4971"/>
                    <a:pt x="2171" y="4911"/>
                  </a:cubicBezTo>
                  <a:lnTo>
                    <a:pt x="2157" y="4869"/>
                  </a:lnTo>
                  <a:cubicBezTo>
                    <a:pt x="2028" y="4934"/>
                    <a:pt x="1880" y="4965"/>
                    <a:pt x="1727" y="4965"/>
                  </a:cubicBezTo>
                  <a:cubicBezTo>
                    <a:pt x="1466" y="4965"/>
                    <a:pt x="1190" y="4874"/>
                    <a:pt x="968" y="4707"/>
                  </a:cubicBezTo>
                  <a:cubicBezTo>
                    <a:pt x="588" y="4412"/>
                    <a:pt x="398" y="3972"/>
                    <a:pt x="296" y="3652"/>
                  </a:cubicBezTo>
                  <a:cubicBezTo>
                    <a:pt x="33" y="2758"/>
                    <a:pt x="194" y="1759"/>
                    <a:pt x="722" y="982"/>
                  </a:cubicBezTo>
                  <a:cubicBezTo>
                    <a:pt x="1116" y="398"/>
                    <a:pt x="1689" y="46"/>
                    <a:pt x="2231" y="32"/>
                  </a:cubicBezTo>
                  <a:lnTo>
                    <a:pt x="2231" y="1"/>
                  </a:ln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6"/>
            <p:cNvSpPr/>
            <p:nvPr/>
          </p:nvSpPr>
          <p:spPr>
            <a:xfrm>
              <a:off x="2482400" y="4275738"/>
              <a:ext cx="32650" cy="76250"/>
            </a:xfrm>
            <a:custGeom>
              <a:avLst/>
              <a:gdLst/>
              <a:ahLst/>
              <a:cxnLst/>
              <a:rect l="l" t="t" r="r" b="b"/>
              <a:pathLst>
                <a:path w="1306" h="3050" extrusionOk="0">
                  <a:moveTo>
                    <a:pt x="32" y="0"/>
                  </a:moveTo>
                  <a:lnTo>
                    <a:pt x="0" y="46"/>
                  </a:lnTo>
                  <a:cubicBezTo>
                    <a:pt x="810" y="559"/>
                    <a:pt x="1277" y="1541"/>
                    <a:pt x="1161" y="2494"/>
                  </a:cubicBezTo>
                  <a:cubicBezTo>
                    <a:pt x="1144" y="2610"/>
                    <a:pt x="1116" y="2740"/>
                    <a:pt x="1042" y="2860"/>
                  </a:cubicBezTo>
                  <a:cubicBezTo>
                    <a:pt x="978" y="2935"/>
                    <a:pt x="884" y="3011"/>
                    <a:pt x="776" y="3011"/>
                  </a:cubicBezTo>
                  <a:cubicBezTo>
                    <a:pt x="758" y="3011"/>
                    <a:pt x="740" y="3009"/>
                    <a:pt x="722" y="3004"/>
                  </a:cubicBezTo>
                  <a:lnTo>
                    <a:pt x="704" y="3050"/>
                  </a:lnTo>
                  <a:lnTo>
                    <a:pt x="764" y="3050"/>
                  </a:lnTo>
                  <a:cubicBezTo>
                    <a:pt x="897" y="3050"/>
                    <a:pt x="999" y="2976"/>
                    <a:pt x="1073" y="2874"/>
                  </a:cubicBezTo>
                  <a:cubicBezTo>
                    <a:pt x="1144" y="2758"/>
                    <a:pt x="1175" y="2624"/>
                    <a:pt x="1189" y="2494"/>
                  </a:cubicBezTo>
                  <a:cubicBezTo>
                    <a:pt x="1305" y="1527"/>
                    <a:pt x="838" y="528"/>
                    <a:pt x="32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6"/>
            <p:cNvSpPr/>
            <p:nvPr/>
          </p:nvSpPr>
          <p:spPr>
            <a:xfrm>
              <a:off x="2255950" y="4238413"/>
              <a:ext cx="256200" cy="235625"/>
            </a:xfrm>
            <a:custGeom>
              <a:avLst/>
              <a:gdLst/>
              <a:ahLst/>
              <a:cxnLst/>
              <a:rect l="l" t="t" r="r" b="b"/>
              <a:pathLst>
                <a:path w="10248" h="9425" extrusionOk="0">
                  <a:moveTo>
                    <a:pt x="5843" y="0"/>
                  </a:moveTo>
                  <a:cubicBezTo>
                    <a:pt x="5115" y="0"/>
                    <a:pt x="3992" y="398"/>
                    <a:pt x="2495" y="2081"/>
                  </a:cubicBezTo>
                  <a:cubicBezTo>
                    <a:pt x="2495" y="2081"/>
                    <a:pt x="1116" y="2461"/>
                    <a:pt x="616" y="3706"/>
                  </a:cubicBezTo>
                  <a:cubicBezTo>
                    <a:pt x="163" y="4821"/>
                    <a:pt x="1" y="6274"/>
                    <a:pt x="940" y="6741"/>
                  </a:cubicBezTo>
                  <a:cubicBezTo>
                    <a:pt x="940" y="6741"/>
                    <a:pt x="1513" y="8338"/>
                    <a:pt x="1907" y="8440"/>
                  </a:cubicBezTo>
                  <a:cubicBezTo>
                    <a:pt x="2289" y="8522"/>
                    <a:pt x="2532" y="9425"/>
                    <a:pt x="3887" y="9425"/>
                  </a:cubicBezTo>
                  <a:cubicBezTo>
                    <a:pt x="3991" y="9425"/>
                    <a:pt x="4103" y="9419"/>
                    <a:pt x="4222" y="9408"/>
                  </a:cubicBezTo>
                  <a:cubicBezTo>
                    <a:pt x="4767" y="9365"/>
                    <a:pt x="5235" y="9365"/>
                    <a:pt x="5661" y="9365"/>
                  </a:cubicBezTo>
                  <a:cubicBezTo>
                    <a:pt x="6540" y="9365"/>
                    <a:pt x="7198" y="9365"/>
                    <a:pt x="7725" y="8866"/>
                  </a:cubicBezTo>
                  <a:cubicBezTo>
                    <a:pt x="7725" y="8866"/>
                    <a:pt x="7740" y="8868"/>
                    <a:pt x="7767" y="8868"/>
                  </a:cubicBezTo>
                  <a:cubicBezTo>
                    <a:pt x="7931" y="8868"/>
                    <a:pt x="8557" y="8793"/>
                    <a:pt x="9146" y="7723"/>
                  </a:cubicBezTo>
                  <a:cubicBezTo>
                    <a:pt x="9618" y="6871"/>
                    <a:pt x="9706" y="6010"/>
                    <a:pt x="9748" y="5482"/>
                  </a:cubicBezTo>
                  <a:cubicBezTo>
                    <a:pt x="9808" y="4954"/>
                    <a:pt x="9794" y="4409"/>
                    <a:pt x="9794" y="4409"/>
                  </a:cubicBezTo>
                  <a:cubicBezTo>
                    <a:pt x="9794" y="4409"/>
                    <a:pt x="10247" y="4075"/>
                    <a:pt x="10145" y="3400"/>
                  </a:cubicBezTo>
                  <a:cubicBezTo>
                    <a:pt x="10043" y="2710"/>
                    <a:pt x="9646" y="1947"/>
                    <a:pt x="9146" y="1581"/>
                  </a:cubicBezTo>
                  <a:cubicBezTo>
                    <a:pt x="9146" y="1581"/>
                    <a:pt x="9322" y="1243"/>
                    <a:pt x="8475" y="645"/>
                  </a:cubicBezTo>
                  <a:cubicBezTo>
                    <a:pt x="8039" y="333"/>
                    <a:pt x="7613" y="258"/>
                    <a:pt x="7304" y="258"/>
                  </a:cubicBezTo>
                  <a:cubicBezTo>
                    <a:pt x="7018" y="258"/>
                    <a:pt x="6832" y="322"/>
                    <a:pt x="6832" y="322"/>
                  </a:cubicBezTo>
                  <a:cubicBezTo>
                    <a:pt x="6832" y="322"/>
                    <a:pt x="6497" y="0"/>
                    <a:pt x="5843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6"/>
            <p:cNvSpPr/>
            <p:nvPr/>
          </p:nvSpPr>
          <p:spPr>
            <a:xfrm>
              <a:off x="2377325" y="4425588"/>
              <a:ext cx="47950" cy="79600"/>
            </a:xfrm>
            <a:custGeom>
              <a:avLst/>
              <a:gdLst/>
              <a:ahLst/>
              <a:cxnLst/>
              <a:rect l="l" t="t" r="r" b="b"/>
              <a:pathLst>
                <a:path w="1918" h="3184" extrusionOk="0">
                  <a:moveTo>
                    <a:pt x="936" y="0"/>
                  </a:moveTo>
                  <a:cubicBezTo>
                    <a:pt x="408" y="0"/>
                    <a:pt x="0" y="426"/>
                    <a:pt x="0" y="939"/>
                  </a:cubicBezTo>
                  <a:lnTo>
                    <a:pt x="0" y="2494"/>
                  </a:lnTo>
                  <a:cubicBezTo>
                    <a:pt x="0" y="3008"/>
                    <a:pt x="408" y="3183"/>
                    <a:pt x="936" y="3183"/>
                  </a:cubicBezTo>
                  <a:lnTo>
                    <a:pt x="981" y="3183"/>
                  </a:lnTo>
                  <a:cubicBezTo>
                    <a:pt x="1495" y="3183"/>
                    <a:pt x="1917" y="3008"/>
                    <a:pt x="1917" y="2494"/>
                  </a:cubicBezTo>
                  <a:lnTo>
                    <a:pt x="1917" y="939"/>
                  </a:lnTo>
                  <a:cubicBezTo>
                    <a:pt x="1917" y="426"/>
                    <a:pt x="1495" y="0"/>
                    <a:pt x="981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6"/>
            <p:cNvSpPr/>
            <p:nvPr/>
          </p:nvSpPr>
          <p:spPr>
            <a:xfrm>
              <a:off x="2377325" y="4425588"/>
              <a:ext cx="47950" cy="54275"/>
            </a:xfrm>
            <a:custGeom>
              <a:avLst/>
              <a:gdLst/>
              <a:ahLst/>
              <a:cxnLst/>
              <a:rect l="l" t="t" r="r" b="b"/>
              <a:pathLst>
                <a:path w="1918" h="2171" extrusionOk="0">
                  <a:moveTo>
                    <a:pt x="936" y="0"/>
                  </a:moveTo>
                  <a:cubicBezTo>
                    <a:pt x="408" y="0"/>
                    <a:pt x="0" y="426"/>
                    <a:pt x="0" y="939"/>
                  </a:cubicBezTo>
                  <a:lnTo>
                    <a:pt x="0" y="2142"/>
                  </a:lnTo>
                  <a:cubicBezTo>
                    <a:pt x="158" y="2156"/>
                    <a:pt x="352" y="2170"/>
                    <a:pt x="584" y="2170"/>
                  </a:cubicBezTo>
                  <a:cubicBezTo>
                    <a:pt x="950" y="2170"/>
                    <a:pt x="1407" y="2128"/>
                    <a:pt x="1917" y="1980"/>
                  </a:cubicBezTo>
                  <a:lnTo>
                    <a:pt x="1917" y="939"/>
                  </a:lnTo>
                  <a:cubicBezTo>
                    <a:pt x="1917" y="426"/>
                    <a:pt x="1495" y="0"/>
                    <a:pt x="981" y="0"/>
                  </a:cubicBezTo>
                  <a:close/>
                </a:path>
              </a:pathLst>
            </a:custGeom>
            <a:solidFill>
              <a:srgbClr val="E8A0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6"/>
            <p:cNvSpPr/>
            <p:nvPr/>
          </p:nvSpPr>
          <p:spPr>
            <a:xfrm>
              <a:off x="2268800" y="4396263"/>
              <a:ext cx="60525" cy="59450"/>
            </a:xfrm>
            <a:custGeom>
              <a:avLst/>
              <a:gdLst/>
              <a:ahLst/>
              <a:cxnLst/>
              <a:rect l="l" t="t" r="r" b="b"/>
              <a:pathLst>
                <a:path w="2421" h="2378" extrusionOk="0">
                  <a:moveTo>
                    <a:pt x="1197" y="1"/>
                  </a:moveTo>
                  <a:cubicBezTo>
                    <a:pt x="1179" y="1"/>
                    <a:pt x="1162" y="1"/>
                    <a:pt x="1144" y="2"/>
                  </a:cubicBezTo>
                  <a:cubicBezTo>
                    <a:pt x="500" y="30"/>
                    <a:pt x="0" y="589"/>
                    <a:pt x="32" y="1233"/>
                  </a:cubicBezTo>
                  <a:cubicBezTo>
                    <a:pt x="59" y="1877"/>
                    <a:pt x="574" y="2377"/>
                    <a:pt x="1211" y="2377"/>
                  </a:cubicBezTo>
                  <a:cubicBezTo>
                    <a:pt x="1228" y="2377"/>
                    <a:pt x="1246" y="2377"/>
                    <a:pt x="1263" y="2376"/>
                  </a:cubicBezTo>
                  <a:cubicBezTo>
                    <a:pt x="1907" y="2348"/>
                    <a:pt x="2420" y="1789"/>
                    <a:pt x="2389" y="1131"/>
                  </a:cubicBezTo>
                  <a:cubicBezTo>
                    <a:pt x="2361" y="487"/>
                    <a:pt x="1835" y="1"/>
                    <a:pt x="1197" y="1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6"/>
            <p:cNvSpPr/>
            <p:nvPr/>
          </p:nvSpPr>
          <p:spPr>
            <a:xfrm>
              <a:off x="2278375" y="4415738"/>
              <a:ext cx="46200" cy="38875"/>
            </a:xfrm>
            <a:custGeom>
              <a:avLst/>
              <a:gdLst/>
              <a:ahLst/>
              <a:cxnLst/>
              <a:rect l="l" t="t" r="r" b="b"/>
              <a:pathLst>
                <a:path w="1848" h="1555" extrusionOk="0">
                  <a:moveTo>
                    <a:pt x="880" y="0"/>
                  </a:moveTo>
                  <a:cubicBezTo>
                    <a:pt x="659" y="14"/>
                    <a:pt x="455" y="102"/>
                    <a:pt x="293" y="218"/>
                  </a:cubicBezTo>
                  <a:cubicBezTo>
                    <a:pt x="441" y="130"/>
                    <a:pt x="599" y="74"/>
                    <a:pt x="761" y="28"/>
                  </a:cubicBezTo>
                  <a:cubicBezTo>
                    <a:pt x="820" y="14"/>
                    <a:pt x="880" y="14"/>
                    <a:pt x="937" y="0"/>
                  </a:cubicBezTo>
                  <a:close/>
                  <a:moveTo>
                    <a:pt x="1070" y="102"/>
                  </a:moveTo>
                  <a:cubicBezTo>
                    <a:pt x="982" y="102"/>
                    <a:pt x="880" y="116"/>
                    <a:pt x="792" y="130"/>
                  </a:cubicBezTo>
                  <a:cubicBezTo>
                    <a:pt x="616" y="176"/>
                    <a:pt x="455" y="250"/>
                    <a:pt x="307" y="338"/>
                  </a:cubicBezTo>
                  <a:cubicBezTo>
                    <a:pt x="219" y="394"/>
                    <a:pt x="131" y="468"/>
                    <a:pt x="43" y="542"/>
                  </a:cubicBezTo>
                  <a:cubicBezTo>
                    <a:pt x="15" y="616"/>
                    <a:pt x="1" y="704"/>
                    <a:pt x="1" y="792"/>
                  </a:cubicBezTo>
                  <a:lnTo>
                    <a:pt x="1" y="820"/>
                  </a:lnTo>
                  <a:cubicBezTo>
                    <a:pt x="15" y="1231"/>
                    <a:pt x="423" y="1555"/>
                    <a:pt x="908" y="1555"/>
                  </a:cubicBezTo>
                  <a:lnTo>
                    <a:pt x="951" y="1555"/>
                  </a:lnTo>
                  <a:cubicBezTo>
                    <a:pt x="1450" y="1537"/>
                    <a:pt x="1848" y="1186"/>
                    <a:pt x="1848" y="777"/>
                  </a:cubicBezTo>
                  <a:lnTo>
                    <a:pt x="1848" y="746"/>
                  </a:lnTo>
                  <a:cubicBezTo>
                    <a:pt x="1830" y="630"/>
                    <a:pt x="1802" y="528"/>
                    <a:pt x="1742" y="440"/>
                  </a:cubicBezTo>
                  <a:cubicBezTo>
                    <a:pt x="1714" y="426"/>
                    <a:pt x="1686" y="426"/>
                    <a:pt x="1654" y="426"/>
                  </a:cubicBezTo>
                  <a:cubicBezTo>
                    <a:pt x="1584" y="426"/>
                    <a:pt x="1510" y="440"/>
                    <a:pt x="1436" y="454"/>
                  </a:cubicBezTo>
                  <a:cubicBezTo>
                    <a:pt x="1302" y="482"/>
                    <a:pt x="1172" y="542"/>
                    <a:pt x="1070" y="616"/>
                  </a:cubicBezTo>
                  <a:cubicBezTo>
                    <a:pt x="951" y="690"/>
                    <a:pt x="849" y="763"/>
                    <a:pt x="747" y="865"/>
                  </a:cubicBezTo>
                  <a:lnTo>
                    <a:pt x="704" y="865"/>
                  </a:lnTo>
                  <a:cubicBezTo>
                    <a:pt x="687" y="851"/>
                    <a:pt x="687" y="834"/>
                    <a:pt x="704" y="820"/>
                  </a:cubicBezTo>
                  <a:cubicBezTo>
                    <a:pt x="775" y="704"/>
                    <a:pt x="880" y="602"/>
                    <a:pt x="1010" y="514"/>
                  </a:cubicBezTo>
                  <a:cubicBezTo>
                    <a:pt x="1126" y="440"/>
                    <a:pt x="1260" y="380"/>
                    <a:pt x="1408" y="352"/>
                  </a:cubicBezTo>
                  <a:cubicBezTo>
                    <a:pt x="1478" y="338"/>
                    <a:pt x="1552" y="338"/>
                    <a:pt x="1626" y="324"/>
                  </a:cubicBezTo>
                  <a:cubicBezTo>
                    <a:pt x="1640" y="324"/>
                    <a:pt x="1654" y="338"/>
                    <a:pt x="1686" y="338"/>
                  </a:cubicBezTo>
                  <a:cubicBezTo>
                    <a:pt x="1626" y="278"/>
                    <a:pt x="1584" y="236"/>
                    <a:pt x="1524" y="190"/>
                  </a:cubicBezTo>
                  <a:cubicBezTo>
                    <a:pt x="1450" y="162"/>
                    <a:pt x="1376" y="130"/>
                    <a:pt x="1302" y="130"/>
                  </a:cubicBezTo>
                  <a:cubicBezTo>
                    <a:pt x="1232" y="116"/>
                    <a:pt x="1158" y="102"/>
                    <a:pt x="1070" y="102"/>
                  </a:cubicBezTo>
                  <a:close/>
                </a:path>
              </a:pathLst>
            </a:custGeom>
            <a:solidFill>
              <a:srgbClr val="CF7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6"/>
            <p:cNvSpPr/>
            <p:nvPr/>
          </p:nvSpPr>
          <p:spPr>
            <a:xfrm>
              <a:off x="2274350" y="4415738"/>
              <a:ext cx="50575" cy="17250"/>
            </a:xfrm>
            <a:custGeom>
              <a:avLst/>
              <a:gdLst/>
              <a:ahLst/>
              <a:cxnLst/>
              <a:rect l="l" t="t" r="r" b="b"/>
              <a:pathLst>
                <a:path w="2023" h="690" extrusionOk="0">
                  <a:moveTo>
                    <a:pt x="454" y="218"/>
                  </a:moveTo>
                  <a:lnTo>
                    <a:pt x="454" y="218"/>
                  </a:lnTo>
                  <a:cubicBezTo>
                    <a:pt x="448" y="223"/>
                    <a:pt x="443" y="227"/>
                    <a:pt x="438" y="232"/>
                  </a:cubicBezTo>
                  <a:lnTo>
                    <a:pt x="438" y="232"/>
                  </a:lnTo>
                  <a:cubicBezTo>
                    <a:pt x="443" y="229"/>
                    <a:pt x="449" y="225"/>
                    <a:pt x="454" y="218"/>
                  </a:cubicBezTo>
                  <a:close/>
                  <a:moveTo>
                    <a:pt x="1098" y="0"/>
                  </a:moveTo>
                  <a:cubicBezTo>
                    <a:pt x="1319" y="0"/>
                    <a:pt x="1523" y="74"/>
                    <a:pt x="1685" y="190"/>
                  </a:cubicBezTo>
                  <a:cubicBezTo>
                    <a:pt x="1699" y="190"/>
                    <a:pt x="1713" y="190"/>
                    <a:pt x="1713" y="204"/>
                  </a:cubicBezTo>
                  <a:cubicBezTo>
                    <a:pt x="1759" y="204"/>
                    <a:pt x="1801" y="236"/>
                    <a:pt x="1847" y="250"/>
                  </a:cubicBezTo>
                  <a:lnTo>
                    <a:pt x="1963" y="306"/>
                  </a:lnTo>
                  <a:lnTo>
                    <a:pt x="1977" y="306"/>
                  </a:lnTo>
                  <a:cubicBezTo>
                    <a:pt x="1991" y="306"/>
                    <a:pt x="2009" y="306"/>
                    <a:pt x="2023" y="292"/>
                  </a:cubicBezTo>
                  <a:cubicBezTo>
                    <a:pt x="2023" y="278"/>
                    <a:pt x="2023" y="250"/>
                    <a:pt x="1991" y="236"/>
                  </a:cubicBezTo>
                  <a:lnTo>
                    <a:pt x="1875" y="176"/>
                  </a:lnTo>
                  <a:cubicBezTo>
                    <a:pt x="1833" y="162"/>
                    <a:pt x="1801" y="130"/>
                    <a:pt x="1759" y="116"/>
                  </a:cubicBezTo>
                  <a:cubicBezTo>
                    <a:pt x="1671" y="88"/>
                    <a:pt x="1583" y="42"/>
                    <a:pt x="1481" y="28"/>
                  </a:cubicBezTo>
                  <a:cubicBezTo>
                    <a:pt x="1435" y="28"/>
                    <a:pt x="1393" y="14"/>
                    <a:pt x="1347" y="14"/>
                  </a:cubicBezTo>
                  <a:lnTo>
                    <a:pt x="1200" y="0"/>
                  </a:lnTo>
                  <a:close/>
                  <a:moveTo>
                    <a:pt x="438" y="232"/>
                  </a:moveTo>
                  <a:cubicBezTo>
                    <a:pt x="429" y="238"/>
                    <a:pt x="419" y="241"/>
                    <a:pt x="408" y="250"/>
                  </a:cubicBezTo>
                  <a:cubicBezTo>
                    <a:pt x="338" y="292"/>
                    <a:pt x="264" y="352"/>
                    <a:pt x="190" y="426"/>
                  </a:cubicBezTo>
                  <a:cubicBezTo>
                    <a:pt x="130" y="482"/>
                    <a:pt x="56" y="542"/>
                    <a:pt x="14" y="630"/>
                  </a:cubicBezTo>
                  <a:cubicBezTo>
                    <a:pt x="0" y="644"/>
                    <a:pt x="0" y="658"/>
                    <a:pt x="14" y="675"/>
                  </a:cubicBezTo>
                  <a:cubicBezTo>
                    <a:pt x="14" y="690"/>
                    <a:pt x="28" y="690"/>
                    <a:pt x="42" y="690"/>
                  </a:cubicBezTo>
                  <a:cubicBezTo>
                    <a:pt x="42" y="690"/>
                    <a:pt x="56" y="690"/>
                    <a:pt x="74" y="675"/>
                  </a:cubicBezTo>
                  <a:lnTo>
                    <a:pt x="204" y="542"/>
                  </a:lnTo>
                  <a:cubicBezTo>
                    <a:pt x="261" y="418"/>
                    <a:pt x="343" y="317"/>
                    <a:pt x="438" y="232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6"/>
            <p:cNvSpPr/>
            <p:nvPr/>
          </p:nvSpPr>
          <p:spPr>
            <a:xfrm>
              <a:off x="2279450" y="4415738"/>
              <a:ext cx="37025" cy="13550"/>
            </a:xfrm>
            <a:custGeom>
              <a:avLst/>
              <a:gdLst/>
              <a:ahLst/>
              <a:cxnLst/>
              <a:rect l="l" t="t" r="r" b="b"/>
              <a:pathLst>
                <a:path w="1481" h="542" extrusionOk="0">
                  <a:moveTo>
                    <a:pt x="894" y="0"/>
                  </a:moveTo>
                  <a:cubicBezTo>
                    <a:pt x="837" y="14"/>
                    <a:pt x="777" y="14"/>
                    <a:pt x="718" y="28"/>
                  </a:cubicBezTo>
                  <a:cubicBezTo>
                    <a:pt x="556" y="74"/>
                    <a:pt x="398" y="130"/>
                    <a:pt x="250" y="218"/>
                  </a:cubicBezTo>
                  <a:cubicBezTo>
                    <a:pt x="148" y="306"/>
                    <a:pt x="60" y="412"/>
                    <a:pt x="0" y="542"/>
                  </a:cubicBezTo>
                  <a:cubicBezTo>
                    <a:pt x="88" y="468"/>
                    <a:pt x="176" y="394"/>
                    <a:pt x="264" y="338"/>
                  </a:cubicBezTo>
                  <a:cubicBezTo>
                    <a:pt x="412" y="250"/>
                    <a:pt x="573" y="176"/>
                    <a:pt x="749" y="130"/>
                  </a:cubicBezTo>
                  <a:cubicBezTo>
                    <a:pt x="837" y="116"/>
                    <a:pt x="939" y="102"/>
                    <a:pt x="1027" y="102"/>
                  </a:cubicBezTo>
                  <a:cubicBezTo>
                    <a:pt x="1115" y="102"/>
                    <a:pt x="1189" y="116"/>
                    <a:pt x="1259" y="130"/>
                  </a:cubicBezTo>
                  <a:cubicBezTo>
                    <a:pt x="1333" y="130"/>
                    <a:pt x="1407" y="162"/>
                    <a:pt x="1481" y="190"/>
                  </a:cubicBezTo>
                  <a:cubicBezTo>
                    <a:pt x="1319" y="74"/>
                    <a:pt x="1115" y="0"/>
                    <a:pt x="894" y="0"/>
                  </a:cubicBezTo>
                  <a:close/>
                </a:path>
              </a:pathLst>
            </a:custGeom>
            <a:solidFill>
              <a:srgbClr val="B45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6"/>
            <p:cNvSpPr/>
            <p:nvPr/>
          </p:nvSpPr>
          <p:spPr>
            <a:xfrm>
              <a:off x="2328150" y="4426013"/>
              <a:ext cx="6625" cy="4425"/>
            </a:xfrm>
            <a:custGeom>
              <a:avLst/>
              <a:gdLst/>
              <a:ahLst/>
              <a:cxnLst/>
              <a:rect l="l" t="t" r="r" b="b"/>
              <a:pathLst>
                <a:path w="265" h="177" extrusionOk="0">
                  <a:moveTo>
                    <a:pt x="15" y="1"/>
                  </a:moveTo>
                  <a:cubicBezTo>
                    <a:pt x="15" y="15"/>
                    <a:pt x="15" y="43"/>
                    <a:pt x="1" y="71"/>
                  </a:cubicBezTo>
                  <a:cubicBezTo>
                    <a:pt x="15" y="89"/>
                    <a:pt x="32" y="89"/>
                    <a:pt x="32" y="89"/>
                  </a:cubicBezTo>
                  <a:cubicBezTo>
                    <a:pt x="89" y="103"/>
                    <a:pt x="163" y="145"/>
                    <a:pt x="222" y="159"/>
                  </a:cubicBezTo>
                  <a:lnTo>
                    <a:pt x="236" y="177"/>
                  </a:lnTo>
                  <a:cubicBezTo>
                    <a:pt x="251" y="177"/>
                    <a:pt x="251" y="159"/>
                    <a:pt x="265" y="159"/>
                  </a:cubicBezTo>
                  <a:cubicBezTo>
                    <a:pt x="265" y="145"/>
                    <a:pt x="265" y="117"/>
                    <a:pt x="251" y="117"/>
                  </a:cubicBezTo>
                  <a:cubicBezTo>
                    <a:pt x="191" y="71"/>
                    <a:pt x="134" y="43"/>
                    <a:pt x="61" y="15"/>
                  </a:cubicBezTo>
                  <a:cubicBezTo>
                    <a:pt x="46" y="1"/>
                    <a:pt x="32" y="1"/>
                    <a:pt x="15" y="1"/>
                  </a:cubicBezTo>
                  <a:close/>
                </a:path>
              </a:pathLst>
            </a:custGeom>
            <a:solidFill>
              <a:srgbClr val="AD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6"/>
            <p:cNvSpPr/>
            <p:nvPr/>
          </p:nvSpPr>
          <p:spPr>
            <a:xfrm>
              <a:off x="2320500" y="4424163"/>
              <a:ext cx="8025" cy="3625"/>
            </a:xfrm>
            <a:custGeom>
              <a:avLst/>
              <a:gdLst/>
              <a:ahLst/>
              <a:cxnLst/>
              <a:rect l="l" t="t" r="r" b="b"/>
              <a:pathLst>
                <a:path w="321" h="145" extrusionOk="0">
                  <a:moveTo>
                    <a:pt x="1" y="1"/>
                  </a:moveTo>
                  <a:cubicBezTo>
                    <a:pt x="15" y="29"/>
                    <a:pt x="43" y="57"/>
                    <a:pt x="57" y="103"/>
                  </a:cubicBezTo>
                  <a:lnTo>
                    <a:pt x="145" y="103"/>
                  </a:lnTo>
                  <a:cubicBezTo>
                    <a:pt x="205" y="117"/>
                    <a:pt x="265" y="131"/>
                    <a:pt x="307" y="145"/>
                  </a:cubicBezTo>
                  <a:cubicBezTo>
                    <a:pt x="321" y="117"/>
                    <a:pt x="321" y="89"/>
                    <a:pt x="321" y="75"/>
                  </a:cubicBezTo>
                  <a:cubicBezTo>
                    <a:pt x="265" y="43"/>
                    <a:pt x="219" y="29"/>
                    <a:pt x="163" y="15"/>
                  </a:cubicBezTo>
                  <a:cubicBezTo>
                    <a:pt x="103" y="1"/>
                    <a:pt x="43" y="1"/>
                    <a:pt x="1" y="1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6"/>
            <p:cNvSpPr/>
            <p:nvPr/>
          </p:nvSpPr>
          <p:spPr>
            <a:xfrm>
              <a:off x="2295525" y="4423813"/>
              <a:ext cx="26425" cy="13575"/>
            </a:xfrm>
            <a:custGeom>
              <a:avLst/>
              <a:gdLst/>
              <a:ahLst/>
              <a:cxnLst/>
              <a:rect l="l" t="t" r="r" b="b"/>
              <a:pathLst>
                <a:path w="1057" h="543" extrusionOk="0">
                  <a:moveTo>
                    <a:pt x="940" y="1"/>
                  </a:moveTo>
                  <a:cubicBezTo>
                    <a:pt x="866" y="15"/>
                    <a:pt x="792" y="15"/>
                    <a:pt x="722" y="29"/>
                  </a:cubicBezTo>
                  <a:cubicBezTo>
                    <a:pt x="574" y="57"/>
                    <a:pt x="440" y="117"/>
                    <a:pt x="324" y="191"/>
                  </a:cubicBezTo>
                  <a:cubicBezTo>
                    <a:pt x="194" y="279"/>
                    <a:pt x="89" y="381"/>
                    <a:pt x="18" y="497"/>
                  </a:cubicBezTo>
                  <a:cubicBezTo>
                    <a:pt x="1" y="511"/>
                    <a:pt x="1" y="528"/>
                    <a:pt x="18" y="542"/>
                  </a:cubicBezTo>
                  <a:lnTo>
                    <a:pt x="61" y="542"/>
                  </a:lnTo>
                  <a:cubicBezTo>
                    <a:pt x="163" y="440"/>
                    <a:pt x="265" y="367"/>
                    <a:pt x="384" y="293"/>
                  </a:cubicBezTo>
                  <a:cubicBezTo>
                    <a:pt x="486" y="219"/>
                    <a:pt x="616" y="159"/>
                    <a:pt x="750" y="131"/>
                  </a:cubicBezTo>
                  <a:cubicBezTo>
                    <a:pt x="824" y="117"/>
                    <a:pt x="898" y="103"/>
                    <a:pt x="968" y="103"/>
                  </a:cubicBezTo>
                  <a:cubicBezTo>
                    <a:pt x="1000" y="103"/>
                    <a:pt x="1028" y="103"/>
                    <a:pt x="1056" y="117"/>
                  </a:cubicBezTo>
                  <a:cubicBezTo>
                    <a:pt x="1042" y="71"/>
                    <a:pt x="1014" y="43"/>
                    <a:pt x="1000" y="15"/>
                  </a:cubicBezTo>
                  <a:cubicBezTo>
                    <a:pt x="968" y="15"/>
                    <a:pt x="954" y="1"/>
                    <a:pt x="940" y="1"/>
                  </a:cubicBezTo>
                  <a:close/>
                </a:path>
              </a:pathLst>
            </a:custGeom>
            <a:solidFill>
              <a:srgbClr val="B45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6"/>
            <p:cNvSpPr/>
            <p:nvPr/>
          </p:nvSpPr>
          <p:spPr>
            <a:xfrm>
              <a:off x="2462250" y="4348163"/>
              <a:ext cx="67475" cy="59375"/>
            </a:xfrm>
            <a:custGeom>
              <a:avLst/>
              <a:gdLst/>
              <a:ahLst/>
              <a:cxnLst/>
              <a:rect l="l" t="t" r="r" b="b"/>
              <a:pathLst>
                <a:path w="2699" h="2375" extrusionOk="0">
                  <a:moveTo>
                    <a:pt x="1346" y="0"/>
                  </a:moveTo>
                  <a:cubicBezTo>
                    <a:pt x="1170" y="0"/>
                    <a:pt x="991" y="40"/>
                    <a:pt x="824" y="125"/>
                  </a:cubicBezTo>
                  <a:cubicBezTo>
                    <a:pt x="251" y="417"/>
                    <a:pt x="1" y="1120"/>
                    <a:pt x="296" y="1708"/>
                  </a:cubicBezTo>
                  <a:cubicBezTo>
                    <a:pt x="504" y="2132"/>
                    <a:pt x="919" y="2374"/>
                    <a:pt x="1352" y="2374"/>
                  </a:cubicBezTo>
                  <a:cubicBezTo>
                    <a:pt x="1529" y="2374"/>
                    <a:pt x="1709" y="2334"/>
                    <a:pt x="1879" y="2249"/>
                  </a:cubicBezTo>
                  <a:cubicBezTo>
                    <a:pt x="2463" y="1971"/>
                    <a:pt x="2699" y="1250"/>
                    <a:pt x="2421" y="666"/>
                  </a:cubicBezTo>
                  <a:cubicBezTo>
                    <a:pt x="2210" y="247"/>
                    <a:pt x="1785" y="0"/>
                    <a:pt x="1346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6"/>
            <p:cNvSpPr/>
            <p:nvPr/>
          </p:nvSpPr>
          <p:spPr>
            <a:xfrm>
              <a:off x="2476250" y="4367013"/>
              <a:ext cx="47600" cy="40300"/>
            </a:xfrm>
            <a:custGeom>
              <a:avLst/>
              <a:gdLst/>
              <a:ahLst/>
              <a:cxnLst/>
              <a:rect l="l" t="t" r="r" b="b"/>
              <a:pathLst>
                <a:path w="1904" h="1612" extrusionOk="0">
                  <a:moveTo>
                    <a:pt x="1010" y="0"/>
                  </a:moveTo>
                  <a:cubicBezTo>
                    <a:pt x="862" y="0"/>
                    <a:pt x="704" y="43"/>
                    <a:pt x="542" y="116"/>
                  </a:cubicBezTo>
                  <a:cubicBezTo>
                    <a:pt x="528" y="116"/>
                    <a:pt x="510" y="131"/>
                    <a:pt x="496" y="145"/>
                  </a:cubicBezTo>
                  <a:cubicBezTo>
                    <a:pt x="556" y="116"/>
                    <a:pt x="598" y="88"/>
                    <a:pt x="658" y="74"/>
                  </a:cubicBezTo>
                  <a:cubicBezTo>
                    <a:pt x="806" y="43"/>
                    <a:pt x="950" y="14"/>
                    <a:pt x="1098" y="14"/>
                  </a:cubicBezTo>
                  <a:lnTo>
                    <a:pt x="1172" y="14"/>
                  </a:lnTo>
                  <a:cubicBezTo>
                    <a:pt x="1112" y="14"/>
                    <a:pt x="1070" y="0"/>
                    <a:pt x="1010" y="0"/>
                  </a:cubicBezTo>
                  <a:close/>
                  <a:moveTo>
                    <a:pt x="1112" y="131"/>
                  </a:moveTo>
                  <a:cubicBezTo>
                    <a:pt x="968" y="131"/>
                    <a:pt x="834" y="145"/>
                    <a:pt x="686" y="190"/>
                  </a:cubicBezTo>
                  <a:cubicBezTo>
                    <a:pt x="528" y="233"/>
                    <a:pt x="366" y="306"/>
                    <a:pt x="232" y="426"/>
                  </a:cubicBezTo>
                  <a:cubicBezTo>
                    <a:pt x="176" y="468"/>
                    <a:pt x="130" y="528"/>
                    <a:pt x="71" y="584"/>
                  </a:cubicBezTo>
                  <a:cubicBezTo>
                    <a:pt x="42" y="644"/>
                    <a:pt x="28" y="718"/>
                    <a:pt x="14" y="778"/>
                  </a:cubicBezTo>
                  <a:cubicBezTo>
                    <a:pt x="28" y="778"/>
                    <a:pt x="42" y="760"/>
                    <a:pt x="57" y="760"/>
                  </a:cubicBezTo>
                  <a:cubicBezTo>
                    <a:pt x="116" y="718"/>
                    <a:pt x="190" y="690"/>
                    <a:pt x="264" y="672"/>
                  </a:cubicBezTo>
                  <a:cubicBezTo>
                    <a:pt x="366" y="630"/>
                    <a:pt x="482" y="616"/>
                    <a:pt x="598" y="616"/>
                  </a:cubicBezTo>
                  <a:lnTo>
                    <a:pt x="686" y="616"/>
                  </a:lnTo>
                  <a:cubicBezTo>
                    <a:pt x="834" y="630"/>
                    <a:pt x="982" y="672"/>
                    <a:pt x="1112" y="746"/>
                  </a:cubicBezTo>
                  <a:cubicBezTo>
                    <a:pt x="1112" y="746"/>
                    <a:pt x="1126" y="760"/>
                    <a:pt x="1126" y="778"/>
                  </a:cubicBezTo>
                  <a:cubicBezTo>
                    <a:pt x="1112" y="792"/>
                    <a:pt x="1112" y="792"/>
                    <a:pt x="1098" y="792"/>
                  </a:cubicBezTo>
                  <a:lnTo>
                    <a:pt x="1084" y="792"/>
                  </a:lnTo>
                  <a:cubicBezTo>
                    <a:pt x="950" y="760"/>
                    <a:pt x="820" y="746"/>
                    <a:pt x="686" y="732"/>
                  </a:cubicBezTo>
                  <a:lnTo>
                    <a:pt x="598" y="732"/>
                  </a:lnTo>
                  <a:cubicBezTo>
                    <a:pt x="496" y="732"/>
                    <a:pt x="394" y="746"/>
                    <a:pt x="292" y="778"/>
                  </a:cubicBezTo>
                  <a:cubicBezTo>
                    <a:pt x="190" y="806"/>
                    <a:pt x="88" y="848"/>
                    <a:pt x="0" y="908"/>
                  </a:cubicBezTo>
                  <a:cubicBezTo>
                    <a:pt x="0" y="1010"/>
                    <a:pt x="14" y="1112"/>
                    <a:pt x="71" y="1217"/>
                  </a:cubicBezTo>
                  <a:cubicBezTo>
                    <a:pt x="190" y="1481"/>
                    <a:pt x="468" y="1611"/>
                    <a:pt x="774" y="1611"/>
                  </a:cubicBezTo>
                  <a:cubicBezTo>
                    <a:pt x="922" y="1611"/>
                    <a:pt x="1084" y="1583"/>
                    <a:pt x="1231" y="1509"/>
                  </a:cubicBezTo>
                  <a:cubicBezTo>
                    <a:pt x="1685" y="1274"/>
                    <a:pt x="1903" y="792"/>
                    <a:pt x="1713" y="394"/>
                  </a:cubicBezTo>
                  <a:cubicBezTo>
                    <a:pt x="1671" y="306"/>
                    <a:pt x="1611" y="233"/>
                    <a:pt x="1537" y="176"/>
                  </a:cubicBezTo>
                  <a:cubicBezTo>
                    <a:pt x="1435" y="162"/>
                    <a:pt x="1319" y="131"/>
                    <a:pt x="1214" y="131"/>
                  </a:cubicBezTo>
                  <a:close/>
                </a:path>
              </a:pathLst>
            </a:custGeom>
            <a:solidFill>
              <a:srgbClr val="DC8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6"/>
            <p:cNvSpPr/>
            <p:nvPr/>
          </p:nvSpPr>
          <p:spPr>
            <a:xfrm>
              <a:off x="2471400" y="4367363"/>
              <a:ext cx="49550" cy="20525"/>
            </a:xfrm>
            <a:custGeom>
              <a:avLst/>
              <a:gdLst/>
              <a:ahLst/>
              <a:cxnLst/>
              <a:rect l="l" t="t" r="r" b="b"/>
              <a:pathLst>
                <a:path w="1982" h="821" extrusionOk="0">
                  <a:moveTo>
                    <a:pt x="690" y="131"/>
                  </a:moveTo>
                  <a:lnTo>
                    <a:pt x="690" y="131"/>
                  </a:lnTo>
                  <a:cubicBezTo>
                    <a:pt x="679" y="137"/>
                    <a:pt x="668" y="143"/>
                    <a:pt x="657" y="150"/>
                  </a:cubicBezTo>
                  <a:lnTo>
                    <a:pt x="657" y="150"/>
                  </a:lnTo>
                  <a:cubicBezTo>
                    <a:pt x="668" y="144"/>
                    <a:pt x="679" y="137"/>
                    <a:pt x="690" y="131"/>
                  </a:cubicBezTo>
                  <a:close/>
                  <a:moveTo>
                    <a:pt x="1366" y="0"/>
                  </a:moveTo>
                  <a:cubicBezTo>
                    <a:pt x="1496" y="29"/>
                    <a:pt x="1629" y="74"/>
                    <a:pt x="1731" y="162"/>
                  </a:cubicBezTo>
                  <a:cubicBezTo>
                    <a:pt x="1791" y="176"/>
                    <a:pt x="1865" y="190"/>
                    <a:pt x="1921" y="219"/>
                  </a:cubicBezTo>
                  <a:lnTo>
                    <a:pt x="1935" y="219"/>
                  </a:lnTo>
                  <a:cubicBezTo>
                    <a:pt x="1953" y="219"/>
                    <a:pt x="1967" y="204"/>
                    <a:pt x="1967" y="190"/>
                  </a:cubicBezTo>
                  <a:cubicBezTo>
                    <a:pt x="1981" y="176"/>
                    <a:pt x="1967" y="148"/>
                    <a:pt x="1953" y="148"/>
                  </a:cubicBezTo>
                  <a:cubicBezTo>
                    <a:pt x="1865" y="102"/>
                    <a:pt x="1777" y="74"/>
                    <a:pt x="1689" y="60"/>
                  </a:cubicBezTo>
                  <a:cubicBezTo>
                    <a:pt x="1601" y="29"/>
                    <a:pt x="1496" y="15"/>
                    <a:pt x="1408" y="0"/>
                  </a:cubicBezTo>
                  <a:close/>
                  <a:moveTo>
                    <a:pt x="657" y="150"/>
                  </a:moveTo>
                  <a:lnTo>
                    <a:pt x="657" y="150"/>
                  </a:lnTo>
                  <a:cubicBezTo>
                    <a:pt x="640" y="159"/>
                    <a:pt x="622" y="168"/>
                    <a:pt x="602" y="176"/>
                  </a:cubicBezTo>
                  <a:lnTo>
                    <a:pt x="472" y="250"/>
                  </a:lnTo>
                  <a:cubicBezTo>
                    <a:pt x="440" y="278"/>
                    <a:pt x="398" y="306"/>
                    <a:pt x="370" y="338"/>
                  </a:cubicBezTo>
                  <a:cubicBezTo>
                    <a:pt x="296" y="394"/>
                    <a:pt x="236" y="468"/>
                    <a:pt x="177" y="542"/>
                  </a:cubicBezTo>
                  <a:cubicBezTo>
                    <a:pt x="149" y="570"/>
                    <a:pt x="120" y="616"/>
                    <a:pt x="89" y="644"/>
                  </a:cubicBezTo>
                  <a:lnTo>
                    <a:pt x="18" y="764"/>
                  </a:lnTo>
                  <a:cubicBezTo>
                    <a:pt x="1" y="778"/>
                    <a:pt x="18" y="806"/>
                    <a:pt x="32" y="820"/>
                  </a:cubicBezTo>
                  <a:lnTo>
                    <a:pt x="47" y="820"/>
                  </a:lnTo>
                  <a:cubicBezTo>
                    <a:pt x="61" y="820"/>
                    <a:pt x="75" y="820"/>
                    <a:pt x="75" y="806"/>
                  </a:cubicBezTo>
                  <a:lnTo>
                    <a:pt x="89" y="806"/>
                  </a:lnTo>
                  <a:lnTo>
                    <a:pt x="163" y="704"/>
                  </a:lnTo>
                  <a:cubicBezTo>
                    <a:pt x="194" y="658"/>
                    <a:pt x="208" y="630"/>
                    <a:pt x="236" y="602"/>
                  </a:cubicBezTo>
                  <a:cubicBezTo>
                    <a:pt x="251" y="588"/>
                    <a:pt x="265" y="570"/>
                    <a:pt x="265" y="570"/>
                  </a:cubicBezTo>
                  <a:cubicBezTo>
                    <a:pt x="347" y="405"/>
                    <a:pt x="483" y="255"/>
                    <a:pt x="657" y="150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6"/>
            <p:cNvSpPr/>
            <p:nvPr/>
          </p:nvSpPr>
          <p:spPr>
            <a:xfrm>
              <a:off x="2478000" y="4367363"/>
              <a:ext cx="36700" cy="14275"/>
            </a:xfrm>
            <a:custGeom>
              <a:avLst/>
              <a:gdLst/>
              <a:ahLst/>
              <a:cxnLst/>
              <a:rect l="l" t="t" r="r" b="b"/>
              <a:pathLst>
                <a:path w="1468" h="571" extrusionOk="0">
                  <a:moveTo>
                    <a:pt x="1028" y="0"/>
                  </a:moveTo>
                  <a:cubicBezTo>
                    <a:pt x="880" y="0"/>
                    <a:pt x="736" y="29"/>
                    <a:pt x="588" y="60"/>
                  </a:cubicBezTo>
                  <a:cubicBezTo>
                    <a:pt x="528" y="74"/>
                    <a:pt x="486" y="102"/>
                    <a:pt x="426" y="131"/>
                  </a:cubicBezTo>
                  <a:cubicBezTo>
                    <a:pt x="236" y="236"/>
                    <a:pt x="89" y="394"/>
                    <a:pt x="1" y="570"/>
                  </a:cubicBezTo>
                  <a:cubicBezTo>
                    <a:pt x="60" y="514"/>
                    <a:pt x="106" y="454"/>
                    <a:pt x="162" y="412"/>
                  </a:cubicBezTo>
                  <a:cubicBezTo>
                    <a:pt x="296" y="292"/>
                    <a:pt x="458" y="219"/>
                    <a:pt x="616" y="176"/>
                  </a:cubicBezTo>
                  <a:cubicBezTo>
                    <a:pt x="764" y="131"/>
                    <a:pt x="898" y="117"/>
                    <a:pt x="1042" y="117"/>
                  </a:cubicBezTo>
                  <a:lnTo>
                    <a:pt x="1144" y="117"/>
                  </a:lnTo>
                  <a:cubicBezTo>
                    <a:pt x="1249" y="117"/>
                    <a:pt x="1365" y="148"/>
                    <a:pt x="1467" y="162"/>
                  </a:cubicBezTo>
                  <a:cubicBezTo>
                    <a:pt x="1365" y="74"/>
                    <a:pt x="1232" y="29"/>
                    <a:pt x="1102" y="0"/>
                  </a:cubicBezTo>
                  <a:close/>
                </a:path>
              </a:pathLst>
            </a:custGeom>
            <a:solidFill>
              <a:srgbClr val="BA5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6"/>
            <p:cNvSpPr/>
            <p:nvPr/>
          </p:nvSpPr>
          <p:spPr>
            <a:xfrm>
              <a:off x="2466300" y="4391888"/>
              <a:ext cx="5125" cy="6975"/>
            </a:xfrm>
            <a:custGeom>
              <a:avLst/>
              <a:gdLst/>
              <a:ahLst/>
              <a:cxnLst/>
              <a:rect l="l" t="t" r="r" b="b"/>
              <a:pathLst>
                <a:path w="205" h="279" extrusionOk="0">
                  <a:moveTo>
                    <a:pt x="163" y="1"/>
                  </a:moveTo>
                  <a:lnTo>
                    <a:pt x="117" y="47"/>
                  </a:lnTo>
                  <a:cubicBezTo>
                    <a:pt x="75" y="103"/>
                    <a:pt x="47" y="163"/>
                    <a:pt x="1" y="237"/>
                  </a:cubicBezTo>
                  <a:cubicBezTo>
                    <a:pt x="1" y="237"/>
                    <a:pt x="1" y="265"/>
                    <a:pt x="15" y="265"/>
                  </a:cubicBezTo>
                  <a:cubicBezTo>
                    <a:pt x="15" y="279"/>
                    <a:pt x="29" y="279"/>
                    <a:pt x="29" y="279"/>
                  </a:cubicBezTo>
                  <a:cubicBezTo>
                    <a:pt x="47" y="279"/>
                    <a:pt x="47" y="265"/>
                    <a:pt x="61" y="265"/>
                  </a:cubicBezTo>
                  <a:cubicBezTo>
                    <a:pt x="103" y="205"/>
                    <a:pt x="134" y="149"/>
                    <a:pt x="177" y="103"/>
                  </a:cubicBezTo>
                  <a:lnTo>
                    <a:pt x="205" y="75"/>
                  </a:lnTo>
                  <a:cubicBezTo>
                    <a:pt x="191" y="61"/>
                    <a:pt x="177" y="29"/>
                    <a:pt x="163" y="1"/>
                  </a:cubicBezTo>
                  <a:close/>
                </a:path>
              </a:pathLst>
            </a:custGeom>
            <a:solidFill>
              <a:srgbClr val="AD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6"/>
            <p:cNvSpPr/>
            <p:nvPr/>
          </p:nvSpPr>
          <p:spPr>
            <a:xfrm>
              <a:off x="2470350" y="4386438"/>
              <a:ext cx="6275" cy="7325"/>
            </a:xfrm>
            <a:custGeom>
              <a:avLst/>
              <a:gdLst/>
              <a:ahLst/>
              <a:cxnLst/>
              <a:rect l="l" t="t" r="r" b="b"/>
              <a:pathLst>
                <a:path w="251" h="293" extrusionOk="0">
                  <a:moveTo>
                    <a:pt x="250" y="1"/>
                  </a:moveTo>
                  <a:lnTo>
                    <a:pt x="250" y="1"/>
                  </a:lnTo>
                  <a:cubicBezTo>
                    <a:pt x="191" y="43"/>
                    <a:pt x="148" y="71"/>
                    <a:pt x="117" y="103"/>
                  </a:cubicBezTo>
                  <a:cubicBezTo>
                    <a:pt x="74" y="145"/>
                    <a:pt x="29" y="191"/>
                    <a:pt x="1" y="219"/>
                  </a:cubicBezTo>
                  <a:cubicBezTo>
                    <a:pt x="15" y="247"/>
                    <a:pt x="29" y="279"/>
                    <a:pt x="43" y="293"/>
                  </a:cubicBezTo>
                  <a:cubicBezTo>
                    <a:pt x="89" y="265"/>
                    <a:pt x="117" y="219"/>
                    <a:pt x="176" y="177"/>
                  </a:cubicBezTo>
                  <a:cubicBezTo>
                    <a:pt x="191" y="159"/>
                    <a:pt x="205" y="145"/>
                    <a:pt x="236" y="131"/>
                  </a:cubicBezTo>
                  <a:cubicBezTo>
                    <a:pt x="236" y="89"/>
                    <a:pt x="236" y="43"/>
                    <a:pt x="250" y="1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6"/>
            <p:cNvSpPr/>
            <p:nvPr/>
          </p:nvSpPr>
          <p:spPr>
            <a:xfrm>
              <a:off x="2476250" y="4382388"/>
              <a:ext cx="28150" cy="7325"/>
            </a:xfrm>
            <a:custGeom>
              <a:avLst/>
              <a:gdLst/>
              <a:ahLst/>
              <a:cxnLst/>
              <a:rect l="l" t="t" r="r" b="b"/>
              <a:pathLst>
                <a:path w="1126" h="293" extrusionOk="0">
                  <a:moveTo>
                    <a:pt x="598" y="1"/>
                  </a:moveTo>
                  <a:cubicBezTo>
                    <a:pt x="482" y="1"/>
                    <a:pt x="366" y="15"/>
                    <a:pt x="264" y="57"/>
                  </a:cubicBezTo>
                  <a:cubicBezTo>
                    <a:pt x="190" y="75"/>
                    <a:pt x="116" y="103"/>
                    <a:pt x="57" y="145"/>
                  </a:cubicBezTo>
                  <a:cubicBezTo>
                    <a:pt x="42" y="145"/>
                    <a:pt x="28" y="163"/>
                    <a:pt x="14" y="163"/>
                  </a:cubicBezTo>
                  <a:cubicBezTo>
                    <a:pt x="0" y="205"/>
                    <a:pt x="0" y="251"/>
                    <a:pt x="0" y="293"/>
                  </a:cubicBezTo>
                  <a:cubicBezTo>
                    <a:pt x="88" y="233"/>
                    <a:pt x="190" y="191"/>
                    <a:pt x="292" y="163"/>
                  </a:cubicBezTo>
                  <a:cubicBezTo>
                    <a:pt x="394" y="131"/>
                    <a:pt x="496" y="117"/>
                    <a:pt x="598" y="117"/>
                  </a:cubicBezTo>
                  <a:lnTo>
                    <a:pt x="686" y="117"/>
                  </a:lnTo>
                  <a:cubicBezTo>
                    <a:pt x="820" y="131"/>
                    <a:pt x="950" y="145"/>
                    <a:pt x="1084" y="177"/>
                  </a:cubicBezTo>
                  <a:lnTo>
                    <a:pt x="1098" y="177"/>
                  </a:lnTo>
                  <a:cubicBezTo>
                    <a:pt x="1112" y="177"/>
                    <a:pt x="1112" y="177"/>
                    <a:pt x="1126" y="163"/>
                  </a:cubicBezTo>
                  <a:cubicBezTo>
                    <a:pt x="1126" y="145"/>
                    <a:pt x="1112" y="131"/>
                    <a:pt x="1112" y="131"/>
                  </a:cubicBezTo>
                  <a:cubicBezTo>
                    <a:pt x="982" y="57"/>
                    <a:pt x="834" y="15"/>
                    <a:pt x="686" y="1"/>
                  </a:cubicBezTo>
                  <a:close/>
                </a:path>
              </a:pathLst>
            </a:custGeom>
            <a:solidFill>
              <a:srgbClr val="BA5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6"/>
            <p:cNvSpPr/>
            <p:nvPr/>
          </p:nvSpPr>
          <p:spPr>
            <a:xfrm>
              <a:off x="2294475" y="4271588"/>
              <a:ext cx="200425" cy="197525"/>
            </a:xfrm>
            <a:custGeom>
              <a:avLst/>
              <a:gdLst/>
              <a:ahLst/>
              <a:cxnLst/>
              <a:rect l="l" t="t" r="r" b="b"/>
              <a:pathLst>
                <a:path w="8017" h="7901" extrusionOk="0">
                  <a:moveTo>
                    <a:pt x="4004" y="1"/>
                  </a:moveTo>
                  <a:cubicBezTo>
                    <a:pt x="3872" y="1"/>
                    <a:pt x="3740" y="8"/>
                    <a:pt x="3606" y="22"/>
                  </a:cubicBezTo>
                  <a:cubicBezTo>
                    <a:pt x="1510" y="240"/>
                    <a:pt x="1" y="2147"/>
                    <a:pt x="219" y="4271"/>
                  </a:cubicBezTo>
                  <a:cubicBezTo>
                    <a:pt x="426" y="6258"/>
                    <a:pt x="1812" y="7901"/>
                    <a:pt x="4005" y="7901"/>
                  </a:cubicBezTo>
                  <a:cubicBezTo>
                    <a:pt x="4156" y="7901"/>
                    <a:pt x="4312" y="7893"/>
                    <a:pt x="4471" y="7877"/>
                  </a:cubicBezTo>
                  <a:cubicBezTo>
                    <a:pt x="7078" y="7627"/>
                    <a:pt x="8017" y="5618"/>
                    <a:pt x="7799" y="3480"/>
                  </a:cubicBezTo>
                  <a:cubicBezTo>
                    <a:pt x="7578" y="1491"/>
                    <a:pt x="5933" y="1"/>
                    <a:pt x="4004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6"/>
            <p:cNvSpPr/>
            <p:nvPr/>
          </p:nvSpPr>
          <p:spPr>
            <a:xfrm>
              <a:off x="2332200" y="4313463"/>
              <a:ext cx="135275" cy="41075"/>
            </a:xfrm>
            <a:custGeom>
              <a:avLst/>
              <a:gdLst/>
              <a:ahLst/>
              <a:cxnLst/>
              <a:rect l="l" t="t" r="r" b="b"/>
              <a:pathLst>
                <a:path w="5411" h="1643" extrusionOk="0">
                  <a:moveTo>
                    <a:pt x="29" y="0"/>
                  </a:moveTo>
                  <a:lnTo>
                    <a:pt x="1" y="18"/>
                  </a:lnTo>
                  <a:cubicBezTo>
                    <a:pt x="264" y="602"/>
                    <a:pt x="820" y="1073"/>
                    <a:pt x="1629" y="1393"/>
                  </a:cubicBezTo>
                  <a:cubicBezTo>
                    <a:pt x="1713" y="1428"/>
                    <a:pt x="1801" y="1447"/>
                    <a:pt x="1885" y="1447"/>
                  </a:cubicBezTo>
                  <a:cubicBezTo>
                    <a:pt x="1976" y="1447"/>
                    <a:pt x="2064" y="1425"/>
                    <a:pt x="2139" y="1379"/>
                  </a:cubicBezTo>
                  <a:cubicBezTo>
                    <a:pt x="2287" y="1305"/>
                    <a:pt x="2375" y="1115"/>
                    <a:pt x="2375" y="911"/>
                  </a:cubicBezTo>
                  <a:cubicBezTo>
                    <a:pt x="2375" y="880"/>
                    <a:pt x="2375" y="840"/>
                    <a:pt x="2362" y="812"/>
                  </a:cubicBezTo>
                  <a:lnTo>
                    <a:pt x="2362" y="812"/>
                  </a:lnTo>
                  <a:cubicBezTo>
                    <a:pt x="2404" y="899"/>
                    <a:pt x="2449" y="986"/>
                    <a:pt x="2509" y="1073"/>
                  </a:cubicBezTo>
                  <a:cubicBezTo>
                    <a:pt x="2639" y="1305"/>
                    <a:pt x="2829" y="1467"/>
                    <a:pt x="3036" y="1569"/>
                  </a:cubicBezTo>
                  <a:cubicBezTo>
                    <a:pt x="3138" y="1615"/>
                    <a:pt x="3268" y="1643"/>
                    <a:pt x="3388" y="1643"/>
                  </a:cubicBezTo>
                  <a:cubicBezTo>
                    <a:pt x="3518" y="1643"/>
                    <a:pt x="3634" y="1615"/>
                    <a:pt x="3740" y="1555"/>
                  </a:cubicBezTo>
                  <a:cubicBezTo>
                    <a:pt x="3930" y="1439"/>
                    <a:pt x="4032" y="1231"/>
                    <a:pt x="4032" y="1041"/>
                  </a:cubicBezTo>
                  <a:cubicBezTo>
                    <a:pt x="4162" y="1277"/>
                    <a:pt x="4383" y="1453"/>
                    <a:pt x="4633" y="1569"/>
                  </a:cubicBezTo>
                  <a:cubicBezTo>
                    <a:pt x="4703" y="1596"/>
                    <a:pt x="4820" y="1634"/>
                    <a:pt x="4947" y="1634"/>
                  </a:cubicBezTo>
                  <a:cubicBezTo>
                    <a:pt x="5032" y="1634"/>
                    <a:pt x="5121" y="1617"/>
                    <a:pt x="5203" y="1569"/>
                  </a:cubicBezTo>
                  <a:cubicBezTo>
                    <a:pt x="5291" y="1527"/>
                    <a:pt x="5365" y="1425"/>
                    <a:pt x="5393" y="1305"/>
                  </a:cubicBezTo>
                  <a:cubicBezTo>
                    <a:pt x="5411" y="1217"/>
                    <a:pt x="5393" y="1129"/>
                    <a:pt x="5351" y="1055"/>
                  </a:cubicBezTo>
                  <a:lnTo>
                    <a:pt x="5323" y="1087"/>
                  </a:lnTo>
                  <a:cubicBezTo>
                    <a:pt x="5365" y="1143"/>
                    <a:pt x="5379" y="1217"/>
                    <a:pt x="5365" y="1291"/>
                  </a:cubicBezTo>
                  <a:cubicBezTo>
                    <a:pt x="5337" y="1393"/>
                    <a:pt x="5263" y="1495"/>
                    <a:pt x="5175" y="1541"/>
                  </a:cubicBezTo>
                  <a:cubicBezTo>
                    <a:pt x="5104" y="1579"/>
                    <a:pt x="5029" y="1592"/>
                    <a:pt x="4957" y="1592"/>
                  </a:cubicBezTo>
                  <a:cubicBezTo>
                    <a:pt x="4835" y="1592"/>
                    <a:pt x="4720" y="1553"/>
                    <a:pt x="4647" y="1527"/>
                  </a:cubicBezTo>
                  <a:cubicBezTo>
                    <a:pt x="4355" y="1407"/>
                    <a:pt x="4120" y="1189"/>
                    <a:pt x="4004" y="897"/>
                  </a:cubicBezTo>
                  <a:lnTo>
                    <a:pt x="3958" y="911"/>
                  </a:lnTo>
                  <a:cubicBezTo>
                    <a:pt x="4032" y="1129"/>
                    <a:pt x="3930" y="1393"/>
                    <a:pt x="3722" y="1513"/>
                  </a:cubicBezTo>
                  <a:cubicBezTo>
                    <a:pt x="3621" y="1574"/>
                    <a:pt x="3500" y="1607"/>
                    <a:pt x="3376" y="1607"/>
                  </a:cubicBezTo>
                  <a:cubicBezTo>
                    <a:pt x="3265" y="1607"/>
                    <a:pt x="3153" y="1581"/>
                    <a:pt x="3050" y="1527"/>
                  </a:cubicBezTo>
                  <a:cubicBezTo>
                    <a:pt x="2843" y="1439"/>
                    <a:pt x="2667" y="1277"/>
                    <a:pt x="2537" y="1041"/>
                  </a:cubicBezTo>
                  <a:cubicBezTo>
                    <a:pt x="2435" y="880"/>
                    <a:pt x="2361" y="704"/>
                    <a:pt x="2287" y="528"/>
                  </a:cubicBezTo>
                  <a:cubicBezTo>
                    <a:pt x="2273" y="472"/>
                    <a:pt x="2259" y="426"/>
                    <a:pt x="2245" y="384"/>
                  </a:cubicBezTo>
                  <a:lnTo>
                    <a:pt x="2199" y="398"/>
                  </a:lnTo>
                  <a:cubicBezTo>
                    <a:pt x="2227" y="440"/>
                    <a:pt x="2245" y="500"/>
                    <a:pt x="2259" y="545"/>
                  </a:cubicBezTo>
                  <a:cubicBezTo>
                    <a:pt x="2301" y="662"/>
                    <a:pt x="2333" y="778"/>
                    <a:pt x="2333" y="911"/>
                  </a:cubicBezTo>
                  <a:cubicBezTo>
                    <a:pt x="2333" y="1101"/>
                    <a:pt x="2245" y="1277"/>
                    <a:pt x="2111" y="1351"/>
                  </a:cubicBezTo>
                  <a:cubicBezTo>
                    <a:pt x="2040" y="1391"/>
                    <a:pt x="1955" y="1414"/>
                    <a:pt x="1866" y="1414"/>
                  </a:cubicBezTo>
                  <a:cubicBezTo>
                    <a:pt x="1793" y="1414"/>
                    <a:pt x="1717" y="1398"/>
                    <a:pt x="1643" y="1365"/>
                  </a:cubicBezTo>
                  <a:cubicBezTo>
                    <a:pt x="852" y="1041"/>
                    <a:pt x="293" y="574"/>
                    <a:pt x="29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6"/>
            <p:cNvSpPr/>
            <p:nvPr/>
          </p:nvSpPr>
          <p:spPr>
            <a:xfrm>
              <a:off x="2338100" y="4378363"/>
              <a:ext cx="42150" cy="42850"/>
            </a:xfrm>
            <a:custGeom>
              <a:avLst/>
              <a:gdLst/>
              <a:ahLst/>
              <a:cxnLst/>
              <a:rect l="l" t="t" r="r" b="b"/>
              <a:pathLst>
                <a:path w="1686" h="1714" extrusionOk="0">
                  <a:moveTo>
                    <a:pt x="848" y="0"/>
                  </a:moveTo>
                  <a:cubicBezTo>
                    <a:pt x="380" y="0"/>
                    <a:pt x="0" y="380"/>
                    <a:pt x="0" y="865"/>
                  </a:cubicBezTo>
                  <a:cubicBezTo>
                    <a:pt x="0" y="1333"/>
                    <a:pt x="380" y="1713"/>
                    <a:pt x="848" y="1713"/>
                  </a:cubicBezTo>
                  <a:cubicBezTo>
                    <a:pt x="1319" y="1713"/>
                    <a:pt x="1685" y="1333"/>
                    <a:pt x="1685" y="865"/>
                  </a:cubicBezTo>
                  <a:cubicBezTo>
                    <a:pt x="1685" y="380"/>
                    <a:pt x="1319" y="0"/>
                    <a:pt x="84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6"/>
            <p:cNvSpPr/>
            <p:nvPr/>
          </p:nvSpPr>
          <p:spPr>
            <a:xfrm>
              <a:off x="2337300" y="4377663"/>
              <a:ext cx="44000" cy="44325"/>
            </a:xfrm>
            <a:custGeom>
              <a:avLst/>
              <a:gdLst/>
              <a:ahLst/>
              <a:cxnLst/>
              <a:rect l="l" t="t" r="r" b="b"/>
              <a:pathLst>
                <a:path w="1760" h="1773" extrusionOk="0">
                  <a:moveTo>
                    <a:pt x="880" y="56"/>
                  </a:moveTo>
                  <a:cubicBezTo>
                    <a:pt x="1102" y="56"/>
                    <a:pt x="1306" y="158"/>
                    <a:pt x="1453" y="306"/>
                  </a:cubicBezTo>
                  <a:cubicBezTo>
                    <a:pt x="1601" y="454"/>
                    <a:pt x="1689" y="658"/>
                    <a:pt x="1689" y="893"/>
                  </a:cubicBezTo>
                  <a:cubicBezTo>
                    <a:pt x="1689" y="1112"/>
                    <a:pt x="1601" y="1319"/>
                    <a:pt x="1453" y="1477"/>
                  </a:cubicBezTo>
                  <a:cubicBezTo>
                    <a:pt x="1306" y="1625"/>
                    <a:pt x="1102" y="1713"/>
                    <a:pt x="880" y="1713"/>
                  </a:cubicBezTo>
                  <a:cubicBezTo>
                    <a:pt x="648" y="1713"/>
                    <a:pt x="440" y="1625"/>
                    <a:pt x="296" y="1477"/>
                  </a:cubicBezTo>
                  <a:cubicBezTo>
                    <a:pt x="148" y="1319"/>
                    <a:pt x="60" y="1112"/>
                    <a:pt x="60" y="893"/>
                  </a:cubicBezTo>
                  <a:cubicBezTo>
                    <a:pt x="60" y="658"/>
                    <a:pt x="148" y="454"/>
                    <a:pt x="296" y="306"/>
                  </a:cubicBezTo>
                  <a:cubicBezTo>
                    <a:pt x="440" y="158"/>
                    <a:pt x="648" y="56"/>
                    <a:pt x="880" y="56"/>
                  </a:cubicBezTo>
                  <a:close/>
                  <a:moveTo>
                    <a:pt x="880" y="0"/>
                  </a:moveTo>
                  <a:cubicBezTo>
                    <a:pt x="634" y="0"/>
                    <a:pt x="412" y="102"/>
                    <a:pt x="250" y="264"/>
                  </a:cubicBezTo>
                  <a:cubicBezTo>
                    <a:pt x="89" y="422"/>
                    <a:pt x="1" y="644"/>
                    <a:pt x="1" y="893"/>
                  </a:cubicBezTo>
                  <a:cubicBezTo>
                    <a:pt x="1" y="1126"/>
                    <a:pt x="89" y="1361"/>
                    <a:pt x="250" y="1509"/>
                  </a:cubicBezTo>
                  <a:cubicBezTo>
                    <a:pt x="412" y="1671"/>
                    <a:pt x="634" y="1773"/>
                    <a:pt x="880" y="1773"/>
                  </a:cubicBezTo>
                  <a:cubicBezTo>
                    <a:pt x="1116" y="1773"/>
                    <a:pt x="1337" y="1671"/>
                    <a:pt x="1496" y="1509"/>
                  </a:cubicBezTo>
                  <a:cubicBezTo>
                    <a:pt x="1657" y="1361"/>
                    <a:pt x="1759" y="1126"/>
                    <a:pt x="1759" y="893"/>
                  </a:cubicBezTo>
                  <a:cubicBezTo>
                    <a:pt x="1759" y="644"/>
                    <a:pt x="1657" y="422"/>
                    <a:pt x="1496" y="264"/>
                  </a:cubicBezTo>
                  <a:cubicBezTo>
                    <a:pt x="1337" y="102"/>
                    <a:pt x="1116" y="0"/>
                    <a:pt x="88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6"/>
            <p:cNvSpPr/>
            <p:nvPr/>
          </p:nvSpPr>
          <p:spPr>
            <a:xfrm>
              <a:off x="2338800" y="4380213"/>
              <a:ext cx="42150" cy="42475"/>
            </a:xfrm>
            <a:custGeom>
              <a:avLst/>
              <a:gdLst/>
              <a:ahLst/>
              <a:cxnLst/>
              <a:rect l="l" t="t" r="r" b="b"/>
              <a:pathLst>
                <a:path w="1686" h="1699" extrusionOk="0">
                  <a:moveTo>
                    <a:pt x="838" y="0"/>
                  </a:moveTo>
                  <a:cubicBezTo>
                    <a:pt x="366" y="0"/>
                    <a:pt x="0" y="380"/>
                    <a:pt x="0" y="848"/>
                  </a:cubicBezTo>
                  <a:cubicBezTo>
                    <a:pt x="0" y="1319"/>
                    <a:pt x="366" y="1699"/>
                    <a:pt x="838" y="1699"/>
                  </a:cubicBezTo>
                  <a:cubicBezTo>
                    <a:pt x="1305" y="1699"/>
                    <a:pt x="1685" y="1319"/>
                    <a:pt x="1685" y="848"/>
                  </a:cubicBezTo>
                  <a:cubicBezTo>
                    <a:pt x="1685" y="380"/>
                    <a:pt x="1305" y="0"/>
                    <a:pt x="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6"/>
            <p:cNvSpPr/>
            <p:nvPr/>
          </p:nvSpPr>
          <p:spPr>
            <a:xfrm>
              <a:off x="2346100" y="4387863"/>
              <a:ext cx="27550" cy="27550"/>
            </a:xfrm>
            <a:custGeom>
              <a:avLst/>
              <a:gdLst/>
              <a:ahLst/>
              <a:cxnLst/>
              <a:rect l="l" t="t" r="r" b="b"/>
              <a:pathLst>
                <a:path w="1102" h="1102" extrusionOk="0">
                  <a:moveTo>
                    <a:pt x="546" y="0"/>
                  </a:moveTo>
                  <a:cubicBezTo>
                    <a:pt x="250" y="0"/>
                    <a:pt x="0" y="236"/>
                    <a:pt x="0" y="542"/>
                  </a:cubicBezTo>
                  <a:cubicBezTo>
                    <a:pt x="0" y="851"/>
                    <a:pt x="250" y="1101"/>
                    <a:pt x="546" y="1101"/>
                  </a:cubicBezTo>
                  <a:cubicBezTo>
                    <a:pt x="852" y="1101"/>
                    <a:pt x="1101" y="851"/>
                    <a:pt x="1101" y="542"/>
                  </a:cubicBezTo>
                  <a:cubicBezTo>
                    <a:pt x="1101" y="236"/>
                    <a:pt x="852" y="0"/>
                    <a:pt x="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6"/>
            <p:cNvSpPr/>
            <p:nvPr/>
          </p:nvSpPr>
          <p:spPr>
            <a:xfrm>
              <a:off x="2342850" y="4396988"/>
              <a:ext cx="9875" cy="6625"/>
            </a:xfrm>
            <a:custGeom>
              <a:avLst/>
              <a:gdLst/>
              <a:ahLst/>
              <a:cxnLst/>
              <a:rect l="l" t="t" r="r" b="b"/>
              <a:pathLst>
                <a:path w="395" h="265" extrusionOk="0">
                  <a:moveTo>
                    <a:pt x="190" y="1"/>
                  </a:moveTo>
                  <a:cubicBezTo>
                    <a:pt x="88" y="1"/>
                    <a:pt x="0" y="61"/>
                    <a:pt x="0" y="135"/>
                  </a:cubicBezTo>
                  <a:cubicBezTo>
                    <a:pt x="0" y="208"/>
                    <a:pt x="88" y="265"/>
                    <a:pt x="190" y="265"/>
                  </a:cubicBezTo>
                  <a:cubicBezTo>
                    <a:pt x="306" y="265"/>
                    <a:pt x="394" y="208"/>
                    <a:pt x="394" y="135"/>
                  </a:cubicBezTo>
                  <a:cubicBezTo>
                    <a:pt x="394" y="61"/>
                    <a:pt x="306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6"/>
            <p:cNvSpPr/>
            <p:nvPr/>
          </p:nvSpPr>
          <p:spPr>
            <a:xfrm>
              <a:off x="2419425" y="4355913"/>
              <a:ext cx="48050" cy="43050"/>
            </a:xfrm>
            <a:custGeom>
              <a:avLst/>
              <a:gdLst/>
              <a:ahLst/>
              <a:cxnLst/>
              <a:rect l="l" t="t" r="r" b="b"/>
              <a:pathLst>
                <a:path w="1922" h="1722" extrusionOk="0">
                  <a:moveTo>
                    <a:pt x="950" y="1"/>
                  </a:moveTo>
                  <a:cubicBezTo>
                    <a:pt x="847" y="1"/>
                    <a:pt x="744" y="20"/>
                    <a:pt x="645" y="61"/>
                  </a:cubicBezTo>
                  <a:cubicBezTo>
                    <a:pt x="205" y="237"/>
                    <a:pt x="1" y="736"/>
                    <a:pt x="177" y="1176"/>
                  </a:cubicBezTo>
                  <a:cubicBezTo>
                    <a:pt x="312" y="1513"/>
                    <a:pt x="634" y="1722"/>
                    <a:pt x="970" y="1722"/>
                  </a:cubicBezTo>
                  <a:cubicBezTo>
                    <a:pt x="1072" y="1722"/>
                    <a:pt x="1175" y="1703"/>
                    <a:pt x="1274" y="1661"/>
                  </a:cubicBezTo>
                  <a:cubicBezTo>
                    <a:pt x="1714" y="1486"/>
                    <a:pt x="1922" y="986"/>
                    <a:pt x="1746" y="546"/>
                  </a:cubicBezTo>
                  <a:cubicBezTo>
                    <a:pt x="1611" y="209"/>
                    <a:pt x="1286" y="1"/>
                    <a:pt x="95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6"/>
            <p:cNvSpPr/>
            <p:nvPr/>
          </p:nvSpPr>
          <p:spPr>
            <a:xfrm>
              <a:off x="2421275" y="4355238"/>
              <a:ext cx="44350" cy="44425"/>
            </a:xfrm>
            <a:custGeom>
              <a:avLst/>
              <a:gdLst/>
              <a:ahLst/>
              <a:cxnLst/>
              <a:rect l="l" t="t" r="r" b="b"/>
              <a:pathLst>
                <a:path w="1774" h="1777" extrusionOk="0">
                  <a:moveTo>
                    <a:pt x="880" y="60"/>
                  </a:moveTo>
                  <a:cubicBezTo>
                    <a:pt x="1200" y="60"/>
                    <a:pt x="1510" y="250"/>
                    <a:pt x="1640" y="573"/>
                  </a:cubicBezTo>
                  <a:cubicBezTo>
                    <a:pt x="1686" y="675"/>
                    <a:pt x="1700" y="791"/>
                    <a:pt x="1700" y="897"/>
                  </a:cubicBezTo>
                  <a:cubicBezTo>
                    <a:pt x="1700" y="1217"/>
                    <a:pt x="1510" y="1527"/>
                    <a:pt x="1200" y="1657"/>
                  </a:cubicBezTo>
                  <a:cubicBezTo>
                    <a:pt x="1098" y="1688"/>
                    <a:pt x="996" y="1717"/>
                    <a:pt x="894" y="1717"/>
                  </a:cubicBezTo>
                  <a:cubicBezTo>
                    <a:pt x="571" y="1717"/>
                    <a:pt x="265" y="1513"/>
                    <a:pt x="131" y="1189"/>
                  </a:cubicBezTo>
                  <a:cubicBezTo>
                    <a:pt x="89" y="1087"/>
                    <a:pt x="71" y="985"/>
                    <a:pt x="71" y="879"/>
                  </a:cubicBezTo>
                  <a:cubicBezTo>
                    <a:pt x="71" y="559"/>
                    <a:pt x="265" y="250"/>
                    <a:pt x="571" y="120"/>
                  </a:cubicBezTo>
                  <a:cubicBezTo>
                    <a:pt x="673" y="74"/>
                    <a:pt x="775" y="60"/>
                    <a:pt x="880" y="60"/>
                  </a:cubicBezTo>
                  <a:close/>
                  <a:moveTo>
                    <a:pt x="880" y="0"/>
                  </a:moveTo>
                  <a:cubicBezTo>
                    <a:pt x="775" y="0"/>
                    <a:pt x="659" y="18"/>
                    <a:pt x="557" y="60"/>
                  </a:cubicBezTo>
                  <a:cubicBezTo>
                    <a:pt x="219" y="208"/>
                    <a:pt x="1" y="528"/>
                    <a:pt x="1" y="879"/>
                  </a:cubicBezTo>
                  <a:cubicBezTo>
                    <a:pt x="1" y="999"/>
                    <a:pt x="29" y="1101"/>
                    <a:pt x="71" y="1217"/>
                  </a:cubicBezTo>
                  <a:cubicBezTo>
                    <a:pt x="205" y="1555"/>
                    <a:pt x="543" y="1776"/>
                    <a:pt x="894" y="1776"/>
                  </a:cubicBezTo>
                  <a:cubicBezTo>
                    <a:pt x="996" y="1776"/>
                    <a:pt x="1112" y="1745"/>
                    <a:pt x="1214" y="1717"/>
                  </a:cubicBezTo>
                  <a:cubicBezTo>
                    <a:pt x="1552" y="1569"/>
                    <a:pt x="1774" y="1249"/>
                    <a:pt x="1774" y="897"/>
                  </a:cubicBezTo>
                  <a:cubicBezTo>
                    <a:pt x="1774" y="777"/>
                    <a:pt x="1742" y="661"/>
                    <a:pt x="1700" y="559"/>
                  </a:cubicBezTo>
                  <a:cubicBezTo>
                    <a:pt x="1566" y="208"/>
                    <a:pt x="1232" y="0"/>
                    <a:pt x="88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6"/>
            <p:cNvSpPr/>
            <p:nvPr/>
          </p:nvSpPr>
          <p:spPr>
            <a:xfrm>
              <a:off x="2419425" y="4357913"/>
              <a:ext cx="48050" cy="42525"/>
            </a:xfrm>
            <a:custGeom>
              <a:avLst/>
              <a:gdLst/>
              <a:ahLst/>
              <a:cxnLst/>
              <a:rect l="l" t="t" r="r" b="b"/>
              <a:pathLst>
                <a:path w="1922" h="1701" extrusionOk="0">
                  <a:moveTo>
                    <a:pt x="944" y="0"/>
                  </a:moveTo>
                  <a:cubicBezTo>
                    <a:pt x="843" y="0"/>
                    <a:pt x="742" y="18"/>
                    <a:pt x="645" y="55"/>
                  </a:cubicBezTo>
                  <a:cubicBezTo>
                    <a:pt x="205" y="231"/>
                    <a:pt x="1" y="730"/>
                    <a:pt x="177" y="1170"/>
                  </a:cubicBezTo>
                  <a:cubicBezTo>
                    <a:pt x="310" y="1503"/>
                    <a:pt x="627" y="1701"/>
                    <a:pt x="958" y="1701"/>
                  </a:cubicBezTo>
                  <a:cubicBezTo>
                    <a:pt x="1064" y="1701"/>
                    <a:pt x="1171" y="1680"/>
                    <a:pt x="1274" y="1638"/>
                  </a:cubicBezTo>
                  <a:cubicBezTo>
                    <a:pt x="1714" y="1462"/>
                    <a:pt x="1922" y="980"/>
                    <a:pt x="1746" y="540"/>
                  </a:cubicBezTo>
                  <a:cubicBezTo>
                    <a:pt x="1610" y="201"/>
                    <a:pt x="1282" y="0"/>
                    <a:pt x="9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6"/>
            <p:cNvSpPr/>
            <p:nvPr/>
          </p:nvSpPr>
          <p:spPr>
            <a:xfrm>
              <a:off x="2427875" y="4365363"/>
              <a:ext cx="31150" cy="27625"/>
            </a:xfrm>
            <a:custGeom>
              <a:avLst/>
              <a:gdLst/>
              <a:ahLst/>
              <a:cxnLst/>
              <a:rect l="l" t="t" r="r" b="b"/>
              <a:pathLst>
                <a:path w="1246" h="1105" extrusionOk="0">
                  <a:moveTo>
                    <a:pt x="617" y="1"/>
                  </a:moveTo>
                  <a:cubicBezTo>
                    <a:pt x="552" y="1"/>
                    <a:pt x="486" y="12"/>
                    <a:pt x="423" y="35"/>
                  </a:cubicBezTo>
                  <a:cubicBezTo>
                    <a:pt x="131" y="154"/>
                    <a:pt x="1" y="474"/>
                    <a:pt x="117" y="756"/>
                  </a:cubicBezTo>
                  <a:cubicBezTo>
                    <a:pt x="204" y="976"/>
                    <a:pt x="410" y="1104"/>
                    <a:pt x="625" y="1104"/>
                  </a:cubicBezTo>
                  <a:cubicBezTo>
                    <a:pt x="695" y="1104"/>
                    <a:pt x="766" y="1090"/>
                    <a:pt x="834" y="1062"/>
                  </a:cubicBezTo>
                  <a:cubicBezTo>
                    <a:pt x="1112" y="960"/>
                    <a:pt x="1246" y="636"/>
                    <a:pt x="1126" y="344"/>
                  </a:cubicBezTo>
                  <a:cubicBezTo>
                    <a:pt x="1047" y="129"/>
                    <a:pt x="838" y="1"/>
                    <a:pt x="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6"/>
            <p:cNvSpPr/>
            <p:nvPr/>
          </p:nvSpPr>
          <p:spPr>
            <a:xfrm>
              <a:off x="2448725" y="4370038"/>
              <a:ext cx="10650" cy="7125"/>
            </a:xfrm>
            <a:custGeom>
              <a:avLst/>
              <a:gdLst/>
              <a:ahLst/>
              <a:cxnLst/>
              <a:rect l="l" t="t" r="r" b="b"/>
              <a:pathLst>
                <a:path w="426" h="285" extrusionOk="0">
                  <a:moveTo>
                    <a:pt x="279" y="0"/>
                  </a:moveTo>
                  <a:cubicBezTo>
                    <a:pt x="245" y="0"/>
                    <a:pt x="209" y="8"/>
                    <a:pt x="176" y="24"/>
                  </a:cubicBezTo>
                  <a:cubicBezTo>
                    <a:pt x="74" y="55"/>
                    <a:pt x="0" y="143"/>
                    <a:pt x="28" y="217"/>
                  </a:cubicBezTo>
                  <a:cubicBezTo>
                    <a:pt x="48" y="261"/>
                    <a:pt x="96" y="285"/>
                    <a:pt x="154" y="285"/>
                  </a:cubicBezTo>
                  <a:cubicBezTo>
                    <a:pt x="188" y="285"/>
                    <a:pt x="226" y="276"/>
                    <a:pt x="264" y="259"/>
                  </a:cubicBezTo>
                  <a:cubicBezTo>
                    <a:pt x="366" y="231"/>
                    <a:pt x="426" y="143"/>
                    <a:pt x="398" y="69"/>
                  </a:cubicBezTo>
                  <a:cubicBezTo>
                    <a:pt x="387" y="23"/>
                    <a:pt x="337" y="0"/>
                    <a:pt x="2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6"/>
            <p:cNvSpPr/>
            <p:nvPr/>
          </p:nvSpPr>
          <p:spPr>
            <a:xfrm>
              <a:off x="2392275" y="4417563"/>
              <a:ext cx="24200" cy="10050"/>
            </a:xfrm>
            <a:custGeom>
              <a:avLst/>
              <a:gdLst/>
              <a:ahLst/>
              <a:cxnLst/>
              <a:rect l="l" t="t" r="r" b="b"/>
              <a:pathLst>
                <a:path w="968" h="402" extrusionOk="0">
                  <a:moveTo>
                    <a:pt x="18" y="1"/>
                  </a:moveTo>
                  <a:cubicBezTo>
                    <a:pt x="0" y="1"/>
                    <a:pt x="0" y="15"/>
                    <a:pt x="0" y="29"/>
                  </a:cubicBezTo>
                  <a:lnTo>
                    <a:pt x="0" y="43"/>
                  </a:lnTo>
                  <a:cubicBezTo>
                    <a:pt x="18" y="43"/>
                    <a:pt x="18" y="57"/>
                    <a:pt x="32" y="75"/>
                  </a:cubicBezTo>
                  <a:cubicBezTo>
                    <a:pt x="46" y="89"/>
                    <a:pt x="74" y="131"/>
                    <a:pt x="106" y="163"/>
                  </a:cubicBezTo>
                  <a:lnTo>
                    <a:pt x="162" y="219"/>
                  </a:lnTo>
                  <a:cubicBezTo>
                    <a:pt x="193" y="233"/>
                    <a:pt x="208" y="265"/>
                    <a:pt x="236" y="279"/>
                  </a:cubicBezTo>
                  <a:cubicBezTo>
                    <a:pt x="264" y="293"/>
                    <a:pt x="296" y="307"/>
                    <a:pt x="324" y="321"/>
                  </a:cubicBezTo>
                  <a:cubicBezTo>
                    <a:pt x="338" y="339"/>
                    <a:pt x="352" y="339"/>
                    <a:pt x="369" y="353"/>
                  </a:cubicBezTo>
                  <a:cubicBezTo>
                    <a:pt x="383" y="353"/>
                    <a:pt x="412" y="353"/>
                    <a:pt x="426" y="367"/>
                  </a:cubicBezTo>
                  <a:cubicBezTo>
                    <a:pt x="457" y="381"/>
                    <a:pt x="485" y="381"/>
                    <a:pt x="514" y="395"/>
                  </a:cubicBezTo>
                  <a:lnTo>
                    <a:pt x="616" y="395"/>
                  </a:lnTo>
                  <a:cubicBezTo>
                    <a:pt x="626" y="400"/>
                    <a:pt x="638" y="401"/>
                    <a:pt x="650" y="401"/>
                  </a:cubicBezTo>
                  <a:cubicBezTo>
                    <a:pt x="674" y="401"/>
                    <a:pt x="700" y="395"/>
                    <a:pt x="721" y="395"/>
                  </a:cubicBezTo>
                  <a:cubicBezTo>
                    <a:pt x="749" y="395"/>
                    <a:pt x="763" y="395"/>
                    <a:pt x="791" y="381"/>
                  </a:cubicBezTo>
                  <a:cubicBezTo>
                    <a:pt x="823" y="381"/>
                    <a:pt x="837" y="381"/>
                    <a:pt x="865" y="367"/>
                  </a:cubicBezTo>
                  <a:cubicBezTo>
                    <a:pt x="879" y="367"/>
                    <a:pt x="897" y="353"/>
                    <a:pt x="911" y="353"/>
                  </a:cubicBezTo>
                  <a:cubicBezTo>
                    <a:pt x="939" y="339"/>
                    <a:pt x="953" y="339"/>
                    <a:pt x="953" y="339"/>
                  </a:cubicBezTo>
                  <a:cubicBezTo>
                    <a:pt x="967" y="339"/>
                    <a:pt x="967" y="321"/>
                    <a:pt x="967" y="321"/>
                  </a:cubicBezTo>
                  <a:cubicBezTo>
                    <a:pt x="967" y="307"/>
                    <a:pt x="953" y="293"/>
                    <a:pt x="953" y="293"/>
                  </a:cubicBezTo>
                  <a:lnTo>
                    <a:pt x="939" y="307"/>
                  </a:lnTo>
                  <a:lnTo>
                    <a:pt x="897" y="307"/>
                  </a:lnTo>
                  <a:cubicBezTo>
                    <a:pt x="879" y="307"/>
                    <a:pt x="865" y="321"/>
                    <a:pt x="851" y="321"/>
                  </a:cubicBezTo>
                  <a:lnTo>
                    <a:pt x="791" y="321"/>
                  </a:lnTo>
                  <a:cubicBezTo>
                    <a:pt x="763" y="339"/>
                    <a:pt x="735" y="339"/>
                    <a:pt x="704" y="339"/>
                  </a:cubicBezTo>
                  <a:lnTo>
                    <a:pt x="633" y="339"/>
                  </a:lnTo>
                  <a:cubicBezTo>
                    <a:pt x="602" y="321"/>
                    <a:pt x="559" y="321"/>
                    <a:pt x="528" y="321"/>
                  </a:cubicBezTo>
                  <a:cubicBezTo>
                    <a:pt x="500" y="307"/>
                    <a:pt x="471" y="307"/>
                    <a:pt x="440" y="293"/>
                  </a:cubicBezTo>
                  <a:cubicBezTo>
                    <a:pt x="426" y="293"/>
                    <a:pt x="412" y="279"/>
                    <a:pt x="398" y="279"/>
                  </a:cubicBezTo>
                  <a:lnTo>
                    <a:pt x="352" y="265"/>
                  </a:lnTo>
                  <a:cubicBezTo>
                    <a:pt x="324" y="251"/>
                    <a:pt x="310" y="233"/>
                    <a:pt x="281" y="219"/>
                  </a:cubicBezTo>
                  <a:cubicBezTo>
                    <a:pt x="250" y="191"/>
                    <a:pt x="236" y="177"/>
                    <a:pt x="208" y="163"/>
                  </a:cubicBezTo>
                  <a:cubicBezTo>
                    <a:pt x="193" y="145"/>
                    <a:pt x="162" y="131"/>
                    <a:pt x="148" y="117"/>
                  </a:cubicBezTo>
                  <a:lnTo>
                    <a:pt x="106" y="75"/>
                  </a:lnTo>
                  <a:cubicBezTo>
                    <a:pt x="88" y="57"/>
                    <a:pt x="74" y="43"/>
                    <a:pt x="60" y="43"/>
                  </a:cubicBezTo>
                  <a:cubicBezTo>
                    <a:pt x="60" y="29"/>
                    <a:pt x="46" y="15"/>
                    <a:pt x="46" y="15"/>
                  </a:cubicBezTo>
                  <a:cubicBezTo>
                    <a:pt x="32" y="15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6"/>
            <p:cNvSpPr/>
            <p:nvPr/>
          </p:nvSpPr>
          <p:spPr>
            <a:xfrm>
              <a:off x="2396650" y="4426363"/>
              <a:ext cx="12875" cy="5125"/>
            </a:xfrm>
            <a:custGeom>
              <a:avLst/>
              <a:gdLst/>
              <a:ahLst/>
              <a:cxnLst/>
              <a:rect l="l" t="t" r="r" b="b"/>
              <a:pathLst>
                <a:path w="515" h="205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15"/>
                    <a:pt x="1" y="29"/>
                    <a:pt x="18" y="43"/>
                  </a:cubicBezTo>
                  <a:cubicBezTo>
                    <a:pt x="33" y="43"/>
                    <a:pt x="47" y="75"/>
                    <a:pt x="61" y="89"/>
                  </a:cubicBezTo>
                  <a:cubicBezTo>
                    <a:pt x="75" y="103"/>
                    <a:pt x="106" y="117"/>
                    <a:pt x="135" y="131"/>
                  </a:cubicBezTo>
                  <a:cubicBezTo>
                    <a:pt x="163" y="145"/>
                    <a:pt x="194" y="163"/>
                    <a:pt x="223" y="177"/>
                  </a:cubicBezTo>
                  <a:cubicBezTo>
                    <a:pt x="296" y="191"/>
                    <a:pt x="370" y="205"/>
                    <a:pt x="412" y="205"/>
                  </a:cubicBezTo>
                  <a:cubicBezTo>
                    <a:pt x="441" y="191"/>
                    <a:pt x="472" y="191"/>
                    <a:pt x="486" y="191"/>
                  </a:cubicBezTo>
                  <a:lnTo>
                    <a:pt x="500" y="191"/>
                  </a:lnTo>
                  <a:cubicBezTo>
                    <a:pt x="514" y="191"/>
                    <a:pt x="514" y="177"/>
                    <a:pt x="514" y="177"/>
                  </a:cubicBezTo>
                  <a:cubicBezTo>
                    <a:pt x="514" y="163"/>
                    <a:pt x="500" y="163"/>
                    <a:pt x="500" y="163"/>
                  </a:cubicBezTo>
                  <a:lnTo>
                    <a:pt x="472" y="163"/>
                  </a:lnTo>
                  <a:cubicBezTo>
                    <a:pt x="458" y="163"/>
                    <a:pt x="441" y="177"/>
                    <a:pt x="412" y="177"/>
                  </a:cubicBezTo>
                  <a:cubicBezTo>
                    <a:pt x="370" y="177"/>
                    <a:pt x="296" y="163"/>
                    <a:pt x="237" y="145"/>
                  </a:cubicBezTo>
                  <a:cubicBezTo>
                    <a:pt x="177" y="117"/>
                    <a:pt x="121" y="89"/>
                    <a:pt x="75" y="57"/>
                  </a:cubicBezTo>
                  <a:lnTo>
                    <a:pt x="33" y="15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6"/>
            <p:cNvSpPr/>
            <p:nvPr/>
          </p:nvSpPr>
          <p:spPr>
            <a:xfrm>
              <a:off x="2288225" y="4250738"/>
              <a:ext cx="212575" cy="144025"/>
            </a:xfrm>
            <a:custGeom>
              <a:avLst/>
              <a:gdLst/>
              <a:ahLst/>
              <a:cxnLst/>
              <a:rect l="l" t="t" r="r" b="b"/>
              <a:pathLst>
                <a:path w="8503" h="5761" extrusionOk="0">
                  <a:moveTo>
                    <a:pt x="5072" y="1"/>
                  </a:moveTo>
                  <a:cubicBezTo>
                    <a:pt x="4544" y="1"/>
                    <a:pt x="4018" y="110"/>
                    <a:pt x="3518" y="269"/>
                  </a:cubicBezTo>
                  <a:cubicBezTo>
                    <a:pt x="2361" y="634"/>
                    <a:pt x="1246" y="1310"/>
                    <a:pt x="602" y="2351"/>
                  </a:cubicBezTo>
                  <a:cubicBezTo>
                    <a:pt x="205" y="2981"/>
                    <a:pt x="1" y="3740"/>
                    <a:pt x="61" y="4476"/>
                  </a:cubicBezTo>
                  <a:cubicBezTo>
                    <a:pt x="89" y="4855"/>
                    <a:pt x="177" y="5221"/>
                    <a:pt x="353" y="5559"/>
                  </a:cubicBezTo>
                  <a:cubicBezTo>
                    <a:pt x="426" y="5704"/>
                    <a:pt x="508" y="5760"/>
                    <a:pt x="594" y="5760"/>
                  </a:cubicBezTo>
                  <a:cubicBezTo>
                    <a:pt x="767" y="5760"/>
                    <a:pt x="953" y="5531"/>
                    <a:pt x="1102" y="5355"/>
                  </a:cubicBezTo>
                  <a:cubicBezTo>
                    <a:pt x="1348" y="5003"/>
                    <a:pt x="1496" y="4592"/>
                    <a:pt x="1584" y="4180"/>
                  </a:cubicBezTo>
                  <a:cubicBezTo>
                    <a:pt x="1717" y="3522"/>
                    <a:pt x="1745" y="3213"/>
                    <a:pt x="1833" y="2555"/>
                  </a:cubicBezTo>
                  <a:cubicBezTo>
                    <a:pt x="2052" y="3037"/>
                    <a:pt x="2948" y="3726"/>
                    <a:pt x="3314" y="3758"/>
                  </a:cubicBezTo>
                  <a:cubicBezTo>
                    <a:pt x="3390" y="3768"/>
                    <a:pt x="3467" y="3777"/>
                    <a:pt x="3543" y="3777"/>
                  </a:cubicBezTo>
                  <a:cubicBezTo>
                    <a:pt x="3673" y="3777"/>
                    <a:pt x="3798" y="3752"/>
                    <a:pt x="3898" y="3670"/>
                  </a:cubicBezTo>
                  <a:cubicBezTo>
                    <a:pt x="4028" y="3562"/>
                    <a:pt x="4074" y="3361"/>
                    <a:pt x="4010" y="3210"/>
                  </a:cubicBezTo>
                  <a:lnTo>
                    <a:pt x="4010" y="3210"/>
                  </a:lnTo>
                  <a:cubicBezTo>
                    <a:pt x="4136" y="3397"/>
                    <a:pt x="4264" y="3579"/>
                    <a:pt x="4426" y="3740"/>
                  </a:cubicBezTo>
                  <a:cubicBezTo>
                    <a:pt x="4619" y="3916"/>
                    <a:pt x="4866" y="4050"/>
                    <a:pt x="5129" y="4064"/>
                  </a:cubicBezTo>
                  <a:cubicBezTo>
                    <a:pt x="5142" y="4065"/>
                    <a:pt x="5155" y="4065"/>
                    <a:pt x="5167" y="4065"/>
                  </a:cubicBezTo>
                  <a:cubicBezTo>
                    <a:pt x="5435" y="4065"/>
                    <a:pt x="5695" y="3924"/>
                    <a:pt x="5833" y="3712"/>
                  </a:cubicBezTo>
                  <a:cubicBezTo>
                    <a:pt x="5995" y="3477"/>
                    <a:pt x="6026" y="3171"/>
                    <a:pt x="5921" y="2921"/>
                  </a:cubicBezTo>
                  <a:lnTo>
                    <a:pt x="5921" y="2921"/>
                  </a:lnTo>
                  <a:cubicBezTo>
                    <a:pt x="6114" y="3213"/>
                    <a:pt x="6304" y="3508"/>
                    <a:pt x="6554" y="3758"/>
                  </a:cubicBezTo>
                  <a:cubicBezTo>
                    <a:pt x="6818" y="3990"/>
                    <a:pt x="7138" y="4180"/>
                    <a:pt x="7490" y="4198"/>
                  </a:cubicBezTo>
                  <a:cubicBezTo>
                    <a:pt x="7502" y="4198"/>
                    <a:pt x="7514" y="4198"/>
                    <a:pt x="7526" y="4198"/>
                  </a:cubicBezTo>
                  <a:cubicBezTo>
                    <a:pt x="7867" y="4198"/>
                    <a:pt x="8212" y="4011"/>
                    <a:pt x="8355" y="3712"/>
                  </a:cubicBezTo>
                  <a:cubicBezTo>
                    <a:pt x="8503" y="3375"/>
                    <a:pt x="8383" y="2995"/>
                    <a:pt x="8267" y="2657"/>
                  </a:cubicBezTo>
                  <a:cubicBezTo>
                    <a:pt x="7975" y="1851"/>
                    <a:pt x="7578" y="1032"/>
                    <a:pt x="6888" y="532"/>
                  </a:cubicBezTo>
                  <a:cubicBezTo>
                    <a:pt x="6406" y="195"/>
                    <a:pt x="5819" y="33"/>
                    <a:pt x="5249" y="5"/>
                  </a:cubicBezTo>
                  <a:cubicBezTo>
                    <a:pt x="5190" y="2"/>
                    <a:pt x="5131" y="1"/>
                    <a:pt x="5072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6"/>
            <p:cNvSpPr/>
            <p:nvPr/>
          </p:nvSpPr>
          <p:spPr>
            <a:xfrm>
              <a:off x="2301425" y="4265888"/>
              <a:ext cx="22000" cy="36600"/>
            </a:xfrm>
            <a:custGeom>
              <a:avLst/>
              <a:gdLst/>
              <a:ahLst/>
              <a:cxnLst/>
              <a:rect l="l" t="t" r="r" b="b"/>
              <a:pathLst>
                <a:path w="880" h="1464" extrusionOk="0">
                  <a:moveTo>
                    <a:pt x="676" y="0"/>
                  </a:moveTo>
                  <a:cubicBezTo>
                    <a:pt x="616" y="0"/>
                    <a:pt x="574" y="42"/>
                    <a:pt x="542" y="102"/>
                  </a:cubicBezTo>
                  <a:cubicBezTo>
                    <a:pt x="528" y="144"/>
                    <a:pt x="528" y="204"/>
                    <a:pt x="528" y="250"/>
                  </a:cubicBezTo>
                  <a:cubicBezTo>
                    <a:pt x="514" y="616"/>
                    <a:pt x="556" y="968"/>
                    <a:pt x="662" y="1319"/>
                  </a:cubicBezTo>
                  <a:cubicBezTo>
                    <a:pt x="528" y="1070"/>
                    <a:pt x="398" y="834"/>
                    <a:pt x="264" y="584"/>
                  </a:cubicBezTo>
                  <a:cubicBezTo>
                    <a:pt x="225" y="532"/>
                    <a:pt x="183" y="452"/>
                    <a:pt x="107" y="452"/>
                  </a:cubicBezTo>
                  <a:cubicBezTo>
                    <a:pt x="101" y="452"/>
                    <a:pt x="95" y="453"/>
                    <a:pt x="88" y="454"/>
                  </a:cubicBezTo>
                  <a:cubicBezTo>
                    <a:pt x="46" y="468"/>
                    <a:pt x="0" y="528"/>
                    <a:pt x="0" y="584"/>
                  </a:cubicBezTo>
                  <a:cubicBezTo>
                    <a:pt x="0" y="644"/>
                    <a:pt x="29" y="690"/>
                    <a:pt x="60" y="732"/>
                  </a:cubicBezTo>
                  <a:cubicBezTo>
                    <a:pt x="204" y="1010"/>
                    <a:pt x="412" y="1260"/>
                    <a:pt x="662" y="1464"/>
                  </a:cubicBezTo>
                  <a:lnTo>
                    <a:pt x="792" y="1393"/>
                  </a:lnTo>
                  <a:cubicBezTo>
                    <a:pt x="866" y="1024"/>
                    <a:pt x="880" y="630"/>
                    <a:pt x="852" y="250"/>
                  </a:cubicBezTo>
                  <a:cubicBezTo>
                    <a:pt x="838" y="190"/>
                    <a:pt x="838" y="130"/>
                    <a:pt x="806" y="88"/>
                  </a:cubicBezTo>
                  <a:cubicBezTo>
                    <a:pt x="778" y="42"/>
                    <a:pt x="732" y="0"/>
                    <a:pt x="676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6"/>
            <p:cNvSpPr/>
            <p:nvPr/>
          </p:nvSpPr>
          <p:spPr>
            <a:xfrm>
              <a:off x="2321900" y="4346963"/>
              <a:ext cx="39600" cy="39025"/>
            </a:xfrm>
            <a:custGeom>
              <a:avLst/>
              <a:gdLst/>
              <a:ahLst/>
              <a:cxnLst/>
              <a:rect l="l" t="t" r="r" b="b"/>
              <a:pathLst>
                <a:path w="1584" h="1561" extrusionOk="0">
                  <a:moveTo>
                    <a:pt x="981" y="0"/>
                  </a:moveTo>
                  <a:cubicBezTo>
                    <a:pt x="497" y="0"/>
                    <a:pt x="33" y="1284"/>
                    <a:pt x="33" y="1284"/>
                  </a:cubicBezTo>
                  <a:cubicBezTo>
                    <a:pt x="0" y="1491"/>
                    <a:pt x="59" y="1561"/>
                    <a:pt x="153" y="1561"/>
                  </a:cubicBezTo>
                  <a:cubicBezTo>
                    <a:pt x="314" y="1561"/>
                    <a:pt x="578" y="1355"/>
                    <a:pt x="662" y="1270"/>
                  </a:cubicBezTo>
                  <a:cubicBezTo>
                    <a:pt x="792" y="1154"/>
                    <a:pt x="1584" y="155"/>
                    <a:pt x="1056" y="11"/>
                  </a:cubicBezTo>
                  <a:cubicBezTo>
                    <a:pt x="1031" y="4"/>
                    <a:pt x="1006" y="0"/>
                    <a:pt x="981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6"/>
            <p:cNvSpPr/>
            <p:nvPr/>
          </p:nvSpPr>
          <p:spPr>
            <a:xfrm>
              <a:off x="2413550" y="4324238"/>
              <a:ext cx="53650" cy="24950"/>
            </a:xfrm>
            <a:custGeom>
              <a:avLst/>
              <a:gdLst/>
              <a:ahLst/>
              <a:cxnLst/>
              <a:rect l="l" t="t" r="r" b="b"/>
              <a:pathLst>
                <a:path w="2146" h="998" extrusionOk="0">
                  <a:moveTo>
                    <a:pt x="614" y="0"/>
                  </a:moveTo>
                  <a:cubicBezTo>
                    <a:pt x="513" y="0"/>
                    <a:pt x="427" y="29"/>
                    <a:pt x="366" y="97"/>
                  </a:cubicBezTo>
                  <a:cubicBezTo>
                    <a:pt x="0" y="494"/>
                    <a:pt x="1189" y="920"/>
                    <a:pt x="1365" y="962"/>
                  </a:cubicBezTo>
                  <a:cubicBezTo>
                    <a:pt x="1426" y="978"/>
                    <a:pt x="1554" y="997"/>
                    <a:pt x="1680" y="997"/>
                  </a:cubicBezTo>
                  <a:cubicBezTo>
                    <a:pt x="1917" y="997"/>
                    <a:pt x="2146" y="929"/>
                    <a:pt x="1907" y="642"/>
                  </a:cubicBezTo>
                  <a:cubicBezTo>
                    <a:pt x="1907" y="642"/>
                    <a:pt x="1094" y="0"/>
                    <a:pt x="614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6"/>
            <p:cNvSpPr/>
            <p:nvPr/>
          </p:nvSpPr>
          <p:spPr>
            <a:xfrm>
              <a:off x="2406250" y="4329988"/>
              <a:ext cx="92700" cy="92700"/>
            </a:xfrm>
            <a:custGeom>
              <a:avLst/>
              <a:gdLst/>
              <a:ahLst/>
              <a:cxnLst/>
              <a:rect l="l" t="t" r="r" b="b"/>
              <a:pathLst>
                <a:path w="3708" h="3708" extrusionOk="0">
                  <a:moveTo>
                    <a:pt x="1847" y="307"/>
                  </a:moveTo>
                  <a:cubicBezTo>
                    <a:pt x="2695" y="307"/>
                    <a:pt x="3398" y="996"/>
                    <a:pt x="3398" y="1847"/>
                  </a:cubicBezTo>
                  <a:cubicBezTo>
                    <a:pt x="3398" y="2698"/>
                    <a:pt x="2695" y="3402"/>
                    <a:pt x="1847" y="3402"/>
                  </a:cubicBezTo>
                  <a:cubicBezTo>
                    <a:pt x="996" y="3402"/>
                    <a:pt x="306" y="2698"/>
                    <a:pt x="306" y="1847"/>
                  </a:cubicBezTo>
                  <a:cubicBezTo>
                    <a:pt x="306" y="996"/>
                    <a:pt x="996" y="307"/>
                    <a:pt x="1847" y="307"/>
                  </a:cubicBezTo>
                  <a:close/>
                  <a:moveTo>
                    <a:pt x="1847" y="1"/>
                  </a:moveTo>
                  <a:cubicBezTo>
                    <a:pt x="820" y="1"/>
                    <a:pt x="0" y="820"/>
                    <a:pt x="0" y="1847"/>
                  </a:cubicBezTo>
                  <a:cubicBezTo>
                    <a:pt x="0" y="2874"/>
                    <a:pt x="820" y="3708"/>
                    <a:pt x="1847" y="3708"/>
                  </a:cubicBezTo>
                  <a:cubicBezTo>
                    <a:pt x="2871" y="3708"/>
                    <a:pt x="3708" y="2874"/>
                    <a:pt x="3708" y="1847"/>
                  </a:cubicBezTo>
                  <a:cubicBezTo>
                    <a:pt x="3708" y="820"/>
                    <a:pt x="2871" y="1"/>
                    <a:pt x="1847" y="1"/>
                  </a:cubicBezTo>
                  <a:close/>
                </a:path>
              </a:pathLst>
            </a:custGeom>
            <a:solidFill>
              <a:srgbClr val="262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6"/>
            <p:cNvSpPr/>
            <p:nvPr/>
          </p:nvSpPr>
          <p:spPr>
            <a:xfrm>
              <a:off x="2402550" y="4391213"/>
              <a:ext cx="22000" cy="22350"/>
            </a:xfrm>
            <a:custGeom>
              <a:avLst/>
              <a:gdLst/>
              <a:ahLst/>
              <a:cxnLst/>
              <a:rect l="l" t="t" r="r" b="b"/>
              <a:pathLst>
                <a:path w="880" h="894" extrusionOk="0">
                  <a:moveTo>
                    <a:pt x="502" y="1"/>
                  </a:moveTo>
                  <a:cubicBezTo>
                    <a:pt x="343" y="1"/>
                    <a:pt x="162" y="213"/>
                    <a:pt x="1" y="232"/>
                  </a:cubicBezTo>
                  <a:lnTo>
                    <a:pt x="293" y="893"/>
                  </a:lnTo>
                  <a:cubicBezTo>
                    <a:pt x="293" y="893"/>
                    <a:pt x="880" y="584"/>
                    <a:pt x="704" y="176"/>
                  </a:cubicBezTo>
                  <a:cubicBezTo>
                    <a:pt x="644" y="46"/>
                    <a:pt x="575" y="1"/>
                    <a:pt x="502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6"/>
            <p:cNvSpPr/>
            <p:nvPr/>
          </p:nvSpPr>
          <p:spPr>
            <a:xfrm>
              <a:off x="2392275" y="4365163"/>
              <a:ext cx="29375" cy="48750"/>
            </a:xfrm>
            <a:custGeom>
              <a:avLst/>
              <a:gdLst/>
              <a:ahLst/>
              <a:cxnLst/>
              <a:rect l="l" t="t" r="r" b="b"/>
              <a:pathLst>
                <a:path w="1175" h="1950" extrusionOk="0">
                  <a:moveTo>
                    <a:pt x="18" y="1"/>
                  </a:moveTo>
                  <a:cubicBezTo>
                    <a:pt x="0" y="1"/>
                    <a:pt x="0" y="1"/>
                    <a:pt x="0" y="15"/>
                  </a:cubicBezTo>
                  <a:cubicBezTo>
                    <a:pt x="0" y="15"/>
                    <a:pt x="0" y="60"/>
                    <a:pt x="18" y="148"/>
                  </a:cubicBezTo>
                  <a:cubicBezTo>
                    <a:pt x="32" y="236"/>
                    <a:pt x="46" y="352"/>
                    <a:pt x="60" y="500"/>
                  </a:cubicBezTo>
                  <a:cubicBezTo>
                    <a:pt x="74" y="570"/>
                    <a:pt x="88" y="644"/>
                    <a:pt x="106" y="732"/>
                  </a:cubicBezTo>
                  <a:cubicBezTo>
                    <a:pt x="120" y="820"/>
                    <a:pt x="148" y="894"/>
                    <a:pt x="176" y="982"/>
                  </a:cubicBezTo>
                  <a:cubicBezTo>
                    <a:pt x="176" y="1028"/>
                    <a:pt x="208" y="1084"/>
                    <a:pt x="222" y="1130"/>
                  </a:cubicBezTo>
                  <a:cubicBezTo>
                    <a:pt x="236" y="1172"/>
                    <a:pt x="264" y="1218"/>
                    <a:pt x="296" y="1260"/>
                  </a:cubicBezTo>
                  <a:cubicBezTo>
                    <a:pt x="310" y="1274"/>
                    <a:pt x="338" y="1306"/>
                    <a:pt x="369" y="1306"/>
                  </a:cubicBezTo>
                  <a:lnTo>
                    <a:pt x="398" y="1306"/>
                  </a:lnTo>
                  <a:cubicBezTo>
                    <a:pt x="398" y="1320"/>
                    <a:pt x="412" y="1320"/>
                    <a:pt x="412" y="1320"/>
                  </a:cubicBezTo>
                  <a:lnTo>
                    <a:pt x="426" y="1306"/>
                  </a:lnTo>
                  <a:lnTo>
                    <a:pt x="457" y="1306"/>
                  </a:lnTo>
                  <a:cubicBezTo>
                    <a:pt x="514" y="1291"/>
                    <a:pt x="559" y="1260"/>
                    <a:pt x="602" y="1232"/>
                  </a:cubicBezTo>
                  <a:cubicBezTo>
                    <a:pt x="689" y="1186"/>
                    <a:pt x="763" y="1130"/>
                    <a:pt x="851" y="1098"/>
                  </a:cubicBezTo>
                  <a:cubicBezTo>
                    <a:pt x="871" y="1088"/>
                    <a:pt x="900" y="1078"/>
                    <a:pt x="925" y="1078"/>
                  </a:cubicBezTo>
                  <a:cubicBezTo>
                    <a:pt x="935" y="1078"/>
                    <a:pt x="945" y="1080"/>
                    <a:pt x="953" y="1084"/>
                  </a:cubicBezTo>
                  <a:cubicBezTo>
                    <a:pt x="999" y="1098"/>
                    <a:pt x="1013" y="1130"/>
                    <a:pt x="1041" y="1158"/>
                  </a:cubicBezTo>
                  <a:cubicBezTo>
                    <a:pt x="1087" y="1232"/>
                    <a:pt x="1115" y="1320"/>
                    <a:pt x="1115" y="1393"/>
                  </a:cubicBezTo>
                  <a:cubicBezTo>
                    <a:pt x="1115" y="1467"/>
                    <a:pt x="1087" y="1538"/>
                    <a:pt x="1041" y="1597"/>
                  </a:cubicBezTo>
                  <a:cubicBezTo>
                    <a:pt x="1013" y="1657"/>
                    <a:pt x="967" y="1699"/>
                    <a:pt x="925" y="1745"/>
                  </a:cubicBezTo>
                  <a:cubicBezTo>
                    <a:pt x="879" y="1787"/>
                    <a:pt x="837" y="1819"/>
                    <a:pt x="809" y="1847"/>
                  </a:cubicBezTo>
                  <a:cubicBezTo>
                    <a:pt x="749" y="1889"/>
                    <a:pt x="704" y="1921"/>
                    <a:pt x="704" y="1921"/>
                  </a:cubicBezTo>
                  <a:cubicBezTo>
                    <a:pt x="689" y="1921"/>
                    <a:pt x="689" y="1935"/>
                    <a:pt x="689" y="1935"/>
                  </a:cubicBezTo>
                  <a:cubicBezTo>
                    <a:pt x="704" y="1949"/>
                    <a:pt x="704" y="1949"/>
                    <a:pt x="721" y="1949"/>
                  </a:cubicBezTo>
                  <a:lnTo>
                    <a:pt x="749" y="1921"/>
                  </a:lnTo>
                  <a:cubicBezTo>
                    <a:pt x="763" y="1921"/>
                    <a:pt x="791" y="1907"/>
                    <a:pt x="837" y="1875"/>
                  </a:cubicBezTo>
                  <a:cubicBezTo>
                    <a:pt x="911" y="1833"/>
                    <a:pt x="1013" y="1759"/>
                    <a:pt x="1087" y="1626"/>
                  </a:cubicBezTo>
                  <a:cubicBezTo>
                    <a:pt x="1129" y="1569"/>
                    <a:pt x="1175" y="1481"/>
                    <a:pt x="1175" y="1393"/>
                  </a:cubicBezTo>
                  <a:cubicBezTo>
                    <a:pt x="1175" y="1306"/>
                    <a:pt x="1161" y="1204"/>
                    <a:pt x="1101" y="1130"/>
                  </a:cubicBezTo>
                  <a:cubicBezTo>
                    <a:pt x="1073" y="1084"/>
                    <a:pt x="1041" y="1042"/>
                    <a:pt x="985" y="1010"/>
                  </a:cubicBezTo>
                  <a:cubicBezTo>
                    <a:pt x="968" y="1006"/>
                    <a:pt x="951" y="1004"/>
                    <a:pt x="934" y="1004"/>
                  </a:cubicBezTo>
                  <a:cubicBezTo>
                    <a:pt x="892" y="1004"/>
                    <a:pt x="853" y="1015"/>
                    <a:pt x="823" y="1028"/>
                  </a:cubicBezTo>
                  <a:cubicBezTo>
                    <a:pt x="721" y="1056"/>
                    <a:pt x="647" y="1130"/>
                    <a:pt x="559" y="1172"/>
                  </a:cubicBezTo>
                  <a:cubicBezTo>
                    <a:pt x="528" y="1204"/>
                    <a:pt x="485" y="1218"/>
                    <a:pt x="440" y="1232"/>
                  </a:cubicBezTo>
                  <a:lnTo>
                    <a:pt x="398" y="1232"/>
                  </a:lnTo>
                  <a:cubicBezTo>
                    <a:pt x="383" y="1232"/>
                    <a:pt x="369" y="1218"/>
                    <a:pt x="352" y="1204"/>
                  </a:cubicBezTo>
                  <a:cubicBezTo>
                    <a:pt x="324" y="1172"/>
                    <a:pt x="310" y="1130"/>
                    <a:pt x="281" y="1098"/>
                  </a:cubicBezTo>
                  <a:cubicBezTo>
                    <a:pt x="264" y="1056"/>
                    <a:pt x="250" y="1010"/>
                    <a:pt x="236" y="968"/>
                  </a:cubicBezTo>
                  <a:cubicBezTo>
                    <a:pt x="176" y="792"/>
                    <a:pt x="148" y="630"/>
                    <a:pt x="120" y="482"/>
                  </a:cubicBezTo>
                  <a:cubicBezTo>
                    <a:pt x="88" y="352"/>
                    <a:pt x="74" y="236"/>
                    <a:pt x="60" y="148"/>
                  </a:cubicBezTo>
                  <a:cubicBezTo>
                    <a:pt x="46" y="60"/>
                    <a:pt x="32" y="15"/>
                    <a:pt x="32" y="15"/>
                  </a:cubicBezTo>
                  <a:cubicBezTo>
                    <a:pt x="32" y="1"/>
                    <a:pt x="32" y="1"/>
                    <a:pt x="1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6"/>
            <p:cNvSpPr/>
            <p:nvPr/>
          </p:nvSpPr>
          <p:spPr>
            <a:xfrm>
              <a:off x="2300725" y="4355238"/>
              <a:ext cx="92700" cy="92800"/>
            </a:xfrm>
            <a:custGeom>
              <a:avLst/>
              <a:gdLst/>
              <a:ahLst/>
              <a:cxnLst/>
              <a:rect l="l" t="t" r="r" b="b"/>
              <a:pathLst>
                <a:path w="3708" h="3712" extrusionOk="0">
                  <a:moveTo>
                    <a:pt x="1847" y="310"/>
                  </a:moveTo>
                  <a:cubicBezTo>
                    <a:pt x="2695" y="310"/>
                    <a:pt x="3398" y="999"/>
                    <a:pt x="3398" y="1864"/>
                  </a:cubicBezTo>
                  <a:cubicBezTo>
                    <a:pt x="3398" y="2712"/>
                    <a:pt x="2695" y="3401"/>
                    <a:pt x="1847" y="3401"/>
                  </a:cubicBezTo>
                  <a:cubicBezTo>
                    <a:pt x="996" y="3401"/>
                    <a:pt x="306" y="2712"/>
                    <a:pt x="306" y="1864"/>
                  </a:cubicBezTo>
                  <a:cubicBezTo>
                    <a:pt x="306" y="999"/>
                    <a:pt x="996" y="310"/>
                    <a:pt x="1847" y="310"/>
                  </a:cubicBezTo>
                  <a:close/>
                  <a:moveTo>
                    <a:pt x="1847" y="0"/>
                  </a:moveTo>
                  <a:cubicBezTo>
                    <a:pt x="820" y="0"/>
                    <a:pt x="0" y="837"/>
                    <a:pt x="0" y="1864"/>
                  </a:cubicBezTo>
                  <a:cubicBezTo>
                    <a:pt x="0" y="2874"/>
                    <a:pt x="820" y="3711"/>
                    <a:pt x="1847" y="3711"/>
                  </a:cubicBezTo>
                  <a:cubicBezTo>
                    <a:pt x="2871" y="3711"/>
                    <a:pt x="3708" y="2874"/>
                    <a:pt x="3708" y="1864"/>
                  </a:cubicBezTo>
                  <a:cubicBezTo>
                    <a:pt x="3708" y="837"/>
                    <a:pt x="2871" y="0"/>
                    <a:pt x="1847" y="0"/>
                  </a:cubicBezTo>
                  <a:close/>
                </a:path>
              </a:pathLst>
            </a:custGeom>
            <a:solidFill>
              <a:srgbClr val="262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6"/>
            <p:cNvSpPr/>
            <p:nvPr/>
          </p:nvSpPr>
          <p:spPr>
            <a:xfrm>
              <a:off x="2385325" y="4379563"/>
              <a:ext cx="26400" cy="14900"/>
            </a:xfrm>
            <a:custGeom>
              <a:avLst/>
              <a:gdLst/>
              <a:ahLst/>
              <a:cxnLst/>
              <a:rect l="l" t="t" r="r" b="b"/>
              <a:pathLst>
                <a:path w="1056" h="596" extrusionOk="0">
                  <a:moveTo>
                    <a:pt x="840" y="1"/>
                  </a:moveTo>
                  <a:cubicBezTo>
                    <a:pt x="380" y="1"/>
                    <a:pt x="12" y="334"/>
                    <a:pt x="0" y="346"/>
                  </a:cubicBezTo>
                  <a:lnTo>
                    <a:pt x="162" y="596"/>
                  </a:lnTo>
                  <a:cubicBezTo>
                    <a:pt x="162" y="596"/>
                    <a:pt x="461" y="310"/>
                    <a:pt x="827" y="310"/>
                  </a:cubicBezTo>
                  <a:cubicBezTo>
                    <a:pt x="883" y="310"/>
                    <a:pt x="941" y="317"/>
                    <a:pt x="999" y="332"/>
                  </a:cubicBezTo>
                  <a:lnTo>
                    <a:pt x="1055" y="26"/>
                  </a:lnTo>
                  <a:cubicBezTo>
                    <a:pt x="982" y="8"/>
                    <a:pt x="910" y="1"/>
                    <a:pt x="840" y="1"/>
                  </a:cubicBezTo>
                  <a:close/>
                </a:path>
              </a:pathLst>
            </a:custGeom>
            <a:solidFill>
              <a:srgbClr val="262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6"/>
            <p:cNvSpPr/>
            <p:nvPr/>
          </p:nvSpPr>
          <p:spPr>
            <a:xfrm>
              <a:off x="2320850" y="4235013"/>
              <a:ext cx="104850" cy="52525"/>
            </a:xfrm>
            <a:custGeom>
              <a:avLst/>
              <a:gdLst/>
              <a:ahLst/>
              <a:cxnLst/>
              <a:rect l="l" t="t" r="r" b="b"/>
              <a:pathLst>
                <a:path w="4194" h="2101" extrusionOk="0">
                  <a:moveTo>
                    <a:pt x="3111" y="0"/>
                  </a:moveTo>
                  <a:cubicBezTo>
                    <a:pt x="2473" y="0"/>
                    <a:pt x="1832" y="178"/>
                    <a:pt x="1306" y="532"/>
                  </a:cubicBezTo>
                  <a:cubicBezTo>
                    <a:pt x="718" y="898"/>
                    <a:pt x="251" y="1453"/>
                    <a:pt x="1" y="2083"/>
                  </a:cubicBezTo>
                  <a:lnTo>
                    <a:pt x="29" y="2101"/>
                  </a:lnTo>
                  <a:cubicBezTo>
                    <a:pt x="293" y="1467"/>
                    <a:pt x="747" y="926"/>
                    <a:pt x="1320" y="560"/>
                  </a:cubicBezTo>
                  <a:cubicBezTo>
                    <a:pt x="1850" y="219"/>
                    <a:pt x="2484" y="43"/>
                    <a:pt x="3126" y="43"/>
                  </a:cubicBezTo>
                  <a:cubicBezTo>
                    <a:pt x="3173" y="43"/>
                    <a:pt x="3221" y="44"/>
                    <a:pt x="3269" y="46"/>
                  </a:cubicBezTo>
                  <a:cubicBezTo>
                    <a:pt x="3606" y="60"/>
                    <a:pt x="3842" y="148"/>
                    <a:pt x="3986" y="296"/>
                  </a:cubicBezTo>
                  <a:cubicBezTo>
                    <a:pt x="4088" y="398"/>
                    <a:pt x="4162" y="560"/>
                    <a:pt x="4148" y="708"/>
                  </a:cubicBezTo>
                  <a:cubicBezTo>
                    <a:pt x="4148" y="810"/>
                    <a:pt x="4106" y="912"/>
                    <a:pt x="4032" y="985"/>
                  </a:cubicBezTo>
                  <a:lnTo>
                    <a:pt x="4046" y="1014"/>
                  </a:lnTo>
                  <a:cubicBezTo>
                    <a:pt x="4134" y="940"/>
                    <a:pt x="4194" y="824"/>
                    <a:pt x="4194" y="708"/>
                  </a:cubicBezTo>
                  <a:cubicBezTo>
                    <a:pt x="4194" y="546"/>
                    <a:pt x="4134" y="384"/>
                    <a:pt x="4018" y="268"/>
                  </a:cubicBezTo>
                  <a:cubicBezTo>
                    <a:pt x="3856" y="106"/>
                    <a:pt x="3620" y="32"/>
                    <a:pt x="3269" y="4"/>
                  </a:cubicBezTo>
                  <a:cubicBezTo>
                    <a:pt x="3216" y="2"/>
                    <a:pt x="3163" y="0"/>
                    <a:pt x="3111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6"/>
            <p:cNvSpPr/>
            <p:nvPr/>
          </p:nvSpPr>
          <p:spPr>
            <a:xfrm>
              <a:off x="2312425" y="4826488"/>
              <a:ext cx="24200" cy="20525"/>
            </a:xfrm>
            <a:custGeom>
              <a:avLst/>
              <a:gdLst/>
              <a:ahLst/>
              <a:cxnLst/>
              <a:rect l="l" t="t" r="r" b="b"/>
              <a:pathLst>
                <a:path w="968" h="821" extrusionOk="0">
                  <a:moveTo>
                    <a:pt x="851" y="1"/>
                  </a:moveTo>
                  <a:lnTo>
                    <a:pt x="851" y="1"/>
                  </a:lnTo>
                  <a:cubicBezTo>
                    <a:pt x="0" y="176"/>
                    <a:pt x="148" y="704"/>
                    <a:pt x="148" y="704"/>
                  </a:cubicBezTo>
                  <a:cubicBezTo>
                    <a:pt x="398" y="760"/>
                    <a:pt x="514" y="792"/>
                    <a:pt x="820" y="820"/>
                  </a:cubicBezTo>
                  <a:cubicBezTo>
                    <a:pt x="939" y="556"/>
                    <a:pt x="967" y="278"/>
                    <a:pt x="851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6"/>
            <p:cNvSpPr/>
            <p:nvPr/>
          </p:nvSpPr>
          <p:spPr>
            <a:xfrm>
              <a:off x="2332550" y="4806613"/>
              <a:ext cx="62375" cy="40925"/>
            </a:xfrm>
            <a:custGeom>
              <a:avLst/>
              <a:gdLst/>
              <a:ahLst/>
              <a:cxnLst/>
              <a:rect l="l" t="t" r="r" b="b"/>
              <a:pathLst>
                <a:path w="2495" h="1637" extrusionOk="0">
                  <a:moveTo>
                    <a:pt x="891" y="1"/>
                  </a:moveTo>
                  <a:cubicBezTo>
                    <a:pt x="243" y="1"/>
                    <a:pt x="324" y="736"/>
                    <a:pt x="324" y="736"/>
                  </a:cubicBezTo>
                  <a:cubicBezTo>
                    <a:pt x="236" y="736"/>
                    <a:pt x="236" y="736"/>
                    <a:pt x="32" y="781"/>
                  </a:cubicBezTo>
                  <a:cubicBezTo>
                    <a:pt x="162" y="1059"/>
                    <a:pt x="120" y="1337"/>
                    <a:pt x="1" y="1601"/>
                  </a:cubicBezTo>
                  <a:cubicBezTo>
                    <a:pt x="343" y="1627"/>
                    <a:pt x="672" y="1637"/>
                    <a:pt x="973" y="1637"/>
                  </a:cubicBezTo>
                  <a:cubicBezTo>
                    <a:pt x="1845" y="1637"/>
                    <a:pt x="2477" y="1555"/>
                    <a:pt x="2477" y="1555"/>
                  </a:cubicBezTo>
                  <a:lnTo>
                    <a:pt x="2495" y="676"/>
                  </a:lnTo>
                  <a:cubicBezTo>
                    <a:pt x="2495" y="406"/>
                    <a:pt x="2264" y="200"/>
                    <a:pt x="2005" y="200"/>
                  </a:cubicBezTo>
                  <a:cubicBezTo>
                    <a:pt x="1944" y="200"/>
                    <a:pt x="1881" y="211"/>
                    <a:pt x="1819" y="236"/>
                  </a:cubicBezTo>
                  <a:cubicBezTo>
                    <a:pt x="1615" y="324"/>
                    <a:pt x="1555" y="444"/>
                    <a:pt x="1527" y="532"/>
                  </a:cubicBezTo>
                  <a:cubicBezTo>
                    <a:pt x="1541" y="356"/>
                    <a:pt x="1351" y="32"/>
                    <a:pt x="968" y="4"/>
                  </a:cubicBezTo>
                  <a:cubicBezTo>
                    <a:pt x="941" y="2"/>
                    <a:pt x="916" y="1"/>
                    <a:pt x="891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6"/>
            <p:cNvSpPr/>
            <p:nvPr/>
          </p:nvSpPr>
          <p:spPr>
            <a:xfrm>
              <a:off x="2315450" y="4843688"/>
              <a:ext cx="79475" cy="9800"/>
            </a:xfrm>
            <a:custGeom>
              <a:avLst/>
              <a:gdLst/>
              <a:ahLst/>
              <a:cxnLst/>
              <a:rect l="l" t="t" r="r" b="b"/>
              <a:pathLst>
                <a:path w="3179" h="392" extrusionOk="0">
                  <a:moveTo>
                    <a:pt x="49" y="1"/>
                  </a:moveTo>
                  <a:cubicBezTo>
                    <a:pt x="0" y="1"/>
                    <a:pt x="69" y="220"/>
                    <a:pt x="69" y="220"/>
                  </a:cubicBezTo>
                  <a:cubicBezTo>
                    <a:pt x="573" y="352"/>
                    <a:pt x="1157" y="392"/>
                    <a:pt x="1682" y="392"/>
                  </a:cubicBezTo>
                  <a:cubicBezTo>
                    <a:pt x="2502" y="392"/>
                    <a:pt x="3179" y="294"/>
                    <a:pt x="3179" y="294"/>
                  </a:cubicBezTo>
                  <a:lnTo>
                    <a:pt x="3179" y="104"/>
                  </a:lnTo>
                  <a:cubicBezTo>
                    <a:pt x="3179" y="104"/>
                    <a:pt x="2722" y="146"/>
                    <a:pt x="2057" y="146"/>
                  </a:cubicBezTo>
                  <a:cubicBezTo>
                    <a:pt x="1490" y="146"/>
                    <a:pt x="771" y="115"/>
                    <a:pt x="55" y="2"/>
                  </a:cubicBezTo>
                  <a:cubicBezTo>
                    <a:pt x="53" y="1"/>
                    <a:pt x="51" y="1"/>
                    <a:pt x="4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6"/>
            <p:cNvSpPr/>
            <p:nvPr/>
          </p:nvSpPr>
          <p:spPr>
            <a:xfrm>
              <a:off x="2374675" y="4825688"/>
              <a:ext cx="11025" cy="11075"/>
            </a:xfrm>
            <a:custGeom>
              <a:avLst/>
              <a:gdLst/>
              <a:ahLst/>
              <a:cxnLst/>
              <a:rect l="l" t="t" r="r" b="b"/>
              <a:pathLst>
                <a:path w="441" h="443" extrusionOk="0">
                  <a:moveTo>
                    <a:pt x="222" y="1"/>
                  </a:moveTo>
                  <a:cubicBezTo>
                    <a:pt x="106" y="1"/>
                    <a:pt x="1" y="106"/>
                    <a:pt x="1" y="222"/>
                  </a:cubicBezTo>
                  <a:cubicBezTo>
                    <a:pt x="1" y="339"/>
                    <a:pt x="88" y="441"/>
                    <a:pt x="222" y="441"/>
                  </a:cubicBezTo>
                  <a:cubicBezTo>
                    <a:pt x="231" y="442"/>
                    <a:pt x="239" y="442"/>
                    <a:pt x="247" y="442"/>
                  </a:cubicBezTo>
                  <a:cubicBezTo>
                    <a:pt x="353" y="442"/>
                    <a:pt x="440" y="343"/>
                    <a:pt x="440" y="222"/>
                  </a:cubicBezTo>
                  <a:cubicBezTo>
                    <a:pt x="440" y="106"/>
                    <a:pt x="352" y="1"/>
                    <a:pt x="22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6"/>
            <p:cNvSpPr/>
            <p:nvPr/>
          </p:nvSpPr>
          <p:spPr>
            <a:xfrm>
              <a:off x="2339500" y="4824288"/>
              <a:ext cx="22000" cy="3625"/>
            </a:xfrm>
            <a:custGeom>
              <a:avLst/>
              <a:gdLst/>
              <a:ahLst/>
              <a:cxnLst/>
              <a:rect l="l" t="t" r="r" b="b"/>
              <a:pathLst>
                <a:path w="880" h="145" extrusionOk="0">
                  <a:moveTo>
                    <a:pt x="60" y="1"/>
                  </a:moveTo>
                  <a:cubicBezTo>
                    <a:pt x="32" y="1"/>
                    <a:pt x="18" y="15"/>
                    <a:pt x="18" y="43"/>
                  </a:cubicBezTo>
                  <a:cubicBezTo>
                    <a:pt x="1" y="74"/>
                    <a:pt x="32" y="89"/>
                    <a:pt x="46" y="89"/>
                  </a:cubicBezTo>
                  <a:lnTo>
                    <a:pt x="824" y="145"/>
                  </a:lnTo>
                  <a:lnTo>
                    <a:pt x="838" y="145"/>
                  </a:lnTo>
                  <a:cubicBezTo>
                    <a:pt x="852" y="145"/>
                    <a:pt x="880" y="117"/>
                    <a:pt x="880" y="103"/>
                  </a:cubicBezTo>
                  <a:cubicBezTo>
                    <a:pt x="880" y="74"/>
                    <a:pt x="866" y="57"/>
                    <a:pt x="838" y="5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6"/>
            <p:cNvSpPr/>
            <p:nvPr/>
          </p:nvSpPr>
          <p:spPr>
            <a:xfrm>
              <a:off x="2331150" y="4804688"/>
              <a:ext cx="31850" cy="18825"/>
            </a:xfrm>
            <a:custGeom>
              <a:avLst/>
              <a:gdLst/>
              <a:ahLst/>
              <a:cxnLst/>
              <a:rect l="l" t="t" r="r" b="b"/>
              <a:pathLst>
                <a:path w="1274" h="753" extrusionOk="0">
                  <a:moveTo>
                    <a:pt x="422" y="95"/>
                  </a:moveTo>
                  <a:cubicBezTo>
                    <a:pt x="454" y="109"/>
                    <a:pt x="468" y="137"/>
                    <a:pt x="468" y="155"/>
                  </a:cubicBezTo>
                  <a:cubicBezTo>
                    <a:pt x="528" y="243"/>
                    <a:pt x="542" y="331"/>
                    <a:pt x="570" y="419"/>
                  </a:cubicBezTo>
                  <a:cubicBezTo>
                    <a:pt x="570" y="447"/>
                    <a:pt x="584" y="489"/>
                    <a:pt x="584" y="521"/>
                  </a:cubicBezTo>
                  <a:lnTo>
                    <a:pt x="570" y="507"/>
                  </a:lnTo>
                  <a:cubicBezTo>
                    <a:pt x="496" y="401"/>
                    <a:pt x="440" y="285"/>
                    <a:pt x="394" y="169"/>
                  </a:cubicBezTo>
                  <a:cubicBezTo>
                    <a:pt x="380" y="137"/>
                    <a:pt x="380" y="109"/>
                    <a:pt x="394" y="95"/>
                  </a:cubicBezTo>
                  <a:close/>
                  <a:moveTo>
                    <a:pt x="145" y="313"/>
                  </a:moveTo>
                  <a:cubicBezTo>
                    <a:pt x="176" y="313"/>
                    <a:pt x="204" y="331"/>
                    <a:pt x="233" y="345"/>
                  </a:cubicBezTo>
                  <a:cubicBezTo>
                    <a:pt x="335" y="401"/>
                    <a:pt x="422" y="475"/>
                    <a:pt x="510" y="563"/>
                  </a:cubicBezTo>
                  <a:cubicBezTo>
                    <a:pt x="510" y="563"/>
                    <a:pt x="510" y="571"/>
                    <a:pt x="518" y="575"/>
                  </a:cubicBezTo>
                  <a:lnTo>
                    <a:pt x="518" y="575"/>
                  </a:lnTo>
                  <a:cubicBezTo>
                    <a:pt x="387" y="546"/>
                    <a:pt x="244" y="487"/>
                    <a:pt x="131" y="387"/>
                  </a:cubicBezTo>
                  <a:cubicBezTo>
                    <a:pt x="102" y="359"/>
                    <a:pt x="88" y="345"/>
                    <a:pt x="88" y="331"/>
                  </a:cubicBezTo>
                  <a:cubicBezTo>
                    <a:pt x="102" y="331"/>
                    <a:pt x="116" y="313"/>
                    <a:pt x="145" y="313"/>
                  </a:cubicBezTo>
                  <a:close/>
                  <a:moveTo>
                    <a:pt x="410" y="0"/>
                  </a:moveTo>
                  <a:cubicBezTo>
                    <a:pt x="384" y="0"/>
                    <a:pt x="357" y="7"/>
                    <a:pt x="335" y="21"/>
                  </a:cubicBezTo>
                  <a:cubicBezTo>
                    <a:pt x="306" y="49"/>
                    <a:pt x="278" y="95"/>
                    <a:pt x="306" y="197"/>
                  </a:cubicBezTo>
                  <a:cubicBezTo>
                    <a:pt x="320" y="243"/>
                    <a:pt x="352" y="285"/>
                    <a:pt x="366" y="331"/>
                  </a:cubicBezTo>
                  <a:cubicBezTo>
                    <a:pt x="335" y="299"/>
                    <a:pt x="306" y="285"/>
                    <a:pt x="278" y="271"/>
                  </a:cubicBezTo>
                  <a:cubicBezTo>
                    <a:pt x="233" y="243"/>
                    <a:pt x="190" y="225"/>
                    <a:pt x="145" y="211"/>
                  </a:cubicBezTo>
                  <a:cubicBezTo>
                    <a:pt x="71" y="211"/>
                    <a:pt x="14" y="257"/>
                    <a:pt x="0" y="331"/>
                  </a:cubicBezTo>
                  <a:cubicBezTo>
                    <a:pt x="0" y="401"/>
                    <a:pt x="57" y="447"/>
                    <a:pt x="71" y="461"/>
                  </a:cubicBezTo>
                  <a:cubicBezTo>
                    <a:pt x="159" y="521"/>
                    <a:pt x="247" y="577"/>
                    <a:pt x="366" y="623"/>
                  </a:cubicBezTo>
                  <a:cubicBezTo>
                    <a:pt x="366" y="651"/>
                    <a:pt x="380" y="683"/>
                    <a:pt x="408" y="683"/>
                  </a:cubicBezTo>
                  <a:lnTo>
                    <a:pt x="644" y="697"/>
                  </a:lnTo>
                  <a:cubicBezTo>
                    <a:pt x="644" y="711"/>
                    <a:pt x="658" y="711"/>
                    <a:pt x="658" y="711"/>
                  </a:cubicBezTo>
                  <a:cubicBezTo>
                    <a:pt x="672" y="711"/>
                    <a:pt x="672" y="711"/>
                    <a:pt x="672" y="697"/>
                  </a:cubicBezTo>
                  <a:lnTo>
                    <a:pt x="1214" y="753"/>
                  </a:lnTo>
                  <a:lnTo>
                    <a:pt x="1231" y="753"/>
                  </a:lnTo>
                  <a:cubicBezTo>
                    <a:pt x="1246" y="753"/>
                    <a:pt x="1260" y="739"/>
                    <a:pt x="1274" y="711"/>
                  </a:cubicBezTo>
                  <a:cubicBezTo>
                    <a:pt x="1274" y="697"/>
                    <a:pt x="1260" y="665"/>
                    <a:pt x="1231" y="665"/>
                  </a:cubicBezTo>
                  <a:lnTo>
                    <a:pt x="718" y="623"/>
                  </a:lnTo>
                  <a:cubicBezTo>
                    <a:pt x="686" y="549"/>
                    <a:pt x="672" y="475"/>
                    <a:pt x="658" y="401"/>
                  </a:cubicBezTo>
                  <a:cubicBezTo>
                    <a:pt x="630" y="299"/>
                    <a:pt x="616" y="197"/>
                    <a:pt x="556" y="109"/>
                  </a:cubicBezTo>
                  <a:cubicBezTo>
                    <a:pt x="528" y="81"/>
                    <a:pt x="510" y="49"/>
                    <a:pt x="482" y="21"/>
                  </a:cubicBezTo>
                  <a:cubicBezTo>
                    <a:pt x="461" y="7"/>
                    <a:pt x="436" y="0"/>
                    <a:pt x="410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6"/>
            <p:cNvSpPr/>
            <p:nvPr/>
          </p:nvSpPr>
          <p:spPr>
            <a:xfrm>
              <a:off x="2474050" y="4826488"/>
              <a:ext cx="24550" cy="20525"/>
            </a:xfrm>
            <a:custGeom>
              <a:avLst/>
              <a:gdLst/>
              <a:ahLst/>
              <a:cxnLst/>
              <a:rect l="l" t="t" r="r" b="b"/>
              <a:pathLst>
                <a:path w="982" h="821" extrusionOk="0">
                  <a:moveTo>
                    <a:pt x="130" y="1"/>
                  </a:moveTo>
                  <a:lnTo>
                    <a:pt x="130" y="1"/>
                  </a:lnTo>
                  <a:cubicBezTo>
                    <a:pt x="0" y="278"/>
                    <a:pt x="43" y="556"/>
                    <a:pt x="159" y="820"/>
                  </a:cubicBezTo>
                  <a:cubicBezTo>
                    <a:pt x="454" y="792"/>
                    <a:pt x="584" y="760"/>
                    <a:pt x="834" y="704"/>
                  </a:cubicBezTo>
                  <a:cubicBezTo>
                    <a:pt x="834" y="704"/>
                    <a:pt x="982" y="176"/>
                    <a:pt x="130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6"/>
            <p:cNvSpPr/>
            <p:nvPr/>
          </p:nvSpPr>
          <p:spPr>
            <a:xfrm>
              <a:off x="2415800" y="4806613"/>
              <a:ext cx="62675" cy="40925"/>
            </a:xfrm>
            <a:custGeom>
              <a:avLst/>
              <a:gdLst/>
              <a:ahLst/>
              <a:cxnLst/>
              <a:rect l="l" t="t" r="r" b="b"/>
              <a:pathLst>
                <a:path w="2507" h="1637" extrusionOk="0">
                  <a:moveTo>
                    <a:pt x="1614" y="1"/>
                  </a:moveTo>
                  <a:cubicBezTo>
                    <a:pt x="1590" y="1"/>
                    <a:pt x="1565" y="2"/>
                    <a:pt x="1539" y="4"/>
                  </a:cubicBezTo>
                  <a:cubicBezTo>
                    <a:pt x="1144" y="32"/>
                    <a:pt x="967" y="352"/>
                    <a:pt x="979" y="529"/>
                  </a:cubicBezTo>
                  <a:lnTo>
                    <a:pt x="979" y="529"/>
                  </a:lnTo>
                  <a:cubicBezTo>
                    <a:pt x="979" y="526"/>
                    <a:pt x="978" y="524"/>
                    <a:pt x="976" y="522"/>
                  </a:cubicBezTo>
                  <a:lnTo>
                    <a:pt x="976" y="522"/>
                  </a:lnTo>
                  <a:cubicBezTo>
                    <a:pt x="946" y="435"/>
                    <a:pt x="870" y="321"/>
                    <a:pt x="674" y="236"/>
                  </a:cubicBezTo>
                  <a:cubicBezTo>
                    <a:pt x="614" y="211"/>
                    <a:pt x="553" y="200"/>
                    <a:pt x="493" y="200"/>
                  </a:cubicBezTo>
                  <a:cubicBezTo>
                    <a:pt x="238" y="200"/>
                    <a:pt x="1" y="406"/>
                    <a:pt x="12" y="676"/>
                  </a:cubicBezTo>
                  <a:lnTo>
                    <a:pt x="26" y="1555"/>
                  </a:lnTo>
                  <a:cubicBezTo>
                    <a:pt x="26" y="1555"/>
                    <a:pt x="658" y="1637"/>
                    <a:pt x="1531" y="1637"/>
                  </a:cubicBezTo>
                  <a:cubicBezTo>
                    <a:pt x="1833" y="1637"/>
                    <a:pt x="2163" y="1627"/>
                    <a:pt x="2506" y="1601"/>
                  </a:cubicBezTo>
                  <a:cubicBezTo>
                    <a:pt x="2373" y="1337"/>
                    <a:pt x="2344" y="1059"/>
                    <a:pt x="2475" y="781"/>
                  </a:cubicBezTo>
                  <a:cubicBezTo>
                    <a:pt x="2271" y="736"/>
                    <a:pt x="2271" y="736"/>
                    <a:pt x="2183" y="736"/>
                  </a:cubicBezTo>
                  <a:cubicBezTo>
                    <a:pt x="2183" y="736"/>
                    <a:pt x="2251" y="1"/>
                    <a:pt x="161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6"/>
            <p:cNvSpPr/>
            <p:nvPr/>
          </p:nvSpPr>
          <p:spPr>
            <a:xfrm>
              <a:off x="2423475" y="4825688"/>
              <a:ext cx="11375" cy="11075"/>
            </a:xfrm>
            <a:custGeom>
              <a:avLst/>
              <a:gdLst/>
              <a:ahLst/>
              <a:cxnLst/>
              <a:rect l="l" t="t" r="r" b="b"/>
              <a:pathLst>
                <a:path w="455" h="443" extrusionOk="0">
                  <a:moveTo>
                    <a:pt x="233" y="1"/>
                  </a:moveTo>
                  <a:cubicBezTo>
                    <a:pt x="103" y="1"/>
                    <a:pt x="1" y="106"/>
                    <a:pt x="1" y="222"/>
                  </a:cubicBezTo>
                  <a:cubicBezTo>
                    <a:pt x="1" y="339"/>
                    <a:pt x="103" y="441"/>
                    <a:pt x="219" y="441"/>
                  </a:cubicBezTo>
                  <a:cubicBezTo>
                    <a:pt x="229" y="442"/>
                    <a:pt x="238" y="442"/>
                    <a:pt x="248" y="442"/>
                  </a:cubicBezTo>
                  <a:cubicBezTo>
                    <a:pt x="367" y="442"/>
                    <a:pt x="455" y="343"/>
                    <a:pt x="455" y="222"/>
                  </a:cubicBezTo>
                  <a:cubicBezTo>
                    <a:pt x="455" y="106"/>
                    <a:pt x="353" y="1"/>
                    <a:pt x="233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6"/>
            <p:cNvSpPr/>
            <p:nvPr/>
          </p:nvSpPr>
          <p:spPr>
            <a:xfrm>
              <a:off x="2416100" y="4843688"/>
              <a:ext cx="79400" cy="9800"/>
            </a:xfrm>
            <a:custGeom>
              <a:avLst/>
              <a:gdLst/>
              <a:ahLst/>
              <a:cxnLst/>
              <a:rect l="l" t="t" r="r" b="b"/>
              <a:pathLst>
                <a:path w="3176" h="392" extrusionOk="0">
                  <a:moveTo>
                    <a:pt x="3129" y="1"/>
                  </a:moveTo>
                  <a:cubicBezTo>
                    <a:pt x="3128" y="1"/>
                    <a:pt x="3126" y="1"/>
                    <a:pt x="3124" y="2"/>
                  </a:cubicBezTo>
                  <a:cubicBezTo>
                    <a:pt x="2408" y="115"/>
                    <a:pt x="1689" y="146"/>
                    <a:pt x="1121" y="146"/>
                  </a:cubicBezTo>
                  <a:cubicBezTo>
                    <a:pt x="457" y="146"/>
                    <a:pt x="0" y="104"/>
                    <a:pt x="0" y="104"/>
                  </a:cubicBezTo>
                  <a:lnTo>
                    <a:pt x="0" y="294"/>
                  </a:lnTo>
                  <a:cubicBezTo>
                    <a:pt x="0" y="294"/>
                    <a:pt x="676" y="392"/>
                    <a:pt x="1497" y="392"/>
                  </a:cubicBezTo>
                  <a:cubicBezTo>
                    <a:pt x="2022" y="392"/>
                    <a:pt x="2606" y="352"/>
                    <a:pt x="3110" y="220"/>
                  </a:cubicBezTo>
                  <a:cubicBezTo>
                    <a:pt x="3110" y="220"/>
                    <a:pt x="3175" y="1"/>
                    <a:pt x="312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6"/>
            <p:cNvSpPr/>
            <p:nvPr/>
          </p:nvSpPr>
          <p:spPr>
            <a:xfrm>
              <a:off x="2449425" y="4824288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extrusionOk="0">
                  <a:moveTo>
                    <a:pt x="824" y="1"/>
                  </a:moveTo>
                  <a:lnTo>
                    <a:pt x="46" y="57"/>
                  </a:lnTo>
                  <a:cubicBezTo>
                    <a:pt x="18" y="57"/>
                    <a:pt x="0" y="74"/>
                    <a:pt x="0" y="103"/>
                  </a:cubicBezTo>
                  <a:cubicBezTo>
                    <a:pt x="0" y="117"/>
                    <a:pt x="18" y="145"/>
                    <a:pt x="46" y="145"/>
                  </a:cubicBezTo>
                  <a:lnTo>
                    <a:pt x="824" y="89"/>
                  </a:lnTo>
                  <a:cubicBezTo>
                    <a:pt x="852" y="89"/>
                    <a:pt x="866" y="74"/>
                    <a:pt x="866" y="43"/>
                  </a:cubicBezTo>
                  <a:cubicBezTo>
                    <a:pt x="866" y="15"/>
                    <a:pt x="852" y="1"/>
                    <a:pt x="824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6"/>
            <p:cNvSpPr/>
            <p:nvPr/>
          </p:nvSpPr>
          <p:spPr>
            <a:xfrm>
              <a:off x="2448025" y="4804688"/>
              <a:ext cx="31850" cy="18825"/>
            </a:xfrm>
            <a:custGeom>
              <a:avLst/>
              <a:gdLst/>
              <a:ahLst/>
              <a:cxnLst/>
              <a:rect l="l" t="t" r="r" b="b"/>
              <a:pathLst>
                <a:path w="1274" h="753" extrusionOk="0">
                  <a:moveTo>
                    <a:pt x="880" y="95"/>
                  </a:moveTo>
                  <a:cubicBezTo>
                    <a:pt x="880" y="109"/>
                    <a:pt x="880" y="137"/>
                    <a:pt x="865" y="169"/>
                  </a:cubicBezTo>
                  <a:cubicBezTo>
                    <a:pt x="834" y="285"/>
                    <a:pt x="778" y="401"/>
                    <a:pt x="704" y="507"/>
                  </a:cubicBezTo>
                  <a:lnTo>
                    <a:pt x="672" y="521"/>
                  </a:lnTo>
                  <a:cubicBezTo>
                    <a:pt x="690" y="489"/>
                    <a:pt x="704" y="447"/>
                    <a:pt x="704" y="419"/>
                  </a:cubicBezTo>
                  <a:cubicBezTo>
                    <a:pt x="732" y="331"/>
                    <a:pt x="746" y="243"/>
                    <a:pt x="792" y="155"/>
                  </a:cubicBezTo>
                  <a:cubicBezTo>
                    <a:pt x="806" y="137"/>
                    <a:pt x="820" y="109"/>
                    <a:pt x="834" y="95"/>
                  </a:cubicBezTo>
                  <a:close/>
                  <a:moveTo>
                    <a:pt x="1129" y="313"/>
                  </a:moveTo>
                  <a:cubicBezTo>
                    <a:pt x="1157" y="313"/>
                    <a:pt x="1171" y="331"/>
                    <a:pt x="1171" y="331"/>
                  </a:cubicBezTo>
                  <a:cubicBezTo>
                    <a:pt x="1171" y="345"/>
                    <a:pt x="1171" y="359"/>
                    <a:pt x="1129" y="387"/>
                  </a:cubicBezTo>
                  <a:cubicBezTo>
                    <a:pt x="1024" y="489"/>
                    <a:pt x="880" y="549"/>
                    <a:pt x="746" y="577"/>
                  </a:cubicBezTo>
                  <a:lnTo>
                    <a:pt x="760" y="563"/>
                  </a:lnTo>
                  <a:cubicBezTo>
                    <a:pt x="848" y="475"/>
                    <a:pt x="936" y="401"/>
                    <a:pt x="1041" y="345"/>
                  </a:cubicBezTo>
                  <a:cubicBezTo>
                    <a:pt x="1069" y="331"/>
                    <a:pt x="1098" y="313"/>
                    <a:pt x="1129" y="313"/>
                  </a:cubicBezTo>
                  <a:close/>
                  <a:moveTo>
                    <a:pt x="862" y="0"/>
                  </a:moveTo>
                  <a:cubicBezTo>
                    <a:pt x="838" y="0"/>
                    <a:pt x="813" y="7"/>
                    <a:pt x="792" y="21"/>
                  </a:cubicBezTo>
                  <a:cubicBezTo>
                    <a:pt x="760" y="49"/>
                    <a:pt x="732" y="81"/>
                    <a:pt x="718" y="109"/>
                  </a:cubicBezTo>
                  <a:cubicBezTo>
                    <a:pt x="658" y="197"/>
                    <a:pt x="644" y="299"/>
                    <a:pt x="616" y="401"/>
                  </a:cubicBezTo>
                  <a:cubicBezTo>
                    <a:pt x="602" y="475"/>
                    <a:pt x="584" y="549"/>
                    <a:pt x="556" y="623"/>
                  </a:cubicBezTo>
                  <a:lnTo>
                    <a:pt x="42" y="665"/>
                  </a:lnTo>
                  <a:cubicBezTo>
                    <a:pt x="14" y="665"/>
                    <a:pt x="0" y="697"/>
                    <a:pt x="0" y="711"/>
                  </a:cubicBezTo>
                  <a:cubicBezTo>
                    <a:pt x="0" y="739"/>
                    <a:pt x="28" y="753"/>
                    <a:pt x="42" y="753"/>
                  </a:cubicBezTo>
                  <a:lnTo>
                    <a:pt x="584" y="697"/>
                  </a:lnTo>
                  <a:cubicBezTo>
                    <a:pt x="602" y="711"/>
                    <a:pt x="602" y="711"/>
                    <a:pt x="616" y="711"/>
                  </a:cubicBezTo>
                  <a:cubicBezTo>
                    <a:pt x="616" y="711"/>
                    <a:pt x="630" y="711"/>
                    <a:pt x="630" y="697"/>
                  </a:cubicBezTo>
                  <a:lnTo>
                    <a:pt x="865" y="683"/>
                  </a:lnTo>
                  <a:cubicBezTo>
                    <a:pt x="894" y="683"/>
                    <a:pt x="908" y="651"/>
                    <a:pt x="908" y="623"/>
                  </a:cubicBezTo>
                  <a:cubicBezTo>
                    <a:pt x="1010" y="577"/>
                    <a:pt x="1112" y="521"/>
                    <a:pt x="1186" y="461"/>
                  </a:cubicBezTo>
                  <a:cubicBezTo>
                    <a:pt x="1217" y="447"/>
                    <a:pt x="1273" y="401"/>
                    <a:pt x="1259" y="331"/>
                  </a:cubicBezTo>
                  <a:cubicBezTo>
                    <a:pt x="1259" y="257"/>
                    <a:pt x="1186" y="211"/>
                    <a:pt x="1129" y="211"/>
                  </a:cubicBezTo>
                  <a:cubicBezTo>
                    <a:pt x="1084" y="225"/>
                    <a:pt x="1024" y="243"/>
                    <a:pt x="996" y="271"/>
                  </a:cubicBezTo>
                  <a:cubicBezTo>
                    <a:pt x="967" y="285"/>
                    <a:pt x="936" y="299"/>
                    <a:pt x="908" y="331"/>
                  </a:cubicBezTo>
                  <a:cubicBezTo>
                    <a:pt x="922" y="285"/>
                    <a:pt x="936" y="243"/>
                    <a:pt x="953" y="197"/>
                  </a:cubicBezTo>
                  <a:cubicBezTo>
                    <a:pt x="982" y="95"/>
                    <a:pt x="953" y="49"/>
                    <a:pt x="922" y="21"/>
                  </a:cubicBezTo>
                  <a:cubicBezTo>
                    <a:pt x="908" y="7"/>
                    <a:pt x="886" y="0"/>
                    <a:pt x="862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6"/>
            <p:cNvSpPr/>
            <p:nvPr/>
          </p:nvSpPr>
          <p:spPr>
            <a:xfrm>
              <a:off x="2277250" y="4413188"/>
              <a:ext cx="125325" cy="172900"/>
            </a:xfrm>
            <a:custGeom>
              <a:avLst/>
              <a:gdLst/>
              <a:ahLst/>
              <a:cxnLst/>
              <a:rect l="l" t="t" r="r" b="b"/>
              <a:pathLst>
                <a:path w="5013" h="6916" extrusionOk="0">
                  <a:moveTo>
                    <a:pt x="222" y="0"/>
                  </a:moveTo>
                  <a:lnTo>
                    <a:pt x="0" y="5744"/>
                  </a:lnTo>
                  <a:lnTo>
                    <a:pt x="4925" y="6916"/>
                  </a:lnTo>
                  <a:cubicBezTo>
                    <a:pt x="4925" y="6916"/>
                    <a:pt x="4999" y="1407"/>
                    <a:pt x="5013" y="1393"/>
                  </a:cubicBezTo>
                  <a:cubicBezTo>
                    <a:pt x="3152" y="528"/>
                    <a:pt x="222" y="0"/>
                    <a:pt x="222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6"/>
            <p:cNvSpPr/>
            <p:nvPr/>
          </p:nvSpPr>
          <p:spPr>
            <a:xfrm>
              <a:off x="2268800" y="4414588"/>
              <a:ext cx="133775" cy="173700"/>
            </a:xfrm>
            <a:custGeom>
              <a:avLst/>
              <a:gdLst/>
              <a:ahLst/>
              <a:cxnLst/>
              <a:rect l="l" t="t" r="r" b="b"/>
              <a:pathLst>
                <a:path w="5351" h="6948" extrusionOk="0">
                  <a:moveTo>
                    <a:pt x="222" y="0"/>
                  </a:moveTo>
                  <a:lnTo>
                    <a:pt x="0" y="5748"/>
                  </a:lnTo>
                  <a:lnTo>
                    <a:pt x="5263" y="6948"/>
                  </a:lnTo>
                  <a:cubicBezTo>
                    <a:pt x="5263" y="6948"/>
                    <a:pt x="5337" y="1439"/>
                    <a:pt x="5351" y="1425"/>
                  </a:cubicBezTo>
                  <a:cubicBezTo>
                    <a:pt x="3374" y="546"/>
                    <a:pt x="222" y="0"/>
                    <a:pt x="222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6"/>
            <p:cNvSpPr/>
            <p:nvPr/>
          </p:nvSpPr>
          <p:spPr>
            <a:xfrm>
              <a:off x="2266950" y="4416438"/>
              <a:ext cx="135275" cy="174050"/>
            </a:xfrm>
            <a:custGeom>
              <a:avLst/>
              <a:gdLst/>
              <a:ahLst/>
              <a:cxnLst/>
              <a:rect l="l" t="t" r="r" b="b"/>
              <a:pathLst>
                <a:path w="5411" h="6962" extrusionOk="0">
                  <a:moveTo>
                    <a:pt x="1" y="0"/>
                  </a:moveTo>
                  <a:lnTo>
                    <a:pt x="60" y="5762"/>
                  </a:lnTo>
                  <a:lnTo>
                    <a:pt x="5323" y="6961"/>
                  </a:lnTo>
                  <a:cubicBezTo>
                    <a:pt x="5323" y="6961"/>
                    <a:pt x="5411" y="1453"/>
                    <a:pt x="5411" y="1439"/>
                  </a:cubicBezTo>
                  <a:cubicBezTo>
                    <a:pt x="3652" y="66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6"/>
            <p:cNvSpPr/>
            <p:nvPr/>
          </p:nvSpPr>
          <p:spPr>
            <a:xfrm>
              <a:off x="2402550" y="4415013"/>
              <a:ext cx="126475" cy="171075"/>
            </a:xfrm>
            <a:custGeom>
              <a:avLst/>
              <a:gdLst/>
              <a:ahLst/>
              <a:cxnLst/>
              <a:rect l="l" t="t" r="r" b="b"/>
              <a:pathLst>
                <a:path w="5059" h="6843" extrusionOk="0">
                  <a:moveTo>
                    <a:pt x="4837" y="1"/>
                  </a:moveTo>
                  <a:cubicBezTo>
                    <a:pt x="4837" y="1"/>
                    <a:pt x="1875" y="469"/>
                    <a:pt x="1" y="1320"/>
                  </a:cubicBezTo>
                  <a:cubicBezTo>
                    <a:pt x="15" y="1334"/>
                    <a:pt x="89" y="6843"/>
                    <a:pt x="89" y="6843"/>
                  </a:cubicBezTo>
                  <a:lnTo>
                    <a:pt x="5059" y="5745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6"/>
            <p:cNvSpPr/>
            <p:nvPr/>
          </p:nvSpPr>
          <p:spPr>
            <a:xfrm>
              <a:off x="2402550" y="4416438"/>
              <a:ext cx="134825" cy="171850"/>
            </a:xfrm>
            <a:custGeom>
              <a:avLst/>
              <a:gdLst/>
              <a:ahLst/>
              <a:cxnLst/>
              <a:rect l="l" t="t" r="r" b="b"/>
              <a:pathLst>
                <a:path w="5393" h="6874" extrusionOk="0">
                  <a:moveTo>
                    <a:pt x="5175" y="0"/>
                  </a:moveTo>
                  <a:cubicBezTo>
                    <a:pt x="5175" y="0"/>
                    <a:pt x="1995" y="500"/>
                    <a:pt x="1" y="1351"/>
                  </a:cubicBezTo>
                  <a:cubicBezTo>
                    <a:pt x="15" y="1365"/>
                    <a:pt x="89" y="6874"/>
                    <a:pt x="89" y="6874"/>
                  </a:cubicBezTo>
                  <a:lnTo>
                    <a:pt x="5393" y="5748"/>
                  </a:lnTo>
                  <a:lnTo>
                    <a:pt x="5175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6"/>
            <p:cNvSpPr/>
            <p:nvPr/>
          </p:nvSpPr>
          <p:spPr>
            <a:xfrm>
              <a:off x="2402900" y="4418288"/>
              <a:ext cx="136325" cy="172200"/>
            </a:xfrm>
            <a:custGeom>
              <a:avLst/>
              <a:gdLst/>
              <a:ahLst/>
              <a:cxnLst/>
              <a:rect l="l" t="t" r="r" b="b"/>
              <a:pathLst>
                <a:path w="5453" h="6888" extrusionOk="0">
                  <a:moveTo>
                    <a:pt x="5453" y="0"/>
                  </a:moveTo>
                  <a:cubicBezTo>
                    <a:pt x="5453" y="0"/>
                    <a:pt x="1773" y="616"/>
                    <a:pt x="1" y="1365"/>
                  </a:cubicBezTo>
                  <a:cubicBezTo>
                    <a:pt x="1" y="1379"/>
                    <a:pt x="89" y="6887"/>
                    <a:pt x="89" y="6887"/>
                  </a:cubicBezTo>
                  <a:lnTo>
                    <a:pt x="5397" y="5762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6"/>
            <p:cNvSpPr/>
            <p:nvPr/>
          </p:nvSpPr>
          <p:spPr>
            <a:xfrm>
              <a:off x="2253050" y="4425113"/>
              <a:ext cx="142225" cy="176900"/>
            </a:xfrm>
            <a:custGeom>
              <a:avLst/>
              <a:gdLst/>
              <a:ahLst/>
              <a:cxnLst/>
              <a:rect l="l" t="t" r="r" b="b"/>
              <a:pathLst>
                <a:path w="5689" h="7076" extrusionOk="0">
                  <a:moveTo>
                    <a:pt x="246" y="1"/>
                  </a:moveTo>
                  <a:cubicBezTo>
                    <a:pt x="109" y="1"/>
                    <a:pt x="1" y="111"/>
                    <a:pt x="1" y="269"/>
                  </a:cubicBezTo>
                  <a:lnTo>
                    <a:pt x="1" y="5795"/>
                  </a:lnTo>
                  <a:cubicBezTo>
                    <a:pt x="1" y="5971"/>
                    <a:pt x="134" y="6147"/>
                    <a:pt x="293" y="6175"/>
                  </a:cubicBezTo>
                  <a:lnTo>
                    <a:pt x="5393" y="7072"/>
                  </a:lnTo>
                  <a:cubicBezTo>
                    <a:pt x="5409" y="7075"/>
                    <a:pt x="5425" y="7076"/>
                    <a:pt x="5441" y="7076"/>
                  </a:cubicBezTo>
                  <a:cubicBezTo>
                    <a:pt x="5580" y="7076"/>
                    <a:pt x="5689" y="6966"/>
                    <a:pt x="5689" y="6808"/>
                  </a:cubicBezTo>
                  <a:lnTo>
                    <a:pt x="5689" y="1282"/>
                  </a:lnTo>
                  <a:cubicBezTo>
                    <a:pt x="5689" y="1106"/>
                    <a:pt x="5555" y="944"/>
                    <a:pt x="5393" y="916"/>
                  </a:cubicBezTo>
                  <a:lnTo>
                    <a:pt x="293" y="5"/>
                  </a:lnTo>
                  <a:cubicBezTo>
                    <a:pt x="277" y="2"/>
                    <a:pt x="261" y="1"/>
                    <a:pt x="246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6"/>
            <p:cNvSpPr/>
            <p:nvPr/>
          </p:nvSpPr>
          <p:spPr>
            <a:xfrm>
              <a:off x="2254200" y="4426688"/>
              <a:ext cx="141075" cy="175325"/>
            </a:xfrm>
            <a:custGeom>
              <a:avLst/>
              <a:gdLst/>
              <a:ahLst/>
              <a:cxnLst/>
              <a:rect l="l" t="t" r="r" b="b"/>
              <a:pathLst>
                <a:path w="5643" h="7013" extrusionOk="0">
                  <a:moveTo>
                    <a:pt x="263" y="1"/>
                  </a:moveTo>
                  <a:cubicBezTo>
                    <a:pt x="115" y="1"/>
                    <a:pt x="1" y="101"/>
                    <a:pt x="1" y="266"/>
                  </a:cubicBezTo>
                  <a:lnTo>
                    <a:pt x="1" y="5746"/>
                  </a:lnTo>
                  <a:cubicBezTo>
                    <a:pt x="1" y="5922"/>
                    <a:pt x="131" y="6084"/>
                    <a:pt x="292" y="6112"/>
                  </a:cubicBezTo>
                  <a:lnTo>
                    <a:pt x="5347" y="7009"/>
                  </a:lnTo>
                  <a:cubicBezTo>
                    <a:pt x="5364" y="7012"/>
                    <a:pt x="5380" y="7013"/>
                    <a:pt x="5395" y="7013"/>
                  </a:cubicBezTo>
                  <a:cubicBezTo>
                    <a:pt x="5535" y="7013"/>
                    <a:pt x="5643" y="6904"/>
                    <a:pt x="5643" y="6759"/>
                  </a:cubicBezTo>
                  <a:lnTo>
                    <a:pt x="5643" y="1275"/>
                  </a:lnTo>
                  <a:cubicBezTo>
                    <a:pt x="5643" y="1099"/>
                    <a:pt x="5509" y="941"/>
                    <a:pt x="5347" y="909"/>
                  </a:cubicBezTo>
                  <a:lnTo>
                    <a:pt x="292" y="2"/>
                  </a:lnTo>
                  <a:cubicBezTo>
                    <a:pt x="283" y="1"/>
                    <a:pt x="273" y="1"/>
                    <a:pt x="26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6"/>
            <p:cNvSpPr/>
            <p:nvPr/>
          </p:nvSpPr>
          <p:spPr>
            <a:xfrm>
              <a:off x="2409850" y="4425113"/>
              <a:ext cx="142225" cy="176900"/>
            </a:xfrm>
            <a:custGeom>
              <a:avLst/>
              <a:gdLst/>
              <a:ahLst/>
              <a:cxnLst/>
              <a:rect l="l" t="t" r="r" b="b"/>
              <a:pathLst>
                <a:path w="5689" h="7076" extrusionOk="0">
                  <a:moveTo>
                    <a:pt x="5444" y="1"/>
                  </a:moveTo>
                  <a:cubicBezTo>
                    <a:pt x="5429" y="1"/>
                    <a:pt x="5413" y="2"/>
                    <a:pt x="5396" y="5"/>
                  </a:cubicBezTo>
                  <a:lnTo>
                    <a:pt x="296" y="916"/>
                  </a:lnTo>
                  <a:cubicBezTo>
                    <a:pt x="134" y="944"/>
                    <a:pt x="1" y="1106"/>
                    <a:pt x="1" y="1282"/>
                  </a:cubicBezTo>
                  <a:lnTo>
                    <a:pt x="1" y="6808"/>
                  </a:lnTo>
                  <a:cubicBezTo>
                    <a:pt x="1" y="6966"/>
                    <a:pt x="109" y="7076"/>
                    <a:pt x="248" y="7076"/>
                  </a:cubicBezTo>
                  <a:cubicBezTo>
                    <a:pt x="264" y="7076"/>
                    <a:pt x="280" y="7075"/>
                    <a:pt x="296" y="7072"/>
                  </a:cubicBezTo>
                  <a:lnTo>
                    <a:pt x="5396" y="6175"/>
                  </a:lnTo>
                  <a:cubicBezTo>
                    <a:pt x="5558" y="6147"/>
                    <a:pt x="5688" y="5971"/>
                    <a:pt x="5688" y="5795"/>
                  </a:cubicBezTo>
                  <a:lnTo>
                    <a:pt x="5688" y="269"/>
                  </a:lnTo>
                  <a:cubicBezTo>
                    <a:pt x="5688" y="111"/>
                    <a:pt x="5583" y="1"/>
                    <a:pt x="5444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6"/>
            <p:cNvSpPr/>
            <p:nvPr/>
          </p:nvSpPr>
          <p:spPr>
            <a:xfrm>
              <a:off x="2409850" y="4426688"/>
              <a:ext cx="141175" cy="175325"/>
            </a:xfrm>
            <a:custGeom>
              <a:avLst/>
              <a:gdLst/>
              <a:ahLst/>
              <a:cxnLst/>
              <a:rect l="l" t="t" r="r" b="b"/>
              <a:pathLst>
                <a:path w="5647" h="7013" extrusionOk="0">
                  <a:moveTo>
                    <a:pt x="5380" y="1"/>
                  </a:moveTo>
                  <a:cubicBezTo>
                    <a:pt x="5370" y="1"/>
                    <a:pt x="5361" y="1"/>
                    <a:pt x="5351" y="2"/>
                  </a:cubicBezTo>
                  <a:lnTo>
                    <a:pt x="296" y="909"/>
                  </a:lnTo>
                  <a:cubicBezTo>
                    <a:pt x="134" y="941"/>
                    <a:pt x="1" y="1099"/>
                    <a:pt x="1" y="1275"/>
                  </a:cubicBezTo>
                  <a:lnTo>
                    <a:pt x="1" y="6759"/>
                  </a:lnTo>
                  <a:cubicBezTo>
                    <a:pt x="1" y="6904"/>
                    <a:pt x="109" y="7013"/>
                    <a:pt x="248" y="7013"/>
                  </a:cubicBezTo>
                  <a:cubicBezTo>
                    <a:pt x="264" y="7013"/>
                    <a:pt x="280" y="7012"/>
                    <a:pt x="296" y="7009"/>
                  </a:cubicBezTo>
                  <a:lnTo>
                    <a:pt x="5351" y="6112"/>
                  </a:lnTo>
                  <a:cubicBezTo>
                    <a:pt x="5512" y="6084"/>
                    <a:pt x="5646" y="5922"/>
                    <a:pt x="5646" y="5746"/>
                  </a:cubicBezTo>
                  <a:lnTo>
                    <a:pt x="5646" y="266"/>
                  </a:lnTo>
                  <a:cubicBezTo>
                    <a:pt x="5646" y="101"/>
                    <a:pt x="5528" y="1"/>
                    <a:pt x="5380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6"/>
            <p:cNvSpPr/>
            <p:nvPr/>
          </p:nvSpPr>
          <p:spPr>
            <a:xfrm>
              <a:off x="2389350" y="4449413"/>
              <a:ext cx="27125" cy="153900"/>
            </a:xfrm>
            <a:custGeom>
              <a:avLst/>
              <a:gdLst/>
              <a:ahLst/>
              <a:cxnLst/>
              <a:rect l="l" t="t" r="r" b="b"/>
              <a:pathLst>
                <a:path w="1085" h="6156" extrusionOk="0">
                  <a:moveTo>
                    <a:pt x="163" y="0"/>
                  </a:moveTo>
                  <a:cubicBezTo>
                    <a:pt x="75" y="0"/>
                    <a:pt x="1" y="60"/>
                    <a:pt x="1" y="148"/>
                  </a:cubicBezTo>
                  <a:lnTo>
                    <a:pt x="1" y="6012"/>
                  </a:lnTo>
                  <a:cubicBezTo>
                    <a:pt x="1" y="6082"/>
                    <a:pt x="75" y="6156"/>
                    <a:pt x="163" y="6156"/>
                  </a:cubicBezTo>
                  <a:lnTo>
                    <a:pt x="940" y="6156"/>
                  </a:lnTo>
                  <a:cubicBezTo>
                    <a:pt x="1028" y="6156"/>
                    <a:pt x="1084" y="6082"/>
                    <a:pt x="1084" y="6012"/>
                  </a:cubicBezTo>
                  <a:lnTo>
                    <a:pt x="1084" y="148"/>
                  </a:lnTo>
                  <a:cubicBezTo>
                    <a:pt x="1084" y="60"/>
                    <a:pt x="1028" y="0"/>
                    <a:pt x="940" y="0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6"/>
            <p:cNvSpPr/>
            <p:nvPr/>
          </p:nvSpPr>
          <p:spPr>
            <a:xfrm>
              <a:off x="2240225" y="4489738"/>
              <a:ext cx="34500" cy="47100"/>
            </a:xfrm>
            <a:custGeom>
              <a:avLst/>
              <a:gdLst/>
              <a:ahLst/>
              <a:cxnLst/>
              <a:rect l="l" t="t" r="r" b="b"/>
              <a:pathLst>
                <a:path w="1380" h="1884" extrusionOk="0">
                  <a:moveTo>
                    <a:pt x="583" y="0"/>
                  </a:moveTo>
                  <a:cubicBezTo>
                    <a:pt x="409" y="0"/>
                    <a:pt x="176" y="410"/>
                    <a:pt x="176" y="410"/>
                  </a:cubicBezTo>
                  <a:cubicBezTo>
                    <a:pt x="176" y="410"/>
                    <a:pt x="0" y="1303"/>
                    <a:pt x="222" y="1655"/>
                  </a:cubicBezTo>
                  <a:cubicBezTo>
                    <a:pt x="319" y="1822"/>
                    <a:pt x="547" y="1883"/>
                    <a:pt x="769" y="1883"/>
                  </a:cubicBezTo>
                  <a:cubicBezTo>
                    <a:pt x="1015" y="1883"/>
                    <a:pt x="1252" y="1807"/>
                    <a:pt x="1291" y="1715"/>
                  </a:cubicBezTo>
                  <a:cubicBezTo>
                    <a:pt x="1345" y="1544"/>
                    <a:pt x="743" y="1504"/>
                    <a:pt x="622" y="1498"/>
                  </a:cubicBezTo>
                  <a:lnTo>
                    <a:pt x="622" y="1498"/>
                  </a:lnTo>
                  <a:cubicBezTo>
                    <a:pt x="648" y="1499"/>
                    <a:pt x="697" y="1500"/>
                    <a:pt x="757" y="1500"/>
                  </a:cubicBezTo>
                  <a:cubicBezTo>
                    <a:pt x="977" y="1500"/>
                    <a:pt x="1355" y="1479"/>
                    <a:pt x="1365" y="1335"/>
                  </a:cubicBezTo>
                  <a:cubicBezTo>
                    <a:pt x="1379" y="1127"/>
                    <a:pt x="574" y="1113"/>
                    <a:pt x="574" y="1113"/>
                  </a:cubicBezTo>
                  <a:cubicBezTo>
                    <a:pt x="574" y="1113"/>
                    <a:pt x="1319" y="1113"/>
                    <a:pt x="1305" y="864"/>
                  </a:cubicBezTo>
                  <a:cubicBezTo>
                    <a:pt x="1297" y="732"/>
                    <a:pt x="1038" y="703"/>
                    <a:pt x="815" y="703"/>
                  </a:cubicBezTo>
                  <a:cubicBezTo>
                    <a:pt x="737" y="703"/>
                    <a:pt x="663" y="707"/>
                    <a:pt x="607" y="710"/>
                  </a:cubicBezTo>
                  <a:lnTo>
                    <a:pt x="607" y="710"/>
                  </a:lnTo>
                  <a:cubicBezTo>
                    <a:pt x="842" y="688"/>
                    <a:pt x="1374" y="621"/>
                    <a:pt x="1305" y="484"/>
                  </a:cubicBezTo>
                  <a:cubicBezTo>
                    <a:pt x="1268" y="396"/>
                    <a:pt x="1077" y="374"/>
                    <a:pt x="896" y="374"/>
                  </a:cubicBezTo>
                  <a:cubicBezTo>
                    <a:pt x="714" y="374"/>
                    <a:pt x="542" y="396"/>
                    <a:pt x="542" y="396"/>
                  </a:cubicBezTo>
                  <a:cubicBezTo>
                    <a:pt x="542" y="396"/>
                    <a:pt x="764" y="30"/>
                    <a:pt x="602" y="2"/>
                  </a:cubicBezTo>
                  <a:cubicBezTo>
                    <a:pt x="596" y="1"/>
                    <a:pt x="589" y="0"/>
                    <a:pt x="583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6"/>
            <p:cNvSpPr/>
            <p:nvPr/>
          </p:nvSpPr>
          <p:spPr>
            <a:xfrm>
              <a:off x="2532250" y="4489738"/>
              <a:ext cx="34150" cy="47100"/>
            </a:xfrm>
            <a:custGeom>
              <a:avLst/>
              <a:gdLst/>
              <a:ahLst/>
              <a:cxnLst/>
              <a:rect l="l" t="t" r="r" b="b"/>
              <a:pathLst>
                <a:path w="1366" h="1884" extrusionOk="0">
                  <a:moveTo>
                    <a:pt x="783" y="0"/>
                  </a:moveTo>
                  <a:cubicBezTo>
                    <a:pt x="777" y="0"/>
                    <a:pt x="770" y="1"/>
                    <a:pt x="764" y="2"/>
                  </a:cubicBezTo>
                  <a:cubicBezTo>
                    <a:pt x="602" y="30"/>
                    <a:pt x="821" y="396"/>
                    <a:pt x="821" y="396"/>
                  </a:cubicBezTo>
                  <a:cubicBezTo>
                    <a:pt x="821" y="396"/>
                    <a:pt x="649" y="374"/>
                    <a:pt x="468" y="374"/>
                  </a:cubicBezTo>
                  <a:cubicBezTo>
                    <a:pt x="288" y="374"/>
                    <a:pt x="98" y="396"/>
                    <a:pt x="61" y="484"/>
                  </a:cubicBezTo>
                  <a:cubicBezTo>
                    <a:pt x="3" y="622"/>
                    <a:pt x="535" y="689"/>
                    <a:pt x="764" y="711"/>
                  </a:cubicBezTo>
                  <a:lnTo>
                    <a:pt x="764" y="711"/>
                  </a:lnTo>
                  <a:cubicBezTo>
                    <a:pt x="707" y="707"/>
                    <a:pt x="631" y="703"/>
                    <a:pt x="551" y="703"/>
                  </a:cubicBezTo>
                  <a:cubicBezTo>
                    <a:pt x="328" y="703"/>
                    <a:pt x="69" y="732"/>
                    <a:pt x="61" y="864"/>
                  </a:cubicBezTo>
                  <a:cubicBezTo>
                    <a:pt x="61" y="1113"/>
                    <a:pt x="806" y="1113"/>
                    <a:pt x="806" y="1113"/>
                  </a:cubicBezTo>
                  <a:cubicBezTo>
                    <a:pt x="806" y="1113"/>
                    <a:pt x="1" y="1127"/>
                    <a:pt x="1" y="1335"/>
                  </a:cubicBezTo>
                  <a:cubicBezTo>
                    <a:pt x="11" y="1479"/>
                    <a:pt x="389" y="1500"/>
                    <a:pt x="609" y="1500"/>
                  </a:cubicBezTo>
                  <a:cubicBezTo>
                    <a:pt x="671" y="1500"/>
                    <a:pt x="720" y="1499"/>
                    <a:pt x="745" y="1498"/>
                  </a:cubicBezTo>
                  <a:lnTo>
                    <a:pt x="745" y="1498"/>
                  </a:lnTo>
                  <a:cubicBezTo>
                    <a:pt x="631" y="1504"/>
                    <a:pt x="35" y="1543"/>
                    <a:pt x="89" y="1715"/>
                  </a:cubicBezTo>
                  <a:cubicBezTo>
                    <a:pt x="120" y="1807"/>
                    <a:pt x="354" y="1883"/>
                    <a:pt x="601" y="1883"/>
                  </a:cubicBezTo>
                  <a:cubicBezTo>
                    <a:pt x="823" y="1883"/>
                    <a:pt x="1055" y="1822"/>
                    <a:pt x="1158" y="1655"/>
                  </a:cubicBezTo>
                  <a:cubicBezTo>
                    <a:pt x="1366" y="1303"/>
                    <a:pt x="1204" y="410"/>
                    <a:pt x="1204" y="410"/>
                  </a:cubicBezTo>
                  <a:cubicBezTo>
                    <a:pt x="1204" y="410"/>
                    <a:pt x="958" y="0"/>
                    <a:pt x="783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6"/>
            <p:cNvSpPr/>
            <p:nvPr/>
          </p:nvSpPr>
          <p:spPr>
            <a:xfrm>
              <a:off x="2508775" y="4452163"/>
              <a:ext cx="31950" cy="30700"/>
            </a:xfrm>
            <a:custGeom>
              <a:avLst/>
              <a:gdLst/>
              <a:ahLst/>
              <a:cxnLst/>
              <a:rect l="l" t="t" r="r" b="b"/>
              <a:pathLst>
                <a:path w="1278" h="1228" extrusionOk="0">
                  <a:moveTo>
                    <a:pt x="715" y="1"/>
                  </a:moveTo>
                  <a:cubicBezTo>
                    <a:pt x="687" y="1"/>
                    <a:pt x="658" y="13"/>
                    <a:pt x="634" y="38"/>
                  </a:cubicBezTo>
                  <a:lnTo>
                    <a:pt x="486" y="242"/>
                  </a:lnTo>
                  <a:cubicBezTo>
                    <a:pt x="458" y="274"/>
                    <a:pt x="426" y="288"/>
                    <a:pt x="398" y="288"/>
                  </a:cubicBezTo>
                  <a:lnTo>
                    <a:pt x="134" y="274"/>
                  </a:lnTo>
                  <a:cubicBezTo>
                    <a:pt x="61" y="274"/>
                    <a:pt x="1" y="362"/>
                    <a:pt x="46" y="432"/>
                  </a:cubicBezTo>
                  <a:lnTo>
                    <a:pt x="208" y="640"/>
                  </a:lnTo>
                  <a:cubicBezTo>
                    <a:pt x="222" y="668"/>
                    <a:pt x="222" y="696"/>
                    <a:pt x="208" y="742"/>
                  </a:cubicBezTo>
                  <a:lnTo>
                    <a:pt x="120" y="977"/>
                  </a:lnTo>
                  <a:cubicBezTo>
                    <a:pt x="93" y="1038"/>
                    <a:pt x="145" y="1113"/>
                    <a:pt x="217" y="1113"/>
                  </a:cubicBezTo>
                  <a:cubicBezTo>
                    <a:pt x="228" y="1113"/>
                    <a:pt x="239" y="1111"/>
                    <a:pt x="250" y="1107"/>
                  </a:cubicBezTo>
                  <a:lnTo>
                    <a:pt x="500" y="1034"/>
                  </a:lnTo>
                  <a:cubicBezTo>
                    <a:pt x="512" y="1028"/>
                    <a:pt x="524" y="1024"/>
                    <a:pt x="537" y="1024"/>
                  </a:cubicBezTo>
                  <a:cubicBezTo>
                    <a:pt x="554" y="1024"/>
                    <a:pt x="572" y="1031"/>
                    <a:pt x="588" y="1048"/>
                  </a:cubicBezTo>
                  <a:lnTo>
                    <a:pt x="792" y="1209"/>
                  </a:lnTo>
                  <a:cubicBezTo>
                    <a:pt x="809" y="1222"/>
                    <a:pt x="827" y="1228"/>
                    <a:pt x="846" y="1228"/>
                  </a:cubicBezTo>
                  <a:cubicBezTo>
                    <a:pt x="894" y="1228"/>
                    <a:pt x="940" y="1189"/>
                    <a:pt x="940" y="1136"/>
                  </a:cubicBezTo>
                  <a:lnTo>
                    <a:pt x="954" y="872"/>
                  </a:lnTo>
                  <a:cubicBezTo>
                    <a:pt x="954" y="844"/>
                    <a:pt x="968" y="815"/>
                    <a:pt x="1000" y="784"/>
                  </a:cubicBezTo>
                  <a:lnTo>
                    <a:pt x="1218" y="654"/>
                  </a:lnTo>
                  <a:cubicBezTo>
                    <a:pt x="1278" y="594"/>
                    <a:pt x="1264" y="492"/>
                    <a:pt x="1190" y="478"/>
                  </a:cubicBezTo>
                  <a:lnTo>
                    <a:pt x="940" y="390"/>
                  </a:lnTo>
                  <a:cubicBezTo>
                    <a:pt x="912" y="376"/>
                    <a:pt x="880" y="362"/>
                    <a:pt x="880" y="316"/>
                  </a:cubicBezTo>
                  <a:lnTo>
                    <a:pt x="810" y="66"/>
                  </a:lnTo>
                  <a:cubicBezTo>
                    <a:pt x="791" y="23"/>
                    <a:pt x="754" y="1"/>
                    <a:pt x="715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6"/>
            <p:cNvSpPr/>
            <p:nvPr/>
          </p:nvSpPr>
          <p:spPr>
            <a:xfrm>
              <a:off x="2276250" y="4541613"/>
              <a:ext cx="31800" cy="30850"/>
            </a:xfrm>
            <a:custGeom>
              <a:avLst/>
              <a:gdLst/>
              <a:ahLst/>
              <a:cxnLst/>
              <a:rect l="l" t="t" r="r" b="b"/>
              <a:pathLst>
                <a:path w="1272" h="1234" extrusionOk="0">
                  <a:moveTo>
                    <a:pt x="714" y="0"/>
                  </a:moveTo>
                  <a:cubicBezTo>
                    <a:pt x="684" y="0"/>
                    <a:pt x="651" y="12"/>
                    <a:pt x="628" y="37"/>
                  </a:cubicBezTo>
                  <a:lnTo>
                    <a:pt x="480" y="255"/>
                  </a:lnTo>
                  <a:cubicBezTo>
                    <a:pt x="452" y="270"/>
                    <a:pt x="420" y="284"/>
                    <a:pt x="392" y="284"/>
                  </a:cubicBezTo>
                  <a:lnTo>
                    <a:pt x="128" y="284"/>
                  </a:lnTo>
                  <a:cubicBezTo>
                    <a:pt x="123" y="283"/>
                    <a:pt x="119" y="282"/>
                    <a:pt x="114" y="282"/>
                  </a:cubicBezTo>
                  <a:cubicBezTo>
                    <a:pt x="47" y="282"/>
                    <a:pt x="1" y="375"/>
                    <a:pt x="40" y="431"/>
                  </a:cubicBezTo>
                  <a:lnTo>
                    <a:pt x="202" y="653"/>
                  </a:lnTo>
                  <a:cubicBezTo>
                    <a:pt x="216" y="667"/>
                    <a:pt x="216" y="709"/>
                    <a:pt x="216" y="741"/>
                  </a:cubicBezTo>
                  <a:lnTo>
                    <a:pt x="114" y="987"/>
                  </a:lnTo>
                  <a:cubicBezTo>
                    <a:pt x="90" y="1050"/>
                    <a:pt x="137" y="1113"/>
                    <a:pt x="206" y="1113"/>
                  </a:cubicBezTo>
                  <a:cubicBezTo>
                    <a:pt x="218" y="1113"/>
                    <a:pt x="231" y="1111"/>
                    <a:pt x="244" y="1107"/>
                  </a:cubicBezTo>
                  <a:lnTo>
                    <a:pt x="494" y="1033"/>
                  </a:lnTo>
                  <a:cubicBezTo>
                    <a:pt x="503" y="1029"/>
                    <a:pt x="512" y="1027"/>
                    <a:pt x="521" y="1027"/>
                  </a:cubicBezTo>
                  <a:cubicBezTo>
                    <a:pt x="542" y="1027"/>
                    <a:pt x="562" y="1037"/>
                    <a:pt x="582" y="1047"/>
                  </a:cubicBezTo>
                  <a:lnTo>
                    <a:pt x="789" y="1209"/>
                  </a:lnTo>
                  <a:cubicBezTo>
                    <a:pt x="805" y="1226"/>
                    <a:pt x="824" y="1233"/>
                    <a:pt x="843" y="1233"/>
                  </a:cubicBezTo>
                  <a:cubicBezTo>
                    <a:pt x="890" y="1233"/>
                    <a:pt x="938" y="1188"/>
                    <a:pt x="948" y="1135"/>
                  </a:cubicBezTo>
                  <a:lnTo>
                    <a:pt x="948" y="871"/>
                  </a:lnTo>
                  <a:cubicBezTo>
                    <a:pt x="948" y="843"/>
                    <a:pt x="965" y="811"/>
                    <a:pt x="993" y="797"/>
                  </a:cubicBezTo>
                  <a:lnTo>
                    <a:pt x="1211" y="653"/>
                  </a:lnTo>
                  <a:cubicBezTo>
                    <a:pt x="1271" y="607"/>
                    <a:pt x="1257" y="505"/>
                    <a:pt x="1183" y="477"/>
                  </a:cubicBezTo>
                  <a:lnTo>
                    <a:pt x="934" y="389"/>
                  </a:lnTo>
                  <a:cubicBezTo>
                    <a:pt x="905" y="372"/>
                    <a:pt x="877" y="357"/>
                    <a:pt x="877" y="329"/>
                  </a:cubicBezTo>
                  <a:lnTo>
                    <a:pt x="803" y="66"/>
                  </a:lnTo>
                  <a:cubicBezTo>
                    <a:pt x="795" y="23"/>
                    <a:pt x="757" y="0"/>
                    <a:pt x="714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6"/>
            <p:cNvSpPr/>
            <p:nvPr/>
          </p:nvSpPr>
          <p:spPr>
            <a:xfrm>
              <a:off x="2466300" y="4446688"/>
              <a:ext cx="31525" cy="30700"/>
            </a:xfrm>
            <a:custGeom>
              <a:avLst/>
              <a:gdLst/>
              <a:ahLst/>
              <a:cxnLst/>
              <a:rect l="l" t="t" r="r" b="b"/>
              <a:pathLst>
                <a:path w="1261" h="1228" extrusionOk="0">
                  <a:moveTo>
                    <a:pt x="706" y="1"/>
                  </a:moveTo>
                  <a:cubicBezTo>
                    <a:pt x="678" y="1"/>
                    <a:pt x="649" y="12"/>
                    <a:pt x="630" y="35"/>
                  </a:cubicBezTo>
                  <a:lnTo>
                    <a:pt x="469" y="243"/>
                  </a:lnTo>
                  <a:cubicBezTo>
                    <a:pt x="455" y="271"/>
                    <a:pt x="412" y="285"/>
                    <a:pt x="381" y="285"/>
                  </a:cubicBezTo>
                  <a:lnTo>
                    <a:pt x="117" y="271"/>
                  </a:lnTo>
                  <a:cubicBezTo>
                    <a:pt x="47" y="271"/>
                    <a:pt x="1" y="359"/>
                    <a:pt x="47" y="433"/>
                  </a:cubicBezTo>
                  <a:lnTo>
                    <a:pt x="191" y="637"/>
                  </a:lnTo>
                  <a:cubicBezTo>
                    <a:pt x="205" y="669"/>
                    <a:pt x="222" y="697"/>
                    <a:pt x="205" y="725"/>
                  </a:cubicBezTo>
                  <a:lnTo>
                    <a:pt x="117" y="975"/>
                  </a:lnTo>
                  <a:cubicBezTo>
                    <a:pt x="92" y="1039"/>
                    <a:pt x="145" y="1114"/>
                    <a:pt x="208" y="1114"/>
                  </a:cubicBezTo>
                  <a:cubicBezTo>
                    <a:pt x="217" y="1114"/>
                    <a:pt x="227" y="1112"/>
                    <a:pt x="236" y="1108"/>
                  </a:cubicBezTo>
                  <a:lnTo>
                    <a:pt x="486" y="1034"/>
                  </a:lnTo>
                  <a:cubicBezTo>
                    <a:pt x="498" y="1029"/>
                    <a:pt x="510" y="1025"/>
                    <a:pt x="521" y="1025"/>
                  </a:cubicBezTo>
                  <a:cubicBezTo>
                    <a:pt x="538" y="1025"/>
                    <a:pt x="556" y="1032"/>
                    <a:pt x="574" y="1049"/>
                  </a:cubicBezTo>
                  <a:lnTo>
                    <a:pt x="778" y="1210"/>
                  </a:lnTo>
                  <a:cubicBezTo>
                    <a:pt x="795" y="1222"/>
                    <a:pt x="814" y="1227"/>
                    <a:pt x="834" y="1227"/>
                  </a:cubicBezTo>
                  <a:cubicBezTo>
                    <a:pt x="886" y="1227"/>
                    <a:pt x="940" y="1190"/>
                    <a:pt x="940" y="1136"/>
                  </a:cubicBezTo>
                  <a:lnTo>
                    <a:pt x="940" y="873"/>
                  </a:lnTo>
                  <a:cubicBezTo>
                    <a:pt x="940" y="844"/>
                    <a:pt x="954" y="813"/>
                    <a:pt x="982" y="785"/>
                  </a:cubicBezTo>
                  <a:lnTo>
                    <a:pt x="1204" y="637"/>
                  </a:lnTo>
                  <a:cubicBezTo>
                    <a:pt x="1260" y="595"/>
                    <a:pt x="1246" y="493"/>
                    <a:pt x="1172" y="475"/>
                  </a:cubicBezTo>
                  <a:lnTo>
                    <a:pt x="926" y="387"/>
                  </a:lnTo>
                  <a:cubicBezTo>
                    <a:pt x="894" y="373"/>
                    <a:pt x="880" y="345"/>
                    <a:pt x="866" y="317"/>
                  </a:cubicBezTo>
                  <a:lnTo>
                    <a:pt x="792" y="67"/>
                  </a:lnTo>
                  <a:cubicBezTo>
                    <a:pt x="784" y="24"/>
                    <a:pt x="745" y="1"/>
                    <a:pt x="706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6"/>
            <p:cNvSpPr/>
            <p:nvPr/>
          </p:nvSpPr>
          <p:spPr>
            <a:xfrm>
              <a:off x="2483200" y="4491538"/>
              <a:ext cx="31075" cy="30875"/>
            </a:xfrm>
            <a:custGeom>
              <a:avLst/>
              <a:gdLst/>
              <a:ahLst/>
              <a:cxnLst/>
              <a:rect l="l" t="t" r="r" b="b"/>
              <a:pathLst>
                <a:path w="1243" h="1235" extrusionOk="0">
                  <a:moveTo>
                    <a:pt x="481" y="0"/>
                  </a:moveTo>
                  <a:cubicBezTo>
                    <a:pt x="436" y="0"/>
                    <a:pt x="394" y="32"/>
                    <a:pt x="394" y="88"/>
                  </a:cubicBezTo>
                  <a:lnTo>
                    <a:pt x="352" y="338"/>
                  </a:lnTo>
                  <a:cubicBezTo>
                    <a:pt x="352" y="384"/>
                    <a:pt x="338" y="412"/>
                    <a:pt x="306" y="426"/>
                  </a:cubicBezTo>
                  <a:lnTo>
                    <a:pt x="74" y="545"/>
                  </a:lnTo>
                  <a:cubicBezTo>
                    <a:pt x="0" y="574"/>
                    <a:pt x="0" y="676"/>
                    <a:pt x="74" y="721"/>
                  </a:cubicBezTo>
                  <a:lnTo>
                    <a:pt x="306" y="823"/>
                  </a:lnTo>
                  <a:cubicBezTo>
                    <a:pt x="338" y="837"/>
                    <a:pt x="366" y="866"/>
                    <a:pt x="366" y="897"/>
                  </a:cubicBezTo>
                  <a:lnTo>
                    <a:pt x="408" y="1161"/>
                  </a:lnTo>
                  <a:cubicBezTo>
                    <a:pt x="419" y="1206"/>
                    <a:pt x="464" y="1235"/>
                    <a:pt x="507" y="1235"/>
                  </a:cubicBezTo>
                  <a:cubicBezTo>
                    <a:pt x="531" y="1235"/>
                    <a:pt x="555" y="1225"/>
                    <a:pt x="570" y="1203"/>
                  </a:cubicBezTo>
                  <a:lnTo>
                    <a:pt x="760" y="1013"/>
                  </a:lnTo>
                  <a:cubicBezTo>
                    <a:pt x="778" y="999"/>
                    <a:pt x="806" y="985"/>
                    <a:pt x="834" y="985"/>
                  </a:cubicBezTo>
                  <a:lnTo>
                    <a:pt x="1098" y="1027"/>
                  </a:lnTo>
                  <a:cubicBezTo>
                    <a:pt x="1104" y="1028"/>
                    <a:pt x="1110" y="1029"/>
                    <a:pt x="1116" y="1029"/>
                  </a:cubicBezTo>
                  <a:cubicBezTo>
                    <a:pt x="1194" y="1029"/>
                    <a:pt x="1242" y="948"/>
                    <a:pt x="1200" y="880"/>
                  </a:cubicBezTo>
                  <a:lnTo>
                    <a:pt x="1069" y="662"/>
                  </a:lnTo>
                  <a:cubicBezTo>
                    <a:pt x="1055" y="633"/>
                    <a:pt x="1055" y="588"/>
                    <a:pt x="1069" y="560"/>
                  </a:cubicBezTo>
                  <a:lnTo>
                    <a:pt x="1186" y="324"/>
                  </a:lnTo>
                  <a:cubicBezTo>
                    <a:pt x="1227" y="269"/>
                    <a:pt x="1181" y="191"/>
                    <a:pt x="1106" y="191"/>
                  </a:cubicBezTo>
                  <a:cubicBezTo>
                    <a:pt x="1099" y="191"/>
                    <a:pt x="1091" y="192"/>
                    <a:pt x="1084" y="194"/>
                  </a:cubicBezTo>
                  <a:lnTo>
                    <a:pt x="834" y="236"/>
                  </a:lnTo>
                  <a:cubicBezTo>
                    <a:pt x="822" y="240"/>
                    <a:pt x="812" y="241"/>
                    <a:pt x="802" y="241"/>
                  </a:cubicBezTo>
                  <a:cubicBezTo>
                    <a:pt x="776" y="241"/>
                    <a:pt x="756" y="228"/>
                    <a:pt x="746" y="208"/>
                  </a:cubicBezTo>
                  <a:lnTo>
                    <a:pt x="556" y="32"/>
                  </a:lnTo>
                  <a:cubicBezTo>
                    <a:pt x="534" y="10"/>
                    <a:pt x="507" y="0"/>
                    <a:pt x="481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46"/>
          <p:cNvGrpSpPr/>
          <p:nvPr/>
        </p:nvGrpSpPr>
        <p:grpSpPr>
          <a:xfrm>
            <a:off x="952922" y="717827"/>
            <a:ext cx="603540" cy="711075"/>
            <a:chOff x="7239422" y="533902"/>
            <a:chExt cx="603540" cy="711075"/>
          </a:xfrm>
        </p:grpSpPr>
        <p:sp>
          <p:nvSpPr>
            <p:cNvPr id="545" name="Google Shape;545;p46"/>
            <p:cNvSpPr/>
            <p:nvPr/>
          </p:nvSpPr>
          <p:spPr>
            <a:xfrm>
              <a:off x="7445088" y="533902"/>
              <a:ext cx="176561" cy="164562"/>
            </a:xfrm>
            <a:custGeom>
              <a:avLst/>
              <a:gdLst/>
              <a:ahLst/>
              <a:cxnLst/>
              <a:rect l="l" t="t" r="r" b="b"/>
              <a:pathLst>
                <a:path w="927" h="864" extrusionOk="0">
                  <a:moveTo>
                    <a:pt x="709" y="0"/>
                  </a:moveTo>
                  <a:cubicBezTo>
                    <a:pt x="632" y="0"/>
                    <a:pt x="463" y="137"/>
                    <a:pt x="463" y="137"/>
                  </a:cubicBezTo>
                  <a:cubicBezTo>
                    <a:pt x="463" y="137"/>
                    <a:pt x="293" y="23"/>
                    <a:pt x="216" y="23"/>
                  </a:cubicBezTo>
                  <a:cubicBezTo>
                    <a:pt x="205" y="23"/>
                    <a:pt x="196" y="25"/>
                    <a:pt x="190" y="30"/>
                  </a:cubicBezTo>
                  <a:cubicBezTo>
                    <a:pt x="127" y="73"/>
                    <a:pt x="263" y="316"/>
                    <a:pt x="263" y="316"/>
                  </a:cubicBezTo>
                  <a:cubicBezTo>
                    <a:pt x="263" y="316"/>
                    <a:pt x="0" y="473"/>
                    <a:pt x="30" y="516"/>
                  </a:cubicBezTo>
                  <a:cubicBezTo>
                    <a:pt x="63" y="564"/>
                    <a:pt x="234" y="570"/>
                    <a:pt x="314" y="570"/>
                  </a:cubicBezTo>
                  <a:cubicBezTo>
                    <a:pt x="340" y="570"/>
                    <a:pt x="357" y="569"/>
                    <a:pt x="357" y="569"/>
                  </a:cubicBezTo>
                  <a:cubicBezTo>
                    <a:pt x="357" y="569"/>
                    <a:pt x="453" y="863"/>
                    <a:pt x="516" y="863"/>
                  </a:cubicBezTo>
                  <a:cubicBezTo>
                    <a:pt x="580" y="863"/>
                    <a:pt x="633" y="569"/>
                    <a:pt x="633" y="569"/>
                  </a:cubicBezTo>
                  <a:cubicBezTo>
                    <a:pt x="633" y="569"/>
                    <a:pt x="688" y="577"/>
                    <a:pt x="748" y="577"/>
                  </a:cubicBezTo>
                  <a:cubicBezTo>
                    <a:pt x="811" y="577"/>
                    <a:pt x="879" y="569"/>
                    <a:pt x="896" y="537"/>
                  </a:cubicBezTo>
                  <a:cubicBezTo>
                    <a:pt x="927" y="483"/>
                    <a:pt x="727" y="283"/>
                    <a:pt x="727" y="283"/>
                  </a:cubicBezTo>
                  <a:cubicBezTo>
                    <a:pt x="727" y="283"/>
                    <a:pt x="790" y="63"/>
                    <a:pt x="737" y="10"/>
                  </a:cubicBezTo>
                  <a:cubicBezTo>
                    <a:pt x="730" y="3"/>
                    <a:pt x="721" y="0"/>
                    <a:pt x="709" y="0"/>
                  </a:cubicBezTo>
                  <a:close/>
                </a:path>
              </a:pathLst>
            </a:custGeom>
            <a:solidFill>
              <a:srgbClr val="65B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6"/>
            <p:cNvSpPr/>
            <p:nvPr/>
          </p:nvSpPr>
          <p:spPr>
            <a:xfrm>
              <a:off x="7354254" y="765609"/>
              <a:ext cx="62473" cy="64758"/>
            </a:xfrm>
            <a:custGeom>
              <a:avLst/>
              <a:gdLst/>
              <a:ahLst/>
              <a:cxnLst/>
              <a:rect l="l" t="t" r="r" b="b"/>
              <a:pathLst>
                <a:path w="328" h="340" extrusionOk="0">
                  <a:moveTo>
                    <a:pt x="160" y="0"/>
                  </a:moveTo>
                  <a:cubicBezTo>
                    <a:pt x="74" y="0"/>
                    <a:pt x="1" y="76"/>
                    <a:pt x="1" y="170"/>
                  </a:cubicBezTo>
                  <a:cubicBezTo>
                    <a:pt x="1" y="266"/>
                    <a:pt x="74" y="339"/>
                    <a:pt x="160" y="339"/>
                  </a:cubicBezTo>
                  <a:cubicBezTo>
                    <a:pt x="254" y="339"/>
                    <a:pt x="327" y="266"/>
                    <a:pt x="327" y="170"/>
                  </a:cubicBezTo>
                  <a:cubicBezTo>
                    <a:pt x="327" y="76"/>
                    <a:pt x="254" y="0"/>
                    <a:pt x="16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6"/>
            <p:cNvSpPr/>
            <p:nvPr/>
          </p:nvSpPr>
          <p:spPr>
            <a:xfrm>
              <a:off x="7543386" y="870174"/>
              <a:ext cx="38283" cy="38283"/>
            </a:xfrm>
            <a:custGeom>
              <a:avLst/>
              <a:gdLst/>
              <a:ahLst/>
              <a:cxnLst/>
              <a:rect l="l" t="t" r="r" b="b"/>
              <a:pathLst>
                <a:path w="201" h="201" extrusionOk="0">
                  <a:moveTo>
                    <a:pt x="104" y="1"/>
                  </a:moveTo>
                  <a:cubicBezTo>
                    <a:pt x="41" y="1"/>
                    <a:pt x="0" y="44"/>
                    <a:pt x="0" y="97"/>
                  </a:cubicBezTo>
                  <a:cubicBezTo>
                    <a:pt x="0" y="160"/>
                    <a:pt x="41" y="201"/>
                    <a:pt x="104" y="201"/>
                  </a:cubicBezTo>
                  <a:cubicBezTo>
                    <a:pt x="157" y="201"/>
                    <a:pt x="200" y="160"/>
                    <a:pt x="200" y="97"/>
                  </a:cubicBezTo>
                  <a:cubicBezTo>
                    <a:pt x="200" y="44"/>
                    <a:pt x="157" y="1"/>
                    <a:pt x="104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6"/>
            <p:cNvSpPr/>
            <p:nvPr/>
          </p:nvSpPr>
          <p:spPr>
            <a:xfrm>
              <a:off x="7239422" y="1098128"/>
              <a:ext cx="149134" cy="146849"/>
            </a:xfrm>
            <a:custGeom>
              <a:avLst/>
              <a:gdLst/>
              <a:ahLst/>
              <a:cxnLst/>
              <a:rect l="l" t="t" r="r" b="b"/>
              <a:pathLst>
                <a:path w="783" h="771" extrusionOk="0">
                  <a:moveTo>
                    <a:pt x="519" y="0"/>
                  </a:moveTo>
                  <a:lnTo>
                    <a:pt x="317" y="233"/>
                  </a:lnTo>
                  <a:lnTo>
                    <a:pt x="0" y="254"/>
                  </a:lnTo>
                  <a:lnTo>
                    <a:pt x="243" y="454"/>
                  </a:lnTo>
                  <a:lnTo>
                    <a:pt x="266" y="770"/>
                  </a:lnTo>
                  <a:lnTo>
                    <a:pt x="466" y="540"/>
                  </a:lnTo>
                  <a:lnTo>
                    <a:pt x="782" y="507"/>
                  </a:lnTo>
                  <a:lnTo>
                    <a:pt x="550" y="307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6"/>
            <p:cNvSpPr/>
            <p:nvPr/>
          </p:nvSpPr>
          <p:spPr>
            <a:xfrm>
              <a:off x="7674019" y="983013"/>
              <a:ext cx="168942" cy="167609"/>
            </a:xfrm>
            <a:custGeom>
              <a:avLst/>
              <a:gdLst/>
              <a:ahLst/>
              <a:cxnLst/>
              <a:rect l="l" t="t" r="r" b="b"/>
              <a:pathLst>
                <a:path w="887" h="880" extrusionOk="0">
                  <a:moveTo>
                    <a:pt x="509" y="1"/>
                  </a:moveTo>
                  <a:cubicBezTo>
                    <a:pt x="444" y="1"/>
                    <a:pt x="327" y="245"/>
                    <a:pt x="327" y="245"/>
                  </a:cubicBezTo>
                  <a:cubicBezTo>
                    <a:pt x="327" y="245"/>
                    <a:pt x="227" y="230"/>
                    <a:pt x="143" y="230"/>
                  </a:cubicBezTo>
                  <a:cubicBezTo>
                    <a:pt x="90" y="230"/>
                    <a:pt x="43" y="236"/>
                    <a:pt x="31" y="255"/>
                  </a:cubicBezTo>
                  <a:cubicBezTo>
                    <a:pt x="0" y="318"/>
                    <a:pt x="210" y="478"/>
                    <a:pt x="210" y="478"/>
                  </a:cubicBezTo>
                  <a:cubicBezTo>
                    <a:pt x="210" y="478"/>
                    <a:pt x="51" y="731"/>
                    <a:pt x="84" y="762"/>
                  </a:cubicBezTo>
                  <a:cubicBezTo>
                    <a:pt x="94" y="768"/>
                    <a:pt x="109" y="770"/>
                    <a:pt x="126" y="770"/>
                  </a:cubicBezTo>
                  <a:cubicBezTo>
                    <a:pt x="225" y="770"/>
                    <a:pt x="410" y="678"/>
                    <a:pt x="410" y="678"/>
                  </a:cubicBezTo>
                  <a:cubicBezTo>
                    <a:pt x="410" y="678"/>
                    <a:pt x="601" y="880"/>
                    <a:pt x="674" y="880"/>
                  </a:cubicBezTo>
                  <a:cubicBezTo>
                    <a:pt x="677" y="880"/>
                    <a:pt x="681" y="879"/>
                    <a:pt x="684" y="878"/>
                  </a:cubicBezTo>
                  <a:cubicBezTo>
                    <a:pt x="737" y="848"/>
                    <a:pt x="653" y="551"/>
                    <a:pt x="653" y="551"/>
                  </a:cubicBezTo>
                  <a:cubicBezTo>
                    <a:pt x="653" y="551"/>
                    <a:pt x="874" y="498"/>
                    <a:pt x="886" y="425"/>
                  </a:cubicBezTo>
                  <a:cubicBezTo>
                    <a:pt x="886" y="362"/>
                    <a:pt x="621" y="268"/>
                    <a:pt x="621" y="268"/>
                  </a:cubicBezTo>
                  <a:cubicBezTo>
                    <a:pt x="621" y="268"/>
                    <a:pt x="590" y="35"/>
                    <a:pt x="517" y="2"/>
                  </a:cubicBezTo>
                  <a:cubicBezTo>
                    <a:pt x="514" y="1"/>
                    <a:pt x="512" y="1"/>
                    <a:pt x="509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" name="Google Shape;550;p46"/>
          <p:cNvGrpSpPr/>
          <p:nvPr/>
        </p:nvGrpSpPr>
        <p:grpSpPr>
          <a:xfrm>
            <a:off x="7638977" y="753303"/>
            <a:ext cx="544514" cy="758483"/>
            <a:chOff x="1466795" y="2940457"/>
            <a:chExt cx="329131" cy="458437"/>
          </a:xfrm>
        </p:grpSpPr>
        <p:sp>
          <p:nvSpPr>
            <p:cNvPr id="551" name="Google Shape;551;p46"/>
            <p:cNvSpPr/>
            <p:nvPr/>
          </p:nvSpPr>
          <p:spPr>
            <a:xfrm>
              <a:off x="1466795" y="2940457"/>
              <a:ext cx="116509" cy="97979"/>
            </a:xfrm>
            <a:custGeom>
              <a:avLst/>
              <a:gdLst/>
              <a:ahLst/>
              <a:cxnLst/>
              <a:rect l="l" t="t" r="r" b="b"/>
              <a:pathLst>
                <a:path w="874" h="735" extrusionOk="0">
                  <a:moveTo>
                    <a:pt x="426" y="0"/>
                  </a:moveTo>
                  <a:cubicBezTo>
                    <a:pt x="378" y="0"/>
                    <a:pt x="331" y="12"/>
                    <a:pt x="284" y="39"/>
                  </a:cubicBezTo>
                  <a:cubicBezTo>
                    <a:pt x="41" y="165"/>
                    <a:pt x="0" y="428"/>
                    <a:pt x="64" y="735"/>
                  </a:cubicBezTo>
                  <a:cubicBezTo>
                    <a:pt x="357" y="639"/>
                    <a:pt x="633" y="482"/>
                    <a:pt x="874" y="282"/>
                  </a:cubicBezTo>
                  <a:cubicBezTo>
                    <a:pt x="723" y="114"/>
                    <a:pt x="572" y="0"/>
                    <a:pt x="426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6"/>
            <p:cNvSpPr/>
            <p:nvPr/>
          </p:nvSpPr>
          <p:spPr>
            <a:xfrm>
              <a:off x="1590369" y="3212533"/>
              <a:ext cx="205556" cy="186360"/>
            </a:xfrm>
            <a:custGeom>
              <a:avLst/>
              <a:gdLst/>
              <a:ahLst/>
              <a:cxnLst/>
              <a:rect l="l" t="t" r="r" b="b"/>
              <a:pathLst>
                <a:path w="1542" h="1398" extrusionOk="0">
                  <a:moveTo>
                    <a:pt x="823" y="0"/>
                  </a:moveTo>
                  <a:lnTo>
                    <a:pt x="0" y="403"/>
                  </a:lnTo>
                  <a:cubicBezTo>
                    <a:pt x="0" y="403"/>
                    <a:pt x="86" y="1099"/>
                    <a:pt x="349" y="1182"/>
                  </a:cubicBezTo>
                  <a:cubicBezTo>
                    <a:pt x="375" y="1190"/>
                    <a:pt x="398" y="1193"/>
                    <a:pt x="419" y="1193"/>
                  </a:cubicBezTo>
                  <a:cubicBezTo>
                    <a:pt x="606" y="1193"/>
                    <a:pt x="580" y="919"/>
                    <a:pt x="580" y="919"/>
                  </a:cubicBezTo>
                  <a:lnTo>
                    <a:pt x="580" y="919"/>
                  </a:lnTo>
                  <a:cubicBezTo>
                    <a:pt x="580" y="919"/>
                    <a:pt x="712" y="1398"/>
                    <a:pt x="958" y="1398"/>
                  </a:cubicBezTo>
                  <a:cubicBezTo>
                    <a:pt x="983" y="1398"/>
                    <a:pt x="1008" y="1393"/>
                    <a:pt x="1035" y="1382"/>
                  </a:cubicBezTo>
                  <a:cubicBezTo>
                    <a:pt x="1339" y="1279"/>
                    <a:pt x="1036" y="856"/>
                    <a:pt x="1035" y="856"/>
                  </a:cubicBezTo>
                  <a:lnTo>
                    <a:pt x="1035" y="856"/>
                  </a:lnTo>
                  <a:cubicBezTo>
                    <a:pt x="1036" y="856"/>
                    <a:pt x="1056" y="868"/>
                    <a:pt x="1098" y="868"/>
                  </a:cubicBezTo>
                  <a:cubicBezTo>
                    <a:pt x="1134" y="868"/>
                    <a:pt x="1187" y="858"/>
                    <a:pt x="1256" y="823"/>
                  </a:cubicBezTo>
                  <a:cubicBezTo>
                    <a:pt x="1542" y="686"/>
                    <a:pt x="823" y="0"/>
                    <a:pt x="823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6"/>
            <p:cNvSpPr/>
            <p:nvPr/>
          </p:nvSpPr>
          <p:spPr>
            <a:xfrm>
              <a:off x="1608499" y="3220931"/>
              <a:ext cx="140903" cy="127973"/>
            </a:xfrm>
            <a:custGeom>
              <a:avLst/>
              <a:gdLst/>
              <a:ahLst/>
              <a:cxnLst/>
              <a:rect l="l" t="t" r="r" b="b"/>
              <a:pathLst>
                <a:path w="1057" h="960" extrusionOk="0">
                  <a:moveTo>
                    <a:pt x="570" y="0"/>
                  </a:moveTo>
                  <a:lnTo>
                    <a:pt x="1" y="276"/>
                  </a:lnTo>
                  <a:cubicBezTo>
                    <a:pt x="1" y="276"/>
                    <a:pt x="54" y="750"/>
                    <a:pt x="244" y="803"/>
                  </a:cubicBezTo>
                  <a:cubicBezTo>
                    <a:pt x="265" y="811"/>
                    <a:pt x="284" y="814"/>
                    <a:pt x="300" y="814"/>
                  </a:cubicBezTo>
                  <a:cubicBezTo>
                    <a:pt x="417" y="814"/>
                    <a:pt x="393" y="633"/>
                    <a:pt x="393" y="633"/>
                  </a:cubicBezTo>
                  <a:lnTo>
                    <a:pt x="393" y="633"/>
                  </a:lnTo>
                  <a:cubicBezTo>
                    <a:pt x="393" y="634"/>
                    <a:pt x="488" y="960"/>
                    <a:pt x="658" y="960"/>
                  </a:cubicBezTo>
                  <a:cubicBezTo>
                    <a:pt x="675" y="960"/>
                    <a:pt x="692" y="956"/>
                    <a:pt x="710" y="950"/>
                  </a:cubicBezTo>
                  <a:cubicBezTo>
                    <a:pt x="920" y="876"/>
                    <a:pt x="710" y="583"/>
                    <a:pt x="710" y="583"/>
                  </a:cubicBezTo>
                  <a:lnTo>
                    <a:pt x="710" y="583"/>
                  </a:lnTo>
                  <a:cubicBezTo>
                    <a:pt x="710" y="583"/>
                    <a:pt x="724" y="591"/>
                    <a:pt x="754" y="591"/>
                  </a:cubicBezTo>
                  <a:cubicBezTo>
                    <a:pt x="779" y="591"/>
                    <a:pt x="817" y="585"/>
                    <a:pt x="867" y="560"/>
                  </a:cubicBezTo>
                  <a:cubicBezTo>
                    <a:pt x="1056" y="466"/>
                    <a:pt x="570" y="0"/>
                    <a:pt x="570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6"/>
            <p:cNvSpPr/>
            <p:nvPr/>
          </p:nvSpPr>
          <p:spPr>
            <a:xfrm>
              <a:off x="1475193" y="2977916"/>
              <a:ext cx="226085" cy="288472"/>
            </a:xfrm>
            <a:custGeom>
              <a:avLst/>
              <a:gdLst/>
              <a:ahLst/>
              <a:cxnLst/>
              <a:rect l="l" t="t" r="r" b="b"/>
              <a:pathLst>
                <a:path w="1696" h="2164" extrusionOk="0">
                  <a:moveTo>
                    <a:pt x="811" y="1"/>
                  </a:moveTo>
                  <a:cubicBezTo>
                    <a:pt x="570" y="201"/>
                    <a:pt x="294" y="358"/>
                    <a:pt x="1" y="454"/>
                  </a:cubicBezTo>
                  <a:cubicBezTo>
                    <a:pt x="105" y="1013"/>
                    <a:pt x="570" y="1730"/>
                    <a:pt x="770" y="2026"/>
                  </a:cubicBezTo>
                  <a:cubicBezTo>
                    <a:pt x="824" y="2120"/>
                    <a:pt x="864" y="2163"/>
                    <a:pt x="864" y="2163"/>
                  </a:cubicBezTo>
                  <a:cubicBezTo>
                    <a:pt x="875" y="2163"/>
                    <a:pt x="886" y="2163"/>
                    <a:pt x="897" y="2163"/>
                  </a:cubicBezTo>
                  <a:cubicBezTo>
                    <a:pt x="1356" y="2163"/>
                    <a:pt x="1687" y="1760"/>
                    <a:pt x="1687" y="1760"/>
                  </a:cubicBezTo>
                  <a:cubicBezTo>
                    <a:pt x="1688" y="1761"/>
                    <a:pt x="1688" y="1762"/>
                    <a:pt x="1688" y="1762"/>
                  </a:cubicBezTo>
                  <a:cubicBezTo>
                    <a:pt x="1696" y="1762"/>
                    <a:pt x="1487" y="1152"/>
                    <a:pt x="1203" y="601"/>
                  </a:cubicBezTo>
                  <a:cubicBezTo>
                    <a:pt x="1087" y="380"/>
                    <a:pt x="950" y="158"/>
                    <a:pt x="811" y="1"/>
                  </a:cubicBezTo>
                  <a:close/>
                </a:path>
              </a:pathLst>
            </a:custGeom>
            <a:solidFill>
              <a:srgbClr val="FA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5" name="Google Shape;555;p46"/>
            <p:cNvSpPr/>
            <p:nvPr/>
          </p:nvSpPr>
          <p:spPr>
            <a:xfrm>
              <a:off x="1514385" y="3033371"/>
              <a:ext cx="114242" cy="98246"/>
            </a:xfrm>
            <a:custGeom>
              <a:avLst/>
              <a:gdLst/>
              <a:ahLst/>
              <a:cxnLst/>
              <a:rect l="l" t="t" r="r" b="b"/>
              <a:pathLst>
                <a:path w="857" h="737" extrusionOk="0">
                  <a:moveTo>
                    <a:pt x="454" y="0"/>
                  </a:moveTo>
                  <a:cubicBezTo>
                    <a:pt x="386" y="0"/>
                    <a:pt x="317" y="16"/>
                    <a:pt x="254" y="48"/>
                  </a:cubicBezTo>
                  <a:cubicBezTo>
                    <a:pt x="64" y="142"/>
                    <a:pt x="0" y="374"/>
                    <a:pt x="86" y="544"/>
                  </a:cubicBezTo>
                  <a:cubicBezTo>
                    <a:pt x="154" y="680"/>
                    <a:pt x="275" y="737"/>
                    <a:pt x="404" y="737"/>
                  </a:cubicBezTo>
                  <a:cubicBezTo>
                    <a:pt x="474" y="737"/>
                    <a:pt x="546" y="720"/>
                    <a:pt x="613" y="691"/>
                  </a:cubicBezTo>
                  <a:cubicBezTo>
                    <a:pt x="803" y="597"/>
                    <a:pt x="856" y="344"/>
                    <a:pt x="770" y="174"/>
                  </a:cubicBezTo>
                  <a:cubicBezTo>
                    <a:pt x="714" y="62"/>
                    <a:pt x="588" y="0"/>
                    <a:pt x="45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6"/>
            <p:cNvSpPr/>
            <p:nvPr/>
          </p:nvSpPr>
          <p:spPr>
            <a:xfrm>
              <a:off x="1529849" y="3042969"/>
              <a:ext cx="85848" cy="79450"/>
            </a:xfrm>
            <a:custGeom>
              <a:avLst/>
              <a:gdLst/>
              <a:ahLst/>
              <a:cxnLst/>
              <a:rect l="l" t="t" r="r" b="b"/>
              <a:pathLst>
                <a:path w="644" h="596" extrusionOk="0">
                  <a:moveTo>
                    <a:pt x="344" y="0"/>
                  </a:moveTo>
                  <a:cubicBezTo>
                    <a:pt x="286" y="0"/>
                    <a:pt x="226" y="13"/>
                    <a:pt x="170" y="39"/>
                  </a:cubicBezTo>
                  <a:cubicBezTo>
                    <a:pt x="74" y="82"/>
                    <a:pt x="21" y="166"/>
                    <a:pt x="11" y="259"/>
                  </a:cubicBezTo>
                  <a:cubicBezTo>
                    <a:pt x="1" y="323"/>
                    <a:pt x="1" y="376"/>
                    <a:pt x="34" y="439"/>
                  </a:cubicBezTo>
                  <a:cubicBezTo>
                    <a:pt x="88" y="549"/>
                    <a:pt x="190" y="596"/>
                    <a:pt x="295" y="596"/>
                  </a:cubicBezTo>
                  <a:cubicBezTo>
                    <a:pt x="353" y="596"/>
                    <a:pt x="412" y="582"/>
                    <a:pt x="464" y="556"/>
                  </a:cubicBezTo>
                  <a:cubicBezTo>
                    <a:pt x="591" y="492"/>
                    <a:pt x="644" y="345"/>
                    <a:pt x="614" y="219"/>
                  </a:cubicBezTo>
                  <a:cubicBezTo>
                    <a:pt x="614" y="186"/>
                    <a:pt x="603" y="166"/>
                    <a:pt x="591" y="133"/>
                  </a:cubicBezTo>
                  <a:cubicBezTo>
                    <a:pt x="550" y="44"/>
                    <a:pt x="451" y="0"/>
                    <a:pt x="344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6"/>
            <p:cNvSpPr/>
            <p:nvPr/>
          </p:nvSpPr>
          <p:spPr>
            <a:xfrm>
              <a:off x="1486391" y="3180406"/>
              <a:ext cx="98646" cy="139437"/>
            </a:xfrm>
            <a:custGeom>
              <a:avLst/>
              <a:gdLst/>
              <a:ahLst/>
              <a:cxnLst/>
              <a:rect l="l" t="t" r="r" b="b"/>
              <a:pathLst>
                <a:path w="740" h="1046" extrusionOk="0">
                  <a:moveTo>
                    <a:pt x="327" y="1"/>
                  </a:moveTo>
                  <a:cubicBezTo>
                    <a:pt x="327" y="1"/>
                    <a:pt x="0" y="494"/>
                    <a:pt x="221" y="760"/>
                  </a:cubicBezTo>
                  <a:cubicBezTo>
                    <a:pt x="430" y="997"/>
                    <a:pt x="494" y="1045"/>
                    <a:pt x="566" y="1045"/>
                  </a:cubicBezTo>
                  <a:cubicBezTo>
                    <a:pt x="574" y="1045"/>
                    <a:pt x="582" y="1045"/>
                    <a:pt x="590" y="1044"/>
                  </a:cubicBezTo>
                  <a:cubicBezTo>
                    <a:pt x="707" y="1013"/>
                    <a:pt x="740" y="547"/>
                    <a:pt x="740" y="547"/>
                  </a:cubicBezTo>
                  <a:lnTo>
                    <a:pt x="327" y="1"/>
                  </a:ln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6"/>
            <p:cNvSpPr/>
            <p:nvPr/>
          </p:nvSpPr>
          <p:spPr>
            <a:xfrm>
              <a:off x="1486391" y="3172008"/>
              <a:ext cx="98646" cy="139570"/>
            </a:xfrm>
            <a:custGeom>
              <a:avLst/>
              <a:gdLst/>
              <a:ahLst/>
              <a:cxnLst/>
              <a:rect l="l" t="t" r="r" b="b"/>
              <a:pathLst>
                <a:path w="740" h="1047" extrusionOk="0">
                  <a:moveTo>
                    <a:pt x="327" y="0"/>
                  </a:moveTo>
                  <a:cubicBezTo>
                    <a:pt x="327" y="0"/>
                    <a:pt x="0" y="494"/>
                    <a:pt x="221" y="760"/>
                  </a:cubicBezTo>
                  <a:cubicBezTo>
                    <a:pt x="407" y="970"/>
                    <a:pt x="478" y="1047"/>
                    <a:pt x="542" y="1047"/>
                  </a:cubicBezTo>
                  <a:cubicBezTo>
                    <a:pt x="558" y="1047"/>
                    <a:pt x="573" y="1042"/>
                    <a:pt x="590" y="1033"/>
                  </a:cubicBezTo>
                  <a:cubicBezTo>
                    <a:pt x="696" y="990"/>
                    <a:pt x="740" y="547"/>
                    <a:pt x="740" y="547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6"/>
            <p:cNvSpPr/>
            <p:nvPr/>
          </p:nvSpPr>
          <p:spPr>
            <a:xfrm>
              <a:off x="1662221" y="3116953"/>
              <a:ext cx="102645" cy="110377"/>
            </a:xfrm>
            <a:custGeom>
              <a:avLst/>
              <a:gdLst/>
              <a:ahLst/>
              <a:cxnLst/>
              <a:rect l="l" t="t" r="r" b="b"/>
              <a:pathLst>
                <a:path w="770" h="828" extrusionOk="0">
                  <a:moveTo>
                    <a:pt x="0" y="1"/>
                  </a:moveTo>
                  <a:lnTo>
                    <a:pt x="221" y="644"/>
                  </a:lnTo>
                  <a:cubicBezTo>
                    <a:pt x="221" y="644"/>
                    <a:pt x="524" y="827"/>
                    <a:pt x="659" y="827"/>
                  </a:cubicBezTo>
                  <a:cubicBezTo>
                    <a:pt x="679" y="827"/>
                    <a:pt x="696" y="823"/>
                    <a:pt x="707" y="813"/>
                  </a:cubicBezTo>
                  <a:cubicBezTo>
                    <a:pt x="770" y="740"/>
                    <a:pt x="770" y="687"/>
                    <a:pt x="686" y="350"/>
                  </a:cubicBezTo>
                  <a:cubicBezTo>
                    <a:pt x="600" y="1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6"/>
            <p:cNvSpPr/>
            <p:nvPr/>
          </p:nvSpPr>
          <p:spPr>
            <a:xfrm>
              <a:off x="1655156" y="3111221"/>
              <a:ext cx="103978" cy="109977"/>
            </a:xfrm>
            <a:custGeom>
              <a:avLst/>
              <a:gdLst/>
              <a:ahLst/>
              <a:cxnLst/>
              <a:rect l="l" t="t" r="r" b="b"/>
              <a:pathLst>
                <a:path w="780" h="825" extrusionOk="0">
                  <a:moveTo>
                    <a:pt x="0" y="1"/>
                  </a:moveTo>
                  <a:lnTo>
                    <a:pt x="220" y="656"/>
                  </a:lnTo>
                  <a:cubicBezTo>
                    <a:pt x="220" y="656"/>
                    <a:pt x="511" y="825"/>
                    <a:pt x="655" y="825"/>
                  </a:cubicBezTo>
                  <a:cubicBezTo>
                    <a:pt x="675" y="825"/>
                    <a:pt x="693" y="821"/>
                    <a:pt x="706" y="813"/>
                  </a:cubicBezTo>
                  <a:cubicBezTo>
                    <a:pt x="780" y="773"/>
                    <a:pt x="770" y="697"/>
                    <a:pt x="686" y="360"/>
                  </a:cubicBezTo>
                  <a:cubicBezTo>
                    <a:pt x="600" y="1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" name="Google Shape;456;p46">
            <a:extLst>
              <a:ext uri="{FF2B5EF4-FFF2-40B4-BE49-F238E27FC236}">
                <a16:creationId xmlns:a16="http://schemas.microsoft.com/office/drawing/2014/main" id="{7148F5E2-57C7-4DA2-BD98-5FCC6EE9D9A6}"/>
              </a:ext>
            </a:extLst>
          </p:cNvPr>
          <p:cNvSpPr txBox="1">
            <a:spLocks/>
          </p:cNvSpPr>
          <p:nvPr/>
        </p:nvSpPr>
        <p:spPr>
          <a:xfrm>
            <a:off x="3049674" y="3693156"/>
            <a:ext cx="5097787" cy="40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Ubuntu"/>
              <a:buNone/>
              <a:defRPr sz="21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Ubuntu"/>
              <a:buNone/>
              <a:defRPr sz="21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Ubuntu"/>
              <a:buNone/>
              <a:defRPr sz="21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Ubuntu"/>
              <a:buNone/>
              <a:defRPr sz="21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Ubuntu"/>
              <a:buNone/>
              <a:defRPr sz="21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Ubuntu"/>
              <a:buNone/>
              <a:defRPr sz="21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Ubuntu"/>
              <a:buNone/>
              <a:defRPr sz="21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Ubuntu"/>
              <a:buNone/>
              <a:defRPr sz="21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latin typeface="+mj-lt"/>
              </a:rPr>
              <a:t>- talk about a city;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" grpId="0" build="p"/>
      <p:bldP spid="1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" name="Google Shape;7270;p82"/>
          <p:cNvSpPr txBox="1">
            <a:spLocks noGrp="1"/>
          </p:cNvSpPr>
          <p:nvPr>
            <p:ph type="subTitle" idx="1"/>
          </p:nvPr>
        </p:nvSpPr>
        <p:spPr>
          <a:xfrm>
            <a:off x="2653878" y="2519604"/>
            <a:ext cx="3852000" cy="1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Do you have any questions?</a:t>
            </a:r>
            <a:endParaRPr dirty="0"/>
          </a:p>
        </p:txBody>
      </p:sp>
      <p:sp>
        <p:nvSpPr>
          <p:cNvPr id="7272" name="Google Shape;7272;p82"/>
          <p:cNvSpPr txBox="1">
            <a:spLocks noGrp="1"/>
          </p:cNvSpPr>
          <p:nvPr>
            <p:ph type="ctrTitle"/>
          </p:nvPr>
        </p:nvSpPr>
        <p:spPr>
          <a:xfrm flipH="1">
            <a:off x="2652435" y="1684104"/>
            <a:ext cx="3852000" cy="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Thanks!</a:t>
            </a:r>
            <a:endParaRPr dirty="0">
              <a:latin typeface="+mj-lt"/>
            </a:endParaRPr>
          </a:p>
        </p:txBody>
      </p:sp>
      <p:grpSp>
        <p:nvGrpSpPr>
          <p:cNvPr id="7289" name="Google Shape;7289;p82"/>
          <p:cNvGrpSpPr/>
          <p:nvPr/>
        </p:nvGrpSpPr>
        <p:grpSpPr>
          <a:xfrm flipH="1">
            <a:off x="883512" y="1873516"/>
            <a:ext cx="1789499" cy="1659126"/>
            <a:chOff x="6556425" y="1131850"/>
            <a:chExt cx="518500" cy="480725"/>
          </a:xfrm>
        </p:grpSpPr>
        <p:sp>
          <p:nvSpPr>
            <p:cNvPr id="7290" name="Google Shape;7290;p82"/>
            <p:cNvSpPr/>
            <p:nvPr/>
          </p:nvSpPr>
          <p:spPr>
            <a:xfrm>
              <a:off x="6556425" y="1131850"/>
              <a:ext cx="518150" cy="480725"/>
            </a:xfrm>
            <a:custGeom>
              <a:avLst/>
              <a:gdLst/>
              <a:ahLst/>
              <a:cxnLst/>
              <a:rect l="l" t="t" r="r" b="b"/>
              <a:pathLst>
                <a:path w="20726" h="19229" extrusionOk="0">
                  <a:moveTo>
                    <a:pt x="10622" y="0"/>
                  </a:moveTo>
                  <a:cubicBezTo>
                    <a:pt x="9926" y="0"/>
                    <a:pt x="9274" y="79"/>
                    <a:pt x="8706" y="218"/>
                  </a:cubicBezTo>
                  <a:cubicBezTo>
                    <a:pt x="7725" y="468"/>
                    <a:pt x="6508" y="806"/>
                    <a:pt x="5308" y="1449"/>
                  </a:cubicBezTo>
                  <a:cubicBezTo>
                    <a:pt x="4971" y="1625"/>
                    <a:pt x="4647" y="1815"/>
                    <a:pt x="4327" y="2051"/>
                  </a:cubicBezTo>
                  <a:cubicBezTo>
                    <a:pt x="2480" y="3310"/>
                    <a:pt x="838" y="5421"/>
                    <a:pt x="324" y="9072"/>
                  </a:cubicBezTo>
                  <a:cubicBezTo>
                    <a:pt x="0" y="11330"/>
                    <a:pt x="412" y="13321"/>
                    <a:pt x="1365" y="14950"/>
                  </a:cubicBezTo>
                  <a:cubicBezTo>
                    <a:pt x="2041" y="16093"/>
                    <a:pt x="2976" y="17028"/>
                    <a:pt x="4119" y="17750"/>
                  </a:cubicBezTo>
                  <a:cubicBezTo>
                    <a:pt x="5147" y="18393"/>
                    <a:pt x="6350" y="18847"/>
                    <a:pt x="7669" y="19069"/>
                  </a:cubicBezTo>
                  <a:cubicBezTo>
                    <a:pt x="8291" y="19174"/>
                    <a:pt x="8937" y="19228"/>
                    <a:pt x="9605" y="19228"/>
                  </a:cubicBezTo>
                  <a:cubicBezTo>
                    <a:pt x="10319" y="19228"/>
                    <a:pt x="11058" y="19166"/>
                    <a:pt x="11816" y="19037"/>
                  </a:cubicBezTo>
                  <a:cubicBezTo>
                    <a:pt x="13325" y="18787"/>
                    <a:pt x="14630" y="18305"/>
                    <a:pt x="15713" y="17662"/>
                  </a:cubicBezTo>
                  <a:cubicBezTo>
                    <a:pt x="19642" y="15301"/>
                    <a:pt x="20726" y="10655"/>
                    <a:pt x="19259" y="6198"/>
                  </a:cubicBezTo>
                  <a:cubicBezTo>
                    <a:pt x="18527" y="4014"/>
                    <a:pt x="17268" y="2519"/>
                    <a:pt x="15801" y="1537"/>
                  </a:cubicBezTo>
                  <a:cubicBezTo>
                    <a:pt x="14154" y="436"/>
                    <a:pt x="12263" y="0"/>
                    <a:pt x="10622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82"/>
            <p:cNvSpPr/>
            <p:nvPr/>
          </p:nvSpPr>
          <p:spPr>
            <a:xfrm>
              <a:off x="6845925" y="1170275"/>
              <a:ext cx="229000" cy="403125"/>
            </a:xfrm>
            <a:custGeom>
              <a:avLst/>
              <a:gdLst/>
              <a:ahLst/>
              <a:cxnLst/>
              <a:rect l="l" t="t" r="r" b="b"/>
              <a:pathLst>
                <a:path w="9160" h="16125" extrusionOk="0">
                  <a:moveTo>
                    <a:pt x="4235" y="0"/>
                  </a:moveTo>
                  <a:cubicBezTo>
                    <a:pt x="3827" y="412"/>
                    <a:pt x="3620" y="718"/>
                    <a:pt x="3620" y="1143"/>
                  </a:cubicBezTo>
                  <a:cubicBezTo>
                    <a:pt x="3620" y="1583"/>
                    <a:pt x="2754" y="2318"/>
                    <a:pt x="3226" y="2786"/>
                  </a:cubicBezTo>
                  <a:cubicBezTo>
                    <a:pt x="3391" y="2951"/>
                    <a:pt x="3591" y="3020"/>
                    <a:pt x="3780" y="3020"/>
                  </a:cubicBezTo>
                  <a:cubicBezTo>
                    <a:pt x="4129" y="3020"/>
                    <a:pt x="4443" y="2788"/>
                    <a:pt x="4443" y="2494"/>
                  </a:cubicBezTo>
                  <a:cubicBezTo>
                    <a:pt x="4443" y="2120"/>
                    <a:pt x="4953" y="1658"/>
                    <a:pt x="5222" y="1658"/>
                  </a:cubicBezTo>
                  <a:cubicBezTo>
                    <a:pt x="5269" y="1658"/>
                    <a:pt x="5308" y="1672"/>
                    <a:pt x="5336" y="1703"/>
                  </a:cubicBezTo>
                  <a:cubicBezTo>
                    <a:pt x="5628" y="1995"/>
                    <a:pt x="4865" y="3416"/>
                    <a:pt x="4443" y="3416"/>
                  </a:cubicBezTo>
                  <a:lnTo>
                    <a:pt x="2448" y="3416"/>
                  </a:lnTo>
                  <a:cubicBezTo>
                    <a:pt x="1657" y="3416"/>
                    <a:pt x="1333" y="3725"/>
                    <a:pt x="1333" y="4235"/>
                  </a:cubicBezTo>
                  <a:cubicBezTo>
                    <a:pt x="1333" y="4749"/>
                    <a:pt x="1629" y="5379"/>
                    <a:pt x="1333" y="5688"/>
                  </a:cubicBezTo>
                  <a:cubicBezTo>
                    <a:pt x="1077" y="5933"/>
                    <a:pt x="879" y="5953"/>
                    <a:pt x="590" y="5953"/>
                  </a:cubicBezTo>
                  <a:cubicBezTo>
                    <a:pt x="535" y="5953"/>
                    <a:pt x="475" y="5952"/>
                    <a:pt x="412" y="5952"/>
                  </a:cubicBezTo>
                  <a:cubicBezTo>
                    <a:pt x="14" y="5952"/>
                    <a:pt x="0" y="7067"/>
                    <a:pt x="204" y="7285"/>
                  </a:cubicBezTo>
                  <a:cubicBezTo>
                    <a:pt x="286" y="7367"/>
                    <a:pt x="517" y="7414"/>
                    <a:pt x="803" y="7414"/>
                  </a:cubicBezTo>
                  <a:cubicBezTo>
                    <a:pt x="1293" y="7414"/>
                    <a:pt x="1945" y="7275"/>
                    <a:pt x="2287" y="6933"/>
                  </a:cubicBezTo>
                  <a:cubicBezTo>
                    <a:pt x="2828" y="6392"/>
                    <a:pt x="3883" y="5924"/>
                    <a:pt x="4207" y="5924"/>
                  </a:cubicBezTo>
                  <a:cubicBezTo>
                    <a:pt x="4513" y="5924"/>
                    <a:pt x="5058" y="6156"/>
                    <a:pt x="5058" y="6539"/>
                  </a:cubicBezTo>
                  <a:cubicBezTo>
                    <a:pt x="5058" y="6933"/>
                    <a:pt x="5804" y="6859"/>
                    <a:pt x="6114" y="7169"/>
                  </a:cubicBezTo>
                  <a:cubicBezTo>
                    <a:pt x="6434" y="7475"/>
                    <a:pt x="6318" y="7799"/>
                    <a:pt x="6114" y="7989"/>
                  </a:cubicBezTo>
                  <a:cubicBezTo>
                    <a:pt x="5964" y="8135"/>
                    <a:pt x="5539" y="8152"/>
                    <a:pt x="5137" y="8152"/>
                  </a:cubicBezTo>
                  <a:cubicBezTo>
                    <a:pt x="5018" y="8152"/>
                    <a:pt x="4901" y="8150"/>
                    <a:pt x="4795" y="8150"/>
                  </a:cubicBezTo>
                  <a:cubicBezTo>
                    <a:pt x="4323" y="8150"/>
                    <a:pt x="4587" y="8428"/>
                    <a:pt x="4587" y="8706"/>
                  </a:cubicBezTo>
                  <a:cubicBezTo>
                    <a:pt x="4587" y="8911"/>
                    <a:pt x="4457" y="8982"/>
                    <a:pt x="4300" y="8982"/>
                  </a:cubicBezTo>
                  <a:cubicBezTo>
                    <a:pt x="4119" y="8982"/>
                    <a:pt x="3904" y="8888"/>
                    <a:pt x="3810" y="8794"/>
                  </a:cubicBezTo>
                  <a:cubicBezTo>
                    <a:pt x="3620" y="8590"/>
                    <a:pt x="3402" y="8780"/>
                    <a:pt x="3402" y="8400"/>
                  </a:cubicBezTo>
                  <a:cubicBezTo>
                    <a:pt x="3402" y="8164"/>
                    <a:pt x="2170" y="7887"/>
                    <a:pt x="1861" y="7887"/>
                  </a:cubicBezTo>
                  <a:cubicBezTo>
                    <a:pt x="1541" y="7887"/>
                    <a:pt x="1305" y="7989"/>
                    <a:pt x="837" y="8456"/>
                  </a:cubicBezTo>
                  <a:cubicBezTo>
                    <a:pt x="366" y="8928"/>
                    <a:pt x="236" y="11376"/>
                    <a:pt x="925" y="12048"/>
                  </a:cubicBezTo>
                  <a:cubicBezTo>
                    <a:pt x="1217" y="12343"/>
                    <a:pt x="1861" y="12959"/>
                    <a:pt x="2360" y="12959"/>
                  </a:cubicBezTo>
                  <a:cubicBezTo>
                    <a:pt x="2532" y="12959"/>
                    <a:pt x="2771" y="12949"/>
                    <a:pt x="3015" y="12949"/>
                  </a:cubicBezTo>
                  <a:cubicBezTo>
                    <a:pt x="3501" y="12949"/>
                    <a:pt x="4003" y="12988"/>
                    <a:pt x="4003" y="13223"/>
                  </a:cubicBezTo>
                  <a:cubicBezTo>
                    <a:pt x="4003" y="13574"/>
                    <a:pt x="4355" y="13807"/>
                    <a:pt x="4355" y="14366"/>
                  </a:cubicBezTo>
                  <a:cubicBezTo>
                    <a:pt x="4355" y="14908"/>
                    <a:pt x="3915" y="15861"/>
                    <a:pt x="4119" y="16079"/>
                  </a:cubicBezTo>
                  <a:lnTo>
                    <a:pt x="4147" y="16125"/>
                  </a:lnTo>
                  <a:cubicBezTo>
                    <a:pt x="8076" y="13764"/>
                    <a:pt x="9160" y="9118"/>
                    <a:pt x="7696" y="4661"/>
                  </a:cubicBezTo>
                  <a:cubicBezTo>
                    <a:pt x="6975" y="2477"/>
                    <a:pt x="5702" y="982"/>
                    <a:pt x="4235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82"/>
            <p:cNvSpPr/>
            <p:nvPr/>
          </p:nvSpPr>
          <p:spPr>
            <a:xfrm>
              <a:off x="6611375" y="1131850"/>
              <a:ext cx="395400" cy="480725"/>
            </a:xfrm>
            <a:custGeom>
              <a:avLst/>
              <a:gdLst/>
              <a:ahLst/>
              <a:cxnLst/>
              <a:rect l="l" t="t" r="r" b="b"/>
              <a:pathLst>
                <a:path w="15816" h="19229" extrusionOk="0">
                  <a:moveTo>
                    <a:pt x="8443" y="0"/>
                  </a:moveTo>
                  <a:cubicBezTo>
                    <a:pt x="7745" y="0"/>
                    <a:pt x="7093" y="79"/>
                    <a:pt x="6526" y="218"/>
                  </a:cubicBezTo>
                  <a:cubicBezTo>
                    <a:pt x="6526" y="218"/>
                    <a:pt x="6420" y="1481"/>
                    <a:pt x="5953" y="1949"/>
                  </a:cubicBezTo>
                  <a:cubicBezTo>
                    <a:pt x="5485" y="2417"/>
                    <a:pt x="5013" y="4059"/>
                    <a:pt x="5013" y="4365"/>
                  </a:cubicBezTo>
                  <a:cubicBezTo>
                    <a:pt x="5013" y="4641"/>
                    <a:pt x="4610" y="5213"/>
                    <a:pt x="4327" y="5213"/>
                  </a:cubicBezTo>
                  <a:cubicBezTo>
                    <a:pt x="4278" y="5213"/>
                    <a:pt x="4233" y="5196"/>
                    <a:pt x="4194" y="5157"/>
                  </a:cubicBezTo>
                  <a:cubicBezTo>
                    <a:pt x="3916" y="4879"/>
                    <a:pt x="3564" y="4337"/>
                    <a:pt x="3564" y="4175"/>
                  </a:cubicBezTo>
                  <a:cubicBezTo>
                    <a:pt x="3564" y="4014"/>
                    <a:pt x="3286" y="3194"/>
                    <a:pt x="3286" y="2842"/>
                  </a:cubicBezTo>
                  <a:cubicBezTo>
                    <a:pt x="3286" y="2490"/>
                    <a:pt x="3124" y="1449"/>
                    <a:pt x="3124" y="1449"/>
                  </a:cubicBezTo>
                  <a:cubicBezTo>
                    <a:pt x="2801" y="1625"/>
                    <a:pt x="2463" y="1815"/>
                    <a:pt x="2143" y="2051"/>
                  </a:cubicBezTo>
                  <a:cubicBezTo>
                    <a:pt x="2143" y="2051"/>
                    <a:pt x="2523" y="2902"/>
                    <a:pt x="2273" y="3166"/>
                  </a:cubicBezTo>
                  <a:cubicBezTo>
                    <a:pt x="2023" y="3416"/>
                    <a:pt x="1879" y="4059"/>
                    <a:pt x="1879" y="4337"/>
                  </a:cubicBezTo>
                  <a:cubicBezTo>
                    <a:pt x="1879" y="4601"/>
                    <a:pt x="2111" y="4925"/>
                    <a:pt x="2111" y="5217"/>
                  </a:cubicBezTo>
                  <a:cubicBezTo>
                    <a:pt x="2111" y="5509"/>
                    <a:pt x="2259" y="5772"/>
                    <a:pt x="2583" y="5860"/>
                  </a:cubicBezTo>
                  <a:cubicBezTo>
                    <a:pt x="2618" y="5869"/>
                    <a:pt x="2654" y="5873"/>
                    <a:pt x="2690" y="5873"/>
                  </a:cubicBezTo>
                  <a:cubicBezTo>
                    <a:pt x="2977" y="5873"/>
                    <a:pt x="3259" y="5623"/>
                    <a:pt x="3533" y="5623"/>
                  </a:cubicBezTo>
                  <a:cubicBezTo>
                    <a:pt x="3642" y="5623"/>
                    <a:pt x="3750" y="5662"/>
                    <a:pt x="3856" y="5772"/>
                  </a:cubicBezTo>
                  <a:cubicBezTo>
                    <a:pt x="4032" y="5934"/>
                    <a:pt x="4032" y="6448"/>
                    <a:pt x="4032" y="6873"/>
                  </a:cubicBezTo>
                  <a:cubicBezTo>
                    <a:pt x="4032" y="7299"/>
                    <a:pt x="4046" y="7517"/>
                    <a:pt x="3754" y="7812"/>
                  </a:cubicBezTo>
                  <a:cubicBezTo>
                    <a:pt x="3462" y="8104"/>
                    <a:pt x="2801" y="8104"/>
                    <a:pt x="2583" y="8323"/>
                  </a:cubicBezTo>
                  <a:cubicBezTo>
                    <a:pt x="2375" y="8530"/>
                    <a:pt x="2083" y="9540"/>
                    <a:pt x="2083" y="9540"/>
                  </a:cubicBezTo>
                  <a:cubicBezTo>
                    <a:pt x="2083" y="9540"/>
                    <a:pt x="2111" y="9747"/>
                    <a:pt x="2111" y="9979"/>
                  </a:cubicBezTo>
                  <a:cubicBezTo>
                    <a:pt x="2111" y="10201"/>
                    <a:pt x="1879" y="10113"/>
                    <a:pt x="1879" y="10433"/>
                  </a:cubicBezTo>
                  <a:cubicBezTo>
                    <a:pt x="1879" y="10743"/>
                    <a:pt x="1995" y="10507"/>
                    <a:pt x="1732" y="10785"/>
                  </a:cubicBezTo>
                  <a:cubicBezTo>
                    <a:pt x="1454" y="11049"/>
                    <a:pt x="1732" y="11608"/>
                    <a:pt x="1732" y="11798"/>
                  </a:cubicBezTo>
                  <a:cubicBezTo>
                    <a:pt x="1732" y="11861"/>
                    <a:pt x="1680" y="11882"/>
                    <a:pt x="1610" y="11882"/>
                  </a:cubicBezTo>
                  <a:cubicBezTo>
                    <a:pt x="1472" y="11882"/>
                    <a:pt x="1264" y="11798"/>
                    <a:pt x="1264" y="11798"/>
                  </a:cubicBezTo>
                  <a:cubicBezTo>
                    <a:pt x="1264" y="11798"/>
                    <a:pt x="1144" y="11210"/>
                    <a:pt x="1028" y="11094"/>
                  </a:cubicBezTo>
                  <a:cubicBezTo>
                    <a:pt x="1012" y="11078"/>
                    <a:pt x="989" y="11071"/>
                    <a:pt x="964" y="11071"/>
                  </a:cubicBezTo>
                  <a:cubicBezTo>
                    <a:pt x="807" y="11071"/>
                    <a:pt x="514" y="11330"/>
                    <a:pt x="514" y="11330"/>
                  </a:cubicBezTo>
                  <a:cubicBezTo>
                    <a:pt x="514" y="11330"/>
                    <a:pt x="1" y="11988"/>
                    <a:pt x="1" y="12340"/>
                  </a:cubicBezTo>
                  <a:cubicBezTo>
                    <a:pt x="1" y="12655"/>
                    <a:pt x="284" y="14008"/>
                    <a:pt x="1136" y="14008"/>
                  </a:cubicBezTo>
                  <a:cubicBezTo>
                    <a:pt x="1234" y="14008"/>
                    <a:pt x="1340" y="13990"/>
                    <a:pt x="1454" y="13951"/>
                  </a:cubicBezTo>
                  <a:cubicBezTo>
                    <a:pt x="2551" y="13557"/>
                    <a:pt x="2129" y="12867"/>
                    <a:pt x="2347" y="12632"/>
                  </a:cubicBezTo>
                  <a:cubicBezTo>
                    <a:pt x="2408" y="12575"/>
                    <a:pt x="2467" y="12552"/>
                    <a:pt x="2520" y="12552"/>
                  </a:cubicBezTo>
                  <a:cubicBezTo>
                    <a:pt x="2675" y="12552"/>
                    <a:pt x="2787" y="12744"/>
                    <a:pt x="2787" y="12895"/>
                  </a:cubicBezTo>
                  <a:cubicBezTo>
                    <a:pt x="2787" y="13089"/>
                    <a:pt x="2815" y="13835"/>
                    <a:pt x="2815" y="13835"/>
                  </a:cubicBezTo>
                  <a:cubicBezTo>
                    <a:pt x="2815" y="13835"/>
                    <a:pt x="2902" y="13824"/>
                    <a:pt x="3012" y="13824"/>
                  </a:cubicBezTo>
                  <a:cubicBezTo>
                    <a:pt x="3198" y="13824"/>
                    <a:pt x="3448" y="13853"/>
                    <a:pt x="3448" y="14010"/>
                  </a:cubicBezTo>
                  <a:cubicBezTo>
                    <a:pt x="3448" y="14260"/>
                    <a:pt x="2861" y="14464"/>
                    <a:pt x="3022" y="14612"/>
                  </a:cubicBezTo>
                  <a:cubicBezTo>
                    <a:pt x="3041" y="14633"/>
                    <a:pt x="3074" y="14642"/>
                    <a:pt x="3118" y="14642"/>
                  </a:cubicBezTo>
                  <a:cubicBezTo>
                    <a:pt x="3360" y="14642"/>
                    <a:pt x="3946" y="14375"/>
                    <a:pt x="4429" y="14375"/>
                  </a:cubicBezTo>
                  <a:cubicBezTo>
                    <a:pt x="4538" y="14375"/>
                    <a:pt x="4642" y="14389"/>
                    <a:pt x="4735" y="14422"/>
                  </a:cubicBezTo>
                  <a:cubicBezTo>
                    <a:pt x="5323" y="14612"/>
                    <a:pt x="5953" y="15242"/>
                    <a:pt x="5953" y="15621"/>
                  </a:cubicBezTo>
                  <a:cubicBezTo>
                    <a:pt x="5953" y="16019"/>
                    <a:pt x="5734" y="16325"/>
                    <a:pt x="6086" y="16677"/>
                  </a:cubicBezTo>
                  <a:cubicBezTo>
                    <a:pt x="6452" y="17046"/>
                    <a:pt x="6086" y="17588"/>
                    <a:pt x="6086" y="18013"/>
                  </a:cubicBezTo>
                  <a:cubicBezTo>
                    <a:pt x="6086" y="18407"/>
                    <a:pt x="5587" y="18819"/>
                    <a:pt x="5499" y="19069"/>
                  </a:cubicBezTo>
                  <a:cubicBezTo>
                    <a:pt x="6114" y="19174"/>
                    <a:pt x="6757" y="19228"/>
                    <a:pt x="7423" y="19228"/>
                  </a:cubicBezTo>
                  <a:cubicBezTo>
                    <a:pt x="8135" y="19228"/>
                    <a:pt x="8874" y="19166"/>
                    <a:pt x="9632" y="19037"/>
                  </a:cubicBezTo>
                  <a:cubicBezTo>
                    <a:pt x="11155" y="18787"/>
                    <a:pt x="12446" y="18305"/>
                    <a:pt x="13529" y="17662"/>
                  </a:cubicBezTo>
                  <a:lnTo>
                    <a:pt x="13501" y="17616"/>
                  </a:lnTo>
                  <a:cubicBezTo>
                    <a:pt x="13297" y="17398"/>
                    <a:pt x="13737" y="16445"/>
                    <a:pt x="13737" y="15903"/>
                  </a:cubicBezTo>
                  <a:cubicBezTo>
                    <a:pt x="13737" y="15344"/>
                    <a:pt x="13385" y="15111"/>
                    <a:pt x="13385" y="14760"/>
                  </a:cubicBezTo>
                  <a:cubicBezTo>
                    <a:pt x="13385" y="14525"/>
                    <a:pt x="12883" y="14486"/>
                    <a:pt x="12397" y="14486"/>
                  </a:cubicBezTo>
                  <a:cubicBezTo>
                    <a:pt x="12153" y="14486"/>
                    <a:pt x="11914" y="14496"/>
                    <a:pt x="11742" y="14496"/>
                  </a:cubicBezTo>
                  <a:cubicBezTo>
                    <a:pt x="11243" y="14496"/>
                    <a:pt x="10599" y="13880"/>
                    <a:pt x="10307" y="13585"/>
                  </a:cubicBezTo>
                  <a:cubicBezTo>
                    <a:pt x="9618" y="12913"/>
                    <a:pt x="9748" y="10465"/>
                    <a:pt x="10219" y="9993"/>
                  </a:cubicBezTo>
                  <a:cubicBezTo>
                    <a:pt x="10687" y="9526"/>
                    <a:pt x="10923" y="9424"/>
                    <a:pt x="11243" y="9424"/>
                  </a:cubicBezTo>
                  <a:cubicBezTo>
                    <a:pt x="11552" y="9424"/>
                    <a:pt x="12784" y="9701"/>
                    <a:pt x="12784" y="9937"/>
                  </a:cubicBezTo>
                  <a:cubicBezTo>
                    <a:pt x="12784" y="10317"/>
                    <a:pt x="13002" y="10127"/>
                    <a:pt x="13192" y="10331"/>
                  </a:cubicBezTo>
                  <a:cubicBezTo>
                    <a:pt x="13286" y="10425"/>
                    <a:pt x="13501" y="10519"/>
                    <a:pt x="13682" y="10519"/>
                  </a:cubicBezTo>
                  <a:cubicBezTo>
                    <a:pt x="13839" y="10519"/>
                    <a:pt x="13969" y="10448"/>
                    <a:pt x="13969" y="10243"/>
                  </a:cubicBezTo>
                  <a:cubicBezTo>
                    <a:pt x="13969" y="9965"/>
                    <a:pt x="13705" y="9687"/>
                    <a:pt x="14177" y="9687"/>
                  </a:cubicBezTo>
                  <a:cubicBezTo>
                    <a:pt x="14283" y="9687"/>
                    <a:pt x="14400" y="9689"/>
                    <a:pt x="14519" y="9689"/>
                  </a:cubicBezTo>
                  <a:cubicBezTo>
                    <a:pt x="14921" y="9689"/>
                    <a:pt x="15346" y="9672"/>
                    <a:pt x="15496" y="9526"/>
                  </a:cubicBezTo>
                  <a:cubicBezTo>
                    <a:pt x="15700" y="9336"/>
                    <a:pt x="15816" y="9012"/>
                    <a:pt x="15496" y="8706"/>
                  </a:cubicBezTo>
                  <a:cubicBezTo>
                    <a:pt x="15186" y="8396"/>
                    <a:pt x="14440" y="8470"/>
                    <a:pt x="14440" y="8076"/>
                  </a:cubicBezTo>
                  <a:cubicBezTo>
                    <a:pt x="14440" y="7693"/>
                    <a:pt x="13895" y="7461"/>
                    <a:pt x="13589" y="7461"/>
                  </a:cubicBezTo>
                  <a:cubicBezTo>
                    <a:pt x="13265" y="7461"/>
                    <a:pt x="12210" y="7929"/>
                    <a:pt x="11669" y="8470"/>
                  </a:cubicBezTo>
                  <a:cubicBezTo>
                    <a:pt x="11327" y="8812"/>
                    <a:pt x="10675" y="8951"/>
                    <a:pt x="10185" y="8951"/>
                  </a:cubicBezTo>
                  <a:cubicBezTo>
                    <a:pt x="9899" y="8951"/>
                    <a:pt x="9668" y="8904"/>
                    <a:pt x="9586" y="8822"/>
                  </a:cubicBezTo>
                  <a:cubicBezTo>
                    <a:pt x="9382" y="8604"/>
                    <a:pt x="9396" y="7489"/>
                    <a:pt x="9794" y="7489"/>
                  </a:cubicBezTo>
                  <a:cubicBezTo>
                    <a:pt x="9857" y="7489"/>
                    <a:pt x="9917" y="7490"/>
                    <a:pt x="9972" y="7490"/>
                  </a:cubicBezTo>
                  <a:cubicBezTo>
                    <a:pt x="10261" y="7490"/>
                    <a:pt x="10459" y="7470"/>
                    <a:pt x="10715" y="7225"/>
                  </a:cubicBezTo>
                  <a:cubicBezTo>
                    <a:pt x="11011" y="6916"/>
                    <a:pt x="10715" y="6286"/>
                    <a:pt x="10715" y="5772"/>
                  </a:cubicBezTo>
                  <a:cubicBezTo>
                    <a:pt x="10715" y="5262"/>
                    <a:pt x="11039" y="4953"/>
                    <a:pt x="11830" y="4953"/>
                  </a:cubicBezTo>
                  <a:lnTo>
                    <a:pt x="13825" y="4953"/>
                  </a:lnTo>
                  <a:cubicBezTo>
                    <a:pt x="14247" y="4953"/>
                    <a:pt x="15010" y="3532"/>
                    <a:pt x="14718" y="3240"/>
                  </a:cubicBezTo>
                  <a:cubicBezTo>
                    <a:pt x="14690" y="3209"/>
                    <a:pt x="14651" y="3195"/>
                    <a:pt x="14604" y="3195"/>
                  </a:cubicBezTo>
                  <a:cubicBezTo>
                    <a:pt x="14335" y="3195"/>
                    <a:pt x="13825" y="3657"/>
                    <a:pt x="13825" y="4031"/>
                  </a:cubicBezTo>
                  <a:cubicBezTo>
                    <a:pt x="13825" y="4325"/>
                    <a:pt x="13511" y="4557"/>
                    <a:pt x="13162" y="4557"/>
                  </a:cubicBezTo>
                  <a:cubicBezTo>
                    <a:pt x="12973" y="4557"/>
                    <a:pt x="12773" y="4488"/>
                    <a:pt x="12608" y="4323"/>
                  </a:cubicBezTo>
                  <a:cubicBezTo>
                    <a:pt x="12136" y="3855"/>
                    <a:pt x="13002" y="3120"/>
                    <a:pt x="13002" y="2680"/>
                  </a:cubicBezTo>
                  <a:cubicBezTo>
                    <a:pt x="13002" y="2255"/>
                    <a:pt x="13209" y="1949"/>
                    <a:pt x="13617" y="1537"/>
                  </a:cubicBezTo>
                  <a:cubicBezTo>
                    <a:pt x="11983" y="436"/>
                    <a:pt x="10086" y="0"/>
                    <a:pt x="8443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82"/>
            <p:cNvSpPr/>
            <p:nvPr/>
          </p:nvSpPr>
          <p:spPr>
            <a:xfrm>
              <a:off x="6689475" y="1137300"/>
              <a:ext cx="85050" cy="124900"/>
            </a:xfrm>
            <a:custGeom>
              <a:avLst/>
              <a:gdLst/>
              <a:ahLst/>
              <a:cxnLst/>
              <a:rect l="l" t="t" r="r" b="b"/>
              <a:pathLst>
                <a:path w="3402" h="4996" extrusionOk="0">
                  <a:moveTo>
                    <a:pt x="3402" y="0"/>
                  </a:moveTo>
                  <a:lnTo>
                    <a:pt x="3402" y="0"/>
                  </a:lnTo>
                  <a:cubicBezTo>
                    <a:pt x="2417" y="250"/>
                    <a:pt x="1203" y="588"/>
                    <a:pt x="0" y="1231"/>
                  </a:cubicBezTo>
                  <a:cubicBezTo>
                    <a:pt x="0" y="1231"/>
                    <a:pt x="162" y="2272"/>
                    <a:pt x="162" y="2624"/>
                  </a:cubicBezTo>
                  <a:cubicBezTo>
                    <a:pt x="162" y="2976"/>
                    <a:pt x="440" y="3796"/>
                    <a:pt x="440" y="3957"/>
                  </a:cubicBezTo>
                  <a:cubicBezTo>
                    <a:pt x="440" y="4119"/>
                    <a:pt x="792" y="4661"/>
                    <a:pt x="1070" y="4939"/>
                  </a:cubicBezTo>
                  <a:cubicBezTo>
                    <a:pt x="1109" y="4978"/>
                    <a:pt x="1154" y="4995"/>
                    <a:pt x="1203" y="4995"/>
                  </a:cubicBezTo>
                  <a:cubicBezTo>
                    <a:pt x="1486" y="4995"/>
                    <a:pt x="1889" y="4423"/>
                    <a:pt x="1889" y="4147"/>
                  </a:cubicBezTo>
                  <a:cubicBezTo>
                    <a:pt x="1889" y="3841"/>
                    <a:pt x="2361" y="2199"/>
                    <a:pt x="2829" y="1731"/>
                  </a:cubicBezTo>
                  <a:cubicBezTo>
                    <a:pt x="3296" y="1263"/>
                    <a:pt x="3402" y="0"/>
                    <a:pt x="3402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82"/>
            <p:cNvSpPr/>
            <p:nvPr/>
          </p:nvSpPr>
          <p:spPr>
            <a:xfrm>
              <a:off x="6556875" y="1183100"/>
              <a:ext cx="215825" cy="425475"/>
            </a:xfrm>
            <a:custGeom>
              <a:avLst/>
              <a:gdLst/>
              <a:ahLst/>
              <a:cxnLst/>
              <a:rect l="l" t="t" r="r" b="b"/>
              <a:pathLst>
                <a:path w="8633" h="17019" extrusionOk="0">
                  <a:moveTo>
                    <a:pt x="4323" y="1"/>
                  </a:moveTo>
                  <a:cubicBezTo>
                    <a:pt x="2490" y="1260"/>
                    <a:pt x="834" y="3371"/>
                    <a:pt x="320" y="7022"/>
                  </a:cubicBezTo>
                  <a:cubicBezTo>
                    <a:pt x="0" y="9280"/>
                    <a:pt x="408" y="11271"/>
                    <a:pt x="1361" y="12900"/>
                  </a:cubicBezTo>
                  <a:cubicBezTo>
                    <a:pt x="1661" y="13199"/>
                    <a:pt x="2023" y="13308"/>
                    <a:pt x="2391" y="13308"/>
                  </a:cubicBezTo>
                  <a:cubicBezTo>
                    <a:pt x="3391" y="13308"/>
                    <a:pt x="4439" y="12502"/>
                    <a:pt x="4439" y="12502"/>
                  </a:cubicBezTo>
                  <a:cubicBezTo>
                    <a:pt x="4439" y="12502"/>
                    <a:pt x="4805" y="12692"/>
                    <a:pt x="4643" y="12854"/>
                  </a:cubicBezTo>
                  <a:cubicBezTo>
                    <a:pt x="4467" y="13030"/>
                    <a:pt x="3722" y="14057"/>
                    <a:pt x="3722" y="14437"/>
                  </a:cubicBezTo>
                  <a:cubicBezTo>
                    <a:pt x="3722" y="14820"/>
                    <a:pt x="4116" y="15700"/>
                    <a:pt x="4116" y="15700"/>
                  </a:cubicBezTo>
                  <a:cubicBezTo>
                    <a:pt x="5157" y="16343"/>
                    <a:pt x="6346" y="16797"/>
                    <a:pt x="7679" y="17019"/>
                  </a:cubicBezTo>
                  <a:cubicBezTo>
                    <a:pt x="7767" y="16769"/>
                    <a:pt x="8266" y="16357"/>
                    <a:pt x="8266" y="15963"/>
                  </a:cubicBezTo>
                  <a:cubicBezTo>
                    <a:pt x="8266" y="15538"/>
                    <a:pt x="8632" y="14996"/>
                    <a:pt x="8266" y="14627"/>
                  </a:cubicBezTo>
                  <a:cubicBezTo>
                    <a:pt x="7914" y="14275"/>
                    <a:pt x="8133" y="13969"/>
                    <a:pt x="8133" y="13571"/>
                  </a:cubicBezTo>
                  <a:cubicBezTo>
                    <a:pt x="8133" y="13192"/>
                    <a:pt x="7503" y="12562"/>
                    <a:pt x="6915" y="12372"/>
                  </a:cubicBezTo>
                  <a:cubicBezTo>
                    <a:pt x="6822" y="12339"/>
                    <a:pt x="6718" y="12325"/>
                    <a:pt x="6609" y="12325"/>
                  </a:cubicBezTo>
                  <a:cubicBezTo>
                    <a:pt x="6126" y="12325"/>
                    <a:pt x="5540" y="12592"/>
                    <a:pt x="5298" y="12592"/>
                  </a:cubicBezTo>
                  <a:cubicBezTo>
                    <a:pt x="5254" y="12592"/>
                    <a:pt x="5221" y="12583"/>
                    <a:pt x="5202" y="12562"/>
                  </a:cubicBezTo>
                  <a:cubicBezTo>
                    <a:pt x="5041" y="12414"/>
                    <a:pt x="5628" y="12210"/>
                    <a:pt x="5628" y="11960"/>
                  </a:cubicBezTo>
                  <a:cubicBezTo>
                    <a:pt x="5628" y="11803"/>
                    <a:pt x="5378" y="11774"/>
                    <a:pt x="5192" y="11774"/>
                  </a:cubicBezTo>
                  <a:cubicBezTo>
                    <a:pt x="5082" y="11774"/>
                    <a:pt x="4995" y="11785"/>
                    <a:pt x="4995" y="11785"/>
                  </a:cubicBezTo>
                  <a:cubicBezTo>
                    <a:pt x="4995" y="11785"/>
                    <a:pt x="4967" y="11039"/>
                    <a:pt x="4967" y="10845"/>
                  </a:cubicBezTo>
                  <a:cubicBezTo>
                    <a:pt x="4967" y="10694"/>
                    <a:pt x="4855" y="10502"/>
                    <a:pt x="4700" y="10502"/>
                  </a:cubicBezTo>
                  <a:cubicBezTo>
                    <a:pt x="4647" y="10502"/>
                    <a:pt x="4588" y="10525"/>
                    <a:pt x="4527" y="10582"/>
                  </a:cubicBezTo>
                  <a:cubicBezTo>
                    <a:pt x="4309" y="10817"/>
                    <a:pt x="4731" y="11507"/>
                    <a:pt x="3634" y="11901"/>
                  </a:cubicBezTo>
                  <a:cubicBezTo>
                    <a:pt x="3520" y="11940"/>
                    <a:pt x="3414" y="11958"/>
                    <a:pt x="3316" y="11958"/>
                  </a:cubicBezTo>
                  <a:cubicBezTo>
                    <a:pt x="2464" y="11958"/>
                    <a:pt x="2181" y="10605"/>
                    <a:pt x="2181" y="10290"/>
                  </a:cubicBezTo>
                  <a:cubicBezTo>
                    <a:pt x="2181" y="9938"/>
                    <a:pt x="2694" y="9280"/>
                    <a:pt x="2694" y="9280"/>
                  </a:cubicBezTo>
                  <a:cubicBezTo>
                    <a:pt x="2694" y="9280"/>
                    <a:pt x="2987" y="9021"/>
                    <a:pt x="3144" y="9021"/>
                  </a:cubicBezTo>
                  <a:cubicBezTo>
                    <a:pt x="3169" y="9021"/>
                    <a:pt x="3192" y="9028"/>
                    <a:pt x="3208" y="9044"/>
                  </a:cubicBezTo>
                  <a:cubicBezTo>
                    <a:pt x="3324" y="9160"/>
                    <a:pt x="3444" y="9748"/>
                    <a:pt x="3444" y="9748"/>
                  </a:cubicBezTo>
                  <a:cubicBezTo>
                    <a:pt x="3444" y="9748"/>
                    <a:pt x="3652" y="9832"/>
                    <a:pt x="3790" y="9832"/>
                  </a:cubicBezTo>
                  <a:cubicBezTo>
                    <a:pt x="3860" y="9832"/>
                    <a:pt x="3912" y="9811"/>
                    <a:pt x="3912" y="9748"/>
                  </a:cubicBezTo>
                  <a:cubicBezTo>
                    <a:pt x="3912" y="9558"/>
                    <a:pt x="3634" y="8999"/>
                    <a:pt x="3912" y="8735"/>
                  </a:cubicBezTo>
                  <a:cubicBezTo>
                    <a:pt x="4175" y="8457"/>
                    <a:pt x="4059" y="8693"/>
                    <a:pt x="4059" y="8383"/>
                  </a:cubicBezTo>
                  <a:cubicBezTo>
                    <a:pt x="4059" y="8063"/>
                    <a:pt x="4291" y="8151"/>
                    <a:pt x="4291" y="7929"/>
                  </a:cubicBezTo>
                  <a:cubicBezTo>
                    <a:pt x="4291" y="7697"/>
                    <a:pt x="4263" y="7490"/>
                    <a:pt x="4263" y="7490"/>
                  </a:cubicBezTo>
                  <a:cubicBezTo>
                    <a:pt x="4263" y="7490"/>
                    <a:pt x="4555" y="6480"/>
                    <a:pt x="4763" y="6273"/>
                  </a:cubicBezTo>
                  <a:cubicBezTo>
                    <a:pt x="4981" y="6054"/>
                    <a:pt x="5642" y="6054"/>
                    <a:pt x="5934" y="5762"/>
                  </a:cubicBezTo>
                  <a:cubicBezTo>
                    <a:pt x="6226" y="5467"/>
                    <a:pt x="6212" y="5249"/>
                    <a:pt x="6212" y="4823"/>
                  </a:cubicBezTo>
                  <a:cubicBezTo>
                    <a:pt x="6212" y="4398"/>
                    <a:pt x="6212" y="3884"/>
                    <a:pt x="6036" y="3722"/>
                  </a:cubicBezTo>
                  <a:cubicBezTo>
                    <a:pt x="5930" y="3612"/>
                    <a:pt x="5822" y="3573"/>
                    <a:pt x="5713" y="3573"/>
                  </a:cubicBezTo>
                  <a:cubicBezTo>
                    <a:pt x="5439" y="3573"/>
                    <a:pt x="5157" y="3823"/>
                    <a:pt x="4870" y="3823"/>
                  </a:cubicBezTo>
                  <a:cubicBezTo>
                    <a:pt x="4834" y="3823"/>
                    <a:pt x="4798" y="3819"/>
                    <a:pt x="4763" y="3810"/>
                  </a:cubicBezTo>
                  <a:cubicBezTo>
                    <a:pt x="4439" y="3722"/>
                    <a:pt x="4291" y="3459"/>
                    <a:pt x="4291" y="3167"/>
                  </a:cubicBezTo>
                  <a:cubicBezTo>
                    <a:pt x="4291" y="2875"/>
                    <a:pt x="4059" y="2551"/>
                    <a:pt x="4059" y="2287"/>
                  </a:cubicBezTo>
                  <a:cubicBezTo>
                    <a:pt x="4059" y="2009"/>
                    <a:pt x="4203" y="1366"/>
                    <a:pt x="4453" y="1116"/>
                  </a:cubicBezTo>
                  <a:cubicBezTo>
                    <a:pt x="4703" y="852"/>
                    <a:pt x="4323" y="1"/>
                    <a:pt x="4323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82"/>
            <p:cNvSpPr/>
            <p:nvPr/>
          </p:nvSpPr>
          <p:spPr>
            <a:xfrm>
              <a:off x="6590900" y="1495650"/>
              <a:ext cx="86100" cy="79950"/>
            </a:xfrm>
            <a:custGeom>
              <a:avLst/>
              <a:gdLst/>
              <a:ahLst/>
              <a:cxnLst/>
              <a:rect l="l" t="t" r="r" b="b"/>
              <a:pathLst>
                <a:path w="3444" h="3198" extrusionOk="0">
                  <a:moveTo>
                    <a:pt x="3078" y="0"/>
                  </a:moveTo>
                  <a:cubicBezTo>
                    <a:pt x="3078" y="0"/>
                    <a:pt x="2030" y="806"/>
                    <a:pt x="1030" y="806"/>
                  </a:cubicBezTo>
                  <a:cubicBezTo>
                    <a:pt x="662" y="806"/>
                    <a:pt x="300" y="697"/>
                    <a:pt x="0" y="398"/>
                  </a:cubicBezTo>
                  <a:lnTo>
                    <a:pt x="0" y="398"/>
                  </a:lnTo>
                  <a:cubicBezTo>
                    <a:pt x="676" y="1541"/>
                    <a:pt x="1611" y="2476"/>
                    <a:pt x="2755" y="3198"/>
                  </a:cubicBezTo>
                  <a:cubicBezTo>
                    <a:pt x="2755" y="3198"/>
                    <a:pt x="2361" y="2318"/>
                    <a:pt x="2361" y="1935"/>
                  </a:cubicBezTo>
                  <a:cubicBezTo>
                    <a:pt x="2361" y="1555"/>
                    <a:pt x="3106" y="528"/>
                    <a:pt x="3282" y="352"/>
                  </a:cubicBezTo>
                  <a:cubicBezTo>
                    <a:pt x="3444" y="190"/>
                    <a:pt x="3078" y="0"/>
                    <a:pt x="3078" y="0"/>
                  </a:cubicBezTo>
                  <a:close/>
                </a:path>
              </a:pathLst>
            </a:custGeom>
            <a:solidFill>
              <a:srgbClr val="58C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82"/>
            <p:cNvSpPr/>
            <p:nvPr/>
          </p:nvSpPr>
          <p:spPr>
            <a:xfrm>
              <a:off x="6715850" y="1329700"/>
              <a:ext cx="26400" cy="26050"/>
            </a:xfrm>
            <a:custGeom>
              <a:avLst/>
              <a:gdLst/>
              <a:ahLst/>
              <a:cxnLst/>
              <a:rect l="l" t="t" r="r" b="b"/>
              <a:pathLst>
                <a:path w="1056" h="1042" extrusionOk="0">
                  <a:moveTo>
                    <a:pt x="528" y="0"/>
                  </a:moveTo>
                  <a:cubicBezTo>
                    <a:pt x="236" y="0"/>
                    <a:pt x="1" y="233"/>
                    <a:pt x="1" y="514"/>
                  </a:cubicBezTo>
                  <a:cubicBezTo>
                    <a:pt x="1" y="806"/>
                    <a:pt x="236" y="1042"/>
                    <a:pt x="528" y="1042"/>
                  </a:cubicBezTo>
                  <a:cubicBezTo>
                    <a:pt x="820" y="1042"/>
                    <a:pt x="1056" y="806"/>
                    <a:pt x="1056" y="514"/>
                  </a:cubicBezTo>
                  <a:cubicBezTo>
                    <a:pt x="1056" y="233"/>
                    <a:pt x="820" y="0"/>
                    <a:pt x="52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82"/>
            <p:cNvSpPr/>
            <p:nvPr/>
          </p:nvSpPr>
          <p:spPr>
            <a:xfrm>
              <a:off x="6863850" y="1329700"/>
              <a:ext cx="26400" cy="26050"/>
            </a:xfrm>
            <a:custGeom>
              <a:avLst/>
              <a:gdLst/>
              <a:ahLst/>
              <a:cxnLst/>
              <a:rect l="l" t="t" r="r" b="b"/>
              <a:pathLst>
                <a:path w="1056" h="1042" extrusionOk="0">
                  <a:moveTo>
                    <a:pt x="528" y="0"/>
                  </a:moveTo>
                  <a:cubicBezTo>
                    <a:pt x="236" y="0"/>
                    <a:pt x="1" y="233"/>
                    <a:pt x="1" y="514"/>
                  </a:cubicBezTo>
                  <a:cubicBezTo>
                    <a:pt x="1" y="806"/>
                    <a:pt x="236" y="1042"/>
                    <a:pt x="528" y="1042"/>
                  </a:cubicBezTo>
                  <a:cubicBezTo>
                    <a:pt x="824" y="1042"/>
                    <a:pt x="1056" y="806"/>
                    <a:pt x="1056" y="514"/>
                  </a:cubicBezTo>
                  <a:cubicBezTo>
                    <a:pt x="1056" y="233"/>
                    <a:pt x="824" y="0"/>
                    <a:pt x="52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82"/>
            <p:cNvSpPr/>
            <p:nvPr/>
          </p:nvSpPr>
          <p:spPr>
            <a:xfrm>
              <a:off x="6749900" y="1339000"/>
              <a:ext cx="101925" cy="39450"/>
            </a:xfrm>
            <a:custGeom>
              <a:avLst/>
              <a:gdLst/>
              <a:ahLst/>
              <a:cxnLst/>
              <a:rect l="l" t="t" r="r" b="b"/>
              <a:pathLst>
                <a:path w="4077" h="1578" extrusionOk="0">
                  <a:moveTo>
                    <a:pt x="3917" y="1"/>
                  </a:moveTo>
                  <a:cubicBezTo>
                    <a:pt x="3873" y="1"/>
                    <a:pt x="3831" y="20"/>
                    <a:pt x="3799" y="54"/>
                  </a:cubicBezTo>
                  <a:lnTo>
                    <a:pt x="3781" y="82"/>
                  </a:lnTo>
                  <a:lnTo>
                    <a:pt x="3767" y="82"/>
                  </a:lnTo>
                  <a:cubicBezTo>
                    <a:pt x="3767" y="96"/>
                    <a:pt x="3753" y="96"/>
                    <a:pt x="3753" y="110"/>
                  </a:cubicBezTo>
                  <a:cubicBezTo>
                    <a:pt x="3739" y="142"/>
                    <a:pt x="3711" y="170"/>
                    <a:pt x="3665" y="212"/>
                  </a:cubicBezTo>
                  <a:cubicBezTo>
                    <a:pt x="3637" y="258"/>
                    <a:pt x="3577" y="300"/>
                    <a:pt x="3535" y="360"/>
                  </a:cubicBezTo>
                  <a:cubicBezTo>
                    <a:pt x="3503" y="388"/>
                    <a:pt x="3461" y="420"/>
                    <a:pt x="3430" y="448"/>
                  </a:cubicBezTo>
                  <a:cubicBezTo>
                    <a:pt x="3401" y="476"/>
                    <a:pt x="3373" y="508"/>
                    <a:pt x="3328" y="536"/>
                  </a:cubicBezTo>
                  <a:cubicBezTo>
                    <a:pt x="3285" y="564"/>
                    <a:pt x="3254" y="596"/>
                    <a:pt x="3211" y="624"/>
                  </a:cubicBezTo>
                  <a:cubicBezTo>
                    <a:pt x="3166" y="652"/>
                    <a:pt x="3124" y="684"/>
                    <a:pt x="3078" y="712"/>
                  </a:cubicBezTo>
                  <a:cubicBezTo>
                    <a:pt x="3036" y="740"/>
                    <a:pt x="2976" y="772"/>
                    <a:pt x="2934" y="786"/>
                  </a:cubicBezTo>
                  <a:cubicBezTo>
                    <a:pt x="2874" y="814"/>
                    <a:pt x="2832" y="828"/>
                    <a:pt x="2772" y="860"/>
                  </a:cubicBezTo>
                  <a:cubicBezTo>
                    <a:pt x="2726" y="874"/>
                    <a:pt x="2670" y="888"/>
                    <a:pt x="2610" y="916"/>
                  </a:cubicBezTo>
                  <a:cubicBezTo>
                    <a:pt x="2550" y="933"/>
                    <a:pt x="2494" y="948"/>
                    <a:pt x="2434" y="962"/>
                  </a:cubicBezTo>
                  <a:cubicBezTo>
                    <a:pt x="2374" y="962"/>
                    <a:pt x="2318" y="976"/>
                    <a:pt x="2272" y="976"/>
                  </a:cubicBezTo>
                  <a:cubicBezTo>
                    <a:pt x="2244" y="990"/>
                    <a:pt x="2198" y="990"/>
                    <a:pt x="2170" y="990"/>
                  </a:cubicBezTo>
                  <a:lnTo>
                    <a:pt x="1790" y="990"/>
                  </a:lnTo>
                  <a:cubicBezTo>
                    <a:pt x="1759" y="990"/>
                    <a:pt x="1731" y="976"/>
                    <a:pt x="1688" y="976"/>
                  </a:cubicBezTo>
                  <a:cubicBezTo>
                    <a:pt x="1657" y="976"/>
                    <a:pt x="1629" y="976"/>
                    <a:pt x="1600" y="962"/>
                  </a:cubicBezTo>
                  <a:cubicBezTo>
                    <a:pt x="1569" y="962"/>
                    <a:pt x="1541" y="962"/>
                    <a:pt x="1513" y="948"/>
                  </a:cubicBezTo>
                  <a:cubicBezTo>
                    <a:pt x="1453" y="933"/>
                    <a:pt x="1393" y="933"/>
                    <a:pt x="1337" y="902"/>
                  </a:cubicBezTo>
                  <a:cubicBezTo>
                    <a:pt x="1291" y="888"/>
                    <a:pt x="1231" y="874"/>
                    <a:pt x="1175" y="860"/>
                  </a:cubicBezTo>
                  <a:cubicBezTo>
                    <a:pt x="1161" y="846"/>
                    <a:pt x="1129" y="828"/>
                    <a:pt x="1101" y="828"/>
                  </a:cubicBezTo>
                  <a:cubicBezTo>
                    <a:pt x="1073" y="814"/>
                    <a:pt x="1055" y="800"/>
                    <a:pt x="1027" y="800"/>
                  </a:cubicBezTo>
                  <a:cubicBezTo>
                    <a:pt x="999" y="786"/>
                    <a:pt x="985" y="772"/>
                    <a:pt x="953" y="758"/>
                  </a:cubicBezTo>
                  <a:cubicBezTo>
                    <a:pt x="939" y="740"/>
                    <a:pt x="911" y="726"/>
                    <a:pt x="897" y="726"/>
                  </a:cubicBezTo>
                  <a:cubicBezTo>
                    <a:pt x="865" y="712"/>
                    <a:pt x="851" y="698"/>
                    <a:pt x="823" y="684"/>
                  </a:cubicBezTo>
                  <a:cubicBezTo>
                    <a:pt x="809" y="670"/>
                    <a:pt x="777" y="652"/>
                    <a:pt x="763" y="652"/>
                  </a:cubicBezTo>
                  <a:cubicBezTo>
                    <a:pt x="721" y="624"/>
                    <a:pt x="689" y="596"/>
                    <a:pt x="661" y="564"/>
                  </a:cubicBezTo>
                  <a:cubicBezTo>
                    <a:pt x="616" y="536"/>
                    <a:pt x="587" y="522"/>
                    <a:pt x="559" y="494"/>
                  </a:cubicBezTo>
                  <a:lnTo>
                    <a:pt x="412" y="346"/>
                  </a:lnTo>
                  <a:cubicBezTo>
                    <a:pt x="369" y="318"/>
                    <a:pt x="338" y="272"/>
                    <a:pt x="324" y="258"/>
                  </a:cubicBezTo>
                  <a:cubicBezTo>
                    <a:pt x="324" y="244"/>
                    <a:pt x="310" y="244"/>
                    <a:pt x="310" y="230"/>
                  </a:cubicBezTo>
                  <a:lnTo>
                    <a:pt x="295" y="230"/>
                  </a:lnTo>
                  <a:lnTo>
                    <a:pt x="295" y="212"/>
                  </a:lnTo>
                  <a:cubicBezTo>
                    <a:pt x="273" y="182"/>
                    <a:pt x="230" y="159"/>
                    <a:pt x="180" y="159"/>
                  </a:cubicBezTo>
                  <a:cubicBezTo>
                    <a:pt x="161" y="159"/>
                    <a:pt x="140" y="162"/>
                    <a:pt x="120" y="170"/>
                  </a:cubicBezTo>
                  <a:cubicBezTo>
                    <a:pt x="46" y="184"/>
                    <a:pt x="0" y="272"/>
                    <a:pt x="18" y="360"/>
                  </a:cubicBezTo>
                  <a:cubicBezTo>
                    <a:pt x="18" y="360"/>
                    <a:pt x="32" y="360"/>
                    <a:pt x="32" y="374"/>
                  </a:cubicBezTo>
                  <a:cubicBezTo>
                    <a:pt x="32" y="374"/>
                    <a:pt x="32" y="388"/>
                    <a:pt x="46" y="420"/>
                  </a:cubicBezTo>
                  <a:cubicBezTo>
                    <a:pt x="60" y="448"/>
                    <a:pt x="74" y="508"/>
                    <a:pt x="120" y="564"/>
                  </a:cubicBezTo>
                  <a:cubicBezTo>
                    <a:pt x="148" y="624"/>
                    <a:pt x="193" y="698"/>
                    <a:pt x="250" y="772"/>
                  </a:cubicBezTo>
                  <a:cubicBezTo>
                    <a:pt x="310" y="846"/>
                    <a:pt x="383" y="933"/>
                    <a:pt x="471" y="1004"/>
                  </a:cubicBezTo>
                  <a:cubicBezTo>
                    <a:pt x="485" y="1036"/>
                    <a:pt x="514" y="1050"/>
                    <a:pt x="545" y="1078"/>
                  </a:cubicBezTo>
                  <a:cubicBezTo>
                    <a:pt x="559" y="1092"/>
                    <a:pt x="587" y="1109"/>
                    <a:pt x="616" y="1138"/>
                  </a:cubicBezTo>
                  <a:cubicBezTo>
                    <a:pt x="633" y="1152"/>
                    <a:pt x="661" y="1180"/>
                    <a:pt x="689" y="1197"/>
                  </a:cubicBezTo>
                  <a:cubicBezTo>
                    <a:pt x="721" y="1211"/>
                    <a:pt x="749" y="1225"/>
                    <a:pt x="777" y="1254"/>
                  </a:cubicBezTo>
                  <a:cubicBezTo>
                    <a:pt x="809" y="1268"/>
                    <a:pt x="837" y="1285"/>
                    <a:pt x="865" y="1299"/>
                  </a:cubicBezTo>
                  <a:cubicBezTo>
                    <a:pt x="897" y="1313"/>
                    <a:pt x="925" y="1342"/>
                    <a:pt x="967" y="1356"/>
                  </a:cubicBezTo>
                  <a:cubicBezTo>
                    <a:pt x="1027" y="1387"/>
                    <a:pt x="1101" y="1415"/>
                    <a:pt x="1175" y="1444"/>
                  </a:cubicBezTo>
                  <a:cubicBezTo>
                    <a:pt x="1231" y="1475"/>
                    <a:pt x="1305" y="1489"/>
                    <a:pt x="1379" y="1503"/>
                  </a:cubicBezTo>
                  <a:cubicBezTo>
                    <a:pt x="1425" y="1517"/>
                    <a:pt x="1467" y="1531"/>
                    <a:pt x="1495" y="1531"/>
                  </a:cubicBezTo>
                  <a:cubicBezTo>
                    <a:pt x="1541" y="1531"/>
                    <a:pt x="1569" y="1549"/>
                    <a:pt x="1615" y="1549"/>
                  </a:cubicBezTo>
                  <a:cubicBezTo>
                    <a:pt x="1657" y="1563"/>
                    <a:pt x="1688" y="1563"/>
                    <a:pt x="1731" y="1563"/>
                  </a:cubicBezTo>
                  <a:cubicBezTo>
                    <a:pt x="1776" y="1577"/>
                    <a:pt x="1804" y="1577"/>
                    <a:pt x="1847" y="1577"/>
                  </a:cubicBezTo>
                  <a:lnTo>
                    <a:pt x="2198" y="1577"/>
                  </a:lnTo>
                  <a:cubicBezTo>
                    <a:pt x="2230" y="1577"/>
                    <a:pt x="2272" y="1577"/>
                    <a:pt x="2318" y="1563"/>
                  </a:cubicBezTo>
                  <a:cubicBezTo>
                    <a:pt x="2392" y="1549"/>
                    <a:pt x="2480" y="1531"/>
                    <a:pt x="2568" y="1517"/>
                  </a:cubicBezTo>
                  <a:cubicBezTo>
                    <a:pt x="2638" y="1503"/>
                    <a:pt x="2712" y="1475"/>
                    <a:pt x="2786" y="1444"/>
                  </a:cubicBezTo>
                  <a:cubicBezTo>
                    <a:pt x="2860" y="1429"/>
                    <a:pt x="2934" y="1387"/>
                    <a:pt x="3007" y="1356"/>
                  </a:cubicBezTo>
                  <a:cubicBezTo>
                    <a:pt x="3064" y="1327"/>
                    <a:pt x="3138" y="1299"/>
                    <a:pt x="3197" y="1254"/>
                  </a:cubicBezTo>
                  <a:cubicBezTo>
                    <a:pt x="3254" y="1211"/>
                    <a:pt x="3314" y="1180"/>
                    <a:pt x="3373" y="1138"/>
                  </a:cubicBezTo>
                  <a:cubicBezTo>
                    <a:pt x="3416" y="1092"/>
                    <a:pt x="3475" y="1050"/>
                    <a:pt x="3518" y="1004"/>
                  </a:cubicBezTo>
                  <a:lnTo>
                    <a:pt x="3651" y="874"/>
                  </a:lnTo>
                  <a:cubicBezTo>
                    <a:pt x="3693" y="828"/>
                    <a:pt x="3725" y="786"/>
                    <a:pt x="3753" y="740"/>
                  </a:cubicBezTo>
                  <a:cubicBezTo>
                    <a:pt x="3781" y="698"/>
                    <a:pt x="3827" y="670"/>
                    <a:pt x="3841" y="624"/>
                  </a:cubicBezTo>
                  <a:cubicBezTo>
                    <a:pt x="3901" y="550"/>
                    <a:pt x="3943" y="476"/>
                    <a:pt x="3975" y="420"/>
                  </a:cubicBezTo>
                  <a:cubicBezTo>
                    <a:pt x="4003" y="346"/>
                    <a:pt x="4017" y="300"/>
                    <a:pt x="4031" y="272"/>
                  </a:cubicBezTo>
                  <a:cubicBezTo>
                    <a:pt x="4045" y="230"/>
                    <a:pt x="4063" y="212"/>
                    <a:pt x="4063" y="212"/>
                  </a:cubicBezTo>
                  <a:cubicBezTo>
                    <a:pt x="4077" y="156"/>
                    <a:pt x="4063" y="82"/>
                    <a:pt x="4017" y="37"/>
                  </a:cubicBezTo>
                  <a:cubicBezTo>
                    <a:pt x="3985" y="12"/>
                    <a:pt x="3950" y="1"/>
                    <a:pt x="3917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82"/>
            <p:cNvSpPr/>
            <p:nvPr/>
          </p:nvSpPr>
          <p:spPr>
            <a:xfrm>
              <a:off x="6699150" y="1363550"/>
              <a:ext cx="23225" cy="23075"/>
            </a:xfrm>
            <a:custGeom>
              <a:avLst/>
              <a:gdLst/>
              <a:ahLst/>
              <a:cxnLst/>
              <a:rect l="l" t="t" r="r" b="b"/>
              <a:pathLst>
                <a:path w="929" h="923" extrusionOk="0">
                  <a:moveTo>
                    <a:pt x="749" y="0"/>
                  </a:moveTo>
                  <a:cubicBezTo>
                    <a:pt x="717" y="0"/>
                    <a:pt x="684" y="7"/>
                    <a:pt x="655" y="22"/>
                  </a:cubicBezTo>
                  <a:cubicBezTo>
                    <a:pt x="581" y="54"/>
                    <a:pt x="535" y="127"/>
                    <a:pt x="493" y="184"/>
                  </a:cubicBezTo>
                  <a:cubicBezTo>
                    <a:pt x="447" y="272"/>
                    <a:pt x="391" y="331"/>
                    <a:pt x="331" y="405"/>
                  </a:cubicBezTo>
                  <a:cubicBezTo>
                    <a:pt x="289" y="479"/>
                    <a:pt x="229" y="535"/>
                    <a:pt x="183" y="609"/>
                  </a:cubicBezTo>
                  <a:cubicBezTo>
                    <a:pt x="155" y="637"/>
                    <a:pt x="95" y="743"/>
                    <a:pt x="67" y="757"/>
                  </a:cubicBezTo>
                  <a:cubicBezTo>
                    <a:pt x="0" y="808"/>
                    <a:pt x="32" y="923"/>
                    <a:pt x="114" y="923"/>
                  </a:cubicBezTo>
                  <a:cubicBezTo>
                    <a:pt x="123" y="923"/>
                    <a:pt x="132" y="921"/>
                    <a:pt x="141" y="919"/>
                  </a:cubicBezTo>
                  <a:cubicBezTo>
                    <a:pt x="215" y="901"/>
                    <a:pt x="271" y="887"/>
                    <a:pt x="345" y="845"/>
                  </a:cubicBezTo>
                  <a:cubicBezTo>
                    <a:pt x="433" y="799"/>
                    <a:pt x="507" y="725"/>
                    <a:pt x="595" y="655"/>
                  </a:cubicBezTo>
                  <a:cubicBezTo>
                    <a:pt x="711" y="549"/>
                    <a:pt x="918" y="345"/>
                    <a:pt x="918" y="170"/>
                  </a:cubicBezTo>
                  <a:cubicBezTo>
                    <a:pt x="929" y="60"/>
                    <a:pt x="842" y="0"/>
                    <a:pt x="749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82"/>
            <p:cNvSpPr/>
            <p:nvPr/>
          </p:nvSpPr>
          <p:spPr>
            <a:xfrm>
              <a:off x="6717350" y="1364050"/>
              <a:ext cx="23125" cy="31500"/>
            </a:xfrm>
            <a:custGeom>
              <a:avLst/>
              <a:gdLst/>
              <a:ahLst/>
              <a:cxnLst/>
              <a:rect l="l" t="t" r="r" b="b"/>
              <a:pathLst>
                <a:path w="925" h="1260" extrusionOk="0">
                  <a:moveTo>
                    <a:pt x="728" y="1"/>
                  </a:moveTo>
                  <a:cubicBezTo>
                    <a:pt x="689" y="1"/>
                    <a:pt x="649" y="15"/>
                    <a:pt x="616" y="48"/>
                  </a:cubicBezTo>
                  <a:cubicBezTo>
                    <a:pt x="454" y="209"/>
                    <a:pt x="352" y="459"/>
                    <a:pt x="233" y="649"/>
                  </a:cubicBezTo>
                  <a:cubicBezTo>
                    <a:pt x="145" y="811"/>
                    <a:pt x="29" y="987"/>
                    <a:pt x="1" y="1177"/>
                  </a:cubicBezTo>
                  <a:cubicBezTo>
                    <a:pt x="1" y="1221"/>
                    <a:pt x="45" y="1259"/>
                    <a:pt x="86" y="1259"/>
                  </a:cubicBezTo>
                  <a:cubicBezTo>
                    <a:pt x="96" y="1259"/>
                    <a:pt x="107" y="1256"/>
                    <a:pt x="117" y="1251"/>
                  </a:cubicBezTo>
                  <a:cubicBezTo>
                    <a:pt x="278" y="1131"/>
                    <a:pt x="394" y="955"/>
                    <a:pt x="511" y="811"/>
                  </a:cubicBezTo>
                  <a:cubicBezTo>
                    <a:pt x="644" y="635"/>
                    <a:pt x="834" y="427"/>
                    <a:pt x="894" y="209"/>
                  </a:cubicBezTo>
                  <a:cubicBezTo>
                    <a:pt x="924" y="93"/>
                    <a:pt x="828" y="1"/>
                    <a:pt x="728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82"/>
            <p:cNvSpPr/>
            <p:nvPr/>
          </p:nvSpPr>
          <p:spPr>
            <a:xfrm>
              <a:off x="6734125" y="1374500"/>
              <a:ext cx="15400" cy="19425"/>
            </a:xfrm>
            <a:custGeom>
              <a:avLst/>
              <a:gdLst/>
              <a:ahLst/>
              <a:cxnLst/>
              <a:rect l="l" t="t" r="r" b="b"/>
              <a:pathLst>
                <a:path w="616" h="777" extrusionOk="0">
                  <a:moveTo>
                    <a:pt x="458" y="0"/>
                  </a:moveTo>
                  <a:cubicBezTo>
                    <a:pt x="411" y="0"/>
                    <a:pt x="362" y="21"/>
                    <a:pt x="325" y="69"/>
                  </a:cubicBezTo>
                  <a:cubicBezTo>
                    <a:pt x="265" y="157"/>
                    <a:pt x="237" y="259"/>
                    <a:pt x="191" y="361"/>
                  </a:cubicBezTo>
                  <a:cubicBezTo>
                    <a:pt x="149" y="449"/>
                    <a:pt x="89" y="551"/>
                    <a:pt x="47" y="639"/>
                  </a:cubicBezTo>
                  <a:cubicBezTo>
                    <a:pt x="0" y="708"/>
                    <a:pt x="61" y="776"/>
                    <a:pt x="125" y="776"/>
                  </a:cubicBezTo>
                  <a:cubicBezTo>
                    <a:pt x="143" y="776"/>
                    <a:pt x="161" y="771"/>
                    <a:pt x="177" y="759"/>
                  </a:cubicBezTo>
                  <a:cubicBezTo>
                    <a:pt x="279" y="671"/>
                    <a:pt x="339" y="583"/>
                    <a:pt x="413" y="495"/>
                  </a:cubicBezTo>
                  <a:cubicBezTo>
                    <a:pt x="487" y="393"/>
                    <a:pt x="561" y="287"/>
                    <a:pt x="589" y="171"/>
                  </a:cubicBezTo>
                  <a:cubicBezTo>
                    <a:pt x="616" y="68"/>
                    <a:pt x="542" y="0"/>
                    <a:pt x="458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82"/>
            <p:cNvSpPr/>
            <p:nvPr/>
          </p:nvSpPr>
          <p:spPr>
            <a:xfrm>
              <a:off x="6855850" y="1360550"/>
              <a:ext cx="23775" cy="26575"/>
            </a:xfrm>
            <a:custGeom>
              <a:avLst/>
              <a:gdLst/>
              <a:ahLst/>
              <a:cxnLst/>
              <a:rect l="l" t="t" r="r" b="b"/>
              <a:pathLst>
                <a:path w="951" h="1063" extrusionOk="0">
                  <a:moveTo>
                    <a:pt x="715" y="1"/>
                  </a:moveTo>
                  <a:cubicBezTo>
                    <a:pt x="591" y="1"/>
                    <a:pt x="486" y="207"/>
                    <a:pt x="440" y="290"/>
                  </a:cubicBezTo>
                  <a:cubicBezTo>
                    <a:pt x="321" y="494"/>
                    <a:pt x="205" y="715"/>
                    <a:pt x="57" y="905"/>
                  </a:cubicBezTo>
                  <a:cubicBezTo>
                    <a:pt x="0" y="984"/>
                    <a:pt x="74" y="1062"/>
                    <a:pt x="152" y="1062"/>
                  </a:cubicBezTo>
                  <a:cubicBezTo>
                    <a:pt x="175" y="1062"/>
                    <a:pt x="198" y="1055"/>
                    <a:pt x="219" y="1039"/>
                  </a:cubicBezTo>
                  <a:cubicBezTo>
                    <a:pt x="381" y="877"/>
                    <a:pt x="511" y="729"/>
                    <a:pt x="644" y="539"/>
                  </a:cubicBezTo>
                  <a:cubicBezTo>
                    <a:pt x="732" y="423"/>
                    <a:pt x="950" y="188"/>
                    <a:pt x="806" y="40"/>
                  </a:cubicBezTo>
                  <a:cubicBezTo>
                    <a:pt x="775" y="12"/>
                    <a:pt x="745" y="1"/>
                    <a:pt x="71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82"/>
            <p:cNvSpPr/>
            <p:nvPr/>
          </p:nvSpPr>
          <p:spPr>
            <a:xfrm>
              <a:off x="6873125" y="1360050"/>
              <a:ext cx="21600" cy="28425"/>
            </a:xfrm>
            <a:custGeom>
              <a:avLst/>
              <a:gdLst/>
              <a:ahLst/>
              <a:cxnLst/>
              <a:rect l="l" t="t" r="r" b="b"/>
              <a:pathLst>
                <a:path w="864" h="1137" extrusionOk="0">
                  <a:moveTo>
                    <a:pt x="673" y="1"/>
                  </a:moveTo>
                  <a:cubicBezTo>
                    <a:pt x="639" y="1"/>
                    <a:pt x="607" y="14"/>
                    <a:pt x="583" y="46"/>
                  </a:cubicBezTo>
                  <a:cubicBezTo>
                    <a:pt x="453" y="208"/>
                    <a:pt x="379" y="412"/>
                    <a:pt x="277" y="587"/>
                  </a:cubicBezTo>
                  <a:cubicBezTo>
                    <a:pt x="171" y="763"/>
                    <a:pt x="69" y="925"/>
                    <a:pt x="13" y="1115"/>
                  </a:cubicBezTo>
                  <a:cubicBezTo>
                    <a:pt x="1" y="1125"/>
                    <a:pt x="6" y="1137"/>
                    <a:pt x="15" y="1137"/>
                  </a:cubicBezTo>
                  <a:cubicBezTo>
                    <a:pt x="18" y="1137"/>
                    <a:pt x="23" y="1134"/>
                    <a:pt x="27" y="1129"/>
                  </a:cubicBezTo>
                  <a:cubicBezTo>
                    <a:pt x="203" y="1027"/>
                    <a:pt x="333" y="897"/>
                    <a:pt x="467" y="735"/>
                  </a:cubicBezTo>
                  <a:cubicBezTo>
                    <a:pt x="597" y="573"/>
                    <a:pt x="759" y="398"/>
                    <a:pt x="833" y="194"/>
                  </a:cubicBezTo>
                  <a:cubicBezTo>
                    <a:pt x="863" y="96"/>
                    <a:pt x="764" y="1"/>
                    <a:pt x="673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82"/>
            <p:cNvSpPr/>
            <p:nvPr/>
          </p:nvSpPr>
          <p:spPr>
            <a:xfrm>
              <a:off x="6890225" y="1366150"/>
              <a:ext cx="16925" cy="23775"/>
            </a:xfrm>
            <a:custGeom>
              <a:avLst/>
              <a:gdLst/>
              <a:ahLst/>
              <a:cxnLst/>
              <a:rect l="l" t="t" r="r" b="b"/>
              <a:pathLst>
                <a:path w="677" h="951" extrusionOk="0">
                  <a:moveTo>
                    <a:pt x="524" y="1"/>
                  </a:moveTo>
                  <a:cubicBezTo>
                    <a:pt x="515" y="1"/>
                    <a:pt x="507" y="2"/>
                    <a:pt x="500" y="6"/>
                  </a:cubicBezTo>
                  <a:cubicBezTo>
                    <a:pt x="325" y="37"/>
                    <a:pt x="279" y="270"/>
                    <a:pt x="208" y="403"/>
                  </a:cubicBezTo>
                  <a:cubicBezTo>
                    <a:pt x="135" y="565"/>
                    <a:pt x="15" y="741"/>
                    <a:pt x="1" y="917"/>
                  </a:cubicBezTo>
                  <a:cubicBezTo>
                    <a:pt x="1" y="937"/>
                    <a:pt x="18" y="950"/>
                    <a:pt x="38" y="950"/>
                  </a:cubicBezTo>
                  <a:cubicBezTo>
                    <a:pt x="45" y="950"/>
                    <a:pt x="53" y="949"/>
                    <a:pt x="61" y="945"/>
                  </a:cubicBezTo>
                  <a:cubicBezTo>
                    <a:pt x="223" y="857"/>
                    <a:pt x="325" y="667"/>
                    <a:pt x="427" y="519"/>
                  </a:cubicBezTo>
                  <a:cubicBezTo>
                    <a:pt x="515" y="389"/>
                    <a:pt x="676" y="213"/>
                    <a:pt x="602" y="52"/>
                  </a:cubicBezTo>
                  <a:cubicBezTo>
                    <a:pt x="581" y="17"/>
                    <a:pt x="550" y="1"/>
                    <a:pt x="524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82"/>
            <p:cNvSpPr/>
            <p:nvPr/>
          </p:nvSpPr>
          <p:spPr>
            <a:xfrm>
              <a:off x="6691675" y="1427075"/>
              <a:ext cx="61000" cy="18675"/>
            </a:xfrm>
            <a:custGeom>
              <a:avLst/>
              <a:gdLst/>
              <a:ahLst/>
              <a:cxnLst/>
              <a:rect l="l" t="t" r="r" b="b"/>
              <a:pathLst>
                <a:path w="2440" h="747" extrusionOk="0">
                  <a:moveTo>
                    <a:pt x="151" y="0"/>
                  </a:moveTo>
                  <a:cubicBezTo>
                    <a:pt x="117" y="0"/>
                    <a:pt x="81" y="6"/>
                    <a:pt x="43" y="17"/>
                  </a:cubicBezTo>
                  <a:cubicBezTo>
                    <a:pt x="0" y="31"/>
                    <a:pt x="29" y="77"/>
                    <a:pt x="60" y="77"/>
                  </a:cubicBezTo>
                  <a:cubicBezTo>
                    <a:pt x="67" y="76"/>
                    <a:pt x="73" y="76"/>
                    <a:pt x="79" y="76"/>
                  </a:cubicBezTo>
                  <a:cubicBezTo>
                    <a:pt x="277" y="76"/>
                    <a:pt x="256" y="505"/>
                    <a:pt x="440" y="576"/>
                  </a:cubicBezTo>
                  <a:cubicBezTo>
                    <a:pt x="482" y="592"/>
                    <a:pt x="519" y="599"/>
                    <a:pt x="553" y="599"/>
                  </a:cubicBezTo>
                  <a:cubicBezTo>
                    <a:pt x="715" y="599"/>
                    <a:pt x="809" y="449"/>
                    <a:pt x="975" y="449"/>
                  </a:cubicBezTo>
                  <a:cubicBezTo>
                    <a:pt x="996" y="449"/>
                    <a:pt x="1018" y="451"/>
                    <a:pt x="1042" y="457"/>
                  </a:cubicBezTo>
                  <a:cubicBezTo>
                    <a:pt x="1236" y="498"/>
                    <a:pt x="1339" y="746"/>
                    <a:pt x="1546" y="746"/>
                  </a:cubicBezTo>
                  <a:cubicBezTo>
                    <a:pt x="1571" y="746"/>
                    <a:pt x="1597" y="742"/>
                    <a:pt x="1625" y="735"/>
                  </a:cubicBezTo>
                  <a:cubicBezTo>
                    <a:pt x="1713" y="706"/>
                    <a:pt x="1773" y="664"/>
                    <a:pt x="1847" y="618"/>
                  </a:cubicBezTo>
                  <a:cubicBezTo>
                    <a:pt x="1917" y="560"/>
                    <a:pt x="1968" y="536"/>
                    <a:pt x="2016" y="536"/>
                  </a:cubicBezTo>
                  <a:cubicBezTo>
                    <a:pt x="2088" y="536"/>
                    <a:pt x="2152" y="592"/>
                    <a:pt x="2259" y="664"/>
                  </a:cubicBezTo>
                  <a:cubicBezTo>
                    <a:pt x="2276" y="678"/>
                    <a:pt x="2294" y="684"/>
                    <a:pt x="2312" y="684"/>
                  </a:cubicBezTo>
                  <a:cubicBezTo>
                    <a:pt x="2381" y="684"/>
                    <a:pt x="2439" y="587"/>
                    <a:pt x="2403" y="516"/>
                  </a:cubicBezTo>
                  <a:cubicBezTo>
                    <a:pt x="2319" y="368"/>
                    <a:pt x="2188" y="265"/>
                    <a:pt x="2033" y="265"/>
                  </a:cubicBezTo>
                  <a:cubicBezTo>
                    <a:pt x="1974" y="265"/>
                    <a:pt x="1912" y="280"/>
                    <a:pt x="1847" y="312"/>
                  </a:cubicBezTo>
                  <a:cubicBezTo>
                    <a:pt x="1745" y="369"/>
                    <a:pt x="1671" y="502"/>
                    <a:pt x="1555" y="516"/>
                  </a:cubicBezTo>
                  <a:cubicBezTo>
                    <a:pt x="1550" y="517"/>
                    <a:pt x="1544" y="518"/>
                    <a:pt x="1539" y="518"/>
                  </a:cubicBezTo>
                  <a:cubicBezTo>
                    <a:pt x="1441" y="518"/>
                    <a:pt x="1359" y="397"/>
                    <a:pt x="1305" y="341"/>
                  </a:cubicBezTo>
                  <a:cubicBezTo>
                    <a:pt x="1260" y="295"/>
                    <a:pt x="1203" y="281"/>
                    <a:pt x="1144" y="267"/>
                  </a:cubicBezTo>
                  <a:cubicBezTo>
                    <a:pt x="1095" y="255"/>
                    <a:pt x="1053" y="250"/>
                    <a:pt x="1014" y="250"/>
                  </a:cubicBezTo>
                  <a:cubicBezTo>
                    <a:pt x="960" y="250"/>
                    <a:pt x="911" y="259"/>
                    <a:pt x="852" y="267"/>
                  </a:cubicBezTo>
                  <a:cubicBezTo>
                    <a:pt x="756" y="285"/>
                    <a:pt x="649" y="384"/>
                    <a:pt x="565" y="384"/>
                  </a:cubicBezTo>
                  <a:cubicBezTo>
                    <a:pt x="519" y="384"/>
                    <a:pt x="480" y="355"/>
                    <a:pt x="454" y="267"/>
                  </a:cubicBezTo>
                  <a:cubicBezTo>
                    <a:pt x="395" y="92"/>
                    <a:pt x="290" y="0"/>
                    <a:pt x="151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82"/>
            <p:cNvSpPr/>
            <p:nvPr/>
          </p:nvSpPr>
          <p:spPr>
            <a:xfrm>
              <a:off x="6797200" y="1553175"/>
              <a:ext cx="70025" cy="27525"/>
            </a:xfrm>
            <a:custGeom>
              <a:avLst/>
              <a:gdLst/>
              <a:ahLst/>
              <a:cxnLst/>
              <a:rect l="l" t="t" r="r" b="b"/>
              <a:pathLst>
                <a:path w="2801" h="1101" extrusionOk="0">
                  <a:moveTo>
                    <a:pt x="1986" y="0"/>
                  </a:moveTo>
                  <a:cubicBezTo>
                    <a:pt x="1953" y="0"/>
                    <a:pt x="1919" y="15"/>
                    <a:pt x="1889" y="45"/>
                  </a:cubicBezTo>
                  <a:cubicBezTo>
                    <a:pt x="1731" y="175"/>
                    <a:pt x="1657" y="513"/>
                    <a:pt x="1450" y="587"/>
                  </a:cubicBezTo>
                  <a:cubicBezTo>
                    <a:pt x="1432" y="594"/>
                    <a:pt x="1415" y="597"/>
                    <a:pt x="1399" y="597"/>
                  </a:cubicBezTo>
                  <a:cubicBezTo>
                    <a:pt x="1248" y="597"/>
                    <a:pt x="1185" y="308"/>
                    <a:pt x="1010" y="295"/>
                  </a:cubicBezTo>
                  <a:cubicBezTo>
                    <a:pt x="820" y="295"/>
                    <a:pt x="658" y="397"/>
                    <a:pt x="542" y="545"/>
                  </a:cubicBezTo>
                  <a:cubicBezTo>
                    <a:pt x="380" y="749"/>
                    <a:pt x="324" y="897"/>
                    <a:pt x="43" y="939"/>
                  </a:cubicBezTo>
                  <a:cubicBezTo>
                    <a:pt x="0" y="953"/>
                    <a:pt x="0" y="999"/>
                    <a:pt x="29" y="1013"/>
                  </a:cubicBezTo>
                  <a:cubicBezTo>
                    <a:pt x="107" y="1071"/>
                    <a:pt x="189" y="1100"/>
                    <a:pt x="269" y="1100"/>
                  </a:cubicBezTo>
                  <a:cubicBezTo>
                    <a:pt x="366" y="1100"/>
                    <a:pt x="461" y="1056"/>
                    <a:pt x="542" y="967"/>
                  </a:cubicBezTo>
                  <a:cubicBezTo>
                    <a:pt x="630" y="879"/>
                    <a:pt x="676" y="763"/>
                    <a:pt x="746" y="675"/>
                  </a:cubicBezTo>
                  <a:cubicBezTo>
                    <a:pt x="806" y="601"/>
                    <a:pt x="866" y="573"/>
                    <a:pt x="940" y="545"/>
                  </a:cubicBezTo>
                  <a:cubicBezTo>
                    <a:pt x="946" y="543"/>
                    <a:pt x="952" y="542"/>
                    <a:pt x="957" y="542"/>
                  </a:cubicBezTo>
                  <a:cubicBezTo>
                    <a:pt x="1013" y="542"/>
                    <a:pt x="1030" y="618"/>
                    <a:pt x="1056" y="647"/>
                  </a:cubicBezTo>
                  <a:cubicBezTo>
                    <a:pt x="1132" y="779"/>
                    <a:pt x="1285" y="844"/>
                    <a:pt x="1430" y="844"/>
                  </a:cubicBezTo>
                  <a:cubicBezTo>
                    <a:pt x="1478" y="844"/>
                    <a:pt x="1526" y="837"/>
                    <a:pt x="1569" y="823"/>
                  </a:cubicBezTo>
                  <a:cubicBezTo>
                    <a:pt x="1773" y="735"/>
                    <a:pt x="1861" y="485"/>
                    <a:pt x="1995" y="309"/>
                  </a:cubicBezTo>
                  <a:cubicBezTo>
                    <a:pt x="2123" y="428"/>
                    <a:pt x="2286" y="519"/>
                    <a:pt x="2448" y="519"/>
                  </a:cubicBezTo>
                  <a:cubicBezTo>
                    <a:pt x="2543" y="519"/>
                    <a:pt x="2639" y="487"/>
                    <a:pt x="2727" y="411"/>
                  </a:cubicBezTo>
                  <a:cubicBezTo>
                    <a:pt x="2800" y="337"/>
                    <a:pt x="2741" y="235"/>
                    <a:pt x="2667" y="235"/>
                  </a:cubicBezTo>
                  <a:cubicBezTo>
                    <a:pt x="2403" y="221"/>
                    <a:pt x="2273" y="235"/>
                    <a:pt x="2083" y="45"/>
                  </a:cubicBezTo>
                  <a:cubicBezTo>
                    <a:pt x="2053" y="15"/>
                    <a:pt x="2019" y="0"/>
                    <a:pt x="1986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82"/>
            <p:cNvSpPr/>
            <p:nvPr/>
          </p:nvSpPr>
          <p:spPr>
            <a:xfrm>
              <a:off x="6824375" y="1504150"/>
              <a:ext cx="35400" cy="11175"/>
            </a:xfrm>
            <a:custGeom>
              <a:avLst/>
              <a:gdLst/>
              <a:ahLst/>
              <a:cxnLst/>
              <a:rect l="l" t="t" r="r" b="b"/>
              <a:pathLst>
                <a:path w="1416" h="447" extrusionOk="0">
                  <a:moveTo>
                    <a:pt x="485" y="1"/>
                  </a:moveTo>
                  <a:cubicBezTo>
                    <a:pt x="411" y="1"/>
                    <a:pt x="338" y="24"/>
                    <a:pt x="275" y="58"/>
                  </a:cubicBezTo>
                  <a:cubicBezTo>
                    <a:pt x="173" y="100"/>
                    <a:pt x="116" y="188"/>
                    <a:pt x="28" y="248"/>
                  </a:cubicBezTo>
                  <a:cubicBezTo>
                    <a:pt x="0" y="260"/>
                    <a:pt x="23" y="309"/>
                    <a:pt x="48" y="309"/>
                  </a:cubicBezTo>
                  <a:cubicBezTo>
                    <a:pt x="51" y="309"/>
                    <a:pt x="54" y="309"/>
                    <a:pt x="57" y="307"/>
                  </a:cubicBezTo>
                  <a:cubicBezTo>
                    <a:pt x="145" y="276"/>
                    <a:pt x="261" y="262"/>
                    <a:pt x="349" y="233"/>
                  </a:cubicBezTo>
                  <a:cubicBezTo>
                    <a:pt x="398" y="214"/>
                    <a:pt x="442" y="206"/>
                    <a:pt x="484" y="206"/>
                  </a:cubicBezTo>
                  <a:cubicBezTo>
                    <a:pt x="602" y="206"/>
                    <a:pt x="695" y="274"/>
                    <a:pt x="802" y="350"/>
                  </a:cubicBezTo>
                  <a:cubicBezTo>
                    <a:pt x="897" y="411"/>
                    <a:pt x="1001" y="447"/>
                    <a:pt x="1098" y="447"/>
                  </a:cubicBezTo>
                  <a:cubicBezTo>
                    <a:pt x="1213" y="447"/>
                    <a:pt x="1319" y="396"/>
                    <a:pt x="1390" y="276"/>
                  </a:cubicBezTo>
                  <a:cubicBezTo>
                    <a:pt x="1416" y="237"/>
                    <a:pt x="1382" y="172"/>
                    <a:pt x="1331" y="172"/>
                  </a:cubicBezTo>
                  <a:cubicBezTo>
                    <a:pt x="1326" y="172"/>
                    <a:pt x="1321" y="172"/>
                    <a:pt x="1316" y="174"/>
                  </a:cubicBezTo>
                  <a:cubicBezTo>
                    <a:pt x="1229" y="213"/>
                    <a:pt x="1163" y="240"/>
                    <a:pt x="1096" y="240"/>
                  </a:cubicBezTo>
                  <a:cubicBezTo>
                    <a:pt x="1039" y="240"/>
                    <a:pt x="981" y="221"/>
                    <a:pt x="908" y="174"/>
                  </a:cubicBezTo>
                  <a:cubicBezTo>
                    <a:pt x="802" y="100"/>
                    <a:pt x="700" y="43"/>
                    <a:pt x="570" y="12"/>
                  </a:cubicBezTo>
                  <a:cubicBezTo>
                    <a:pt x="542" y="4"/>
                    <a:pt x="514" y="1"/>
                    <a:pt x="485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82"/>
            <p:cNvSpPr/>
            <p:nvPr/>
          </p:nvSpPr>
          <p:spPr>
            <a:xfrm>
              <a:off x="6927250" y="1344625"/>
              <a:ext cx="38550" cy="10075"/>
            </a:xfrm>
            <a:custGeom>
              <a:avLst/>
              <a:gdLst/>
              <a:ahLst/>
              <a:cxnLst/>
              <a:rect l="l" t="t" r="r" b="b"/>
              <a:pathLst>
                <a:path w="1542" h="403" extrusionOk="0">
                  <a:moveTo>
                    <a:pt x="980" y="0"/>
                  </a:moveTo>
                  <a:cubicBezTo>
                    <a:pt x="947" y="0"/>
                    <a:pt x="913" y="22"/>
                    <a:pt x="894" y="47"/>
                  </a:cubicBezTo>
                  <a:cubicBezTo>
                    <a:pt x="810" y="164"/>
                    <a:pt x="755" y="204"/>
                    <a:pt x="700" y="204"/>
                  </a:cubicBezTo>
                  <a:cubicBezTo>
                    <a:pt x="632" y="204"/>
                    <a:pt x="564" y="142"/>
                    <a:pt x="441" y="93"/>
                  </a:cubicBezTo>
                  <a:cubicBezTo>
                    <a:pt x="415" y="83"/>
                    <a:pt x="386" y="79"/>
                    <a:pt x="354" y="79"/>
                  </a:cubicBezTo>
                  <a:cubicBezTo>
                    <a:pt x="240" y="79"/>
                    <a:pt x="98" y="134"/>
                    <a:pt x="29" y="181"/>
                  </a:cubicBezTo>
                  <a:cubicBezTo>
                    <a:pt x="1" y="195"/>
                    <a:pt x="15" y="237"/>
                    <a:pt x="47" y="237"/>
                  </a:cubicBezTo>
                  <a:cubicBezTo>
                    <a:pt x="115" y="222"/>
                    <a:pt x="200" y="203"/>
                    <a:pt x="280" y="203"/>
                  </a:cubicBezTo>
                  <a:cubicBezTo>
                    <a:pt x="352" y="203"/>
                    <a:pt x="420" y="219"/>
                    <a:pt x="469" y="269"/>
                  </a:cubicBezTo>
                  <a:cubicBezTo>
                    <a:pt x="514" y="311"/>
                    <a:pt x="557" y="357"/>
                    <a:pt x="616" y="385"/>
                  </a:cubicBezTo>
                  <a:cubicBezTo>
                    <a:pt x="646" y="397"/>
                    <a:pt x="675" y="402"/>
                    <a:pt x="703" y="402"/>
                  </a:cubicBezTo>
                  <a:cubicBezTo>
                    <a:pt x="814" y="402"/>
                    <a:pt x="912" y="316"/>
                    <a:pt x="982" y="223"/>
                  </a:cubicBezTo>
                  <a:cubicBezTo>
                    <a:pt x="1075" y="294"/>
                    <a:pt x="1187" y="344"/>
                    <a:pt x="1306" y="344"/>
                  </a:cubicBezTo>
                  <a:cubicBezTo>
                    <a:pt x="1359" y="344"/>
                    <a:pt x="1413" y="334"/>
                    <a:pt x="1468" y="311"/>
                  </a:cubicBezTo>
                  <a:cubicBezTo>
                    <a:pt x="1542" y="283"/>
                    <a:pt x="1542" y="149"/>
                    <a:pt x="1454" y="149"/>
                  </a:cubicBezTo>
                  <a:cubicBezTo>
                    <a:pt x="1419" y="152"/>
                    <a:pt x="1386" y="154"/>
                    <a:pt x="1355" y="154"/>
                  </a:cubicBezTo>
                  <a:cubicBezTo>
                    <a:pt x="1230" y="154"/>
                    <a:pt x="1135" y="126"/>
                    <a:pt x="1042" y="33"/>
                  </a:cubicBezTo>
                  <a:cubicBezTo>
                    <a:pt x="1024" y="9"/>
                    <a:pt x="1002" y="0"/>
                    <a:pt x="980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82"/>
            <p:cNvSpPr/>
            <p:nvPr/>
          </p:nvSpPr>
          <p:spPr>
            <a:xfrm>
              <a:off x="6827425" y="1184350"/>
              <a:ext cx="62700" cy="21575"/>
            </a:xfrm>
            <a:custGeom>
              <a:avLst/>
              <a:gdLst/>
              <a:ahLst/>
              <a:cxnLst/>
              <a:rect l="l" t="t" r="r" b="b"/>
              <a:pathLst>
                <a:path w="2508" h="863" extrusionOk="0">
                  <a:moveTo>
                    <a:pt x="950" y="0"/>
                  </a:moveTo>
                  <a:cubicBezTo>
                    <a:pt x="938" y="0"/>
                    <a:pt x="926" y="3"/>
                    <a:pt x="916" y="11"/>
                  </a:cubicBezTo>
                  <a:cubicBezTo>
                    <a:pt x="749" y="110"/>
                    <a:pt x="513" y="287"/>
                    <a:pt x="293" y="287"/>
                  </a:cubicBezTo>
                  <a:cubicBezTo>
                    <a:pt x="225" y="287"/>
                    <a:pt x="159" y="270"/>
                    <a:pt x="96" y="229"/>
                  </a:cubicBezTo>
                  <a:cubicBezTo>
                    <a:pt x="90" y="225"/>
                    <a:pt x="84" y="223"/>
                    <a:pt x="78" y="223"/>
                  </a:cubicBezTo>
                  <a:cubicBezTo>
                    <a:pt x="37" y="223"/>
                    <a:pt x="0" y="294"/>
                    <a:pt x="37" y="331"/>
                  </a:cubicBezTo>
                  <a:cubicBezTo>
                    <a:pt x="127" y="416"/>
                    <a:pt x="225" y="449"/>
                    <a:pt x="325" y="449"/>
                  </a:cubicBezTo>
                  <a:cubicBezTo>
                    <a:pt x="502" y="449"/>
                    <a:pt x="688" y="346"/>
                    <a:pt x="856" y="243"/>
                  </a:cubicBezTo>
                  <a:cubicBezTo>
                    <a:pt x="874" y="478"/>
                    <a:pt x="1064" y="566"/>
                    <a:pt x="1356" y="580"/>
                  </a:cubicBezTo>
                  <a:cubicBezTo>
                    <a:pt x="1503" y="594"/>
                    <a:pt x="1634" y="626"/>
                    <a:pt x="1781" y="654"/>
                  </a:cubicBezTo>
                  <a:cubicBezTo>
                    <a:pt x="1929" y="682"/>
                    <a:pt x="1943" y="742"/>
                    <a:pt x="2059" y="816"/>
                  </a:cubicBezTo>
                  <a:cubicBezTo>
                    <a:pt x="2114" y="848"/>
                    <a:pt x="2164" y="863"/>
                    <a:pt x="2211" y="863"/>
                  </a:cubicBezTo>
                  <a:cubicBezTo>
                    <a:pt x="2292" y="863"/>
                    <a:pt x="2366" y="821"/>
                    <a:pt x="2439" y="756"/>
                  </a:cubicBezTo>
                  <a:cubicBezTo>
                    <a:pt x="2507" y="704"/>
                    <a:pt x="2449" y="610"/>
                    <a:pt x="2385" y="610"/>
                  </a:cubicBezTo>
                  <a:cubicBezTo>
                    <a:pt x="2379" y="610"/>
                    <a:pt x="2374" y="611"/>
                    <a:pt x="2369" y="612"/>
                  </a:cubicBezTo>
                  <a:cubicBezTo>
                    <a:pt x="2323" y="625"/>
                    <a:pt x="2286" y="631"/>
                    <a:pt x="2254" y="631"/>
                  </a:cubicBezTo>
                  <a:cubicBezTo>
                    <a:pt x="2180" y="631"/>
                    <a:pt x="2130" y="599"/>
                    <a:pt x="2059" y="538"/>
                  </a:cubicBezTo>
                  <a:cubicBezTo>
                    <a:pt x="1957" y="464"/>
                    <a:pt x="1855" y="464"/>
                    <a:pt x="1722" y="436"/>
                  </a:cubicBezTo>
                  <a:cubicBezTo>
                    <a:pt x="1605" y="405"/>
                    <a:pt x="1489" y="376"/>
                    <a:pt x="1356" y="376"/>
                  </a:cubicBezTo>
                  <a:cubicBezTo>
                    <a:pt x="1138" y="362"/>
                    <a:pt x="1018" y="331"/>
                    <a:pt x="1032" y="84"/>
                  </a:cubicBezTo>
                  <a:cubicBezTo>
                    <a:pt x="1032" y="38"/>
                    <a:pt x="990" y="0"/>
                    <a:pt x="950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82"/>
            <p:cNvSpPr/>
            <p:nvPr/>
          </p:nvSpPr>
          <p:spPr>
            <a:xfrm>
              <a:off x="6747975" y="1248825"/>
              <a:ext cx="51150" cy="10800"/>
            </a:xfrm>
            <a:custGeom>
              <a:avLst/>
              <a:gdLst/>
              <a:ahLst/>
              <a:cxnLst/>
              <a:rect l="l" t="t" r="r" b="b"/>
              <a:pathLst>
                <a:path w="2046" h="432" extrusionOk="0">
                  <a:moveTo>
                    <a:pt x="754" y="1"/>
                  </a:moveTo>
                  <a:cubicBezTo>
                    <a:pt x="727" y="1"/>
                    <a:pt x="700" y="12"/>
                    <a:pt x="678" y="38"/>
                  </a:cubicBezTo>
                  <a:cubicBezTo>
                    <a:pt x="594" y="147"/>
                    <a:pt x="498" y="210"/>
                    <a:pt x="404" y="210"/>
                  </a:cubicBezTo>
                  <a:cubicBezTo>
                    <a:pt x="319" y="210"/>
                    <a:pt x="235" y="157"/>
                    <a:pt x="165" y="38"/>
                  </a:cubicBezTo>
                  <a:cubicBezTo>
                    <a:pt x="150" y="14"/>
                    <a:pt x="124" y="3"/>
                    <a:pt x="98" y="3"/>
                  </a:cubicBezTo>
                  <a:cubicBezTo>
                    <a:pt x="50" y="3"/>
                    <a:pt x="0" y="41"/>
                    <a:pt x="21" y="98"/>
                  </a:cubicBezTo>
                  <a:cubicBezTo>
                    <a:pt x="80" y="330"/>
                    <a:pt x="235" y="431"/>
                    <a:pt x="405" y="431"/>
                  </a:cubicBezTo>
                  <a:cubicBezTo>
                    <a:pt x="527" y="431"/>
                    <a:pt x="657" y="380"/>
                    <a:pt x="766" y="288"/>
                  </a:cubicBezTo>
                  <a:cubicBezTo>
                    <a:pt x="865" y="363"/>
                    <a:pt x="970" y="386"/>
                    <a:pt x="1079" y="386"/>
                  </a:cubicBezTo>
                  <a:cubicBezTo>
                    <a:pt x="1247" y="386"/>
                    <a:pt x="1426" y="332"/>
                    <a:pt x="1609" y="332"/>
                  </a:cubicBezTo>
                  <a:cubicBezTo>
                    <a:pt x="1679" y="332"/>
                    <a:pt x="1750" y="340"/>
                    <a:pt x="1822" y="362"/>
                  </a:cubicBezTo>
                  <a:cubicBezTo>
                    <a:pt x="1834" y="366"/>
                    <a:pt x="1846" y="368"/>
                    <a:pt x="1858" y="368"/>
                  </a:cubicBezTo>
                  <a:cubicBezTo>
                    <a:pt x="1972" y="368"/>
                    <a:pt x="2045" y="180"/>
                    <a:pt x="1924" y="126"/>
                  </a:cubicBezTo>
                  <a:cubicBezTo>
                    <a:pt x="1816" y="78"/>
                    <a:pt x="1713" y="55"/>
                    <a:pt x="1607" y="55"/>
                  </a:cubicBezTo>
                  <a:cubicBezTo>
                    <a:pt x="1557" y="55"/>
                    <a:pt x="1507" y="60"/>
                    <a:pt x="1456" y="70"/>
                  </a:cubicBezTo>
                  <a:cubicBezTo>
                    <a:pt x="1329" y="94"/>
                    <a:pt x="1206" y="145"/>
                    <a:pt x="1087" y="145"/>
                  </a:cubicBezTo>
                  <a:cubicBezTo>
                    <a:pt x="1002" y="145"/>
                    <a:pt x="920" y="119"/>
                    <a:pt x="840" y="38"/>
                  </a:cubicBezTo>
                  <a:cubicBezTo>
                    <a:pt x="818" y="15"/>
                    <a:pt x="786" y="1"/>
                    <a:pt x="754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82"/>
            <p:cNvSpPr/>
            <p:nvPr/>
          </p:nvSpPr>
          <p:spPr>
            <a:xfrm>
              <a:off x="6620975" y="1462300"/>
              <a:ext cx="8450" cy="6625"/>
            </a:xfrm>
            <a:custGeom>
              <a:avLst/>
              <a:gdLst/>
              <a:ahLst/>
              <a:cxnLst/>
              <a:rect l="l" t="t" r="r" b="b"/>
              <a:pathLst>
                <a:path w="338" h="265" extrusionOk="0">
                  <a:moveTo>
                    <a:pt x="176" y="1"/>
                  </a:moveTo>
                  <a:cubicBezTo>
                    <a:pt x="0" y="1"/>
                    <a:pt x="0" y="265"/>
                    <a:pt x="176" y="265"/>
                  </a:cubicBezTo>
                  <a:cubicBezTo>
                    <a:pt x="338" y="265"/>
                    <a:pt x="338" y="1"/>
                    <a:pt x="176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82"/>
            <p:cNvSpPr/>
            <p:nvPr/>
          </p:nvSpPr>
          <p:spPr>
            <a:xfrm>
              <a:off x="6630475" y="1468900"/>
              <a:ext cx="9175" cy="7325"/>
            </a:xfrm>
            <a:custGeom>
              <a:avLst/>
              <a:gdLst/>
              <a:ahLst/>
              <a:cxnLst/>
              <a:rect l="l" t="t" r="r" b="b"/>
              <a:pathLst>
                <a:path w="367" h="293" extrusionOk="0">
                  <a:moveTo>
                    <a:pt x="190" y="1"/>
                  </a:moveTo>
                  <a:cubicBezTo>
                    <a:pt x="0" y="1"/>
                    <a:pt x="0" y="293"/>
                    <a:pt x="190" y="293"/>
                  </a:cubicBezTo>
                  <a:cubicBezTo>
                    <a:pt x="366" y="293"/>
                    <a:pt x="366" y="1"/>
                    <a:pt x="190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82"/>
            <p:cNvSpPr/>
            <p:nvPr/>
          </p:nvSpPr>
          <p:spPr>
            <a:xfrm>
              <a:off x="6645150" y="1464150"/>
              <a:ext cx="9175" cy="9175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91" y="1"/>
                  </a:moveTo>
                  <a:cubicBezTo>
                    <a:pt x="89" y="1"/>
                    <a:pt x="1" y="89"/>
                    <a:pt x="1" y="177"/>
                  </a:cubicBezTo>
                  <a:cubicBezTo>
                    <a:pt x="1" y="279"/>
                    <a:pt x="89" y="367"/>
                    <a:pt x="191" y="367"/>
                  </a:cubicBezTo>
                  <a:cubicBezTo>
                    <a:pt x="279" y="367"/>
                    <a:pt x="366" y="279"/>
                    <a:pt x="366" y="177"/>
                  </a:cubicBezTo>
                  <a:cubicBezTo>
                    <a:pt x="366" y="89"/>
                    <a:pt x="279" y="1"/>
                    <a:pt x="191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82"/>
            <p:cNvSpPr/>
            <p:nvPr/>
          </p:nvSpPr>
          <p:spPr>
            <a:xfrm>
              <a:off x="6655000" y="1457200"/>
              <a:ext cx="6975" cy="5475"/>
            </a:xfrm>
            <a:custGeom>
              <a:avLst/>
              <a:gdLst/>
              <a:ahLst/>
              <a:cxnLst/>
              <a:rect l="l" t="t" r="r" b="b"/>
              <a:pathLst>
                <a:path w="279" h="219" extrusionOk="0">
                  <a:moveTo>
                    <a:pt x="148" y="1"/>
                  </a:moveTo>
                  <a:cubicBezTo>
                    <a:pt x="1" y="1"/>
                    <a:pt x="1" y="219"/>
                    <a:pt x="148" y="219"/>
                  </a:cubicBezTo>
                  <a:cubicBezTo>
                    <a:pt x="278" y="219"/>
                    <a:pt x="278" y="1"/>
                    <a:pt x="148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82"/>
            <p:cNvSpPr/>
            <p:nvPr/>
          </p:nvSpPr>
          <p:spPr>
            <a:xfrm>
              <a:off x="6638550" y="1458350"/>
              <a:ext cx="4775" cy="5125"/>
            </a:xfrm>
            <a:custGeom>
              <a:avLst/>
              <a:gdLst/>
              <a:ahLst/>
              <a:cxnLst/>
              <a:rect l="l" t="t" r="r" b="b"/>
              <a:pathLst>
                <a:path w="191" h="205" extrusionOk="0">
                  <a:moveTo>
                    <a:pt x="96" y="1"/>
                  </a:moveTo>
                  <a:cubicBezTo>
                    <a:pt x="89" y="1"/>
                    <a:pt x="82" y="4"/>
                    <a:pt x="75" y="11"/>
                  </a:cubicBezTo>
                  <a:cubicBezTo>
                    <a:pt x="29" y="29"/>
                    <a:pt x="1" y="57"/>
                    <a:pt x="1" y="99"/>
                  </a:cubicBezTo>
                  <a:cubicBezTo>
                    <a:pt x="1" y="159"/>
                    <a:pt x="43" y="205"/>
                    <a:pt x="103" y="205"/>
                  </a:cubicBezTo>
                  <a:cubicBezTo>
                    <a:pt x="145" y="205"/>
                    <a:pt x="191" y="159"/>
                    <a:pt x="191" y="99"/>
                  </a:cubicBezTo>
                  <a:cubicBezTo>
                    <a:pt x="191" y="57"/>
                    <a:pt x="163" y="29"/>
                    <a:pt x="117" y="11"/>
                  </a:cubicBezTo>
                  <a:cubicBezTo>
                    <a:pt x="110" y="4"/>
                    <a:pt x="103" y="1"/>
                    <a:pt x="96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82"/>
            <p:cNvSpPr/>
            <p:nvPr/>
          </p:nvSpPr>
          <p:spPr>
            <a:xfrm>
              <a:off x="6616225" y="1523950"/>
              <a:ext cx="8025" cy="6825"/>
            </a:xfrm>
            <a:custGeom>
              <a:avLst/>
              <a:gdLst/>
              <a:ahLst/>
              <a:cxnLst/>
              <a:rect l="l" t="t" r="r" b="b"/>
              <a:pathLst>
                <a:path w="321" h="273" extrusionOk="0">
                  <a:moveTo>
                    <a:pt x="152" y="0"/>
                  </a:moveTo>
                  <a:cubicBezTo>
                    <a:pt x="135" y="0"/>
                    <a:pt x="118" y="4"/>
                    <a:pt x="102" y="11"/>
                  </a:cubicBezTo>
                  <a:cubicBezTo>
                    <a:pt x="43" y="43"/>
                    <a:pt x="0" y="71"/>
                    <a:pt x="0" y="131"/>
                  </a:cubicBezTo>
                  <a:cubicBezTo>
                    <a:pt x="0" y="201"/>
                    <a:pt x="43" y="233"/>
                    <a:pt x="102" y="261"/>
                  </a:cubicBezTo>
                  <a:cubicBezTo>
                    <a:pt x="118" y="269"/>
                    <a:pt x="135" y="272"/>
                    <a:pt x="153" y="272"/>
                  </a:cubicBezTo>
                  <a:cubicBezTo>
                    <a:pt x="198" y="272"/>
                    <a:pt x="245" y="249"/>
                    <a:pt x="278" y="219"/>
                  </a:cubicBezTo>
                  <a:cubicBezTo>
                    <a:pt x="320" y="173"/>
                    <a:pt x="320" y="99"/>
                    <a:pt x="278" y="57"/>
                  </a:cubicBezTo>
                  <a:cubicBezTo>
                    <a:pt x="245" y="24"/>
                    <a:pt x="197" y="0"/>
                    <a:pt x="152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82"/>
            <p:cNvSpPr/>
            <p:nvPr/>
          </p:nvSpPr>
          <p:spPr>
            <a:xfrm>
              <a:off x="6630125" y="1530825"/>
              <a:ext cx="6250" cy="6600"/>
            </a:xfrm>
            <a:custGeom>
              <a:avLst/>
              <a:gdLst/>
              <a:ahLst/>
              <a:cxnLst/>
              <a:rect l="l" t="t" r="r" b="b"/>
              <a:pathLst>
                <a:path w="250" h="264" extrusionOk="0">
                  <a:moveTo>
                    <a:pt x="116" y="0"/>
                  </a:moveTo>
                  <a:cubicBezTo>
                    <a:pt x="42" y="0"/>
                    <a:pt x="0" y="60"/>
                    <a:pt x="0" y="134"/>
                  </a:cubicBezTo>
                  <a:cubicBezTo>
                    <a:pt x="0" y="208"/>
                    <a:pt x="42" y="264"/>
                    <a:pt x="116" y="264"/>
                  </a:cubicBezTo>
                  <a:cubicBezTo>
                    <a:pt x="190" y="264"/>
                    <a:pt x="250" y="208"/>
                    <a:pt x="250" y="134"/>
                  </a:cubicBezTo>
                  <a:cubicBezTo>
                    <a:pt x="250" y="60"/>
                    <a:pt x="190" y="0"/>
                    <a:pt x="116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82"/>
            <p:cNvSpPr/>
            <p:nvPr/>
          </p:nvSpPr>
          <p:spPr>
            <a:xfrm>
              <a:off x="6634875" y="1519125"/>
              <a:ext cx="6250" cy="6625"/>
            </a:xfrm>
            <a:custGeom>
              <a:avLst/>
              <a:gdLst/>
              <a:ahLst/>
              <a:cxnLst/>
              <a:rect l="l" t="t" r="r" b="b"/>
              <a:pathLst>
                <a:path w="250" h="265" extrusionOk="0">
                  <a:moveTo>
                    <a:pt x="134" y="0"/>
                  </a:moveTo>
                  <a:cubicBezTo>
                    <a:pt x="60" y="0"/>
                    <a:pt x="0" y="60"/>
                    <a:pt x="0" y="130"/>
                  </a:cubicBezTo>
                  <a:cubicBezTo>
                    <a:pt x="0" y="204"/>
                    <a:pt x="60" y="264"/>
                    <a:pt x="134" y="264"/>
                  </a:cubicBezTo>
                  <a:cubicBezTo>
                    <a:pt x="190" y="264"/>
                    <a:pt x="250" y="204"/>
                    <a:pt x="250" y="130"/>
                  </a:cubicBezTo>
                  <a:cubicBezTo>
                    <a:pt x="250" y="60"/>
                    <a:pt x="190" y="0"/>
                    <a:pt x="134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82"/>
            <p:cNvSpPr/>
            <p:nvPr/>
          </p:nvSpPr>
          <p:spPr>
            <a:xfrm>
              <a:off x="6644350" y="1513225"/>
              <a:ext cx="8825" cy="6625"/>
            </a:xfrm>
            <a:custGeom>
              <a:avLst/>
              <a:gdLst/>
              <a:ahLst/>
              <a:cxnLst/>
              <a:rect l="l" t="t" r="r" b="b"/>
              <a:pathLst>
                <a:path w="353" h="265" extrusionOk="0">
                  <a:moveTo>
                    <a:pt x="177" y="1"/>
                  </a:moveTo>
                  <a:cubicBezTo>
                    <a:pt x="1" y="1"/>
                    <a:pt x="1" y="264"/>
                    <a:pt x="177" y="264"/>
                  </a:cubicBezTo>
                  <a:cubicBezTo>
                    <a:pt x="353" y="264"/>
                    <a:pt x="353" y="1"/>
                    <a:pt x="177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82"/>
            <p:cNvSpPr/>
            <p:nvPr/>
          </p:nvSpPr>
          <p:spPr>
            <a:xfrm>
              <a:off x="6668975" y="1230775"/>
              <a:ext cx="6975" cy="7225"/>
            </a:xfrm>
            <a:custGeom>
              <a:avLst/>
              <a:gdLst/>
              <a:ahLst/>
              <a:cxnLst/>
              <a:rect l="l" t="t" r="r" b="b"/>
              <a:pathLst>
                <a:path w="279" h="289" extrusionOk="0">
                  <a:moveTo>
                    <a:pt x="131" y="0"/>
                  </a:moveTo>
                  <a:cubicBezTo>
                    <a:pt x="89" y="0"/>
                    <a:pt x="57" y="28"/>
                    <a:pt x="29" y="57"/>
                  </a:cubicBezTo>
                  <a:cubicBezTo>
                    <a:pt x="29" y="74"/>
                    <a:pt x="15" y="102"/>
                    <a:pt x="15" y="116"/>
                  </a:cubicBezTo>
                  <a:cubicBezTo>
                    <a:pt x="15" y="128"/>
                    <a:pt x="15" y="141"/>
                    <a:pt x="6" y="155"/>
                  </a:cubicBezTo>
                  <a:lnTo>
                    <a:pt x="6" y="155"/>
                  </a:lnTo>
                  <a:cubicBezTo>
                    <a:pt x="7" y="149"/>
                    <a:pt x="7" y="145"/>
                    <a:pt x="7" y="145"/>
                  </a:cubicBezTo>
                  <a:lnTo>
                    <a:pt x="7" y="145"/>
                  </a:lnTo>
                  <a:cubicBezTo>
                    <a:pt x="6" y="145"/>
                    <a:pt x="5" y="150"/>
                    <a:pt x="1" y="162"/>
                  </a:cubicBezTo>
                  <a:cubicBezTo>
                    <a:pt x="3" y="160"/>
                    <a:pt x="5" y="157"/>
                    <a:pt x="6" y="155"/>
                  </a:cubicBezTo>
                  <a:lnTo>
                    <a:pt x="6" y="155"/>
                  </a:lnTo>
                  <a:cubicBezTo>
                    <a:pt x="4" y="166"/>
                    <a:pt x="1" y="183"/>
                    <a:pt x="1" y="190"/>
                  </a:cubicBezTo>
                  <a:cubicBezTo>
                    <a:pt x="15" y="218"/>
                    <a:pt x="29" y="264"/>
                    <a:pt x="57" y="278"/>
                  </a:cubicBezTo>
                  <a:cubicBezTo>
                    <a:pt x="73" y="285"/>
                    <a:pt x="91" y="289"/>
                    <a:pt x="112" y="289"/>
                  </a:cubicBezTo>
                  <a:cubicBezTo>
                    <a:pt x="132" y="289"/>
                    <a:pt x="154" y="285"/>
                    <a:pt x="177" y="278"/>
                  </a:cubicBezTo>
                  <a:cubicBezTo>
                    <a:pt x="233" y="232"/>
                    <a:pt x="279" y="130"/>
                    <a:pt x="219" y="57"/>
                  </a:cubicBezTo>
                  <a:cubicBezTo>
                    <a:pt x="205" y="28"/>
                    <a:pt x="177" y="0"/>
                    <a:pt x="131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82"/>
            <p:cNvSpPr/>
            <p:nvPr/>
          </p:nvSpPr>
          <p:spPr>
            <a:xfrm>
              <a:off x="6667850" y="1242750"/>
              <a:ext cx="8100" cy="8150"/>
            </a:xfrm>
            <a:custGeom>
              <a:avLst/>
              <a:gdLst/>
              <a:ahLst/>
              <a:cxnLst/>
              <a:rect l="l" t="t" r="r" b="b"/>
              <a:pathLst>
                <a:path w="324" h="326" extrusionOk="0">
                  <a:moveTo>
                    <a:pt x="155" y="1"/>
                  </a:moveTo>
                  <a:cubicBezTo>
                    <a:pt x="148" y="1"/>
                    <a:pt x="141" y="1"/>
                    <a:pt x="134" y="3"/>
                  </a:cubicBezTo>
                  <a:cubicBezTo>
                    <a:pt x="74" y="3"/>
                    <a:pt x="28" y="35"/>
                    <a:pt x="14" y="91"/>
                  </a:cubicBezTo>
                  <a:cubicBezTo>
                    <a:pt x="0" y="137"/>
                    <a:pt x="14" y="179"/>
                    <a:pt x="46" y="211"/>
                  </a:cubicBezTo>
                  <a:cubicBezTo>
                    <a:pt x="46" y="239"/>
                    <a:pt x="60" y="267"/>
                    <a:pt x="88" y="281"/>
                  </a:cubicBezTo>
                  <a:cubicBezTo>
                    <a:pt x="111" y="311"/>
                    <a:pt x="144" y="326"/>
                    <a:pt x="177" y="326"/>
                  </a:cubicBezTo>
                  <a:cubicBezTo>
                    <a:pt x="210" y="326"/>
                    <a:pt x="243" y="311"/>
                    <a:pt x="264" y="281"/>
                  </a:cubicBezTo>
                  <a:cubicBezTo>
                    <a:pt x="324" y="225"/>
                    <a:pt x="324" y="151"/>
                    <a:pt x="278" y="91"/>
                  </a:cubicBezTo>
                  <a:cubicBezTo>
                    <a:pt x="266" y="42"/>
                    <a:pt x="207" y="1"/>
                    <a:pt x="155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82"/>
            <p:cNvSpPr/>
            <p:nvPr/>
          </p:nvSpPr>
          <p:spPr>
            <a:xfrm>
              <a:off x="6672500" y="1257825"/>
              <a:ext cx="8900" cy="6650"/>
            </a:xfrm>
            <a:custGeom>
              <a:avLst/>
              <a:gdLst/>
              <a:ahLst/>
              <a:cxnLst/>
              <a:rect l="l" t="t" r="r" b="b"/>
              <a:pathLst>
                <a:path w="356" h="266" extrusionOk="0">
                  <a:moveTo>
                    <a:pt x="151" y="1"/>
                  </a:moveTo>
                  <a:cubicBezTo>
                    <a:pt x="81" y="1"/>
                    <a:pt x="1" y="92"/>
                    <a:pt x="50" y="163"/>
                  </a:cubicBezTo>
                  <a:cubicBezTo>
                    <a:pt x="78" y="192"/>
                    <a:pt x="92" y="223"/>
                    <a:pt x="124" y="237"/>
                  </a:cubicBezTo>
                  <a:cubicBezTo>
                    <a:pt x="166" y="265"/>
                    <a:pt x="194" y="265"/>
                    <a:pt x="240" y="265"/>
                  </a:cubicBezTo>
                  <a:cubicBezTo>
                    <a:pt x="356" y="237"/>
                    <a:pt x="356" y="61"/>
                    <a:pt x="240" y="47"/>
                  </a:cubicBezTo>
                  <a:lnTo>
                    <a:pt x="226" y="30"/>
                  </a:lnTo>
                  <a:cubicBezTo>
                    <a:pt x="212" y="30"/>
                    <a:pt x="212" y="30"/>
                    <a:pt x="194" y="16"/>
                  </a:cubicBezTo>
                  <a:cubicBezTo>
                    <a:pt x="181" y="5"/>
                    <a:pt x="166" y="1"/>
                    <a:pt x="151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82"/>
            <p:cNvSpPr/>
            <p:nvPr/>
          </p:nvSpPr>
          <p:spPr>
            <a:xfrm>
              <a:off x="6686575" y="1264225"/>
              <a:ext cx="5825" cy="5475"/>
            </a:xfrm>
            <a:custGeom>
              <a:avLst/>
              <a:gdLst/>
              <a:ahLst/>
              <a:cxnLst/>
              <a:rect l="l" t="t" r="r" b="b"/>
              <a:pathLst>
                <a:path w="233" h="219" extrusionOk="0">
                  <a:moveTo>
                    <a:pt x="140" y="1"/>
                  </a:moveTo>
                  <a:cubicBezTo>
                    <a:pt x="127" y="1"/>
                    <a:pt x="114" y="4"/>
                    <a:pt x="102" y="9"/>
                  </a:cubicBezTo>
                  <a:lnTo>
                    <a:pt x="88" y="9"/>
                  </a:lnTo>
                  <a:cubicBezTo>
                    <a:pt x="57" y="9"/>
                    <a:pt x="14" y="24"/>
                    <a:pt x="14" y="69"/>
                  </a:cubicBezTo>
                  <a:lnTo>
                    <a:pt x="0" y="83"/>
                  </a:lnTo>
                  <a:cubicBezTo>
                    <a:pt x="0" y="111"/>
                    <a:pt x="0" y="143"/>
                    <a:pt x="14" y="157"/>
                  </a:cubicBezTo>
                  <a:cubicBezTo>
                    <a:pt x="26" y="191"/>
                    <a:pt x="55" y="218"/>
                    <a:pt x="91" y="218"/>
                  </a:cubicBezTo>
                  <a:cubicBezTo>
                    <a:pt x="99" y="218"/>
                    <a:pt x="108" y="217"/>
                    <a:pt x="116" y="214"/>
                  </a:cubicBezTo>
                  <a:cubicBezTo>
                    <a:pt x="176" y="214"/>
                    <a:pt x="233" y="171"/>
                    <a:pt x="233" y="97"/>
                  </a:cubicBezTo>
                  <a:cubicBezTo>
                    <a:pt x="233" y="39"/>
                    <a:pt x="187" y="1"/>
                    <a:pt x="140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82"/>
            <p:cNvSpPr/>
            <p:nvPr/>
          </p:nvSpPr>
          <p:spPr>
            <a:xfrm>
              <a:off x="6683225" y="1248350"/>
              <a:ext cx="5125" cy="5825"/>
            </a:xfrm>
            <a:custGeom>
              <a:avLst/>
              <a:gdLst/>
              <a:ahLst/>
              <a:cxnLst/>
              <a:rect l="l" t="t" r="r" b="b"/>
              <a:pathLst>
                <a:path w="205" h="233" extrusionOk="0">
                  <a:moveTo>
                    <a:pt x="103" y="1"/>
                  </a:moveTo>
                  <a:cubicBezTo>
                    <a:pt x="46" y="1"/>
                    <a:pt x="15" y="43"/>
                    <a:pt x="15" y="103"/>
                  </a:cubicBezTo>
                  <a:lnTo>
                    <a:pt x="1" y="131"/>
                  </a:lnTo>
                  <a:cubicBezTo>
                    <a:pt x="1" y="191"/>
                    <a:pt x="61" y="233"/>
                    <a:pt x="103" y="233"/>
                  </a:cubicBezTo>
                  <a:cubicBezTo>
                    <a:pt x="163" y="233"/>
                    <a:pt x="205" y="191"/>
                    <a:pt x="205" y="131"/>
                  </a:cubicBezTo>
                  <a:lnTo>
                    <a:pt x="205" y="103"/>
                  </a:lnTo>
                  <a:cubicBezTo>
                    <a:pt x="205" y="43"/>
                    <a:pt x="163" y="1"/>
                    <a:pt x="103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82"/>
            <p:cNvSpPr/>
            <p:nvPr/>
          </p:nvSpPr>
          <p:spPr>
            <a:xfrm>
              <a:off x="6926550" y="1359675"/>
              <a:ext cx="7325" cy="8050"/>
            </a:xfrm>
            <a:custGeom>
              <a:avLst/>
              <a:gdLst/>
              <a:ahLst/>
              <a:cxnLst/>
              <a:rect l="l" t="t" r="r" b="b"/>
              <a:pathLst>
                <a:path w="293" h="322" extrusionOk="0">
                  <a:moveTo>
                    <a:pt x="145" y="1"/>
                  </a:moveTo>
                  <a:cubicBezTo>
                    <a:pt x="57" y="1"/>
                    <a:pt x="15" y="61"/>
                    <a:pt x="1" y="135"/>
                  </a:cubicBezTo>
                  <a:cubicBezTo>
                    <a:pt x="1" y="209"/>
                    <a:pt x="29" y="265"/>
                    <a:pt x="89" y="311"/>
                  </a:cubicBezTo>
                  <a:cubicBezTo>
                    <a:pt x="103" y="318"/>
                    <a:pt x="121" y="321"/>
                    <a:pt x="140" y="321"/>
                  </a:cubicBezTo>
                  <a:cubicBezTo>
                    <a:pt x="158" y="321"/>
                    <a:pt x="177" y="318"/>
                    <a:pt x="191" y="311"/>
                  </a:cubicBezTo>
                  <a:cubicBezTo>
                    <a:pt x="250" y="265"/>
                    <a:pt x="293" y="209"/>
                    <a:pt x="279" y="135"/>
                  </a:cubicBezTo>
                  <a:cubicBezTo>
                    <a:pt x="279" y="61"/>
                    <a:pt x="219" y="1"/>
                    <a:pt x="145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82"/>
            <p:cNvSpPr/>
            <p:nvPr/>
          </p:nvSpPr>
          <p:spPr>
            <a:xfrm>
              <a:off x="6935700" y="1374575"/>
              <a:ext cx="6625" cy="5500"/>
            </a:xfrm>
            <a:custGeom>
              <a:avLst/>
              <a:gdLst/>
              <a:ahLst/>
              <a:cxnLst/>
              <a:rect l="l" t="t" r="r" b="b"/>
              <a:pathLst>
                <a:path w="265" h="220" extrusionOk="0">
                  <a:moveTo>
                    <a:pt x="126" y="1"/>
                  </a:moveTo>
                  <a:cubicBezTo>
                    <a:pt x="113" y="1"/>
                    <a:pt x="101" y="2"/>
                    <a:pt x="88" y="6"/>
                  </a:cubicBezTo>
                  <a:cubicBezTo>
                    <a:pt x="29" y="21"/>
                    <a:pt x="1" y="80"/>
                    <a:pt x="1" y="126"/>
                  </a:cubicBezTo>
                  <a:cubicBezTo>
                    <a:pt x="1" y="168"/>
                    <a:pt x="29" y="196"/>
                    <a:pt x="74" y="214"/>
                  </a:cubicBezTo>
                  <a:cubicBezTo>
                    <a:pt x="82" y="218"/>
                    <a:pt x="90" y="219"/>
                    <a:pt x="99" y="219"/>
                  </a:cubicBezTo>
                  <a:cubicBezTo>
                    <a:pt x="124" y="219"/>
                    <a:pt x="152" y="206"/>
                    <a:pt x="162" y="182"/>
                  </a:cubicBezTo>
                  <a:cubicBezTo>
                    <a:pt x="176" y="168"/>
                    <a:pt x="190" y="168"/>
                    <a:pt x="205" y="168"/>
                  </a:cubicBezTo>
                  <a:cubicBezTo>
                    <a:pt x="264" y="140"/>
                    <a:pt x="264" y="52"/>
                    <a:pt x="205" y="21"/>
                  </a:cubicBezTo>
                  <a:cubicBezTo>
                    <a:pt x="185" y="11"/>
                    <a:pt x="156" y="1"/>
                    <a:pt x="126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82"/>
            <p:cNvSpPr/>
            <p:nvPr/>
          </p:nvSpPr>
          <p:spPr>
            <a:xfrm>
              <a:off x="6946700" y="1379350"/>
              <a:ext cx="6625" cy="5250"/>
            </a:xfrm>
            <a:custGeom>
              <a:avLst/>
              <a:gdLst/>
              <a:ahLst/>
              <a:cxnLst/>
              <a:rect l="l" t="t" r="r" b="b"/>
              <a:pathLst>
                <a:path w="265" h="210" extrusionOk="0">
                  <a:moveTo>
                    <a:pt x="157" y="0"/>
                  </a:moveTo>
                  <a:cubicBezTo>
                    <a:pt x="88" y="0"/>
                    <a:pt x="45" y="73"/>
                    <a:pt x="60" y="125"/>
                  </a:cubicBezTo>
                  <a:lnTo>
                    <a:pt x="60" y="139"/>
                  </a:lnTo>
                  <a:lnTo>
                    <a:pt x="42" y="139"/>
                  </a:lnTo>
                  <a:cubicBezTo>
                    <a:pt x="0" y="153"/>
                    <a:pt x="0" y="199"/>
                    <a:pt x="42" y="199"/>
                  </a:cubicBezTo>
                  <a:lnTo>
                    <a:pt x="102" y="199"/>
                  </a:lnTo>
                  <a:cubicBezTo>
                    <a:pt x="109" y="206"/>
                    <a:pt x="124" y="209"/>
                    <a:pt x="139" y="209"/>
                  </a:cubicBezTo>
                  <a:cubicBezTo>
                    <a:pt x="154" y="209"/>
                    <a:pt x="169" y="206"/>
                    <a:pt x="176" y="199"/>
                  </a:cubicBezTo>
                  <a:cubicBezTo>
                    <a:pt x="218" y="181"/>
                    <a:pt x="250" y="167"/>
                    <a:pt x="250" y="125"/>
                  </a:cubicBezTo>
                  <a:cubicBezTo>
                    <a:pt x="264" y="79"/>
                    <a:pt x="236" y="23"/>
                    <a:pt x="190" y="5"/>
                  </a:cubicBezTo>
                  <a:cubicBezTo>
                    <a:pt x="179" y="2"/>
                    <a:pt x="167" y="0"/>
                    <a:pt x="157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82"/>
            <p:cNvSpPr/>
            <p:nvPr/>
          </p:nvSpPr>
          <p:spPr>
            <a:xfrm>
              <a:off x="6942300" y="1366725"/>
              <a:ext cx="8825" cy="6625"/>
            </a:xfrm>
            <a:custGeom>
              <a:avLst/>
              <a:gdLst/>
              <a:ahLst/>
              <a:cxnLst/>
              <a:rect l="l" t="t" r="r" b="b"/>
              <a:pathLst>
                <a:path w="353" h="265" extrusionOk="0">
                  <a:moveTo>
                    <a:pt x="176" y="0"/>
                  </a:moveTo>
                  <a:cubicBezTo>
                    <a:pt x="0" y="0"/>
                    <a:pt x="0" y="264"/>
                    <a:pt x="176" y="264"/>
                  </a:cubicBezTo>
                  <a:cubicBezTo>
                    <a:pt x="352" y="26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82"/>
            <p:cNvSpPr/>
            <p:nvPr/>
          </p:nvSpPr>
          <p:spPr>
            <a:xfrm>
              <a:off x="6958025" y="1364525"/>
              <a:ext cx="6975" cy="5475"/>
            </a:xfrm>
            <a:custGeom>
              <a:avLst/>
              <a:gdLst/>
              <a:ahLst/>
              <a:cxnLst/>
              <a:rect l="l" t="t" r="r" b="b"/>
              <a:pathLst>
                <a:path w="279" h="219" extrusionOk="0">
                  <a:moveTo>
                    <a:pt x="135" y="0"/>
                  </a:moveTo>
                  <a:cubicBezTo>
                    <a:pt x="1" y="0"/>
                    <a:pt x="1" y="219"/>
                    <a:pt x="135" y="219"/>
                  </a:cubicBezTo>
                  <a:cubicBezTo>
                    <a:pt x="279" y="219"/>
                    <a:pt x="279" y="0"/>
                    <a:pt x="135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82"/>
            <p:cNvSpPr/>
            <p:nvPr/>
          </p:nvSpPr>
          <p:spPr>
            <a:xfrm>
              <a:off x="6967175" y="1361175"/>
              <a:ext cx="9975" cy="9525"/>
            </a:xfrm>
            <a:custGeom>
              <a:avLst/>
              <a:gdLst/>
              <a:ahLst/>
              <a:cxnLst/>
              <a:rect l="l" t="t" r="r" b="b"/>
              <a:pathLst>
                <a:path w="399" h="381" extrusionOk="0">
                  <a:moveTo>
                    <a:pt x="208" y="1"/>
                  </a:moveTo>
                  <a:cubicBezTo>
                    <a:pt x="89" y="1"/>
                    <a:pt x="1" y="89"/>
                    <a:pt x="1" y="191"/>
                  </a:cubicBezTo>
                  <a:cubicBezTo>
                    <a:pt x="1" y="310"/>
                    <a:pt x="89" y="381"/>
                    <a:pt x="208" y="381"/>
                  </a:cubicBezTo>
                  <a:cubicBezTo>
                    <a:pt x="310" y="381"/>
                    <a:pt x="398" y="310"/>
                    <a:pt x="398" y="191"/>
                  </a:cubicBezTo>
                  <a:cubicBezTo>
                    <a:pt x="398" y="89"/>
                    <a:pt x="310" y="1"/>
                    <a:pt x="208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82"/>
            <p:cNvSpPr/>
            <p:nvPr/>
          </p:nvSpPr>
          <p:spPr>
            <a:xfrm>
              <a:off x="6981525" y="1364875"/>
              <a:ext cx="8450" cy="6625"/>
            </a:xfrm>
            <a:custGeom>
              <a:avLst/>
              <a:gdLst/>
              <a:ahLst/>
              <a:cxnLst/>
              <a:rect l="l" t="t" r="r" b="b"/>
              <a:pathLst>
                <a:path w="338" h="265" extrusionOk="0">
                  <a:moveTo>
                    <a:pt x="176" y="1"/>
                  </a:moveTo>
                  <a:cubicBezTo>
                    <a:pt x="0" y="1"/>
                    <a:pt x="0" y="264"/>
                    <a:pt x="176" y="264"/>
                  </a:cubicBezTo>
                  <a:cubicBezTo>
                    <a:pt x="338" y="264"/>
                    <a:pt x="338" y="1"/>
                    <a:pt x="176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82"/>
            <p:cNvSpPr/>
            <p:nvPr/>
          </p:nvSpPr>
          <p:spPr>
            <a:xfrm>
              <a:off x="6980025" y="1363725"/>
              <a:ext cx="11375" cy="8825"/>
            </a:xfrm>
            <a:custGeom>
              <a:avLst/>
              <a:gdLst/>
              <a:ahLst/>
              <a:cxnLst/>
              <a:rect l="l" t="t" r="r" b="b"/>
              <a:pathLst>
                <a:path w="455" h="353" extrusionOk="0">
                  <a:moveTo>
                    <a:pt x="236" y="1"/>
                  </a:moveTo>
                  <a:cubicBezTo>
                    <a:pt x="0" y="1"/>
                    <a:pt x="0" y="353"/>
                    <a:pt x="236" y="353"/>
                  </a:cubicBezTo>
                  <a:cubicBezTo>
                    <a:pt x="454" y="353"/>
                    <a:pt x="454" y="1"/>
                    <a:pt x="236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82"/>
            <p:cNvSpPr/>
            <p:nvPr/>
          </p:nvSpPr>
          <p:spPr>
            <a:xfrm>
              <a:off x="6912575" y="1496000"/>
              <a:ext cx="9600" cy="9950"/>
            </a:xfrm>
            <a:custGeom>
              <a:avLst/>
              <a:gdLst/>
              <a:ahLst/>
              <a:cxnLst/>
              <a:rect l="l" t="t" r="r" b="b"/>
              <a:pathLst>
                <a:path w="384" h="398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10"/>
                    <a:pt x="88" y="398"/>
                    <a:pt x="194" y="398"/>
                  </a:cubicBezTo>
                  <a:cubicBezTo>
                    <a:pt x="296" y="398"/>
                    <a:pt x="384" y="310"/>
                    <a:pt x="384" y="194"/>
                  </a:cubicBezTo>
                  <a:cubicBezTo>
                    <a:pt x="384" y="88"/>
                    <a:pt x="296" y="0"/>
                    <a:pt x="194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82"/>
            <p:cNvSpPr/>
            <p:nvPr/>
          </p:nvSpPr>
          <p:spPr>
            <a:xfrm>
              <a:off x="6927600" y="1499550"/>
              <a:ext cx="9625" cy="8725"/>
            </a:xfrm>
            <a:custGeom>
              <a:avLst/>
              <a:gdLst/>
              <a:ahLst/>
              <a:cxnLst/>
              <a:rect l="l" t="t" r="r" b="b"/>
              <a:pathLst>
                <a:path w="385" h="349" extrusionOk="0">
                  <a:moveTo>
                    <a:pt x="183" y="1"/>
                  </a:moveTo>
                  <a:cubicBezTo>
                    <a:pt x="92" y="1"/>
                    <a:pt x="1" y="79"/>
                    <a:pt x="1" y="168"/>
                  </a:cubicBezTo>
                  <a:cubicBezTo>
                    <a:pt x="1" y="269"/>
                    <a:pt x="92" y="349"/>
                    <a:pt x="183" y="349"/>
                  </a:cubicBezTo>
                  <a:cubicBezTo>
                    <a:pt x="196" y="349"/>
                    <a:pt x="210" y="347"/>
                    <a:pt x="223" y="344"/>
                  </a:cubicBezTo>
                  <a:cubicBezTo>
                    <a:pt x="265" y="329"/>
                    <a:pt x="296" y="315"/>
                    <a:pt x="325" y="298"/>
                  </a:cubicBezTo>
                  <a:cubicBezTo>
                    <a:pt x="384" y="242"/>
                    <a:pt x="384" y="108"/>
                    <a:pt x="325" y="52"/>
                  </a:cubicBezTo>
                  <a:cubicBezTo>
                    <a:pt x="296" y="34"/>
                    <a:pt x="265" y="20"/>
                    <a:pt x="223" y="6"/>
                  </a:cubicBezTo>
                  <a:cubicBezTo>
                    <a:pt x="209" y="2"/>
                    <a:pt x="196" y="1"/>
                    <a:pt x="183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82"/>
            <p:cNvSpPr/>
            <p:nvPr/>
          </p:nvSpPr>
          <p:spPr>
            <a:xfrm>
              <a:off x="6941600" y="1512175"/>
              <a:ext cx="6600" cy="6625"/>
            </a:xfrm>
            <a:custGeom>
              <a:avLst/>
              <a:gdLst/>
              <a:ahLst/>
              <a:cxnLst/>
              <a:rect l="l" t="t" r="r" b="b"/>
              <a:pathLst>
                <a:path w="264" h="265" extrusionOk="0">
                  <a:moveTo>
                    <a:pt x="130" y="0"/>
                  </a:moveTo>
                  <a:cubicBezTo>
                    <a:pt x="56" y="0"/>
                    <a:pt x="0" y="74"/>
                    <a:pt x="0" y="131"/>
                  </a:cubicBezTo>
                  <a:cubicBezTo>
                    <a:pt x="0" y="204"/>
                    <a:pt x="56" y="264"/>
                    <a:pt x="130" y="264"/>
                  </a:cubicBezTo>
                  <a:cubicBezTo>
                    <a:pt x="204" y="264"/>
                    <a:pt x="264" y="204"/>
                    <a:pt x="264" y="131"/>
                  </a:cubicBezTo>
                  <a:cubicBezTo>
                    <a:pt x="264" y="74"/>
                    <a:pt x="204" y="0"/>
                    <a:pt x="130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82"/>
            <p:cNvSpPr/>
            <p:nvPr/>
          </p:nvSpPr>
          <p:spPr>
            <a:xfrm>
              <a:off x="6925775" y="1512175"/>
              <a:ext cx="6600" cy="5125"/>
            </a:xfrm>
            <a:custGeom>
              <a:avLst/>
              <a:gdLst/>
              <a:ahLst/>
              <a:cxnLst/>
              <a:rect l="l" t="t" r="r" b="b"/>
              <a:pathLst>
                <a:path w="264" h="205" extrusionOk="0">
                  <a:moveTo>
                    <a:pt x="134" y="0"/>
                  </a:moveTo>
                  <a:cubicBezTo>
                    <a:pt x="0" y="0"/>
                    <a:pt x="0" y="204"/>
                    <a:pt x="134" y="204"/>
                  </a:cubicBezTo>
                  <a:cubicBezTo>
                    <a:pt x="264" y="204"/>
                    <a:pt x="264" y="0"/>
                    <a:pt x="134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82"/>
            <p:cNvSpPr/>
            <p:nvPr/>
          </p:nvSpPr>
          <p:spPr>
            <a:xfrm>
              <a:off x="6937900" y="1529400"/>
              <a:ext cx="9875" cy="7675"/>
            </a:xfrm>
            <a:custGeom>
              <a:avLst/>
              <a:gdLst/>
              <a:ahLst/>
              <a:cxnLst/>
              <a:rect l="l" t="t" r="r" b="b"/>
              <a:pathLst>
                <a:path w="395" h="307" extrusionOk="0">
                  <a:moveTo>
                    <a:pt x="204" y="1"/>
                  </a:moveTo>
                  <a:cubicBezTo>
                    <a:pt x="0" y="1"/>
                    <a:pt x="0" y="307"/>
                    <a:pt x="204" y="307"/>
                  </a:cubicBezTo>
                  <a:cubicBezTo>
                    <a:pt x="394" y="307"/>
                    <a:pt x="394" y="1"/>
                    <a:pt x="204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82"/>
            <p:cNvSpPr/>
            <p:nvPr/>
          </p:nvSpPr>
          <p:spPr>
            <a:xfrm>
              <a:off x="6930950" y="1520975"/>
              <a:ext cx="6275" cy="4775"/>
            </a:xfrm>
            <a:custGeom>
              <a:avLst/>
              <a:gdLst/>
              <a:ahLst/>
              <a:cxnLst/>
              <a:rect l="l" t="t" r="r" b="b"/>
              <a:pathLst>
                <a:path w="251" h="191" extrusionOk="0">
                  <a:moveTo>
                    <a:pt x="131" y="0"/>
                  </a:moveTo>
                  <a:cubicBezTo>
                    <a:pt x="1" y="0"/>
                    <a:pt x="1" y="190"/>
                    <a:pt x="131" y="190"/>
                  </a:cubicBezTo>
                  <a:cubicBezTo>
                    <a:pt x="250" y="190"/>
                    <a:pt x="250" y="0"/>
                    <a:pt x="131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82"/>
            <p:cNvSpPr/>
            <p:nvPr/>
          </p:nvSpPr>
          <p:spPr>
            <a:xfrm>
              <a:off x="6925050" y="1538900"/>
              <a:ext cx="10325" cy="8125"/>
            </a:xfrm>
            <a:custGeom>
              <a:avLst/>
              <a:gdLst/>
              <a:ahLst/>
              <a:cxnLst/>
              <a:rect l="l" t="t" r="r" b="b"/>
              <a:pathLst>
                <a:path w="413" h="325" extrusionOk="0">
                  <a:moveTo>
                    <a:pt x="205" y="1"/>
                  </a:moveTo>
                  <a:cubicBezTo>
                    <a:pt x="1" y="1"/>
                    <a:pt x="1" y="324"/>
                    <a:pt x="205" y="324"/>
                  </a:cubicBezTo>
                  <a:cubicBezTo>
                    <a:pt x="412" y="324"/>
                    <a:pt x="412" y="1"/>
                    <a:pt x="205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82"/>
            <p:cNvSpPr/>
            <p:nvPr/>
          </p:nvSpPr>
          <p:spPr>
            <a:xfrm>
              <a:off x="6938600" y="1545500"/>
              <a:ext cx="6625" cy="4775"/>
            </a:xfrm>
            <a:custGeom>
              <a:avLst/>
              <a:gdLst/>
              <a:ahLst/>
              <a:cxnLst/>
              <a:rect l="l" t="t" r="r" b="b"/>
              <a:pathLst>
                <a:path w="265" h="191" extrusionOk="0">
                  <a:moveTo>
                    <a:pt x="134" y="1"/>
                  </a:moveTo>
                  <a:cubicBezTo>
                    <a:pt x="1" y="1"/>
                    <a:pt x="1" y="190"/>
                    <a:pt x="134" y="190"/>
                  </a:cubicBezTo>
                  <a:cubicBezTo>
                    <a:pt x="264" y="190"/>
                    <a:pt x="264" y="1"/>
                    <a:pt x="134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82"/>
            <p:cNvSpPr/>
            <p:nvPr/>
          </p:nvSpPr>
          <p:spPr>
            <a:xfrm>
              <a:off x="6678825" y="1343975"/>
              <a:ext cx="10325" cy="10625"/>
            </a:xfrm>
            <a:custGeom>
              <a:avLst/>
              <a:gdLst/>
              <a:ahLst/>
              <a:cxnLst/>
              <a:rect l="l" t="t" r="r" b="b"/>
              <a:pathLst>
                <a:path w="413" h="425" extrusionOk="0">
                  <a:moveTo>
                    <a:pt x="207" y="0"/>
                  </a:moveTo>
                  <a:cubicBezTo>
                    <a:pt x="170" y="0"/>
                    <a:pt x="133" y="15"/>
                    <a:pt x="103" y="45"/>
                  </a:cubicBezTo>
                  <a:cubicBezTo>
                    <a:pt x="103" y="45"/>
                    <a:pt x="89" y="45"/>
                    <a:pt x="89" y="59"/>
                  </a:cubicBezTo>
                  <a:lnTo>
                    <a:pt x="75" y="59"/>
                  </a:lnTo>
                  <a:cubicBezTo>
                    <a:pt x="29" y="101"/>
                    <a:pt x="1" y="161"/>
                    <a:pt x="1" y="221"/>
                  </a:cubicBezTo>
                  <a:cubicBezTo>
                    <a:pt x="1" y="337"/>
                    <a:pt x="89" y="425"/>
                    <a:pt x="205" y="425"/>
                  </a:cubicBezTo>
                  <a:cubicBezTo>
                    <a:pt x="310" y="425"/>
                    <a:pt x="412" y="337"/>
                    <a:pt x="412" y="221"/>
                  </a:cubicBezTo>
                  <a:cubicBezTo>
                    <a:pt x="412" y="161"/>
                    <a:pt x="381" y="101"/>
                    <a:pt x="324" y="59"/>
                  </a:cubicBezTo>
                  <a:lnTo>
                    <a:pt x="310" y="45"/>
                  </a:lnTo>
                  <a:cubicBezTo>
                    <a:pt x="280" y="15"/>
                    <a:pt x="244" y="0"/>
                    <a:pt x="207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82"/>
            <p:cNvSpPr/>
            <p:nvPr/>
          </p:nvSpPr>
          <p:spPr>
            <a:xfrm>
              <a:off x="6691325" y="1340350"/>
              <a:ext cx="8475" cy="6600"/>
            </a:xfrm>
            <a:custGeom>
              <a:avLst/>
              <a:gdLst/>
              <a:ahLst/>
              <a:cxnLst/>
              <a:rect l="l" t="t" r="r" b="b"/>
              <a:pathLst>
                <a:path w="339" h="264" extrusionOk="0">
                  <a:moveTo>
                    <a:pt x="176" y="0"/>
                  </a:moveTo>
                  <a:cubicBezTo>
                    <a:pt x="0" y="0"/>
                    <a:pt x="0" y="264"/>
                    <a:pt x="176" y="264"/>
                  </a:cubicBezTo>
                  <a:cubicBezTo>
                    <a:pt x="338" y="264"/>
                    <a:pt x="338" y="0"/>
                    <a:pt x="176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82"/>
            <p:cNvSpPr/>
            <p:nvPr/>
          </p:nvSpPr>
          <p:spPr>
            <a:xfrm>
              <a:off x="6702875" y="1335000"/>
              <a:ext cx="5900" cy="4900"/>
            </a:xfrm>
            <a:custGeom>
              <a:avLst/>
              <a:gdLst/>
              <a:ahLst/>
              <a:cxnLst/>
              <a:rect l="l" t="t" r="r" b="b"/>
              <a:pathLst>
                <a:path w="236" h="196" extrusionOk="0">
                  <a:moveTo>
                    <a:pt x="122" y="0"/>
                  </a:moveTo>
                  <a:cubicBezTo>
                    <a:pt x="113" y="0"/>
                    <a:pt x="103" y="2"/>
                    <a:pt x="94" y="7"/>
                  </a:cubicBezTo>
                  <a:cubicBezTo>
                    <a:pt x="66" y="38"/>
                    <a:pt x="52" y="52"/>
                    <a:pt x="34" y="80"/>
                  </a:cubicBezTo>
                  <a:cubicBezTo>
                    <a:pt x="0" y="129"/>
                    <a:pt x="51" y="195"/>
                    <a:pt x="103" y="195"/>
                  </a:cubicBezTo>
                  <a:cubicBezTo>
                    <a:pt x="116" y="195"/>
                    <a:pt x="128" y="191"/>
                    <a:pt x="140" y="182"/>
                  </a:cubicBezTo>
                  <a:lnTo>
                    <a:pt x="196" y="126"/>
                  </a:lnTo>
                  <a:cubicBezTo>
                    <a:pt x="235" y="63"/>
                    <a:pt x="177" y="0"/>
                    <a:pt x="122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82"/>
            <p:cNvSpPr/>
            <p:nvPr/>
          </p:nvSpPr>
          <p:spPr>
            <a:xfrm>
              <a:off x="6692025" y="1351775"/>
              <a:ext cx="7775" cy="7925"/>
            </a:xfrm>
            <a:custGeom>
              <a:avLst/>
              <a:gdLst/>
              <a:ahLst/>
              <a:cxnLst/>
              <a:rect l="l" t="t" r="r" b="b"/>
              <a:pathLst>
                <a:path w="311" h="317" extrusionOk="0">
                  <a:moveTo>
                    <a:pt x="149" y="0"/>
                  </a:moveTo>
                  <a:cubicBezTo>
                    <a:pt x="121" y="0"/>
                    <a:pt x="95" y="4"/>
                    <a:pt x="74" y="11"/>
                  </a:cubicBezTo>
                  <a:cubicBezTo>
                    <a:pt x="29" y="39"/>
                    <a:pt x="0" y="99"/>
                    <a:pt x="0" y="159"/>
                  </a:cubicBezTo>
                  <a:cubicBezTo>
                    <a:pt x="0" y="215"/>
                    <a:pt x="29" y="247"/>
                    <a:pt x="74" y="289"/>
                  </a:cubicBezTo>
                  <a:cubicBezTo>
                    <a:pt x="102" y="303"/>
                    <a:pt x="134" y="317"/>
                    <a:pt x="176" y="317"/>
                  </a:cubicBezTo>
                  <a:cubicBezTo>
                    <a:pt x="250" y="303"/>
                    <a:pt x="310" y="247"/>
                    <a:pt x="310" y="173"/>
                  </a:cubicBezTo>
                  <a:lnTo>
                    <a:pt x="310" y="127"/>
                  </a:lnTo>
                  <a:cubicBezTo>
                    <a:pt x="310" y="113"/>
                    <a:pt x="292" y="99"/>
                    <a:pt x="292" y="85"/>
                  </a:cubicBezTo>
                  <a:cubicBezTo>
                    <a:pt x="278" y="53"/>
                    <a:pt x="264" y="39"/>
                    <a:pt x="236" y="11"/>
                  </a:cubicBezTo>
                  <a:cubicBezTo>
                    <a:pt x="206" y="4"/>
                    <a:pt x="176" y="0"/>
                    <a:pt x="149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5" name="Google Shape;7345;p82"/>
          <p:cNvGrpSpPr/>
          <p:nvPr/>
        </p:nvGrpSpPr>
        <p:grpSpPr>
          <a:xfrm>
            <a:off x="6685296" y="1636722"/>
            <a:ext cx="1307537" cy="2224672"/>
            <a:chOff x="7009325" y="2128250"/>
            <a:chExt cx="328725" cy="559300"/>
          </a:xfrm>
        </p:grpSpPr>
        <p:sp>
          <p:nvSpPr>
            <p:cNvPr id="7346" name="Google Shape;7346;p82"/>
            <p:cNvSpPr/>
            <p:nvPr/>
          </p:nvSpPr>
          <p:spPr>
            <a:xfrm>
              <a:off x="7103850" y="2495550"/>
              <a:ext cx="95275" cy="156475"/>
            </a:xfrm>
            <a:custGeom>
              <a:avLst/>
              <a:gdLst/>
              <a:ahLst/>
              <a:cxnLst/>
              <a:rect l="l" t="t" r="r" b="b"/>
              <a:pathLst>
                <a:path w="3811" h="6259" extrusionOk="0">
                  <a:moveTo>
                    <a:pt x="117" y="1"/>
                  </a:moveTo>
                  <a:cubicBezTo>
                    <a:pt x="89" y="278"/>
                    <a:pt x="29" y="1028"/>
                    <a:pt x="1" y="1597"/>
                  </a:cubicBezTo>
                  <a:cubicBezTo>
                    <a:pt x="15" y="1819"/>
                    <a:pt x="29" y="2051"/>
                    <a:pt x="46" y="2273"/>
                  </a:cubicBezTo>
                  <a:cubicBezTo>
                    <a:pt x="74" y="2477"/>
                    <a:pt x="103" y="2667"/>
                    <a:pt x="162" y="2874"/>
                  </a:cubicBezTo>
                  <a:cubicBezTo>
                    <a:pt x="236" y="3180"/>
                    <a:pt x="324" y="3504"/>
                    <a:pt x="454" y="3810"/>
                  </a:cubicBezTo>
                  <a:cubicBezTo>
                    <a:pt x="588" y="4120"/>
                    <a:pt x="732" y="4426"/>
                    <a:pt x="926" y="4721"/>
                  </a:cubicBezTo>
                  <a:cubicBezTo>
                    <a:pt x="1116" y="5013"/>
                    <a:pt x="1334" y="5291"/>
                    <a:pt x="1598" y="5527"/>
                  </a:cubicBezTo>
                  <a:cubicBezTo>
                    <a:pt x="1861" y="5762"/>
                    <a:pt x="2125" y="5938"/>
                    <a:pt x="2435" y="6082"/>
                  </a:cubicBezTo>
                  <a:cubicBezTo>
                    <a:pt x="2741" y="6230"/>
                    <a:pt x="2829" y="6216"/>
                    <a:pt x="3152" y="6258"/>
                  </a:cubicBezTo>
                  <a:lnTo>
                    <a:pt x="3810" y="5263"/>
                  </a:lnTo>
                  <a:cubicBezTo>
                    <a:pt x="3620" y="5129"/>
                    <a:pt x="3444" y="4999"/>
                    <a:pt x="3300" y="4837"/>
                  </a:cubicBezTo>
                  <a:cubicBezTo>
                    <a:pt x="3152" y="4689"/>
                    <a:pt x="3019" y="4531"/>
                    <a:pt x="2917" y="4355"/>
                  </a:cubicBezTo>
                  <a:cubicBezTo>
                    <a:pt x="2829" y="4179"/>
                    <a:pt x="2741" y="4003"/>
                    <a:pt x="2684" y="3796"/>
                  </a:cubicBezTo>
                  <a:cubicBezTo>
                    <a:pt x="2625" y="3606"/>
                    <a:pt x="2565" y="3402"/>
                    <a:pt x="2537" y="3194"/>
                  </a:cubicBezTo>
                  <a:cubicBezTo>
                    <a:pt x="2477" y="2815"/>
                    <a:pt x="2477" y="2421"/>
                    <a:pt x="2491" y="2009"/>
                  </a:cubicBezTo>
                  <a:cubicBezTo>
                    <a:pt x="2491" y="1949"/>
                    <a:pt x="2509" y="1893"/>
                    <a:pt x="2509" y="1847"/>
                  </a:cubicBezTo>
                  <a:cubicBezTo>
                    <a:pt x="2523" y="1612"/>
                    <a:pt x="2551" y="1379"/>
                    <a:pt x="2579" y="1144"/>
                  </a:cubicBezTo>
                  <a:cubicBezTo>
                    <a:pt x="2611" y="1028"/>
                    <a:pt x="2625" y="926"/>
                    <a:pt x="2653" y="806"/>
                  </a:cubicBezTo>
                  <a:lnTo>
                    <a:pt x="2684" y="644"/>
                  </a:lnTo>
                  <a:lnTo>
                    <a:pt x="2699" y="556"/>
                  </a:lnTo>
                  <a:cubicBezTo>
                    <a:pt x="2713" y="542"/>
                    <a:pt x="2713" y="514"/>
                    <a:pt x="2713" y="514"/>
                  </a:cubicBezTo>
                  <a:lnTo>
                    <a:pt x="117" y="1"/>
                  </a:lnTo>
                  <a:close/>
                </a:path>
              </a:pathLst>
            </a:custGeom>
            <a:solidFill>
              <a:srgbClr val="F4A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82"/>
            <p:cNvSpPr/>
            <p:nvPr/>
          </p:nvSpPr>
          <p:spPr>
            <a:xfrm>
              <a:off x="7133575" y="2602225"/>
              <a:ext cx="82075" cy="82425"/>
            </a:xfrm>
            <a:custGeom>
              <a:avLst/>
              <a:gdLst/>
              <a:ahLst/>
              <a:cxnLst/>
              <a:rect l="l" t="t" r="r" b="b"/>
              <a:pathLst>
                <a:path w="3283" h="3297" extrusionOk="0">
                  <a:moveTo>
                    <a:pt x="1699" y="0"/>
                  </a:moveTo>
                  <a:cubicBezTo>
                    <a:pt x="1186" y="130"/>
                    <a:pt x="1" y="894"/>
                    <a:pt x="1" y="894"/>
                  </a:cubicBezTo>
                  <a:cubicBezTo>
                    <a:pt x="746" y="1949"/>
                    <a:pt x="1949" y="2023"/>
                    <a:pt x="1949" y="2023"/>
                  </a:cubicBezTo>
                  <a:cubicBezTo>
                    <a:pt x="1949" y="2023"/>
                    <a:pt x="1685" y="3078"/>
                    <a:pt x="1728" y="3194"/>
                  </a:cubicBezTo>
                  <a:cubicBezTo>
                    <a:pt x="1764" y="3288"/>
                    <a:pt x="1913" y="3297"/>
                    <a:pt x="1969" y="3297"/>
                  </a:cubicBezTo>
                  <a:cubicBezTo>
                    <a:pt x="1983" y="3297"/>
                    <a:pt x="1991" y="3296"/>
                    <a:pt x="1991" y="3296"/>
                  </a:cubicBezTo>
                  <a:lnTo>
                    <a:pt x="3282" y="1274"/>
                  </a:lnTo>
                  <a:cubicBezTo>
                    <a:pt x="3223" y="1172"/>
                    <a:pt x="2871" y="968"/>
                    <a:pt x="2639" y="950"/>
                  </a:cubicBezTo>
                  <a:cubicBezTo>
                    <a:pt x="2417" y="936"/>
                    <a:pt x="1699" y="0"/>
                    <a:pt x="1699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82"/>
            <p:cNvSpPr/>
            <p:nvPr/>
          </p:nvSpPr>
          <p:spPr>
            <a:xfrm>
              <a:off x="7175700" y="2629300"/>
              <a:ext cx="41000" cy="57200"/>
            </a:xfrm>
            <a:custGeom>
              <a:avLst/>
              <a:gdLst/>
              <a:ahLst/>
              <a:cxnLst/>
              <a:rect l="l" t="t" r="r" b="b"/>
              <a:pathLst>
                <a:path w="1640" h="2288" extrusionOk="0">
                  <a:moveTo>
                    <a:pt x="1362" y="1"/>
                  </a:moveTo>
                  <a:lnTo>
                    <a:pt x="1070" y="528"/>
                  </a:lnTo>
                  <a:cubicBezTo>
                    <a:pt x="954" y="732"/>
                    <a:pt x="732" y="880"/>
                    <a:pt x="496" y="908"/>
                  </a:cubicBezTo>
                  <a:cubicBezTo>
                    <a:pt x="380" y="922"/>
                    <a:pt x="278" y="954"/>
                    <a:pt x="233" y="968"/>
                  </a:cubicBezTo>
                  <a:cubicBezTo>
                    <a:pt x="204" y="982"/>
                    <a:pt x="190" y="996"/>
                    <a:pt x="190" y="1028"/>
                  </a:cubicBezTo>
                  <a:cubicBezTo>
                    <a:pt x="145" y="1204"/>
                    <a:pt x="0" y="1847"/>
                    <a:pt x="0" y="2065"/>
                  </a:cubicBezTo>
                  <a:cubicBezTo>
                    <a:pt x="0" y="2213"/>
                    <a:pt x="116" y="2273"/>
                    <a:pt x="190" y="2287"/>
                  </a:cubicBezTo>
                  <a:cubicBezTo>
                    <a:pt x="233" y="2287"/>
                    <a:pt x="292" y="2273"/>
                    <a:pt x="321" y="2227"/>
                  </a:cubicBezTo>
                  <a:lnTo>
                    <a:pt x="1640" y="205"/>
                  </a:lnTo>
                  <a:cubicBezTo>
                    <a:pt x="1552" y="75"/>
                    <a:pt x="1362" y="1"/>
                    <a:pt x="136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82"/>
            <p:cNvSpPr/>
            <p:nvPr/>
          </p:nvSpPr>
          <p:spPr>
            <a:xfrm>
              <a:off x="7180100" y="2657075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206" y="0"/>
                  </a:moveTo>
                  <a:cubicBezTo>
                    <a:pt x="142" y="0"/>
                    <a:pt x="81" y="15"/>
                    <a:pt x="57" y="47"/>
                  </a:cubicBezTo>
                  <a:cubicBezTo>
                    <a:pt x="28" y="93"/>
                    <a:pt x="0" y="223"/>
                    <a:pt x="0" y="297"/>
                  </a:cubicBezTo>
                  <a:cubicBezTo>
                    <a:pt x="0" y="339"/>
                    <a:pt x="14" y="371"/>
                    <a:pt x="43" y="385"/>
                  </a:cubicBezTo>
                  <a:cubicBezTo>
                    <a:pt x="56" y="390"/>
                    <a:pt x="73" y="394"/>
                    <a:pt x="91" y="394"/>
                  </a:cubicBezTo>
                  <a:cubicBezTo>
                    <a:pt x="117" y="394"/>
                    <a:pt x="144" y="387"/>
                    <a:pt x="162" y="371"/>
                  </a:cubicBezTo>
                  <a:cubicBezTo>
                    <a:pt x="232" y="269"/>
                    <a:pt x="394" y="61"/>
                    <a:pt x="352" y="33"/>
                  </a:cubicBezTo>
                  <a:cubicBezTo>
                    <a:pt x="318" y="12"/>
                    <a:pt x="261" y="0"/>
                    <a:pt x="206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82"/>
            <p:cNvSpPr/>
            <p:nvPr/>
          </p:nvSpPr>
          <p:spPr>
            <a:xfrm>
              <a:off x="7138325" y="2605825"/>
              <a:ext cx="38100" cy="21300"/>
            </a:xfrm>
            <a:custGeom>
              <a:avLst/>
              <a:gdLst/>
              <a:ahLst/>
              <a:cxnLst/>
              <a:rect l="l" t="t" r="r" b="b"/>
              <a:pathLst>
                <a:path w="1524" h="852" extrusionOk="0">
                  <a:moveTo>
                    <a:pt x="1524" y="1"/>
                  </a:moveTo>
                  <a:lnTo>
                    <a:pt x="1524" y="1"/>
                  </a:lnTo>
                  <a:cubicBezTo>
                    <a:pt x="1246" y="120"/>
                    <a:pt x="996" y="250"/>
                    <a:pt x="746" y="398"/>
                  </a:cubicBezTo>
                  <a:cubicBezTo>
                    <a:pt x="482" y="542"/>
                    <a:pt x="233" y="690"/>
                    <a:pt x="0" y="852"/>
                  </a:cubicBezTo>
                  <a:cubicBezTo>
                    <a:pt x="278" y="750"/>
                    <a:pt x="528" y="602"/>
                    <a:pt x="778" y="472"/>
                  </a:cubicBezTo>
                  <a:cubicBezTo>
                    <a:pt x="1042" y="324"/>
                    <a:pt x="1288" y="176"/>
                    <a:pt x="1524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82"/>
            <p:cNvSpPr/>
            <p:nvPr/>
          </p:nvSpPr>
          <p:spPr>
            <a:xfrm>
              <a:off x="7173150" y="2501800"/>
              <a:ext cx="65975" cy="166400"/>
            </a:xfrm>
            <a:custGeom>
              <a:avLst/>
              <a:gdLst/>
              <a:ahLst/>
              <a:cxnLst/>
              <a:rect l="l" t="t" r="r" b="b"/>
              <a:pathLst>
                <a:path w="2639" h="6656" extrusionOk="0">
                  <a:moveTo>
                    <a:pt x="792" y="0"/>
                  </a:moveTo>
                  <a:cubicBezTo>
                    <a:pt x="0" y="2857"/>
                    <a:pt x="1376" y="6655"/>
                    <a:pt x="1376" y="6655"/>
                  </a:cubicBezTo>
                  <a:lnTo>
                    <a:pt x="2551" y="6655"/>
                  </a:lnTo>
                  <a:lnTo>
                    <a:pt x="2639" y="1115"/>
                  </a:lnTo>
                  <a:cubicBezTo>
                    <a:pt x="2639" y="500"/>
                    <a:pt x="2153" y="0"/>
                    <a:pt x="1538" y="0"/>
                  </a:cubicBezTo>
                  <a:close/>
                </a:path>
              </a:pathLst>
            </a:custGeom>
            <a:solidFill>
              <a:srgbClr val="F4A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82"/>
            <p:cNvSpPr/>
            <p:nvPr/>
          </p:nvSpPr>
          <p:spPr>
            <a:xfrm>
              <a:off x="7176400" y="2615225"/>
              <a:ext cx="66675" cy="70550"/>
            </a:xfrm>
            <a:custGeom>
              <a:avLst/>
              <a:gdLst/>
              <a:ahLst/>
              <a:cxnLst/>
              <a:rect l="l" t="t" r="r" b="b"/>
              <a:pathLst>
                <a:path w="2667" h="2822" extrusionOk="0">
                  <a:moveTo>
                    <a:pt x="1712" y="0"/>
                  </a:moveTo>
                  <a:cubicBezTo>
                    <a:pt x="1170" y="0"/>
                    <a:pt x="662" y="78"/>
                    <a:pt x="662" y="78"/>
                  </a:cubicBezTo>
                  <a:cubicBezTo>
                    <a:pt x="792" y="740"/>
                    <a:pt x="1204" y="2101"/>
                    <a:pt x="1204" y="2101"/>
                  </a:cubicBezTo>
                  <a:cubicBezTo>
                    <a:pt x="1204" y="2101"/>
                    <a:pt x="293" y="2470"/>
                    <a:pt x="148" y="2572"/>
                  </a:cubicBezTo>
                  <a:cubicBezTo>
                    <a:pt x="1" y="2660"/>
                    <a:pt x="60" y="2822"/>
                    <a:pt x="60" y="2822"/>
                  </a:cubicBezTo>
                  <a:lnTo>
                    <a:pt x="2509" y="2822"/>
                  </a:lnTo>
                  <a:cubicBezTo>
                    <a:pt x="2667" y="2541"/>
                    <a:pt x="2421" y="2118"/>
                    <a:pt x="2421" y="2118"/>
                  </a:cubicBezTo>
                  <a:lnTo>
                    <a:pt x="2491" y="78"/>
                  </a:lnTo>
                  <a:cubicBezTo>
                    <a:pt x="2262" y="20"/>
                    <a:pt x="1983" y="0"/>
                    <a:pt x="1712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82"/>
            <p:cNvSpPr/>
            <p:nvPr/>
          </p:nvSpPr>
          <p:spPr>
            <a:xfrm>
              <a:off x="7176400" y="2667600"/>
              <a:ext cx="65975" cy="19950"/>
            </a:xfrm>
            <a:custGeom>
              <a:avLst/>
              <a:gdLst/>
              <a:ahLst/>
              <a:cxnLst/>
              <a:rect l="l" t="t" r="r" b="b"/>
              <a:pathLst>
                <a:path w="2639" h="798" extrusionOk="0">
                  <a:moveTo>
                    <a:pt x="1101" y="0"/>
                  </a:moveTo>
                  <a:cubicBezTo>
                    <a:pt x="1095" y="0"/>
                    <a:pt x="1089" y="2"/>
                    <a:pt x="1084" y="6"/>
                  </a:cubicBezTo>
                  <a:cubicBezTo>
                    <a:pt x="908" y="66"/>
                    <a:pt x="293" y="315"/>
                    <a:pt x="117" y="446"/>
                  </a:cubicBezTo>
                  <a:cubicBezTo>
                    <a:pt x="1" y="533"/>
                    <a:pt x="15" y="653"/>
                    <a:pt x="46" y="727"/>
                  </a:cubicBezTo>
                  <a:cubicBezTo>
                    <a:pt x="60" y="769"/>
                    <a:pt x="117" y="797"/>
                    <a:pt x="162" y="797"/>
                  </a:cubicBezTo>
                  <a:lnTo>
                    <a:pt x="2579" y="741"/>
                  </a:lnTo>
                  <a:cubicBezTo>
                    <a:pt x="2639" y="593"/>
                    <a:pt x="2596" y="403"/>
                    <a:pt x="2596" y="403"/>
                  </a:cubicBezTo>
                  <a:lnTo>
                    <a:pt x="2596" y="403"/>
                  </a:lnTo>
                  <a:lnTo>
                    <a:pt x="1995" y="463"/>
                  </a:lnTo>
                  <a:cubicBezTo>
                    <a:pt x="1980" y="464"/>
                    <a:pt x="1964" y="464"/>
                    <a:pt x="1949" y="464"/>
                  </a:cubicBezTo>
                  <a:cubicBezTo>
                    <a:pt x="1717" y="464"/>
                    <a:pt x="1500" y="364"/>
                    <a:pt x="1348" y="199"/>
                  </a:cubicBezTo>
                  <a:cubicBezTo>
                    <a:pt x="1277" y="111"/>
                    <a:pt x="1204" y="52"/>
                    <a:pt x="1158" y="23"/>
                  </a:cubicBezTo>
                  <a:cubicBezTo>
                    <a:pt x="1138" y="11"/>
                    <a:pt x="1118" y="0"/>
                    <a:pt x="110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82"/>
            <p:cNvSpPr/>
            <p:nvPr/>
          </p:nvSpPr>
          <p:spPr>
            <a:xfrm>
              <a:off x="7194000" y="2670675"/>
              <a:ext cx="11925" cy="6650"/>
            </a:xfrm>
            <a:custGeom>
              <a:avLst/>
              <a:gdLst/>
              <a:ahLst/>
              <a:cxnLst/>
              <a:rect l="l" t="t" r="r" b="b"/>
              <a:pathLst>
                <a:path w="477" h="266" extrusionOk="0">
                  <a:moveTo>
                    <a:pt x="279" y="1"/>
                  </a:moveTo>
                  <a:cubicBezTo>
                    <a:pt x="227" y="1"/>
                    <a:pt x="111" y="62"/>
                    <a:pt x="60" y="90"/>
                  </a:cubicBezTo>
                  <a:cubicBezTo>
                    <a:pt x="28" y="119"/>
                    <a:pt x="0" y="147"/>
                    <a:pt x="14" y="178"/>
                  </a:cubicBezTo>
                  <a:cubicBezTo>
                    <a:pt x="14" y="221"/>
                    <a:pt x="46" y="252"/>
                    <a:pt x="88" y="252"/>
                  </a:cubicBezTo>
                  <a:cubicBezTo>
                    <a:pt x="153" y="259"/>
                    <a:pt x="248" y="266"/>
                    <a:pt x="327" y="266"/>
                  </a:cubicBezTo>
                  <a:cubicBezTo>
                    <a:pt x="411" y="266"/>
                    <a:pt x="477" y="258"/>
                    <a:pt x="468" y="235"/>
                  </a:cubicBezTo>
                  <a:cubicBezTo>
                    <a:pt x="468" y="147"/>
                    <a:pt x="366" y="2"/>
                    <a:pt x="292" y="2"/>
                  </a:cubicBezTo>
                  <a:cubicBezTo>
                    <a:pt x="288" y="1"/>
                    <a:pt x="284" y="1"/>
                    <a:pt x="27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82"/>
            <p:cNvSpPr/>
            <p:nvPr/>
          </p:nvSpPr>
          <p:spPr>
            <a:xfrm>
              <a:off x="7194000" y="2623425"/>
              <a:ext cx="5900" cy="22350"/>
            </a:xfrm>
            <a:custGeom>
              <a:avLst/>
              <a:gdLst/>
              <a:ahLst/>
              <a:cxnLst/>
              <a:rect l="l" t="t" r="r" b="b"/>
              <a:pathLst>
                <a:path w="236" h="894" extrusionOk="0">
                  <a:moveTo>
                    <a:pt x="14" y="0"/>
                  </a:moveTo>
                  <a:lnTo>
                    <a:pt x="14" y="0"/>
                  </a:lnTo>
                  <a:cubicBezTo>
                    <a:pt x="0" y="148"/>
                    <a:pt x="14" y="310"/>
                    <a:pt x="46" y="454"/>
                  </a:cubicBezTo>
                  <a:cubicBezTo>
                    <a:pt x="74" y="528"/>
                    <a:pt x="88" y="616"/>
                    <a:pt x="116" y="689"/>
                  </a:cubicBezTo>
                  <a:cubicBezTo>
                    <a:pt x="148" y="763"/>
                    <a:pt x="176" y="837"/>
                    <a:pt x="236" y="893"/>
                  </a:cubicBezTo>
                  <a:cubicBezTo>
                    <a:pt x="204" y="806"/>
                    <a:pt x="190" y="735"/>
                    <a:pt x="176" y="661"/>
                  </a:cubicBezTo>
                  <a:lnTo>
                    <a:pt x="134" y="440"/>
                  </a:lnTo>
                  <a:cubicBezTo>
                    <a:pt x="102" y="295"/>
                    <a:pt x="74" y="148"/>
                    <a:pt x="14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82"/>
            <p:cNvSpPr/>
            <p:nvPr/>
          </p:nvSpPr>
          <p:spPr>
            <a:xfrm>
              <a:off x="7196550" y="2620150"/>
              <a:ext cx="40725" cy="2225"/>
            </a:xfrm>
            <a:custGeom>
              <a:avLst/>
              <a:gdLst/>
              <a:ahLst/>
              <a:cxnLst/>
              <a:rect l="l" t="t" r="r" b="b"/>
              <a:pathLst>
                <a:path w="1629" h="89" extrusionOk="0">
                  <a:moveTo>
                    <a:pt x="806" y="1"/>
                  </a:moveTo>
                  <a:cubicBezTo>
                    <a:pt x="542" y="1"/>
                    <a:pt x="264" y="1"/>
                    <a:pt x="0" y="29"/>
                  </a:cubicBezTo>
                  <a:cubicBezTo>
                    <a:pt x="264" y="75"/>
                    <a:pt x="542" y="75"/>
                    <a:pt x="806" y="89"/>
                  </a:cubicBezTo>
                  <a:cubicBezTo>
                    <a:pt x="1087" y="89"/>
                    <a:pt x="1351" y="75"/>
                    <a:pt x="1629" y="43"/>
                  </a:cubicBezTo>
                  <a:cubicBezTo>
                    <a:pt x="1351" y="15"/>
                    <a:pt x="1087" y="1"/>
                    <a:pt x="806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82"/>
            <p:cNvSpPr/>
            <p:nvPr/>
          </p:nvSpPr>
          <p:spPr>
            <a:xfrm>
              <a:off x="7184500" y="2346750"/>
              <a:ext cx="112500" cy="160850"/>
            </a:xfrm>
            <a:custGeom>
              <a:avLst/>
              <a:gdLst/>
              <a:ahLst/>
              <a:cxnLst/>
              <a:rect l="l" t="t" r="r" b="b"/>
              <a:pathLst>
                <a:path w="4500" h="6434" extrusionOk="0">
                  <a:moveTo>
                    <a:pt x="658" y="1"/>
                  </a:moveTo>
                  <a:lnTo>
                    <a:pt x="74" y="106"/>
                  </a:lnTo>
                  <a:cubicBezTo>
                    <a:pt x="28" y="106"/>
                    <a:pt x="0" y="149"/>
                    <a:pt x="14" y="194"/>
                  </a:cubicBezTo>
                  <a:cubicBezTo>
                    <a:pt x="366" y="866"/>
                    <a:pt x="2726" y="5559"/>
                    <a:pt x="3824" y="6420"/>
                  </a:cubicBezTo>
                  <a:cubicBezTo>
                    <a:pt x="3840" y="6429"/>
                    <a:pt x="3851" y="6434"/>
                    <a:pt x="3862" y="6434"/>
                  </a:cubicBezTo>
                  <a:cubicBezTo>
                    <a:pt x="3873" y="6434"/>
                    <a:pt x="3884" y="6429"/>
                    <a:pt x="3898" y="6420"/>
                  </a:cubicBezTo>
                  <a:lnTo>
                    <a:pt x="4453" y="6188"/>
                  </a:lnTo>
                  <a:cubicBezTo>
                    <a:pt x="4499" y="6174"/>
                    <a:pt x="4499" y="6100"/>
                    <a:pt x="4471" y="6069"/>
                  </a:cubicBezTo>
                  <a:cubicBezTo>
                    <a:pt x="3356" y="5235"/>
                    <a:pt x="982" y="546"/>
                    <a:pt x="732" y="47"/>
                  </a:cubicBezTo>
                  <a:cubicBezTo>
                    <a:pt x="718" y="18"/>
                    <a:pt x="690" y="1"/>
                    <a:pt x="658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82"/>
            <p:cNvSpPr/>
            <p:nvPr/>
          </p:nvSpPr>
          <p:spPr>
            <a:xfrm>
              <a:off x="7035700" y="2479450"/>
              <a:ext cx="34150" cy="36975"/>
            </a:xfrm>
            <a:custGeom>
              <a:avLst/>
              <a:gdLst/>
              <a:ahLst/>
              <a:cxnLst/>
              <a:rect l="l" t="t" r="r" b="b"/>
              <a:pathLst>
                <a:path w="1366" h="1479" extrusionOk="0">
                  <a:moveTo>
                    <a:pt x="556" y="1"/>
                  </a:moveTo>
                  <a:lnTo>
                    <a:pt x="486" y="131"/>
                  </a:lnTo>
                  <a:cubicBezTo>
                    <a:pt x="352" y="353"/>
                    <a:pt x="222" y="571"/>
                    <a:pt x="103" y="792"/>
                  </a:cubicBezTo>
                  <a:cubicBezTo>
                    <a:pt x="1" y="968"/>
                    <a:pt x="29" y="1200"/>
                    <a:pt x="190" y="1348"/>
                  </a:cubicBezTo>
                  <a:cubicBezTo>
                    <a:pt x="277" y="1434"/>
                    <a:pt x="392" y="1478"/>
                    <a:pt x="509" y="1478"/>
                  </a:cubicBezTo>
                  <a:cubicBezTo>
                    <a:pt x="631" y="1478"/>
                    <a:pt x="755" y="1431"/>
                    <a:pt x="852" y="1334"/>
                  </a:cubicBezTo>
                  <a:cubicBezTo>
                    <a:pt x="1028" y="1172"/>
                    <a:pt x="1189" y="982"/>
                    <a:pt x="1365" y="806"/>
                  </a:cubicBezTo>
                  <a:lnTo>
                    <a:pt x="556" y="1"/>
                  </a:lnTo>
                  <a:close/>
                </a:path>
              </a:pathLst>
            </a:custGeom>
            <a:solidFill>
              <a:srgbClr val="F4A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82"/>
            <p:cNvSpPr/>
            <p:nvPr/>
          </p:nvSpPr>
          <p:spPr>
            <a:xfrm>
              <a:off x="7021025" y="2495550"/>
              <a:ext cx="37825" cy="40700"/>
            </a:xfrm>
            <a:custGeom>
              <a:avLst/>
              <a:gdLst/>
              <a:ahLst/>
              <a:cxnLst/>
              <a:rect l="l" t="t" r="r" b="b"/>
              <a:pathLst>
                <a:path w="1513" h="1628" extrusionOk="0">
                  <a:moveTo>
                    <a:pt x="1013" y="1"/>
                  </a:moveTo>
                  <a:cubicBezTo>
                    <a:pt x="1013" y="1"/>
                    <a:pt x="236" y="352"/>
                    <a:pt x="134" y="616"/>
                  </a:cubicBezTo>
                  <a:cubicBezTo>
                    <a:pt x="134" y="616"/>
                    <a:pt x="165" y="681"/>
                    <a:pt x="298" y="681"/>
                  </a:cubicBezTo>
                  <a:cubicBezTo>
                    <a:pt x="319" y="681"/>
                    <a:pt x="343" y="680"/>
                    <a:pt x="369" y="676"/>
                  </a:cubicBezTo>
                  <a:lnTo>
                    <a:pt x="369" y="676"/>
                  </a:lnTo>
                  <a:cubicBezTo>
                    <a:pt x="369" y="676"/>
                    <a:pt x="0" y="940"/>
                    <a:pt x="32" y="1056"/>
                  </a:cubicBezTo>
                  <a:cubicBezTo>
                    <a:pt x="39" y="1076"/>
                    <a:pt x="59" y="1084"/>
                    <a:pt x="86" y="1084"/>
                  </a:cubicBezTo>
                  <a:cubicBezTo>
                    <a:pt x="217" y="1084"/>
                    <a:pt x="528" y="894"/>
                    <a:pt x="528" y="894"/>
                  </a:cubicBezTo>
                  <a:lnTo>
                    <a:pt x="528" y="894"/>
                  </a:lnTo>
                  <a:cubicBezTo>
                    <a:pt x="528" y="894"/>
                    <a:pt x="106" y="1277"/>
                    <a:pt x="162" y="1379"/>
                  </a:cubicBezTo>
                  <a:cubicBezTo>
                    <a:pt x="172" y="1396"/>
                    <a:pt x="189" y="1403"/>
                    <a:pt x="212" y="1403"/>
                  </a:cubicBezTo>
                  <a:cubicBezTo>
                    <a:pt x="330" y="1403"/>
                    <a:pt x="592" y="1210"/>
                    <a:pt x="690" y="1102"/>
                  </a:cubicBezTo>
                  <a:lnTo>
                    <a:pt x="690" y="1102"/>
                  </a:lnTo>
                  <a:cubicBezTo>
                    <a:pt x="689" y="1102"/>
                    <a:pt x="412" y="1496"/>
                    <a:pt x="471" y="1597"/>
                  </a:cubicBezTo>
                  <a:cubicBezTo>
                    <a:pt x="483" y="1618"/>
                    <a:pt x="501" y="1628"/>
                    <a:pt x="526" y="1628"/>
                  </a:cubicBezTo>
                  <a:cubicBezTo>
                    <a:pt x="626" y="1628"/>
                    <a:pt x="824" y="1465"/>
                    <a:pt x="1013" y="1158"/>
                  </a:cubicBezTo>
                  <a:cubicBezTo>
                    <a:pt x="1013" y="1158"/>
                    <a:pt x="1087" y="1365"/>
                    <a:pt x="1175" y="1379"/>
                  </a:cubicBezTo>
                  <a:cubicBezTo>
                    <a:pt x="1186" y="1383"/>
                    <a:pt x="1197" y="1385"/>
                    <a:pt x="1207" y="1385"/>
                  </a:cubicBezTo>
                  <a:cubicBezTo>
                    <a:pt x="1277" y="1385"/>
                    <a:pt x="1321" y="1307"/>
                    <a:pt x="1337" y="1218"/>
                  </a:cubicBezTo>
                  <a:cubicBezTo>
                    <a:pt x="1351" y="1102"/>
                    <a:pt x="1513" y="486"/>
                    <a:pt x="1513" y="486"/>
                  </a:cubicBezTo>
                  <a:cubicBezTo>
                    <a:pt x="1513" y="468"/>
                    <a:pt x="1013" y="1"/>
                    <a:pt x="1013" y="1"/>
                  </a:cubicBezTo>
                  <a:close/>
                </a:path>
              </a:pathLst>
            </a:custGeom>
            <a:solidFill>
              <a:srgbClr val="F4A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82"/>
            <p:cNvSpPr/>
            <p:nvPr/>
          </p:nvSpPr>
          <p:spPr>
            <a:xfrm>
              <a:off x="7041250" y="2361800"/>
              <a:ext cx="81350" cy="150650"/>
            </a:xfrm>
            <a:custGeom>
              <a:avLst/>
              <a:gdLst/>
              <a:ahLst/>
              <a:cxnLst/>
              <a:rect l="l" t="t" r="r" b="b"/>
              <a:pathLst>
                <a:path w="3254" h="6026" extrusionOk="0">
                  <a:moveTo>
                    <a:pt x="2533" y="0"/>
                  </a:moveTo>
                  <a:cubicBezTo>
                    <a:pt x="2533" y="0"/>
                    <a:pt x="2093" y="852"/>
                    <a:pt x="1625" y="2069"/>
                  </a:cubicBezTo>
                  <a:cubicBezTo>
                    <a:pt x="1143" y="3268"/>
                    <a:pt x="0" y="5203"/>
                    <a:pt x="0" y="5203"/>
                  </a:cubicBezTo>
                  <a:lnTo>
                    <a:pt x="760" y="6026"/>
                  </a:lnTo>
                  <a:lnTo>
                    <a:pt x="3254" y="3240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82"/>
            <p:cNvSpPr/>
            <p:nvPr/>
          </p:nvSpPr>
          <p:spPr>
            <a:xfrm>
              <a:off x="7048550" y="2482000"/>
              <a:ext cx="22000" cy="21675"/>
            </a:xfrm>
            <a:custGeom>
              <a:avLst/>
              <a:gdLst/>
              <a:ahLst/>
              <a:cxnLst/>
              <a:rect l="l" t="t" r="r" b="b"/>
              <a:pathLst>
                <a:path w="880" h="867" extrusionOk="0">
                  <a:moveTo>
                    <a:pt x="0" y="1"/>
                  </a:moveTo>
                  <a:cubicBezTo>
                    <a:pt x="127" y="145"/>
                    <a:pt x="272" y="287"/>
                    <a:pt x="403" y="431"/>
                  </a:cubicBezTo>
                  <a:lnTo>
                    <a:pt x="403" y="431"/>
                  </a:lnTo>
                  <a:cubicBezTo>
                    <a:pt x="375" y="550"/>
                    <a:pt x="351" y="655"/>
                    <a:pt x="338" y="764"/>
                  </a:cubicBezTo>
                  <a:lnTo>
                    <a:pt x="324" y="866"/>
                  </a:lnTo>
                  <a:lnTo>
                    <a:pt x="394" y="806"/>
                  </a:lnTo>
                  <a:cubicBezTo>
                    <a:pt x="508" y="723"/>
                    <a:pt x="605" y="652"/>
                    <a:pt x="702" y="570"/>
                  </a:cubicBezTo>
                  <a:lnTo>
                    <a:pt x="702" y="570"/>
                  </a:lnTo>
                  <a:cubicBezTo>
                    <a:pt x="726" y="593"/>
                    <a:pt x="751" y="607"/>
                    <a:pt x="777" y="630"/>
                  </a:cubicBezTo>
                  <a:cubicBezTo>
                    <a:pt x="806" y="659"/>
                    <a:pt x="834" y="676"/>
                    <a:pt x="879" y="704"/>
                  </a:cubicBezTo>
                  <a:lnTo>
                    <a:pt x="792" y="616"/>
                  </a:lnTo>
                  <a:cubicBezTo>
                    <a:pt x="777" y="588"/>
                    <a:pt x="746" y="557"/>
                    <a:pt x="718" y="528"/>
                  </a:cubicBezTo>
                  <a:lnTo>
                    <a:pt x="704" y="514"/>
                  </a:lnTo>
                  <a:lnTo>
                    <a:pt x="690" y="528"/>
                  </a:lnTo>
                  <a:cubicBezTo>
                    <a:pt x="599" y="574"/>
                    <a:pt x="519" y="625"/>
                    <a:pt x="435" y="679"/>
                  </a:cubicBezTo>
                  <a:lnTo>
                    <a:pt x="435" y="679"/>
                  </a:lnTo>
                  <a:cubicBezTo>
                    <a:pt x="454" y="593"/>
                    <a:pt x="472" y="506"/>
                    <a:pt x="482" y="412"/>
                  </a:cubicBezTo>
                  <a:lnTo>
                    <a:pt x="482" y="395"/>
                  </a:lnTo>
                  <a:lnTo>
                    <a:pt x="468" y="381"/>
                  </a:lnTo>
                  <a:cubicBezTo>
                    <a:pt x="324" y="251"/>
                    <a:pt x="162" y="117"/>
                    <a:pt x="0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82"/>
            <p:cNvSpPr/>
            <p:nvPr/>
          </p:nvSpPr>
          <p:spPr>
            <a:xfrm>
              <a:off x="7101300" y="2340175"/>
              <a:ext cx="142225" cy="76950"/>
            </a:xfrm>
            <a:custGeom>
              <a:avLst/>
              <a:gdLst/>
              <a:ahLst/>
              <a:cxnLst/>
              <a:rect l="l" t="t" r="r" b="b"/>
              <a:pathLst>
                <a:path w="5689" h="3078" extrusionOk="0">
                  <a:moveTo>
                    <a:pt x="2153" y="0"/>
                  </a:moveTo>
                  <a:cubicBezTo>
                    <a:pt x="2153" y="0"/>
                    <a:pt x="1569" y="352"/>
                    <a:pt x="996" y="383"/>
                  </a:cubicBezTo>
                  <a:cubicBezTo>
                    <a:pt x="1" y="426"/>
                    <a:pt x="103" y="967"/>
                    <a:pt x="74" y="1569"/>
                  </a:cubicBezTo>
                  <a:cubicBezTo>
                    <a:pt x="60" y="1776"/>
                    <a:pt x="74" y="2374"/>
                    <a:pt x="103" y="3078"/>
                  </a:cubicBezTo>
                  <a:lnTo>
                    <a:pt x="5583" y="3078"/>
                  </a:lnTo>
                  <a:cubicBezTo>
                    <a:pt x="5600" y="2374"/>
                    <a:pt x="5615" y="1776"/>
                    <a:pt x="5615" y="1569"/>
                  </a:cubicBezTo>
                  <a:cubicBezTo>
                    <a:pt x="5583" y="967"/>
                    <a:pt x="5688" y="426"/>
                    <a:pt x="4689" y="383"/>
                  </a:cubicBezTo>
                  <a:cubicBezTo>
                    <a:pt x="4120" y="352"/>
                    <a:pt x="3532" y="0"/>
                    <a:pt x="3532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82"/>
            <p:cNvSpPr/>
            <p:nvPr/>
          </p:nvSpPr>
          <p:spPr>
            <a:xfrm>
              <a:off x="7150025" y="2329600"/>
              <a:ext cx="42150" cy="35200"/>
            </a:xfrm>
            <a:custGeom>
              <a:avLst/>
              <a:gdLst/>
              <a:ahLst/>
              <a:cxnLst/>
              <a:rect l="l" t="t" r="r" b="b"/>
              <a:pathLst>
                <a:path w="1686" h="1408" extrusionOk="0">
                  <a:moveTo>
                    <a:pt x="0" y="1"/>
                  </a:moveTo>
                  <a:lnTo>
                    <a:pt x="0" y="571"/>
                  </a:lnTo>
                  <a:cubicBezTo>
                    <a:pt x="0" y="1025"/>
                    <a:pt x="380" y="1408"/>
                    <a:pt x="837" y="1408"/>
                  </a:cubicBezTo>
                  <a:cubicBezTo>
                    <a:pt x="1305" y="1408"/>
                    <a:pt x="1685" y="1025"/>
                    <a:pt x="1685" y="571"/>
                  </a:cubicBezTo>
                  <a:lnTo>
                    <a:pt x="1685" y="1"/>
                  </a:lnTo>
                  <a:close/>
                </a:path>
              </a:pathLst>
            </a:custGeom>
            <a:solidFill>
              <a:srgbClr val="F4A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82"/>
            <p:cNvSpPr/>
            <p:nvPr/>
          </p:nvSpPr>
          <p:spPr>
            <a:xfrm>
              <a:off x="7162500" y="2361600"/>
              <a:ext cx="18675" cy="25400"/>
            </a:xfrm>
            <a:custGeom>
              <a:avLst/>
              <a:gdLst/>
              <a:ahLst/>
              <a:cxnLst/>
              <a:rect l="l" t="t" r="r" b="b"/>
              <a:pathLst>
                <a:path w="747" h="1016" extrusionOk="0">
                  <a:moveTo>
                    <a:pt x="488" y="0"/>
                  </a:moveTo>
                  <a:cubicBezTo>
                    <a:pt x="407" y="0"/>
                    <a:pt x="313" y="14"/>
                    <a:pt x="251" y="22"/>
                  </a:cubicBezTo>
                  <a:cubicBezTo>
                    <a:pt x="191" y="22"/>
                    <a:pt x="131" y="54"/>
                    <a:pt x="103" y="110"/>
                  </a:cubicBezTo>
                  <a:cubicBezTo>
                    <a:pt x="1" y="286"/>
                    <a:pt x="29" y="624"/>
                    <a:pt x="57" y="831"/>
                  </a:cubicBezTo>
                  <a:cubicBezTo>
                    <a:pt x="75" y="933"/>
                    <a:pt x="145" y="1007"/>
                    <a:pt x="251" y="1007"/>
                  </a:cubicBezTo>
                  <a:cubicBezTo>
                    <a:pt x="292" y="1012"/>
                    <a:pt x="335" y="1016"/>
                    <a:pt x="378" y="1016"/>
                  </a:cubicBezTo>
                  <a:cubicBezTo>
                    <a:pt x="454" y="1016"/>
                    <a:pt x="528" y="1005"/>
                    <a:pt x="585" y="976"/>
                  </a:cubicBezTo>
                  <a:cubicBezTo>
                    <a:pt x="747" y="919"/>
                    <a:pt x="718" y="82"/>
                    <a:pt x="616" y="22"/>
                  </a:cubicBezTo>
                  <a:cubicBezTo>
                    <a:pt x="587" y="6"/>
                    <a:pt x="541" y="0"/>
                    <a:pt x="48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82"/>
            <p:cNvSpPr/>
            <p:nvPr/>
          </p:nvSpPr>
          <p:spPr>
            <a:xfrm>
              <a:off x="7148175" y="2382375"/>
              <a:ext cx="22000" cy="42525"/>
            </a:xfrm>
            <a:custGeom>
              <a:avLst/>
              <a:gdLst/>
              <a:ahLst/>
              <a:cxnLst/>
              <a:rect l="l" t="t" r="r" b="b"/>
              <a:pathLst>
                <a:path w="880" h="1701" extrusionOk="0">
                  <a:moveTo>
                    <a:pt x="778" y="0"/>
                  </a:moveTo>
                  <a:cubicBezTo>
                    <a:pt x="778" y="0"/>
                    <a:pt x="0" y="1436"/>
                    <a:pt x="32" y="1495"/>
                  </a:cubicBezTo>
                  <a:cubicBezTo>
                    <a:pt x="73" y="1549"/>
                    <a:pt x="478" y="1700"/>
                    <a:pt x="630" y="1700"/>
                  </a:cubicBezTo>
                  <a:cubicBezTo>
                    <a:pt x="636" y="1700"/>
                    <a:pt x="642" y="1700"/>
                    <a:pt x="648" y="1699"/>
                  </a:cubicBezTo>
                  <a:cubicBezTo>
                    <a:pt x="778" y="1685"/>
                    <a:pt x="880" y="0"/>
                    <a:pt x="88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82"/>
            <p:cNvSpPr/>
            <p:nvPr/>
          </p:nvSpPr>
          <p:spPr>
            <a:xfrm>
              <a:off x="7167950" y="2381925"/>
              <a:ext cx="23875" cy="57725"/>
            </a:xfrm>
            <a:custGeom>
              <a:avLst/>
              <a:gdLst/>
              <a:ahLst/>
              <a:cxnLst/>
              <a:rect l="l" t="t" r="r" b="b"/>
              <a:pathLst>
                <a:path w="955" h="2309" extrusionOk="0">
                  <a:moveTo>
                    <a:pt x="265" y="1"/>
                  </a:moveTo>
                  <a:lnTo>
                    <a:pt x="149" y="33"/>
                  </a:lnTo>
                  <a:cubicBezTo>
                    <a:pt x="149" y="33"/>
                    <a:pt x="1" y="2245"/>
                    <a:pt x="135" y="2287"/>
                  </a:cubicBezTo>
                  <a:cubicBezTo>
                    <a:pt x="175" y="2301"/>
                    <a:pt x="248" y="2308"/>
                    <a:pt x="334" y="2308"/>
                  </a:cubicBezTo>
                  <a:cubicBezTo>
                    <a:pt x="527" y="2308"/>
                    <a:pt x="781" y="2272"/>
                    <a:pt x="852" y="2199"/>
                  </a:cubicBezTo>
                  <a:cubicBezTo>
                    <a:pt x="954" y="2097"/>
                    <a:pt x="265" y="1"/>
                    <a:pt x="265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82"/>
            <p:cNvSpPr/>
            <p:nvPr/>
          </p:nvSpPr>
          <p:spPr>
            <a:xfrm>
              <a:off x="7145275" y="2342000"/>
              <a:ext cx="27450" cy="39400"/>
            </a:xfrm>
            <a:custGeom>
              <a:avLst/>
              <a:gdLst/>
              <a:ahLst/>
              <a:cxnLst/>
              <a:rect l="l" t="t" r="r" b="b"/>
              <a:pathLst>
                <a:path w="1098" h="1576" extrusionOk="0">
                  <a:moveTo>
                    <a:pt x="131" y="1"/>
                  </a:moveTo>
                  <a:lnTo>
                    <a:pt x="43" y="47"/>
                  </a:lnTo>
                  <a:cubicBezTo>
                    <a:pt x="14" y="61"/>
                    <a:pt x="0" y="75"/>
                    <a:pt x="0" y="103"/>
                  </a:cubicBezTo>
                  <a:cubicBezTo>
                    <a:pt x="0" y="616"/>
                    <a:pt x="352" y="1306"/>
                    <a:pt x="482" y="1542"/>
                  </a:cubicBezTo>
                  <a:cubicBezTo>
                    <a:pt x="492" y="1565"/>
                    <a:pt x="513" y="1575"/>
                    <a:pt x="536" y="1575"/>
                  </a:cubicBezTo>
                  <a:cubicBezTo>
                    <a:pt x="554" y="1575"/>
                    <a:pt x="574" y="1568"/>
                    <a:pt x="588" y="1556"/>
                  </a:cubicBezTo>
                  <a:cubicBezTo>
                    <a:pt x="732" y="1394"/>
                    <a:pt x="1098" y="968"/>
                    <a:pt x="1070" y="792"/>
                  </a:cubicBezTo>
                  <a:cubicBezTo>
                    <a:pt x="1042" y="616"/>
                    <a:pt x="338" y="121"/>
                    <a:pt x="190" y="15"/>
                  </a:cubicBezTo>
                  <a:cubicBezTo>
                    <a:pt x="176" y="1"/>
                    <a:pt x="148" y="1"/>
                    <a:pt x="131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82"/>
            <p:cNvSpPr/>
            <p:nvPr/>
          </p:nvSpPr>
          <p:spPr>
            <a:xfrm>
              <a:off x="7170500" y="2342000"/>
              <a:ext cx="27550" cy="39400"/>
            </a:xfrm>
            <a:custGeom>
              <a:avLst/>
              <a:gdLst/>
              <a:ahLst/>
              <a:cxnLst/>
              <a:rect l="l" t="t" r="r" b="b"/>
              <a:pathLst>
                <a:path w="1102" h="1576" extrusionOk="0">
                  <a:moveTo>
                    <a:pt x="986" y="1"/>
                  </a:moveTo>
                  <a:cubicBezTo>
                    <a:pt x="954" y="1"/>
                    <a:pt x="940" y="1"/>
                    <a:pt x="912" y="15"/>
                  </a:cubicBezTo>
                  <a:cubicBezTo>
                    <a:pt x="764" y="121"/>
                    <a:pt x="61" y="616"/>
                    <a:pt x="33" y="792"/>
                  </a:cubicBezTo>
                  <a:cubicBezTo>
                    <a:pt x="1" y="968"/>
                    <a:pt x="370" y="1394"/>
                    <a:pt x="514" y="1556"/>
                  </a:cubicBezTo>
                  <a:cubicBezTo>
                    <a:pt x="529" y="1568"/>
                    <a:pt x="548" y="1575"/>
                    <a:pt x="568" y="1575"/>
                  </a:cubicBezTo>
                  <a:cubicBezTo>
                    <a:pt x="592" y="1575"/>
                    <a:pt x="617" y="1565"/>
                    <a:pt x="634" y="1542"/>
                  </a:cubicBezTo>
                  <a:cubicBezTo>
                    <a:pt x="750" y="1306"/>
                    <a:pt x="1102" y="616"/>
                    <a:pt x="1102" y="103"/>
                  </a:cubicBezTo>
                  <a:cubicBezTo>
                    <a:pt x="1102" y="75"/>
                    <a:pt x="1088" y="61"/>
                    <a:pt x="1074" y="47"/>
                  </a:cubicBezTo>
                  <a:lnTo>
                    <a:pt x="986" y="1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82"/>
            <p:cNvSpPr/>
            <p:nvPr/>
          </p:nvSpPr>
          <p:spPr>
            <a:xfrm>
              <a:off x="7171300" y="2360750"/>
              <a:ext cx="26050" cy="20150"/>
            </a:xfrm>
            <a:custGeom>
              <a:avLst/>
              <a:gdLst/>
              <a:ahLst/>
              <a:cxnLst/>
              <a:rect l="l" t="t" r="r" b="b"/>
              <a:pathLst>
                <a:path w="1042" h="806" extrusionOk="0">
                  <a:moveTo>
                    <a:pt x="1" y="0"/>
                  </a:moveTo>
                  <a:lnTo>
                    <a:pt x="1" y="162"/>
                  </a:lnTo>
                  <a:lnTo>
                    <a:pt x="1" y="176"/>
                  </a:lnTo>
                  <a:cubicBezTo>
                    <a:pt x="57" y="306"/>
                    <a:pt x="131" y="426"/>
                    <a:pt x="205" y="542"/>
                  </a:cubicBezTo>
                  <a:cubicBezTo>
                    <a:pt x="250" y="602"/>
                    <a:pt x="292" y="658"/>
                    <a:pt x="352" y="704"/>
                  </a:cubicBezTo>
                  <a:lnTo>
                    <a:pt x="395" y="746"/>
                  </a:lnTo>
                  <a:cubicBezTo>
                    <a:pt x="409" y="760"/>
                    <a:pt x="426" y="760"/>
                    <a:pt x="440" y="778"/>
                  </a:cubicBezTo>
                  <a:cubicBezTo>
                    <a:pt x="454" y="792"/>
                    <a:pt x="482" y="792"/>
                    <a:pt x="514" y="806"/>
                  </a:cubicBezTo>
                  <a:cubicBezTo>
                    <a:pt x="542" y="806"/>
                    <a:pt x="556" y="792"/>
                    <a:pt x="570" y="778"/>
                  </a:cubicBezTo>
                  <a:cubicBezTo>
                    <a:pt x="644" y="732"/>
                    <a:pt x="690" y="672"/>
                    <a:pt x="732" y="630"/>
                  </a:cubicBezTo>
                  <a:cubicBezTo>
                    <a:pt x="778" y="570"/>
                    <a:pt x="820" y="514"/>
                    <a:pt x="848" y="440"/>
                  </a:cubicBezTo>
                  <a:cubicBezTo>
                    <a:pt x="922" y="320"/>
                    <a:pt x="996" y="204"/>
                    <a:pt x="1042" y="74"/>
                  </a:cubicBezTo>
                  <a:lnTo>
                    <a:pt x="1042" y="74"/>
                  </a:lnTo>
                  <a:cubicBezTo>
                    <a:pt x="968" y="190"/>
                    <a:pt x="880" y="292"/>
                    <a:pt x="806" y="408"/>
                  </a:cubicBezTo>
                  <a:cubicBezTo>
                    <a:pt x="760" y="468"/>
                    <a:pt x="718" y="528"/>
                    <a:pt x="672" y="570"/>
                  </a:cubicBezTo>
                  <a:cubicBezTo>
                    <a:pt x="630" y="630"/>
                    <a:pt x="584" y="690"/>
                    <a:pt x="542" y="704"/>
                  </a:cubicBezTo>
                  <a:cubicBezTo>
                    <a:pt x="528" y="718"/>
                    <a:pt x="514" y="718"/>
                    <a:pt x="514" y="718"/>
                  </a:cubicBezTo>
                  <a:cubicBezTo>
                    <a:pt x="497" y="718"/>
                    <a:pt x="497" y="718"/>
                    <a:pt x="482" y="704"/>
                  </a:cubicBezTo>
                  <a:cubicBezTo>
                    <a:pt x="468" y="704"/>
                    <a:pt x="454" y="690"/>
                    <a:pt x="440" y="672"/>
                  </a:cubicBezTo>
                  <a:cubicBezTo>
                    <a:pt x="426" y="672"/>
                    <a:pt x="426" y="658"/>
                    <a:pt x="409" y="644"/>
                  </a:cubicBezTo>
                  <a:cubicBezTo>
                    <a:pt x="366" y="602"/>
                    <a:pt x="307" y="542"/>
                    <a:pt x="278" y="496"/>
                  </a:cubicBezTo>
                  <a:cubicBezTo>
                    <a:pt x="190" y="380"/>
                    <a:pt x="103" y="278"/>
                    <a:pt x="29" y="162"/>
                  </a:cubicBezTo>
                  <a:cubicBezTo>
                    <a:pt x="15" y="116"/>
                    <a:pt x="15" y="56"/>
                    <a:pt x="1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82"/>
            <p:cNvSpPr/>
            <p:nvPr/>
          </p:nvSpPr>
          <p:spPr>
            <a:xfrm>
              <a:off x="7154425" y="2365150"/>
              <a:ext cx="17250" cy="16100"/>
            </a:xfrm>
            <a:custGeom>
              <a:avLst/>
              <a:gdLst/>
              <a:ahLst/>
              <a:cxnLst/>
              <a:rect l="l" t="t" r="r" b="b"/>
              <a:pathLst>
                <a:path w="690" h="644" extrusionOk="0">
                  <a:moveTo>
                    <a:pt x="690" y="0"/>
                  </a:moveTo>
                  <a:cubicBezTo>
                    <a:pt x="602" y="102"/>
                    <a:pt x="528" y="204"/>
                    <a:pt x="440" y="306"/>
                  </a:cubicBezTo>
                  <a:cubicBezTo>
                    <a:pt x="367" y="407"/>
                    <a:pt x="280" y="512"/>
                    <a:pt x="179" y="568"/>
                  </a:cubicBezTo>
                  <a:lnTo>
                    <a:pt x="179" y="568"/>
                  </a:lnTo>
                  <a:cubicBezTo>
                    <a:pt x="119" y="531"/>
                    <a:pt x="65" y="491"/>
                    <a:pt x="0" y="454"/>
                  </a:cubicBezTo>
                  <a:lnTo>
                    <a:pt x="0" y="454"/>
                  </a:lnTo>
                  <a:cubicBezTo>
                    <a:pt x="46" y="514"/>
                    <a:pt x="102" y="570"/>
                    <a:pt x="162" y="630"/>
                  </a:cubicBezTo>
                  <a:lnTo>
                    <a:pt x="176" y="644"/>
                  </a:lnTo>
                  <a:lnTo>
                    <a:pt x="204" y="630"/>
                  </a:lnTo>
                  <a:cubicBezTo>
                    <a:pt x="264" y="602"/>
                    <a:pt x="324" y="556"/>
                    <a:pt x="366" y="514"/>
                  </a:cubicBezTo>
                  <a:cubicBezTo>
                    <a:pt x="426" y="468"/>
                    <a:pt x="468" y="408"/>
                    <a:pt x="500" y="352"/>
                  </a:cubicBezTo>
                  <a:cubicBezTo>
                    <a:pt x="542" y="306"/>
                    <a:pt x="588" y="250"/>
                    <a:pt x="616" y="190"/>
                  </a:cubicBezTo>
                  <a:cubicBezTo>
                    <a:pt x="644" y="116"/>
                    <a:pt x="676" y="56"/>
                    <a:pt x="69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82"/>
            <p:cNvSpPr/>
            <p:nvPr/>
          </p:nvSpPr>
          <p:spPr>
            <a:xfrm>
              <a:off x="7088825" y="2345700"/>
              <a:ext cx="174825" cy="236650"/>
            </a:xfrm>
            <a:custGeom>
              <a:avLst/>
              <a:gdLst/>
              <a:ahLst/>
              <a:cxnLst/>
              <a:rect l="l" t="t" r="r" b="b"/>
              <a:pathLst>
                <a:path w="6993" h="9466" extrusionOk="0">
                  <a:moveTo>
                    <a:pt x="4397" y="1"/>
                  </a:moveTo>
                  <a:lnTo>
                    <a:pt x="4397" y="2449"/>
                  </a:lnTo>
                  <a:cubicBezTo>
                    <a:pt x="4036" y="2600"/>
                    <a:pt x="3649" y="2651"/>
                    <a:pt x="3293" y="2651"/>
                  </a:cubicBezTo>
                  <a:cubicBezTo>
                    <a:pt x="2581" y="2651"/>
                    <a:pt x="1995" y="2449"/>
                    <a:pt x="1995" y="2449"/>
                  </a:cubicBezTo>
                  <a:lnTo>
                    <a:pt x="1995" y="103"/>
                  </a:lnTo>
                  <a:lnTo>
                    <a:pt x="1379" y="148"/>
                  </a:lnTo>
                  <a:lnTo>
                    <a:pt x="1379" y="2477"/>
                  </a:lnTo>
                  <a:lnTo>
                    <a:pt x="588" y="2667"/>
                  </a:lnTo>
                  <a:lnTo>
                    <a:pt x="823" y="4985"/>
                  </a:lnTo>
                  <a:cubicBezTo>
                    <a:pt x="412" y="6332"/>
                    <a:pt x="0" y="9294"/>
                    <a:pt x="0" y="9294"/>
                  </a:cubicBezTo>
                  <a:cubicBezTo>
                    <a:pt x="594" y="9420"/>
                    <a:pt x="1425" y="9465"/>
                    <a:pt x="2306" y="9465"/>
                  </a:cubicBezTo>
                  <a:cubicBezTo>
                    <a:pt x="4492" y="9465"/>
                    <a:pt x="6993" y="9188"/>
                    <a:pt x="6993" y="9188"/>
                  </a:cubicBezTo>
                  <a:cubicBezTo>
                    <a:pt x="6891" y="8031"/>
                    <a:pt x="5878" y="5189"/>
                    <a:pt x="5818" y="5013"/>
                  </a:cubicBezTo>
                  <a:lnTo>
                    <a:pt x="6128" y="2593"/>
                  </a:lnTo>
                  <a:lnTo>
                    <a:pt x="6128" y="2593"/>
                  </a:lnTo>
                  <a:cubicBezTo>
                    <a:pt x="6069" y="2672"/>
                    <a:pt x="5939" y="2698"/>
                    <a:pt x="5791" y="2698"/>
                  </a:cubicBezTo>
                  <a:cubicBezTo>
                    <a:pt x="5496" y="2698"/>
                    <a:pt x="5132" y="2593"/>
                    <a:pt x="5132" y="2593"/>
                  </a:cubicBezTo>
                  <a:lnTo>
                    <a:pt x="5132" y="131"/>
                  </a:lnTo>
                  <a:lnTo>
                    <a:pt x="4397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82"/>
            <p:cNvSpPr/>
            <p:nvPr/>
          </p:nvSpPr>
          <p:spPr>
            <a:xfrm>
              <a:off x="7210875" y="2469875"/>
              <a:ext cx="19025" cy="2225"/>
            </a:xfrm>
            <a:custGeom>
              <a:avLst/>
              <a:gdLst/>
              <a:ahLst/>
              <a:cxnLst/>
              <a:rect l="l" t="t" r="r" b="b"/>
              <a:pathLst>
                <a:path w="761" h="89" extrusionOk="0">
                  <a:moveTo>
                    <a:pt x="380" y="0"/>
                  </a:moveTo>
                  <a:cubicBezTo>
                    <a:pt x="250" y="0"/>
                    <a:pt x="131" y="18"/>
                    <a:pt x="0" y="46"/>
                  </a:cubicBezTo>
                  <a:cubicBezTo>
                    <a:pt x="131" y="74"/>
                    <a:pt x="250" y="88"/>
                    <a:pt x="380" y="88"/>
                  </a:cubicBezTo>
                  <a:cubicBezTo>
                    <a:pt x="496" y="88"/>
                    <a:pt x="630" y="74"/>
                    <a:pt x="760" y="46"/>
                  </a:cubicBezTo>
                  <a:cubicBezTo>
                    <a:pt x="630" y="18"/>
                    <a:pt x="496" y="0"/>
                    <a:pt x="380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82"/>
            <p:cNvSpPr/>
            <p:nvPr/>
          </p:nvSpPr>
          <p:spPr>
            <a:xfrm>
              <a:off x="7111950" y="2469875"/>
              <a:ext cx="73625" cy="2225"/>
            </a:xfrm>
            <a:custGeom>
              <a:avLst/>
              <a:gdLst/>
              <a:ahLst/>
              <a:cxnLst/>
              <a:rect l="l" t="t" r="r" b="b"/>
              <a:pathLst>
                <a:path w="2945" h="89" extrusionOk="0">
                  <a:moveTo>
                    <a:pt x="1481" y="0"/>
                  </a:moveTo>
                  <a:cubicBezTo>
                    <a:pt x="1231" y="0"/>
                    <a:pt x="982" y="0"/>
                    <a:pt x="746" y="18"/>
                  </a:cubicBezTo>
                  <a:cubicBezTo>
                    <a:pt x="496" y="18"/>
                    <a:pt x="250" y="32"/>
                    <a:pt x="0" y="46"/>
                  </a:cubicBezTo>
                  <a:cubicBezTo>
                    <a:pt x="250" y="60"/>
                    <a:pt x="496" y="74"/>
                    <a:pt x="746" y="74"/>
                  </a:cubicBezTo>
                  <a:cubicBezTo>
                    <a:pt x="982" y="88"/>
                    <a:pt x="1231" y="88"/>
                    <a:pt x="1481" y="88"/>
                  </a:cubicBezTo>
                  <a:cubicBezTo>
                    <a:pt x="1713" y="88"/>
                    <a:pt x="1963" y="88"/>
                    <a:pt x="2213" y="74"/>
                  </a:cubicBezTo>
                  <a:lnTo>
                    <a:pt x="2579" y="60"/>
                  </a:lnTo>
                  <a:cubicBezTo>
                    <a:pt x="2695" y="60"/>
                    <a:pt x="2828" y="46"/>
                    <a:pt x="2944" y="46"/>
                  </a:cubicBezTo>
                  <a:cubicBezTo>
                    <a:pt x="2828" y="32"/>
                    <a:pt x="2695" y="32"/>
                    <a:pt x="2579" y="18"/>
                  </a:cubicBezTo>
                  <a:lnTo>
                    <a:pt x="2213" y="18"/>
                  </a:lnTo>
                  <a:cubicBezTo>
                    <a:pt x="1963" y="0"/>
                    <a:pt x="1713" y="0"/>
                    <a:pt x="1481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82"/>
            <p:cNvSpPr/>
            <p:nvPr/>
          </p:nvSpPr>
          <p:spPr>
            <a:xfrm>
              <a:off x="7109400" y="2478325"/>
              <a:ext cx="17175" cy="93150"/>
            </a:xfrm>
            <a:custGeom>
              <a:avLst/>
              <a:gdLst/>
              <a:ahLst/>
              <a:cxnLst/>
              <a:rect l="l" t="t" r="r" b="b"/>
              <a:pathLst>
                <a:path w="687" h="3726" extrusionOk="0">
                  <a:moveTo>
                    <a:pt x="686" y="0"/>
                  </a:moveTo>
                  <a:lnTo>
                    <a:pt x="686" y="0"/>
                  </a:lnTo>
                  <a:cubicBezTo>
                    <a:pt x="616" y="310"/>
                    <a:pt x="556" y="616"/>
                    <a:pt x="482" y="925"/>
                  </a:cubicBezTo>
                  <a:cubicBezTo>
                    <a:pt x="422" y="1231"/>
                    <a:pt x="366" y="1541"/>
                    <a:pt x="306" y="1847"/>
                  </a:cubicBezTo>
                  <a:cubicBezTo>
                    <a:pt x="246" y="2170"/>
                    <a:pt x="190" y="2476"/>
                    <a:pt x="144" y="2786"/>
                  </a:cubicBezTo>
                  <a:lnTo>
                    <a:pt x="71" y="3254"/>
                  </a:lnTo>
                  <a:cubicBezTo>
                    <a:pt x="42" y="3416"/>
                    <a:pt x="28" y="3563"/>
                    <a:pt x="0" y="3725"/>
                  </a:cubicBezTo>
                  <a:cubicBezTo>
                    <a:pt x="42" y="3563"/>
                    <a:pt x="71" y="3416"/>
                    <a:pt x="116" y="3254"/>
                  </a:cubicBezTo>
                  <a:lnTo>
                    <a:pt x="204" y="2800"/>
                  </a:lnTo>
                  <a:cubicBezTo>
                    <a:pt x="278" y="2494"/>
                    <a:pt x="334" y="2170"/>
                    <a:pt x="394" y="1861"/>
                  </a:cubicBezTo>
                  <a:cubicBezTo>
                    <a:pt x="440" y="1555"/>
                    <a:pt x="496" y="1245"/>
                    <a:pt x="556" y="939"/>
                  </a:cubicBezTo>
                  <a:cubicBezTo>
                    <a:pt x="598" y="616"/>
                    <a:pt x="658" y="310"/>
                    <a:pt x="686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82"/>
            <p:cNvSpPr/>
            <p:nvPr/>
          </p:nvSpPr>
          <p:spPr>
            <a:xfrm>
              <a:off x="7232075" y="2554200"/>
              <a:ext cx="4050" cy="16475"/>
            </a:xfrm>
            <a:custGeom>
              <a:avLst/>
              <a:gdLst/>
              <a:ahLst/>
              <a:cxnLst/>
              <a:rect l="l" t="t" r="r" b="b"/>
              <a:pathLst>
                <a:path w="162" h="659" extrusionOk="0">
                  <a:moveTo>
                    <a:pt x="0" y="1"/>
                  </a:moveTo>
                  <a:cubicBezTo>
                    <a:pt x="0" y="117"/>
                    <a:pt x="18" y="233"/>
                    <a:pt x="46" y="338"/>
                  </a:cubicBezTo>
                  <a:cubicBezTo>
                    <a:pt x="60" y="454"/>
                    <a:pt x="106" y="556"/>
                    <a:pt x="162" y="659"/>
                  </a:cubicBezTo>
                  <a:cubicBezTo>
                    <a:pt x="162" y="542"/>
                    <a:pt x="148" y="440"/>
                    <a:pt x="120" y="321"/>
                  </a:cubicBezTo>
                  <a:cubicBezTo>
                    <a:pt x="88" y="205"/>
                    <a:pt x="60" y="103"/>
                    <a:pt x="0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82"/>
            <p:cNvSpPr/>
            <p:nvPr/>
          </p:nvSpPr>
          <p:spPr>
            <a:xfrm>
              <a:off x="7154775" y="2482000"/>
              <a:ext cx="3350" cy="88675"/>
            </a:xfrm>
            <a:custGeom>
              <a:avLst/>
              <a:gdLst/>
              <a:ahLst/>
              <a:cxnLst/>
              <a:rect l="l" t="t" r="r" b="b"/>
              <a:pathLst>
                <a:path w="134" h="3547" extrusionOk="0">
                  <a:moveTo>
                    <a:pt x="134" y="1"/>
                  </a:moveTo>
                  <a:cubicBezTo>
                    <a:pt x="102" y="307"/>
                    <a:pt x="88" y="602"/>
                    <a:pt x="74" y="894"/>
                  </a:cubicBezTo>
                  <a:cubicBezTo>
                    <a:pt x="46" y="1186"/>
                    <a:pt x="32" y="1482"/>
                    <a:pt x="32" y="1774"/>
                  </a:cubicBezTo>
                  <a:cubicBezTo>
                    <a:pt x="14" y="2066"/>
                    <a:pt x="0" y="2361"/>
                    <a:pt x="0" y="2653"/>
                  </a:cubicBezTo>
                  <a:lnTo>
                    <a:pt x="0" y="3107"/>
                  </a:lnTo>
                  <a:lnTo>
                    <a:pt x="0" y="3547"/>
                  </a:lnTo>
                  <a:cubicBezTo>
                    <a:pt x="14" y="3402"/>
                    <a:pt x="14" y="3255"/>
                    <a:pt x="32" y="3107"/>
                  </a:cubicBezTo>
                  <a:lnTo>
                    <a:pt x="60" y="2653"/>
                  </a:lnTo>
                  <a:cubicBezTo>
                    <a:pt x="88" y="2361"/>
                    <a:pt x="88" y="2066"/>
                    <a:pt x="102" y="1774"/>
                  </a:cubicBezTo>
                  <a:cubicBezTo>
                    <a:pt x="120" y="1482"/>
                    <a:pt x="134" y="1186"/>
                    <a:pt x="134" y="89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82"/>
            <p:cNvSpPr/>
            <p:nvPr/>
          </p:nvSpPr>
          <p:spPr>
            <a:xfrm>
              <a:off x="7187400" y="2483075"/>
              <a:ext cx="5900" cy="85750"/>
            </a:xfrm>
            <a:custGeom>
              <a:avLst/>
              <a:gdLst/>
              <a:ahLst/>
              <a:cxnLst/>
              <a:rect l="l" t="t" r="r" b="b"/>
              <a:pathLst>
                <a:path w="236" h="3430" extrusionOk="0">
                  <a:moveTo>
                    <a:pt x="0" y="0"/>
                  </a:moveTo>
                  <a:cubicBezTo>
                    <a:pt x="0" y="296"/>
                    <a:pt x="14" y="573"/>
                    <a:pt x="28" y="865"/>
                  </a:cubicBezTo>
                  <a:cubicBezTo>
                    <a:pt x="46" y="1143"/>
                    <a:pt x="60" y="1439"/>
                    <a:pt x="74" y="1717"/>
                  </a:cubicBezTo>
                  <a:cubicBezTo>
                    <a:pt x="102" y="2009"/>
                    <a:pt x="116" y="2286"/>
                    <a:pt x="148" y="2582"/>
                  </a:cubicBezTo>
                  <a:lnTo>
                    <a:pt x="190" y="3008"/>
                  </a:lnTo>
                  <a:cubicBezTo>
                    <a:pt x="204" y="3138"/>
                    <a:pt x="222" y="3285"/>
                    <a:pt x="236" y="3430"/>
                  </a:cubicBezTo>
                  <a:lnTo>
                    <a:pt x="236" y="2990"/>
                  </a:lnTo>
                  <a:lnTo>
                    <a:pt x="204" y="2568"/>
                  </a:lnTo>
                  <a:cubicBezTo>
                    <a:pt x="204" y="2286"/>
                    <a:pt x="176" y="1994"/>
                    <a:pt x="162" y="1717"/>
                  </a:cubicBezTo>
                  <a:cubicBezTo>
                    <a:pt x="148" y="1425"/>
                    <a:pt x="116" y="1143"/>
                    <a:pt x="88" y="865"/>
                  </a:cubicBezTo>
                  <a:cubicBezTo>
                    <a:pt x="60" y="573"/>
                    <a:pt x="46" y="296"/>
                    <a:pt x="0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82"/>
            <p:cNvSpPr/>
            <p:nvPr/>
          </p:nvSpPr>
          <p:spPr>
            <a:xfrm>
              <a:off x="7120725" y="2346750"/>
              <a:ext cx="112500" cy="160850"/>
            </a:xfrm>
            <a:custGeom>
              <a:avLst/>
              <a:gdLst/>
              <a:ahLst/>
              <a:cxnLst/>
              <a:rect l="l" t="t" r="r" b="b"/>
              <a:pathLst>
                <a:path w="4500" h="6434" extrusionOk="0">
                  <a:moveTo>
                    <a:pt x="659" y="1"/>
                  </a:moveTo>
                  <a:lnTo>
                    <a:pt x="75" y="106"/>
                  </a:lnTo>
                  <a:cubicBezTo>
                    <a:pt x="29" y="106"/>
                    <a:pt x="1" y="149"/>
                    <a:pt x="15" y="194"/>
                  </a:cubicBezTo>
                  <a:cubicBezTo>
                    <a:pt x="353" y="866"/>
                    <a:pt x="2727" y="5559"/>
                    <a:pt x="3825" y="6420"/>
                  </a:cubicBezTo>
                  <a:cubicBezTo>
                    <a:pt x="3840" y="6429"/>
                    <a:pt x="3852" y="6434"/>
                    <a:pt x="3863" y="6434"/>
                  </a:cubicBezTo>
                  <a:cubicBezTo>
                    <a:pt x="3874" y="6434"/>
                    <a:pt x="3884" y="6429"/>
                    <a:pt x="3898" y="6420"/>
                  </a:cubicBezTo>
                  <a:lnTo>
                    <a:pt x="4454" y="6188"/>
                  </a:lnTo>
                  <a:cubicBezTo>
                    <a:pt x="4500" y="6174"/>
                    <a:pt x="4500" y="6100"/>
                    <a:pt x="4472" y="6069"/>
                  </a:cubicBezTo>
                  <a:cubicBezTo>
                    <a:pt x="3357" y="5235"/>
                    <a:pt x="982" y="546"/>
                    <a:pt x="733" y="47"/>
                  </a:cubicBezTo>
                  <a:cubicBezTo>
                    <a:pt x="719" y="18"/>
                    <a:pt x="690" y="1"/>
                    <a:pt x="659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82"/>
            <p:cNvSpPr/>
            <p:nvPr/>
          </p:nvSpPr>
          <p:spPr>
            <a:xfrm>
              <a:off x="7207875" y="2499950"/>
              <a:ext cx="93150" cy="54550"/>
            </a:xfrm>
            <a:custGeom>
              <a:avLst/>
              <a:gdLst/>
              <a:ahLst/>
              <a:cxnLst/>
              <a:rect l="l" t="t" r="r" b="b"/>
              <a:pathLst>
                <a:path w="3726" h="2182" extrusionOk="0">
                  <a:moveTo>
                    <a:pt x="353" y="0"/>
                  </a:moveTo>
                  <a:cubicBezTo>
                    <a:pt x="265" y="0"/>
                    <a:pt x="177" y="74"/>
                    <a:pt x="163" y="176"/>
                  </a:cubicBezTo>
                  <a:cubicBezTo>
                    <a:pt x="106" y="542"/>
                    <a:pt x="1" y="1407"/>
                    <a:pt x="149" y="1787"/>
                  </a:cubicBezTo>
                  <a:cubicBezTo>
                    <a:pt x="177" y="1847"/>
                    <a:pt x="222" y="1893"/>
                    <a:pt x="282" y="1907"/>
                  </a:cubicBezTo>
                  <a:cubicBezTo>
                    <a:pt x="412" y="1949"/>
                    <a:pt x="750" y="2037"/>
                    <a:pt x="1162" y="2111"/>
                  </a:cubicBezTo>
                  <a:cubicBezTo>
                    <a:pt x="1425" y="2152"/>
                    <a:pt x="1724" y="2181"/>
                    <a:pt x="2033" y="2181"/>
                  </a:cubicBezTo>
                  <a:cubicBezTo>
                    <a:pt x="2495" y="2181"/>
                    <a:pt x="2980" y="2115"/>
                    <a:pt x="3402" y="1921"/>
                  </a:cubicBezTo>
                  <a:cubicBezTo>
                    <a:pt x="3462" y="1893"/>
                    <a:pt x="3490" y="1847"/>
                    <a:pt x="3504" y="1787"/>
                  </a:cubicBezTo>
                  <a:cubicBezTo>
                    <a:pt x="3578" y="1555"/>
                    <a:pt x="3726" y="894"/>
                    <a:pt x="3536" y="162"/>
                  </a:cubicBezTo>
                  <a:cubicBezTo>
                    <a:pt x="3504" y="74"/>
                    <a:pt x="3430" y="14"/>
                    <a:pt x="3342" y="14"/>
                  </a:cubicBezTo>
                  <a:lnTo>
                    <a:pt x="1264" y="0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82"/>
            <p:cNvSpPr/>
            <p:nvPr/>
          </p:nvSpPr>
          <p:spPr>
            <a:xfrm>
              <a:off x="7232850" y="2499950"/>
              <a:ext cx="68175" cy="54550"/>
            </a:xfrm>
            <a:custGeom>
              <a:avLst/>
              <a:gdLst/>
              <a:ahLst/>
              <a:cxnLst/>
              <a:rect l="l" t="t" r="r" b="b"/>
              <a:pathLst>
                <a:path w="2727" h="2182" extrusionOk="0">
                  <a:moveTo>
                    <a:pt x="265" y="0"/>
                  </a:moveTo>
                  <a:cubicBezTo>
                    <a:pt x="177" y="74"/>
                    <a:pt x="57" y="222"/>
                    <a:pt x="57" y="542"/>
                  </a:cubicBezTo>
                  <a:cubicBezTo>
                    <a:pt x="75" y="1028"/>
                    <a:pt x="1" y="1773"/>
                    <a:pt x="163" y="2111"/>
                  </a:cubicBezTo>
                  <a:cubicBezTo>
                    <a:pt x="426" y="2152"/>
                    <a:pt x="725" y="2181"/>
                    <a:pt x="1034" y="2181"/>
                  </a:cubicBezTo>
                  <a:cubicBezTo>
                    <a:pt x="1496" y="2181"/>
                    <a:pt x="1981" y="2115"/>
                    <a:pt x="2403" y="1921"/>
                  </a:cubicBezTo>
                  <a:cubicBezTo>
                    <a:pt x="2463" y="1893"/>
                    <a:pt x="2491" y="1847"/>
                    <a:pt x="2505" y="1787"/>
                  </a:cubicBezTo>
                  <a:cubicBezTo>
                    <a:pt x="2579" y="1555"/>
                    <a:pt x="2727" y="894"/>
                    <a:pt x="2537" y="162"/>
                  </a:cubicBezTo>
                  <a:cubicBezTo>
                    <a:pt x="2505" y="74"/>
                    <a:pt x="2431" y="14"/>
                    <a:pt x="2343" y="14"/>
                  </a:cubicBezTo>
                  <a:lnTo>
                    <a:pt x="265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82"/>
            <p:cNvSpPr/>
            <p:nvPr/>
          </p:nvSpPr>
          <p:spPr>
            <a:xfrm>
              <a:off x="7211925" y="2493625"/>
              <a:ext cx="90525" cy="35375"/>
            </a:xfrm>
            <a:custGeom>
              <a:avLst/>
              <a:gdLst/>
              <a:ahLst/>
              <a:cxnLst/>
              <a:rect l="l" t="t" r="r" b="b"/>
              <a:pathLst>
                <a:path w="3621" h="1415" extrusionOk="0">
                  <a:moveTo>
                    <a:pt x="2193" y="0"/>
                  </a:moveTo>
                  <a:cubicBezTo>
                    <a:pt x="1312" y="0"/>
                    <a:pt x="242" y="36"/>
                    <a:pt x="162" y="63"/>
                  </a:cubicBezTo>
                  <a:cubicBezTo>
                    <a:pt x="15" y="106"/>
                    <a:pt x="1" y="429"/>
                    <a:pt x="1" y="429"/>
                  </a:cubicBezTo>
                  <a:lnTo>
                    <a:pt x="32" y="401"/>
                  </a:lnTo>
                  <a:cubicBezTo>
                    <a:pt x="134" y="313"/>
                    <a:pt x="279" y="253"/>
                    <a:pt x="412" y="253"/>
                  </a:cubicBezTo>
                  <a:cubicBezTo>
                    <a:pt x="852" y="253"/>
                    <a:pt x="1218" y="619"/>
                    <a:pt x="1218" y="1059"/>
                  </a:cubicBezTo>
                  <a:lnTo>
                    <a:pt x="1218" y="1091"/>
                  </a:lnTo>
                  <a:cubicBezTo>
                    <a:pt x="1218" y="1161"/>
                    <a:pt x="1263" y="1235"/>
                    <a:pt x="1334" y="1266"/>
                  </a:cubicBezTo>
                  <a:cubicBezTo>
                    <a:pt x="1612" y="1376"/>
                    <a:pt x="1926" y="1414"/>
                    <a:pt x="2231" y="1414"/>
                  </a:cubicBezTo>
                  <a:cubicBezTo>
                    <a:pt x="2777" y="1414"/>
                    <a:pt x="3292" y="1291"/>
                    <a:pt x="3518" y="1235"/>
                  </a:cubicBezTo>
                  <a:cubicBezTo>
                    <a:pt x="3578" y="1207"/>
                    <a:pt x="3620" y="1147"/>
                    <a:pt x="3620" y="1073"/>
                  </a:cubicBezTo>
                  <a:cubicBezTo>
                    <a:pt x="3578" y="795"/>
                    <a:pt x="3476" y="151"/>
                    <a:pt x="3356" y="63"/>
                  </a:cubicBezTo>
                  <a:cubicBezTo>
                    <a:pt x="3298" y="17"/>
                    <a:pt x="2789" y="0"/>
                    <a:pt x="2193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82"/>
            <p:cNvSpPr/>
            <p:nvPr/>
          </p:nvSpPr>
          <p:spPr>
            <a:xfrm>
              <a:off x="7150375" y="2397775"/>
              <a:ext cx="60525" cy="99300"/>
            </a:xfrm>
            <a:custGeom>
              <a:avLst/>
              <a:gdLst/>
              <a:ahLst/>
              <a:cxnLst/>
              <a:rect l="l" t="t" r="r" b="b"/>
              <a:pathLst>
                <a:path w="2421" h="3972" extrusionOk="0">
                  <a:moveTo>
                    <a:pt x="0" y="0"/>
                  </a:moveTo>
                  <a:lnTo>
                    <a:pt x="0" y="0"/>
                  </a:lnTo>
                  <a:cubicBezTo>
                    <a:pt x="162" y="366"/>
                    <a:pt x="324" y="704"/>
                    <a:pt x="500" y="1055"/>
                  </a:cubicBezTo>
                  <a:cubicBezTo>
                    <a:pt x="676" y="1407"/>
                    <a:pt x="866" y="1741"/>
                    <a:pt x="1056" y="2079"/>
                  </a:cubicBezTo>
                  <a:cubicBezTo>
                    <a:pt x="1263" y="2417"/>
                    <a:pt x="1453" y="2754"/>
                    <a:pt x="1671" y="3078"/>
                  </a:cubicBezTo>
                  <a:cubicBezTo>
                    <a:pt x="1791" y="3236"/>
                    <a:pt x="1907" y="3384"/>
                    <a:pt x="2023" y="3546"/>
                  </a:cubicBezTo>
                  <a:lnTo>
                    <a:pt x="2213" y="3764"/>
                  </a:lnTo>
                  <a:cubicBezTo>
                    <a:pt x="2273" y="3838"/>
                    <a:pt x="2347" y="3912"/>
                    <a:pt x="2420" y="3971"/>
                  </a:cubicBezTo>
                  <a:cubicBezTo>
                    <a:pt x="2157" y="3693"/>
                    <a:pt x="1935" y="3370"/>
                    <a:pt x="1731" y="3032"/>
                  </a:cubicBezTo>
                  <a:cubicBezTo>
                    <a:pt x="1527" y="2709"/>
                    <a:pt x="1319" y="2374"/>
                    <a:pt x="1129" y="2037"/>
                  </a:cubicBezTo>
                  <a:cubicBezTo>
                    <a:pt x="940" y="1699"/>
                    <a:pt x="750" y="1361"/>
                    <a:pt x="560" y="10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82"/>
            <p:cNvSpPr/>
            <p:nvPr/>
          </p:nvSpPr>
          <p:spPr>
            <a:xfrm>
              <a:off x="7220725" y="2483850"/>
              <a:ext cx="34150" cy="38800"/>
            </a:xfrm>
            <a:custGeom>
              <a:avLst/>
              <a:gdLst/>
              <a:ahLst/>
              <a:cxnLst/>
              <a:rect l="l" t="t" r="r" b="b"/>
              <a:pathLst>
                <a:path w="1366" h="1552" extrusionOk="0">
                  <a:moveTo>
                    <a:pt x="236" y="1"/>
                  </a:moveTo>
                  <a:cubicBezTo>
                    <a:pt x="236" y="1"/>
                    <a:pt x="0" y="658"/>
                    <a:pt x="60" y="806"/>
                  </a:cubicBezTo>
                  <a:cubicBezTo>
                    <a:pt x="102" y="936"/>
                    <a:pt x="278" y="1538"/>
                    <a:pt x="792" y="1552"/>
                  </a:cubicBezTo>
                  <a:cubicBezTo>
                    <a:pt x="1087" y="1552"/>
                    <a:pt x="1246" y="1524"/>
                    <a:pt x="1319" y="1482"/>
                  </a:cubicBezTo>
                  <a:cubicBezTo>
                    <a:pt x="1365" y="1464"/>
                    <a:pt x="1365" y="1422"/>
                    <a:pt x="1319" y="1408"/>
                  </a:cubicBezTo>
                  <a:cubicBezTo>
                    <a:pt x="1245" y="1374"/>
                    <a:pt x="1132" y="1343"/>
                    <a:pt x="1060" y="1334"/>
                  </a:cubicBezTo>
                  <a:lnTo>
                    <a:pt x="1232" y="1334"/>
                  </a:lnTo>
                  <a:cubicBezTo>
                    <a:pt x="1277" y="1334"/>
                    <a:pt x="1291" y="1260"/>
                    <a:pt x="1263" y="1246"/>
                  </a:cubicBezTo>
                  <a:lnTo>
                    <a:pt x="1056" y="1144"/>
                  </a:lnTo>
                  <a:lnTo>
                    <a:pt x="911" y="26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4A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82"/>
            <p:cNvSpPr/>
            <p:nvPr/>
          </p:nvSpPr>
          <p:spPr>
            <a:xfrm>
              <a:off x="7218175" y="2351150"/>
              <a:ext cx="70025" cy="145925"/>
            </a:xfrm>
            <a:custGeom>
              <a:avLst/>
              <a:gdLst/>
              <a:ahLst/>
              <a:cxnLst/>
              <a:rect l="l" t="t" r="r" b="b"/>
              <a:pathLst>
                <a:path w="2801" h="5837" extrusionOk="0">
                  <a:moveTo>
                    <a:pt x="398" y="1"/>
                  </a:moveTo>
                  <a:lnTo>
                    <a:pt x="0" y="2055"/>
                  </a:lnTo>
                  <a:lnTo>
                    <a:pt x="1084" y="3138"/>
                  </a:lnTo>
                  <a:lnTo>
                    <a:pt x="250" y="5453"/>
                  </a:lnTo>
                  <a:lnTo>
                    <a:pt x="1189" y="5836"/>
                  </a:lnTo>
                  <a:cubicBezTo>
                    <a:pt x="1189" y="5836"/>
                    <a:pt x="2800" y="3712"/>
                    <a:pt x="2800" y="3022"/>
                  </a:cubicBezTo>
                  <a:cubicBezTo>
                    <a:pt x="2800" y="2509"/>
                    <a:pt x="1805" y="1232"/>
                    <a:pt x="1260" y="588"/>
                  </a:cubicBezTo>
                  <a:cubicBezTo>
                    <a:pt x="1042" y="324"/>
                    <a:pt x="764" y="134"/>
                    <a:pt x="440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82"/>
            <p:cNvSpPr/>
            <p:nvPr/>
          </p:nvSpPr>
          <p:spPr>
            <a:xfrm>
              <a:off x="7245250" y="2416750"/>
              <a:ext cx="5925" cy="12875"/>
            </a:xfrm>
            <a:custGeom>
              <a:avLst/>
              <a:gdLst/>
              <a:ahLst/>
              <a:cxnLst/>
              <a:rect l="l" t="t" r="r" b="b"/>
              <a:pathLst>
                <a:path w="237" h="515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63" y="75"/>
                    <a:pt x="120" y="149"/>
                    <a:pt x="75" y="236"/>
                  </a:cubicBezTo>
                  <a:cubicBezTo>
                    <a:pt x="47" y="324"/>
                    <a:pt x="18" y="412"/>
                    <a:pt x="1" y="514"/>
                  </a:cubicBezTo>
                  <a:cubicBezTo>
                    <a:pt x="75" y="441"/>
                    <a:pt x="120" y="353"/>
                    <a:pt x="163" y="279"/>
                  </a:cubicBezTo>
                  <a:cubicBezTo>
                    <a:pt x="194" y="191"/>
                    <a:pt x="222" y="89"/>
                    <a:pt x="236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82"/>
            <p:cNvSpPr/>
            <p:nvPr/>
          </p:nvSpPr>
          <p:spPr>
            <a:xfrm>
              <a:off x="7230650" y="2475050"/>
              <a:ext cx="24225" cy="16825"/>
            </a:xfrm>
            <a:custGeom>
              <a:avLst/>
              <a:gdLst/>
              <a:ahLst/>
              <a:cxnLst/>
              <a:rect l="l" t="t" r="r" b="b"/>
              <a:pathLst>
                <a:path w="969" h="673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112"/>
                    <a:pt x="364" y="197"/>
                    <a:pt x="546" y="281"/>
                  </a:cubicBezTo>
                  <a:lnTo>
                    <a:pt x="546" y="281"/>
                  </a:lnTo>
                  <a:cubicBezTo>
                    <a:pt x="557" y="385"/>
                    <a:pt x="558" y="478"/>
                    <a:pt x="571" y="571"/>
                  </a:cubicBezTo>
                  <a:lnTo>
                    <a:pt x="571" y="673"/>
                  </a:lnTo>
                  <a:lnTo>
                    <a:pt x="631" y="602"/>
                  </a:lnTo>
                  <a:cubicBezTo>
                    <a:pt x="699" y="521"/>
                    <a:pt x="767" y="440"/>
                    <a:pt x="821" y="345"/>
                  </a:cubicBezTo>
                  <a:lnTo>
                    <a:pt x="821" y="345"/>
                  </a:lnTo>
                  <a:cubicBezTo>
                    <a:pt x="873" y="369"/>
                    <a:pt x="913" y="383"/>
                    <a:pt x="968" y="409"/>
                  </a:cubicBezTo>
                  <a:cubicBezTo>
                    <a:pt x="922" y="367"/>
                    <a:pt x="880" y="339"/>
                    <a:pt x="835" y="307"/>
                  </a:cubicBezTo>
                  <a:lnTo>
                    <a:pt x="820" y="293"/>
                  </a:lnTo>
                  <a:lnTo>
                    <a:pt x="806" y="307"/>
                  </a:lnTo>
                  <a:lnTo>
                    <a:pt x="641" y="472"/>
                  </a:lnTo>
                  <a:lnTo>
                    <a:pt x="641" y="472"/>
                  </a:lnTo>
                  <a:cubicBezTo>
                    <a:pt x="637" y="398"/>
                    <a:pt x="631" y="321"/>
                    <a:pt x="631" y="251"/>
                  </a:cubicBezTo>
                  <a:lnTo>
                    <a:pt x="631" y="219"/>
                  </a:lnTo>
                  <a:lnTo>
                    <a:pt x="602" y="219"/>
                  </a:lnTo>
                  <a:cubicBezTo>
                    <a:pt x="409" y="131"/>
                    <a:pt x="205" y="57"/>
                    <a:pt x="1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82"/>
            <p:cNvSpPr/>
            <p:nvPr/>
          </p:nvSpPr>
          <p:spPr>
            <a:xfrm>
              <a:off x="7074575" y="2144150"/>
              <a:ext cx="193825" cy="193650"/>
            </a:xfrm>
            <a:custGeom>
              <a:avLst/>
              <a:gdLst/>
              <a:ahLst/>
              <a:cxnLst/>
              <a:rect l="l" t="t" r="r" b="b"/>
              <a:pathLst>
                <a:path w="7753" h="7746" extrusionOk="0">
                  <a:moveTo>
                    <a:pt x="3904" y="0"/>
                  </a:moveTo>
                  <a:cubicBezTo>
                    <a:pt x="3882" y="0"/>
                    <a:pt x="3860" y="0"/>
                    <a:pt x="3838" y="0"/>
                  </a:cubicBezTo>
                  <a:cubicBezTo>
                    <a:pt x="658" y="32"/>
                    <a:pt x="0" y="2231"/>
                    <a:pt x="74" y="4267"/>
                  </a:cubicBezTo>
                  <a:cubicBezTo>
                    <a:pt x="88" y="4661"/>
                    <a:pt x="176" y="5059"/>
                    <a:pt x="320" y="5410"/>
                  </a:cubicBezTo>
                  <a:cubicBezTo>
                    <a:pt x="616" y="6142"/>
                    <a:pt x="1129" y="6758"/>
                    <a:pt x="1801" y="7169"/>
                  </a:cubicBezTo>
                  <a:cubicBezTo>
                    <a:pt x="2389" y="7540"/>
                    <a:pt x="3082" y="7745"/>
                    <a:pt x="3822" y="7745"/>
                  </a:cubicBezTo>
                  <a:cubicBezTo>
                    <a:pt x="3896" y="7745"/>
                    <a:pt x="3970" y="7743"/>
                    <a:pt x="4045" y="7739"/>
                  </a:cubicBezTo>
                  <a:cubicBezTo>
                    <a:pt x="4749" y="7711"/>
                    <a:pt x="5393" y="7507"/>
                    <a:pt x="5948" y="7155"/>
                  </a:cubicBezTo>
                  <a:cubicBezTo>
                    <a:pt x="6638" y="6730"/>
                    <a:pt x="7165" y="6114"/>
                    <a:pt x="7461" y="5379"/>
                  </a:cubicBezTo>
                  <a:cubicBezTo>
                    <a:pt x="7651" y="4911"/>
                    <a:pt x="7753" y="4411"/>
                    <a:pt x="7725" y="3884"/>
                  </a:cubicBezTo>
                  <a:cubicBezTo>
                    <a:pt x="7651" y="1876"/>
                    <a:pt x="6871" y="0"/>
                    <a:pt x="3904" y="0"/>
                  </a:cubicBezTo>
                  <a:close/>
                </a:path>
              </a:pathLst>
            </a:custGeom>
            <a:solidFill>
              <a:srgbClr val="F4A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82"/>
            <p:cNvSpPr/>
            <p:nvPr/>
          </p:nvSpPr>
          <p:spPr>
            <a:xfrm>
              <a:off x="7042100" y="2234075"/>
              <a:ext cx="61325" cy="47750"/>
            </a:xfrm>
            <a:custGeom>
              <a:avLst/>
              <a:gdLst/>
              <a:ahLst/>
              <a:cxnLst/>
              <a:rect l="l" t="t" r="r" b="b"/>
              <a:pathLst>
                <a:path w="2453" h="1910" extrusionOk="0">
                  <a:moveTo>
                    <a:pt x="1235" y="0"/>
                  </a:moveTo>
                  <a:cubicBezTo>
                    <a:pt x="533" y="0"/>
                    <a:pt x="1" y="767"/>
                    <a:pt x="434" y="1504"/>
                  </a:cubicBezTo>
                  <a:cubicBezTo>
                    <a:pt x="494" y="1606"/>
                    <a:pt x="582" y="1694"/>
                    <a:pt x="684" y="1754"/>
                  </a:cubicBezTo>
                  <a:cubicBezTo>
                    <a:pt x="868" y="1862"/>
                    <a:pt x="1054" y="1910"/>
                    <a:pt x="1229" y="1910"/>
                  </a:cubicBezTo>
                  <a:cubicBezTo>
                    <a:pt x="1928" y="1910"/>
                    <a:pt x="2453" y="1144"/>
                    <a:pt x="2031" y="406"/>
                  </a:cubicBezTo>
                  <a:cubicBezTo>
                    <a:pt x="1971" y="304"/>
                    <a:pt x="1883" y="216"/>
                    <a:pt x="1781" y="157"/>
                  </a:cubicBezTo>
                  <a:cubicBezTo>
                    <a:pt x="1597" y="48"/>
                    <a:pt x="1410" y="0"/>
                    <a:pt x="1235" y="0"/>
                  </a:cubicBezTo>
                  <a:close/>
                </a:path>
              </a:pathLst>
            </a:custGeom>
            <a:solidFill>
              <a:srgbClr val="F4A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82"/>
            <p:cNvSpPr/>
            <p:nvPr/>
          </p:nvSpPr>
          <p:spPr>
            <a:xfrm>
              <a:off x="7239975" y="2234075"/>
              <a:ext cx="61250" cy="47750"/>
            </a:xfrm>
            <a:custGeom>
              <a:avLst/>
              <a:gdLst/>
              <a:ahLst/>
              <a:cxnLst/>
              <a:rect l="l" t="t" r="r" b="b"/>
              <a:pathLst>
                <a:path w="2450" h="1910" extrusionOk="0">
                  <a:moveTo>
                    <a:pt x="1229" y="0"/>
                  </a:moveTo>
                  <a:cubicBezTo>
                    <a:pt x="523" y="0"/>
                    <a:pt x="0" y="767"/>
                    <a:pt x="433" y="1504"/>
                  </a:cubicBezTo>
                  <a:cubicBezTo>
                    <a:pt x="493" y="1606"/>
                    <a:pt x="581" y="1694"/>
                    <a:pt x="669" y="1754"/>
                  </a:cubicBezTo>
                  <a:cubicBezTo>
                    <a:pt x="856" y="1862"/>
                    <a:pt x="1044" y="1910"/>
                    <a:pt x="1221" y="1910"/>
                  </a:cubicBezTo>
                  <a:cubicBezTo>
                    <a:pt x="1926" y="1910"/>
                    <a:pt x="2450" y="1144"/>
                    <a:pt x="2016" y="406"/>
                  </a:cubicBezTo>
                  <a:cubicBezTo>
                    <a:pt x="1956" y="304"/>
                    <a:pt x="1883" y="216"/>
                    <a:pt x="1781" y="157"/>
                  </a:cubicBezTo>
                  <a:cubicBezTo>
                    <a:pt x="1593" y="48"/>
                    <a:pt x="1405" y="0"/>
                    <a:pt x="1229" y="0"/>
                  </a:cubicBezTo>
                  <a:close/>
                </a:path>
              </a:pathLst>
            </a:custGeom>
            <a:solidFill>
              <a:srgbClr val="F4A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82"/>
            <p:cNvSpPr/>
            <p:nvPr/>
          </p:nvSpPr>
          <p:spPr>
            <a:xfrm>
              <a:off x="7059175" y="2246075"/>
              <a:ext cx="25275" cy="16825"/>
            </a:xfrm>
            <a:custGeom>
              <a:avLst/>
              <a:gdLst/>
              <a:ahLst/>
              <a:cxnLst/>
              <a:rect l="l" t="t" r="r" b="b"/>
              <a:pathLst>
                <a:path w="1011" h="673" extrusionOk="0">
                  <a:moveTo>
                    <a:pt x="321" y="0"/>
                  </a:moveTo>
                  <a:cubicBezTo>
                    <a:pt x="205" y="14"/>
                    <a:pt x="89" y="28"/>
                    <a:pt x="1" y="88"/>
                  </a:cubicBezTo>
                  <a:cubicBezTo>
                    <a:pt x="219" y="116"/>
                    <a:pt x="426" y="145"/>
                    <a:pt x="602" y="232"/>
                  </a:cubicBezTo>
                  <a:cubicBezTo>
                    <a:pt x="673" y="278"/>
                    <a:pt x="760" y="334"/>
                    <a:pt x="820" y="408"/>
                  </a:cubicBezTo>
                  <a:cubicBezTo>
                    <a:pt x="894" y="482"/>
                    <a:pt x="936" y="570"/>
                    <a:pt x="1010" y="672"/>
                  </a:cubicBezTo>
                  <a:cubicBezTo>
                    <a:pt x="1010" y="556"/>
                    <a:pt x="996" y="440"/>
                    <a:pt x="936" y="334"/>
                  </a:cubicBezTo>
                  <a:cubicBezTo>
                    <a:pt x="908" y="278"/>
                    <a:pt x="866" y="232"/>
                    <a:pt x="820" y="190"/>
                  </a:cubicBezTo>
                  <a:cubicBezTo>
                    <a:pt x="778" y="145"/>
                    <a:pt x="732" y="102"/>
                    <a:pt x="673" y="71"/>
                  </a:cubicBezTo>
                  <a:cubicBezTo>
                    <a:pt x="556" y="28"/>
                    <a:pt x="440" y="0"/>
                    <a:pt x="321" y="0"/>
                  </a:cubicBezTo>
                  <a:close/>
                </a:path>
              </a:pathLst>
            </a:custGeom>
            <a:solidFill>
              <a:srgbClr val="E87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82"/>
            <p:cNvSpPr/>
            <p:nvPr/>
          </p:nvSpPr>
          <p:spPr>
            <a:xfrm>
              <a:off x="7067625" y="2251175"/>
              <a:ext cx="9875" cy="22000"/>
            </a:xfrm>
            <a:custGeom>
              <a:avLst/>
              <a:gdLst/>
              <a:ahLst/>
              <a:cxnLst/>
              <a:rect l="l" t="t" r="r" b="b"/>
              <a:pathLst>
                <a:path w="395" h="88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306" y="14"/>
                    <a:pt x="204" y="43"/>
                    <a:pt x="131" y="116"/>
                  </a:cubicBezTo>
                  <a:cubicBezTo>
                    <a:pt x="57" y="176"/>
                    <a:pt x="14" y="292"/>
                    <a:pt x="0" y="394"/>
                  </a:cubicBezTo>
                  <a:cubicBezTo>
                    <a:pt x="0" y="500"/>
                    <a:pt x="29" y="602"/>
                    <a:pt x="71" y="690"/>
                  </a:cubicBezTo>
                  <a:cubicBezTo>
                    <a:pt x="131" y="764"/>
                    <a:pt x="190" y="834"/>
                    <a:pt x="278" y="880"/>
                  </a:cubicBezTo>
                  <a:cubicBezTo>
                    <a:pt x="218" y="704"/>
                    <a:pt x="159" y="542"/>
                    <a:pt x="176" y="412"/>
                  </a:cubicBezTo>
                  <a:cubicBezTo>
                    <a:pt x="176" y="338"/>
                    <a:pt x="204" y="278"/>
                    <a:pt x="247" y="204"/>
                  </a:cubicBezTo>
                  <a:cubicBezTo>
                    <a:pt x="278" y="130"/>
                    <a:pt x="335" y="74"/>
                    <a:pt x="394" y="0"/>
                  </a:cubicBezTo>
                  <a:close/>
                </a:path>
              </a:pathLst>
            </a:custGeom>
            <a:solidFill>
              <a:srgbClr val="E87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82"/>
            <p:cNvSpPr/>
            <p:nvPr/>
          </p:nvSpPr>
          <p:spPr>
            <a:xfrm>
              <a:off x="7258875" y="2246075"/>
              <a:ext cx="25625" cy="16825"/>
            </a:xfrm>
            <a:custGeom>
              <a:avLst/>
              <a:gdLst/>
              <a:ahLst/>
              <a:cxnLst/>
              <a:rect l="l" t="t" r="r" b="b"/>
              <a:pathLst>
                <a:path w="1025" h="673" extrusionOk="0">
                  <a:moveTo>
                    <a:pt x="687" y="0"/>
                  </a:moveTo>
                  <a:cubicBezTo>
                    <a:pt x="571" y="0"/>
                    <a:pt x="455" y="28"/>
                    <a:pt x="335" y="71"/>
                  </a:cubicBezTo>
                  <a:cubicBezTo>
                    <a:pt x="293" y="102"/>
                    <a:pt x="233" y="145"/>
                    <a:pt x="191" y="190"/>
                  </a:cubicBezTo>
                  <a:cubicBezTo>
                    <a:pt x="145" y="232"/>
                    <a:pt x="103" y="278"/>
                    <a:pt x="89" y="334"/>
                  </a:cubicBezTo>
                  <a:cubicBezTo>
                    <a:pt x="15" y="440"/>
                    <a:pt x="1" y="556"/>
                    <a:pt x="1" y="672"/>
                  </a:cubicBezTo>
                  <a:cubicBezTo>
                    <a:pt x="71" y="570"/>
                    <a:pt x="117" y="482"/>
                    <a:pt x="191" y="408"/>
                  </a:cubicBezTo>
                  <a:cubicBezTo>
                    <a:pt x="265" y="334"/>
                    <a:pt x="335" y="278"/>
                    <a:pt x="423" y="232"/>
                  </a:cubicBezTo>
                  <a:cubicBezTo>
                    <a:pt x="599" y="145"/>
                    <a:pt x="792" y="116"/>
                    <a:pt x="1025" y="88"/>
                  </a:cubicBezTo>
                  <a:cubicBezTo>
                    <a:pt x="923" y="28"/>
                    <a:pt x="807" y="14"/>
                    <a:pt x="687" y="0"/>
                  </a:cubicBezTo>
                  <a:close/>
                </a:path>
              </a:pathLst>
            </a:custGeom>
            <a:solidFill>
              <a:srgbClr val="E87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82"/>
            <p:cNvSpPr/>
            <p:nvPr/>
          </p:nvSpPr>
          <p:spPr>
            <a:xfrm>
              <a:off x="7265825" y="2251175"/>
              <a:ext cx="10225" cy="22000"/>
            </a:xfrm>
            <a:custGeom>
              <a:avLst/>
              <a:gdLst/>
              <a:ahLst/>
              <a:cxnLst/>
              <a:rect l="l" t="t" r="r" b="b"/>
              <a:pathLst>
                <a:path w="409" h="880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74"/>
                    <a:pt x="117" y="130"/>
                    <a:pt x="163" y="204"/>
                  </a:cubicBezTo>
                  <a:cubicBezTo>
                    <a:pt x="205" y="278"/>
                    <a:pt x="219" y="338"/>
                    <a:pt x="219" y="412"/>
                  </a:cubicBezTo>
                  <a:cubicBezTo>
                    <a:pt x="233" y="542"/>
                    <a:pt x="177" y="704"/>
                    <a:pt x="117" y="880"/>
                  </a:cubicBezTo>
                  <a:cubicBezTo>
                    <a:pt x="205" y="834"/>
                    <a:pt x="279" y="764"/>
                    <a:pt x="321" y="690"/>
                  </a:cubicBezTo>
                  <a:cubicBezTo>
                    <a:pt x="381" y="602"/>
                    <a:pt x="409" y="500"/>
                    <a:pt x="395" y="394"/>
                  </a:cubicBezTo>
                  <a:cubicBezTo>
                    <a:pt x="395" y="292"/>
                    <a:pt x="339" y="176"/>
                    <a:pt x="265" y="116"/>
                  </a:cubicBezTo>
                  <a:cubicBezTo>
                    <a:pt x="191" y="43"/>
                    <a:pt x="103" y="14"/>
                    <a:pt x="1" y="0"/>
                  </a:cubicBezTo>
                  <a:close/>
                </a:path>
              </a:pathLst>
            </a:custGeom>
            <a:solidFill>
              <a:srgbClr val="E87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82"/>
            <p:cNvSpPr/>
            <p:nvPr/>
          </p:nvSpPr>
          <p:spPr>
            <a:xfrm>
              <a:off x="7191450" y="2192725"/>
              <a:ext cx="43275" cy="18075"/>
            </a:xfrm>
            <a:custGeom>
              <a:avLst/>
              <a:gdLst/>
              <a:ahLst/>
              <a:cxnLst/>
              <a:rect l="l" t="t" r="r" b="b"/>
              <a:pathLst>
                <a:path w="1731" h="723" extrusionOk="0">
                  <a:moveTo>
                    <a:pt x="646" y="1"/>
                  </a:moveTo>
                  <a:cubicBezTo>
                    <a:pt x="606" y="1"/>
                    <a:pt x="567" y="2"/>
                    <a:pt x="528" y="6"/>
                  </a:cubicBezTo>
                  <a:cubicBezTo>
                    <a:pt x="366" y="38"/>
                    <a:pt x="236" y="80"/>
                    <a:pt x="88" y="182"/>
                  </a:cubicBezTo>
                  <a:cubicBezTo>
                    <a:pt x="60" y="200"/>
                    <a:pt x="42" y="228"/>
                    <a:pt x="28" y="256"/>
                  </a:cubicBezTo>
                  <a:cubicBezTo>
                    <a:pt x="0" y="344"/>
                    <a:pt x="42" y="446"/>
                    <a:pt x="130" y="478"/>
                  </a:cubicBezTo>
                  <a:lnTo>
                    <a:pt x="162" y="478"/>
                  </a:lnTo>
                  <a:cubicBezTo>
                    <a:pt x="292" y="520"/>
                    <a:pt x="426" y="534"/>
                    <a:pt x="542" y="551"/>
                  </a:cubicBezTo>
                  <a:cubicBezTo>
                    <a:pt x="658" y="565"/>
                    <a:pt x="777" y="565"/>
                    <a:pt x="894" y="580"/>
                  </a:cubicBezTo>
                  <a:cubicBezTo>
                    <a:pt x="1010" y="594"/>
                    <a:pt x="1115" y="608"/>
                    <a:pt x="1231" y="622"/>
                  </a:cubicBezTo>
                  <a:cubicBezTo>
                    <a:pt x="1347" y="639"/>
                    <a:pt x="1467" y="682"/>
                    <a:pt x="1597" y="710"/>
                  </a:cubicBezTo>
                  <a:lnTo>
                    <a:pt x="1611" y="710"/>
                  </a:lnTo>
                  <a:cubicBezTo>
                    <a:pt x="1618" y="718"/>
                    <a:pt x="1626" y="723"/>
                    <a:pt x="1636" y="723"/>
                  </a:cubicBezTo>
                  <a:cubicBezTo>
                    <a:pt x="1645" y="723"/>
                    <a:pt x="1657" y="718"/>
                    <a:pt x="1671" y="710"/>
                  </a:cubicBezTo>
                  <a:cubicBezTo>
                    <a:pt x="1713" y="696"/>
                    <a:pt x="1731" y="639"/>
                    <a:pt x="1713" y="594"/>
                  </a:cubicBezTo>
                  <a:cubicBezTo>
                    <a:pt x="1657" y="446"/>
                    <a:pt x="1537" y="330"/>
                    <a:pt x="1421" y="228"/>
                  </a:cubicBezTo>
                  <a:cubicBezTo>
                    <a:pt x="1291" y="140"/>
                    <a:pt x="1129" y="66"/>
                    <a:pt x="981" y="38"/>
                  </a:cubicBezTo>
                  <a:cubicBezTo>
                    <a:pt x="873" y="15"/>
                    <a:pt x="758" y="1"/>
                    <a:pt x="646" y="1"/>
                  </a:cubicBezTo>
                  <a:close/>
                </a:path>
              </a:pathLst>
            </a:custGeom>
            <a:solidFill>
              <a:srgbClr val="632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82"/>
            <p:cNvSpPr/>
            <p:nvPr/>
          </p:nvSpPr>
          <p:spPr>
            <a:xfrm>
              <a:off x="7009325" y="2128250"/>
              <a:ext cx="328725" cy="278325"/>
            </a:xfrm>
            <a:custGeom>
              <a:avLst/>
              <a:gdLst/>
              <a:ahLst/>
              <a:cxnLst/>
              <a:rect l="l" t="t" r="r" b="b"/>
              <a:pathLst>
                <a:path w="13149" h="11133" extrusionOk="0">
                  <a:moveTo>
                    <a:pt x="6390" y="0"/>
                  </a:moveTo>
                  <a:cubicBezTo>
                    <a:pt x="4485" y="0"/>
                    <a:pt x="3356" y="1150"/>
                    <a:pt x="3356" y="1150"/>
                  </a:cubicBezTo>
                  <a:cubicBezTo>
                    <a:pt x="3356" y="1150"/>
                    <a:pt x="1379" y="2219"/>
                    <a:pt x="1379" y="4126"/>
                  </a:cubicBezTo>
                  <a:cubicBezTo>
                    <a:pt x="1379" y="4126"/>
                    <a:pt x="14" y="5913"/>
                    <a:pt x="1291" y="7366"/>
                  </a:cubicBezTo>
                  <a:cubicBezTo>
                    <a:pt x="1291" y="7366"/>
                    <a:pt x="0" y="10707"/>
                    <a:pt x="3124" y="10851"/>
                  </a:cubicBezTo>
                  <a:cubicBezTo>
                    <a:pt x="3124" y="10851"/>
                    <a:pt x="3708" y="9416"/>
                    <a:pt x="4031" y="9050"/>
                  </a:cubicBezTo>
                  <a:cubicBezTo>
                    <a:pt x="4355" y="8699"/>
                    <a:pt x="4897" y="9110"/>
                    <a:pt x="5628" y="8625"/>
                  </a:cubicBezTo>
                  <a:lnTo>
                    <a:pt x="5628" y="8301"/>
                  </a:lnTo>
                  <a:cubicBezTo>
                    <a:pt x="3578" y="7847"/>
                    <a:pt x="2930" y="6046"/>
                    <a:pt x="2930" y="6046"/>
                  </a:cubicBezTo>
                  <a:cubicBezTo>
                    <a:pt x="2789" y="6096"/>
                    <a:pt x="2656" y="6119"/>
                    <a:pt x="2533" y="6119"/>
                  </a:cubicBezTo>
                  <a:cubicBezTo>
                    <a:pt x="1791" y="6119"/>
                    <a:pt x="1409" y="5302"/>
                    <a:pt x="1671" y="4801"/>
                  </a:cubicBezTo>
                  <a:cubicBezTo>
                    <a:pt x="1943" y="4274"/>
                    <a:pt x="2517" y="4241"/>
                    <a:pt x="2654" y="4241"/>
                  </a:cubicBezTo>
                  <a:cubicBezTo>
                    <a:pt x="2673" y="4241"/>
                    <a:pt x="2684" y="4242"/>
                    <a:pt x="2684" y="4242"/>
                  </a:cubicBezTo>
                  <a:lnTo>
                    <a:pt x="3078" y="4727"/>
                  </a:lnTo>
                  <a:cubicBezTo>
                    <a:pt x="3100" y="4754"/>
                    <a:pt x="3131" y="4768"/>
                    <a:pt x="3162" y="4768"/>
                  </a:cubicBezTo>
                  <a:cubicBezTo>
                    <a:pt x="3197" y="4768"/>
                    <a:pt x="3232" y="4750"/>
                    <a:pt x="3254" y="4713"/>
                  </a:cubicBezTo>
                  <a:lnTo>
                    <a:pt x="4499" y="2265"/>
                  </a:lnTo>
                  <a:cubicBezTo>
                    <a:pt x="4499" y="2265"/>
                    <a:pt x="6318" y="3377"/>
                    <a:pt x="8576" y="3422"/>
                  </a:cubicBezTo>
                  <a:cubicBezTo>
                    <a:pt x="8794" y="3422"/>
                    <a:pt x="8984" y="3289"/>
                    <a:pt x="9086" y="3099"/>
                  </a:cubicBezTo>
                  <a:lnTo>
                    <a:pt x="9160" y="2923"/>
                  </a:lnTo>
                  <a:lnTo>
                    <a:pt x="9923" y="4288"/>
                  </a:lnTo>
                  <a:cubicBezTo>
                    <a:pt x="9944" y="4329"/>
                    <a:pt x="9988" y="4357"/>
                    <a:pt x="10040" y="4357"/>
                  </a:cubicBezTo>
                  <a:cubicBezTo>
                    <a:pt x="10059" y="4357"/>
                    <a:pt x="10079" y="4353"/>
                    <a:pt x="10099" y="4344"/>
                  </a:cubicBezTo>
                  <a:lnTo>
                    <a:pt x="10335" y="4242"/>
                  </a:lnTo>
                  <a:lnTo>
                    <a:pt x="10451" y="4242"/>
                  </a:lnTo>
                  <a:cubicBezTo>
                    <a:pt x="11066" y="4274"/>
                    <a:pt x="11492" y="4903"/>
                    <a:pt x="11302" y="5487"/>
                  </a:cubicBezTo>
                  <a:cubicBezTo>
                    <a:pt x="11204" y="5800"/>
                    <a:pt x="10973" y="6111"/>
                    <a:pt x="10443" y="6111"/>
                  </a:cubicBezTo>
                  <a:cubicBezTo>
                    <a:pt x="10324" y="6111"/>
                    <a:pt x="10190" y="6095"/>
                    <a:pt x="10039" y="6061"/>
                  </a:cubicBezTo>
                  <a:cubicBezTo>
                    <a:pt x="10039" y="6061"/>
                    <a:pt x="9424" y="7805"/>
                    <a:pt x="7313" y="8301"/>
                  </a:cubicBezTo>
                  <a:lnTo>
                    <a:pt x="7313" y="8583"/>
                  </a:lnTo>
                  <a:cubicBezTo>
                    <a:pt x="7785" y="8846"/>
                    <a:pt x="8368" y="8860"/>
                    <a:pt x="8368" y="8860"/>
                  </a:cubicBezTo>
                  <a:cubicBezTo>
                    <a:pt x="8442" y="8860"/>
                    <a:pt x="8502" y="8860"/>
                    <a:pt x="8576" y="8875"/>
                  </a:cubicBezTo>
                  <a:cubicBezTo>
                    <a:pt x="8882" y="8917"/>
                    <a:pt x="9160" y="9093"/>
                    <a:pt x="9336" y="9328"/>
                  </a:cubicBezTo>
                  <a:lnTo>
                    <a:pt x="10817" y="11133"/>
                  </a:lnTo>
                  <a:cubicBezTo>
                    <a:pt x="11432" y="10985"/>
                    <a:pt x="11946" y="10735"/>
                    <a:pt x="12298" y="10282"/>
                  </a:cubicBezTo>
                  <a:cubicBezTo>
                    <a:pt x="13149" y="9181"/>
                    <a:pt x="12020" y="7292"/>
                    <a:pt x="12020" y="7292"/>
                  </a:cubicBezTo>
                  <a:cubicBezTo>
                    <a:pt x="12663" y="5944"/>
                    <a:pt x="11594" y="4639"/>
                    <a:pt x="11594" y="4639"/>
                  </a:cubicBezTo>
                  <a:cubicBezTo>
                    <a:pt x="11580" y="3964"/>
                    <a:pt x="11316" y="3306"/>
                    <a:pt x="10993" y="2733"/>
                  </a:cubicBezTo>
                  <a:cubicBezTo>
                    <a:pt x="10229" y="1386"/>
                    <a:pt x="8928" y="418"/>
                    <a:pt x="7415" y="109"/>
                  </a:cubicBezTo>
                  <a:cubicBezTo>
                    <a:pt x="7053" y="33"/>
                    <a:pt x="6710" y="0"/>
                    <a:pt x="6390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82"/>
            <p:cNvSpPr/>
            <p:nvPr/>
          </p:nvSpPr>
          <p:spPr>
            <a:xfrm>
              <a:off x="7226625" y="2165275"/>
              <a:ext cx="18300" cy="24000"/>
            </a:xfrm>
            <a:custGeom>
              <a:avLst/>
              <a:gdLst/>
              <a:ahLst/>
              <a:cxnLst/>
              <a:rect l="l" t="t" r="r" b="b"/>
              <a:pathLst>
                <a:path w="732" h="960" extrusionOk="0">
                  <a:moveTo>
                    <a:pt x="581" y="1"/>
                  </a:moveTo>
                  <a:cubicBezTo>
                    <a:pt x="536" y="1"/>
                    <a:pt x="489" y="26"/>
                    <a:pt x="468" y="67"/>
                  </a:cubicBezTo>
                  <a:lnTo>
                    <a:pt x="28" y="752"/>
                  </a:lnTo>
                  <a:cubicBezTo>
                    <a:pt x="0" y="812"/>
                    <a:pt x="14" y="900"/>
                    <a:pt x="74" y="946"/>
                  </a:cubicBezTo>
                  <a:cubicBezTo>
                    <a:pt x="92" y="955"/>
                    <a:pt x="114" y="960"/>
                    <a:pt x="137" y="960"/>
                  </a:cubicBezTo>
                  <a:cubicBezTo>
                    <a:pt x="183" y="960"/>
                    <a:pt x="233" y="940"/>
                    <a:pt x="264" y="900"/>
                  </a:cubicBezTo>
                  <a:lnTo>
                    <a:pt x="689" y="211"/>
                  </a:lnTo>
                  <a:cubicBezTo>
                    <a:pt x="732" y="137"/>
                    <a:pt x="718" y="67"/>
                    <a:pt x="644" y="21"/>
                  </a:cubicBezTo>
                  <a:cubicBezTo>
                    <a:pt x="625" y="7"/>
                    <a:pt x="603" y="1"/>
                    <a:pt x="5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82"/>
            <p:cNvSpPr/>
            <p:nvPr/>
          </p:nvSpPr>
          <p:spPr>
            <a:xfrm>
              <a:off x="7216675" y="2160025"/>
              <a:ext cx="18400" cy="24000"/>
            </a:xfrm>
            <a:custGeom>
              <a:avLst/>
              <a:gdLst/>
              <a:ahLst/>
              <a:cxnLst/>
              <a:rect l="l" t="t" r="r" b="b"/>
              <a:pathLst>
                <a:path w="736" h="960" extrusionOk="0">
                  <a:moveTo>
                    <a:pt x="579" y="1"/>
                  </a:moveTo>
                  <a:cubicBezTo>
                    <a:pt x="536" y="1"/>
                    <a:pt x="498" y="23"/>
                    <a:pt x="472" y="69"/>
                  </a:cubicBezTo>
                  <a:lnTo>
                    <a:pt x="46" y="758"/>
                  </a:lnTo>
                  <a:cubicBezTo>
                    <a:pt x="1" y="818"/>
                    <a:pt x="18" y="906"/>
                    <a:pt x="89" y="934"/>
                  </a:cubicBezTo>
                  <a:cubicBezTo>
                    <a:pt x="111" y="951"/>
                    <a:pt x="135" y="960"/>
                    <a:pt x="159" y="960"/>
                  </a:cubicBezTo>
                  <a:cubicBezTo>
                    <a:pt x="199" y="960"/>
                    <a:pt x="238" y="936"/>
                    <a:pt x="264" y="892"/>
                  </a:cubicBezTo>
                  <a:lnTo>
                    <a:pt x="704" y="203"/>
                  </a:lnTo>
                  <a:cubicBezTo>
                    <a:pt x="736" y="143"/>
                    <a:pt x="722" y="55"/>
                    <a:pt x="662" y="27"/>
                  </a:cubicBezTo>
                  <a:cubicBezTo>
                    <a:pt x="634" y="9"/>
                    <a:pt x="605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82"/>
            <p:cNvSpPr/>
            <p:nvPr/>
          </p:nvSpPr>
          <p:spPr>
            <a:xfrm>
              <a:off x="7122575" y="2170875"/>
              <a:ext cx="82775" cy="8475"/>
            </a:xfrm>
            <a:custGeom>
              <a:avLst/>
              <a:gdLst/>
              <a:ahLst/>
              <a:cxnLst/>
              <a:rect l="l" t="t" r="r" b="b"/>
              <a:pathLst>
                <a:path w="3311" h="339" extrusionOk="0">
                  <a:moveTo>
                    <a:pt x="1654" y="1"/>
                  </a:moveTo>
                  <a:cubicBezTo>
                    <a:pt x="1376" y="18"/>
                    <a:pt x="1098" y="32"/>
                    <a:pt x="820" y="89"/>
                  </a:cubicBezTo>
                  <a:cubicBezTo>
                    <a:pt x="543" y="134"/>
                    <a:pt x="265" y="194"/>
                    <a:pt x="1" y="282"/>
                  </a:cubicBezTo>
                  <a:cubicBezTo>
                    <a:pt x="131" y="251"/>
                    <a:pt x="279" y="222"/>
                    <a:pt x="409" y="208"/>
                  </a:cubicBezTo>
                  <a:cubicBezTo>
                    <a:pt x="557" y="177"/>
                    <a:pt x="687" y="163"/>
                    <a:pt x="834" y="149"/>
                  </a:cubicBezTo>
                  <a:cubicBezTo>
                    <a:pt x="1112" y="120"/>
                    <a:pt x="1390" y="89"/>
                    <a:pt x="1672" y="89"/>
                  </a:cubicBezTo>
                  <a:lnTo>
                    <a:pt x="1774" y="89"/>
                  </a:lnTo>
                  <a:cubicBezTo>
                    <a:pt x="2006" y="89"/>
                    <a:pt x="2256" y="106"/>
                    <a:pt x="2491" y="134"/>
                  </a:cubicBezTo>
                  <a:cubicBezTo>
                    <a:pt x="2565" y="134"/>
                    <a:pt x="2639" y="149"/>
                    <a:pt x="2695" y="163"/>
                  </a:cubicBezTo>
                  <a:cubicBezTo>
                    <a:pt x="2741" y="177"/>
                    <a:pt x="2769" y="177"/>
                    <a:pt x="2797" y="177"/>
                  </a:cubicBezTo>
                  <a:lnTo>
                    <a:pt x="2903" y="208"/>
                  </a:lnTo>
                  <a:cubicBezTo>
                    <a:pt x="2973" y="236"/>
                    <a:pt x="3047" y="236"/>
                    <a:pt x="3107" y="265"/>
                  </a:cubicBezTo>
                  <a:cubicBezTo>
                    <a:pt x="3167" y="296"/>
                    <a:pt x="3237" y="310"/>
                    <a:pt x="3311" y="338"/>
                  </a:cubicBezTo>
                  <a:cubicBezTo>
                    <a:pt x="3061" y="208"/>
                    <a:pt x="2783" y="120"/>
                    <a:pt x="2505" y="61"/>
                  </a:cubicBezTo>
                  <a:cubicBezTo>
                    <a:pt x="2241" y="18"/>
                    <a:pt x="1978" y="1"/>
                    <a:pt x="1714" y="1"/>
                  </a:cubicBezTo>
                  <a:close/>
                </a:path>
              </a:pathLst>
            </a:custGeom>
            <a:solidFill>
              <a:srgbClr val="F27B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82"/>
            <p:cNvSpPr/>
            <p:nvPr/>
          </p:nvSpPr>
          <p:spPr>
            <a:xfrm>
              <a:off x="7122150" y="2152250"/>
              <a:ext cx="48025" cy="12050"/>
            </a:xfrm>
            <a:custGeom>
              <a:avLst/>
              <a:gdLst/>
              <a:ahLst/>
              <a:cxnLst/>
              <a:rect l="l" t="t" r="r" b="b"/>
              <a:pathLst>
                <a:path w="1921" h="482" extrusionOk="0">
                  <a:moveTo>
                    <a:pt x="1629" y="0"/>
                  </a:moveTo>
                  <a:cubicBezTo>
                    <a:pt x="1555" y="0"/>
                    <a:pt x="1481" y="0"/>
                    <a:pt x="1425" y="14"/>
                  </a:cubicBezTo>
                  <a:cubicBezTo>
                    <a:pt x="1249" y="28"/>
                    <a:pt x="1087" y="60"/>
                    <a:pt x="925" y="102"/>
                  </a:cubicBezTo>
                  <a:cubicBezTo>
                    <a:pt x="602" y="190"/>
                    <a:pt x="282" y="306"/>
                    <a:pt x="0" y="482"/>
                  </a:cubicBezTo>
                  <a:cubicBezTo>
                    <a:pt x="148" y="426"/>
                    <a:pt x="310" y="366"/>
                    <a:pt x="472" y="324"/>
                  </a:cubicBezTo>
                  <a:cubicBezTo>
                    <a:pt x="633" y="264"/>
                    <a:pt x="778" y="218"/>
                    <a:pt x="939" y="176"/>
                  </a:cubicBezTo>
                  <a:cubicBezTo>
                    <a:pt x="1101" y="130"/>
                    <a:pt x="1263" y="102"/>
                    <a:pt x="1425" y="74"/>
                  </a:cubicBezTo>
                  <a:cubicBezTo>
                    <a:pt x="1583" y="42"/>
                    <a:pt x="1745" y="28"/>
                    <a:pt x="1921" y="14"/>
                  </a:cubicBezTo>
                  <a:cubicBezTo>
                    <a:pt x="1819" y="0"/>
                    <a:pt x="1731" y="0"/>
                    <a:pt x="1629" y="0"/>
                  </a:cubicBezTo>
                  <a:close/>
                </a:path>
              </a:pathLst>
            </a:custGeom>
            <a:solidFill>
              <a:srgbClr val="F27B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82"/>
            <p:cNvSpPr/>
            <p:nvPr/>
          </p:nvSpPr>
          <p:spPr>
            <a:xfrm>
              <a:off x="7095750" y="2174225"/>
              <a:ext cx="19125" cy="14700"/>
            </a:xfrm>
            <a:custGeom>
              <a:avLst/>
              <a:gdLst/>
              <a:ahLst/>
              <a:cxnLst/>
              <a:rect l="l" t="t" r="r" b="b"/>
              <a:pathLst>
                <a:path w="765" h="588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76" y="15"/>
                    <a:pt x="602" y="60"/>
                    <a:pt x="529" y="88"/>
                  </a:cubicBezTo>
                  <a:cubicBezTo>
                    <a:pt x="458" y="131"/>
                    <a:pt x="398" y="176"/>
                    <a:pt x="325" y="219"/>
                  </a:cubicBezTo>
                  <a:cubicBezTo>
                    <a:pt x="265" y="264"/>
                    <a:pt x="194" y="324"/>
                    <a:pt x="135" y="380"/>
                  </a:cubicBezTo>
                  <a:cubicBezTo>
                    <a:pt x="89" y="440"/>
                    <a:pt x="33" y="500"/>
                    <a:pt x="1" y="588"/>
                  </a:cubicBezTo>
                  <a:cubicBezTo>
                    <a:pt x="121" y="468"/>
                    <a:pt x="251" y="380"/>
                    <a:pt x="370" y="278"/>
                  </a:cubicBezTo>
                  <a:cubicBezTo>
                    <a:pt x="500" y="190"/>
                    <a:pt x="634" y="102"/>
                    <a:pt x="764" y="0"/>
                  </a:cubicBezTo>
                  <a:close/>
                </a:path>
              </a:pathLst>
            </a:custGeom>
            <a:solidFill>
              <a:srgbClr val="F27B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82"/>
            <p:cNvSpPr/>
            <p:nvPr/>
          </p:nvSpPr>
          <p:spPr>
            <a:xfrm>
              <a:off x="7089950" y="2159900"/>
              <a:ext cx="21675" cy="13200"/>
            </a:xfrm>
            <a:custGeom>
              <a:avLst/>
              <a:gdLst/>
              <a:ahLst/>
              <a:cxnLst/>
              <a:rect l="l" t="t" r="r" b="b"/>
              <a:pathLst>
                <a:path w="867" h="528" extrusionOk="0">
                  <a:moveTo>
                    <a:pt x="866" y="0"/>
                  </a:moveTo>
                  <a:lnTo>
                    <a:pt x="866" y="0"/>
                  </a:lnTo>
                  <a:cubicBezTo>
                    <a:pt x="778" y="18"/>
                    <a:pt x="690" y="32"/>
                    <a:pt x="616" y="60"/>
                  </a:cubicBezTo>
                  <a:cubicBezTo>
                    <a:pt x="528" y="88"/>
                    <a:pt x="455" y="120"/>
                    <a:pt x="367" y="162"/>
                  </a:cubicBezTo>
                  <a:cubicBezTo>
                    <a:pt x="293" y="208"/>
                    <a:pt x="219" y="250"/>
                    <a:pt x="163" y="310"/>
                  </a:cubicBezTo>
                  <a:cubicBezTo>
                    <a:pt x="89" y="369"/>
                    <a:pt x="29" y="440"/>
                    <a:pt x="1" y="528"/>
                  </a:cubicBezTo>
                  <a:cubicBezTo>
                    <a:pt x="57" y="457"/>
                    <a:pt x="131" y="412"/>
                    <a:pt x="191" y="369"/>
                  </a:cubicBezTo>
                  <a:cubicBezTo>
                    <a:pt x="265" y="324"/>
                    <a:pt x="339" y="282"/>
                    <a:pt x="409" y="236"/>
                  </a:cubicBezTo>
                  <a:cubicBezTo>
                    <a:pt x="557" y="162"/>
                    <a:pt x="718" y="88"/>
                    <a:pt x="866" y="0"/>
                  </a:cubicBezTo>
                  <a:close/>
                </a:path>
              </a:pathLst>
            </a:custGeom>
            <a:solidFill>
              <a:srgbClr val="F27B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82"/>
            <p:cNvSpPr/>
            <p:nvPr/>
          </p:nvSpPr>
          <p:spPr>
            <a:xfrm>
              <a:off x="7154775" y="2296200"/>
              <a:ext cx="27900" cy="9600"/>
            </a:xfrm>
            <a:custGeom>
              <a:avLst/>
              <a:gdLst/>
              <a:ahLst/>
              <a:cxnLst/>
              <a:rect l="l" t="t" r="r" b="b"/>
              <a:pathLst>
                <a:path w="1116" h="384" extrusionOk="0">
                  <a:moveTo>
                    <a:pt x="14" y="0"/>
                  </a:moveTo>
                  <a:cubicBezTo>
                    <a:pt x="0" y="0"/>
                    <a:pt x="0" y="18"/>
                    <a:pt x="0" y="32"/>
                  </a:cubicBezTo>
                  <a:cubicBezTo>
                    <a:pt x="0" y="32"/>
                    <a:pt x="14" y="32"/>
                    <a:pt x="14" y="46"/>
                  </a:cubicBezTo>
                  <a:cubicBezTo>
                    <a:pt x="14" y="46"/>
                    <a:pt x="32" y="60"/>
                    <a:pt x="32" y="74"/>
                  </a:cubicBezTo>
                  <a:cubicBezTo>
                    <a:pt x="46" y="120"/>
                    <a:pt x="74" y="162"/>
                    <a:pt x="120" y="208"/>
                  </a:cubicBezTo>
                  <a:cubicBezTo>
                    <a:pt x="162" y="250"/>
                    <a:pt x="236" y="296"/>
                    <a:pt x="310" y="338"/>
                  </a:cubicBezTo>
                  <a:cubicBezTo>
                    <a:pt x="338" y="352"/>
                    <a:pt x="384" y="352"/>
                    <a:pt x="426" y="370"/>
                  </a:cubicBezTo>
                  <a:cubicBezTo>
                    <a:pt x="440" y="370"/>
                    <a:pt x="472" y="370"/>
                    <a:pt x="486" y="384"/>
                  </a:cubicBezTo>
                  <a:lnTo>
                    <a:pt x="616" y="384"/>
                  </a:lnTo>
                  <a:cubicBezTo>
                    <a:pt x="647" y="384"/>
                    <a:pt x="662" y="384"/>
                    <a:pt x="690" y="370"/>
                  </a:cubicBezTo>
                  <a:cubicBezTo>
                    <a:pt x="718" y="370"/>
                    <a:pt x="764" y="352"/>
                    <a:pt x="806" y="338"/>
                  </a:cubicBezTo>
                  <a:cubicBezTo>
                    <a:pt x="837" y="324"/>
                    <a:pt x="880" y="310"/>
                    <a:pt x="911" y="296"/>
                  </a:cubicBezTo>
                  <a:cubicBezTo>
                    <a:pt x="939" y="264"/>
                    <a:pt x="968" y="250"/>
                    <a:pt x="999" y="222"/>
                  </a:cubicBezTo>
                  <a:cubicBezTo>
                    <a:pt x="1041" y="176"/>
                    <a:pt x="1070" y="134"/>
                    <a:pt x="1087" y="106"/>
                  </a:cubicBezTo>
                  <a:cubicBezTo>
                    <a:pt x="1101" y="88"/>
                    <a:pt x="1101" y="74"/>
                    <a:pt x="1115" y="60"/>
                  </a:cubicBezTo>
                  <a:lnTo>
                    <a:pt x="1115" y="46"/>
                  </a:lnTo>
                  <a:cubicBezTo>
                    <a:pt x="1115" y="46"/>
                    <a:pt x="1115" y="32"/>
                    <a:pt x="1101" y="32"/>
                  </a:cubicBezTo>
                  <a:cubicBezTo>
                    <a:pt x="1101" y="27"/>
                    <a:pt x="1100" y="26"/>
                    <a:pt x="1098" y="26"/>
                  </a:cubicBezTo>
                  <a:cubicBezTo>
                    <a:pt x="1093" y="26"/>
                    <a:pt x="1087" y="32"/>
                    <a:pt x="1087" y="32"/>
                  </a:cubicBezTo>
                  <a:lnTo>
                    <a:pt x="1070" y="46"/>
                  </a:lnTo>
                  <a:cubicBezTo>
                    <a:pt x="1070" y="60"/>
                    <a:pt x="1056" y="60"/>
                    <a:pt x="1056" y="74"/>
                  </a:cubicBezTo>
                  <a:cubicBezTo>
                    <a:pt x="1027" y="106"/>
                    <a:pt x="999" y="148"/>
                    <a:pt x="953" y="176"/>
                  </a:cubicBezTo>
                  <a:cubicBezTo>
                    <a:pt x="939" y="208"/>
                    <a:pt x="911" y="222"/>
                    <a:pt x="880" y="236"/>
                  </a:cubicBezTo>
                  <a:cubicBezTo>
                    <a:pt x="851" y="250"/>
                    <a:pt x="823" y="264"/>
                    <a:pt x="778" y="282"/>
                  </a:cubicBezTo>
                  <a:cubicBezTo>
                    <a:pt x="749" y="296"/>
                    <a:pt x="704" y="296"/>
                    <a:pt x="676" y="296"/>
                  </a:cubicBezTo>
                  <a:cubicBezTo>
                    <a:pt x="647" y="310"/>
                    <a:pt x="630" y="310"/>
                    <a:pt x="616" y="310"/>
                  </a:cubicBezTo>
                  <a:lnTo>
                    <a:pt x="500" y="310"/>
                  </a:lnTo>
                  <a:cubicBezTo>
                    <a:pt x="472" y="310"/>
                    <a:pt x="454" y="310"/>
                    <a:pt x="440" y="296"/>
                  </a:cubicBezTo>
                  <a:cubicBezTo>
                    <a:pt x="398" y="296"/>
                    <a:pt x="366" y="282"/>
                    <a:pt x="324" y="264"/>
                  </a:cubicBezTo>
                  <a:cubicBezTo>
                    <a:pt x="264" y="250"/>
                    <a:pt x="208" y="208"/>
                    <a:pt x="162" y="162"/>
                  </a:cubicBezTo>
                  <a:cubicBezTo>
                    <a:pt x="120" y="134"/>
                    <a:pt x="88" y="88"/>
                    <a:pt x="74" y="60"/>
                  </a:cubicBezTo>
                  <a:cubicBezTo>
                    <a:pt x="46" y="32"/>
                    <a:pt x="46" y="18"/>
                    <a:pt x="46" y="18"/>
                  </a:cubicBezTo>
                  <a:cubicBezTo>
                    <a:pt x="32" y="0"/>
                    <a:pt x="32" y="0"/>
                    <a:pt x="1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82"/>
            <p:cNvSpPr/>
            <p:nvPr/>
          </p:nvSpPr>
          <p:spPr>
            <a:xfrm>
              <a:off x="7195475" y="2225475"/>
              <a:ext cx="49650" cy="32075"/>
            </a:xfrm>
            <a:custGeom>
              <a:avLst/>
              <a:gdLst/>
              <a:ahLst/>
              <a:cxnLst/>
              <a:rect l="l" t="t" r="r" b="b"/>
              <a:pathLst>
                <a:path w="1986" h="1283" extrusionOk="0">
                  <a:moveTo>
                    <a:pt x="618" y="1"/>
                  </a:moveTo>
                  <a:cubicBezTo>
                    <a:pt x="559" y="1"/>
                    <a:pt x="504" y="15"/>
                    <a:pt x="455" y="47"/>
                  </a:cubicBezTo>
                  <a:cubicBezTo>
                    <a:pt x="1" y="353"/>
                    <a:pt x="1084" y="1071"/>
                    <a:pt x="1246" y="1144"/>
                  </a:cubicBezTo>
                  <a:cubicBezTo>
                    <a:pt x="1339" y="1191"/>
                    <a:pt x="1580" y="1283"/>
                    <a:pt x="1747" y="1283"/>
                  </a:cubicBezTo>
                  <a:cubicBezTo>
                    <a:pt x="1896" y="1283"/>
                    <a:pt x="1986" y="1210"/>
                    <a:pt x="1862" y="969"/>
                  </a:cubicBezTo>
                  <a:cubicBezTo>
                    <a:pt x="1862" y="969"/>
                    <a:pt x="1104" y="1"/>
                    <a:pt x="618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82"/>
            <p:cNvSpPr/>
            <p:nvPr/>
          </p:nvSpPr>
          <p:spPr>
            <a:xfrm>
              <a:off x="7101925" y="2225275"/>
              <a:ext cx="52175" cy="29150"/>
            </a:xfrm>
            <a:custGeom>
              <a:avLst/>
              <a:gdLst/>
              <a:ahLst/>
              <a:cxnLst/>
              <a:rect l="l" t="t" r="r" b="b"/>
              <a:pathLst>
                <a:path w="2087" h="1166" extrusionOk="0">
                  <a:moveTo>
                    <a:pt x="1455" y="0"/>
                  </a:moveTo>
                  <a:cubicBezTo>
                    <a:pt x="963" y="0"/>
                    <a:pt x="166" y="832"/>
                    <a:pt x="166" y="832"/>
                  </a:cubicBezTo>
                  <a:cubicBezTo>
                    <a:pt x="0" y="1093"/>
                    <a:pt x="138" y="1165"/>
                    <a:pt x="327" y="1165"/>
                  </a:cubicBezTo>
                  <a:cubicBezTo>
                    <a:pt x="488" y="1165"/>
                    <a:pt x="686" y="1112"/>
                    <a:pt x="767" y="1079"/>
                  </a:cubicBezTo>
                  <a:cubicBezTo>
                    <a:pt x="929" y="1008"/>
                    <a:pt x="2086" y="421"/>
                    <a:pt x="1660" y="69"/>
                  </a:cubicBezTo>
                  <a:cubicBezTo>
                    <a:pt x="1603" y="21"/>
                    <a:pt x="1533" y="0"/>
                    <a:pt x="1455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82"/>
            <p:cNvSpPr/>
            <p:nvPr/>
          </p:nvSpPr>
          <p:spPr>
            <a:xfrm>
              <a:off x="7154425" y="2240525"/>
              <a:ext cx="24200" cy="52100"/>
            </a:xfrm>
            <a:custGeom>
              <a:avLst/>
              <a:gdLst/>
              <a:ahLst/>
              <a:cxnLst/>
              <a:rect l="l" t="t" r="r" b="b"/>
              <a:pathLst>
                <a:path w="968" h="2084" extrusionOk="0">
                  <a:moveTo>
                    <a:pt x="925" y="1"/>
                  </a:moveTo>
                  <a:cubicBezTo>
                    <a:pt x="908" y="1"/>
                    <a:pt x="908" y="1"/>
                    <a:pt x="908" y="15"/>
                  </a:cubicBezTo>
                  <a:lnTo>
                    <a:pt x="908" y="148"/>
                  </a:lnTo>
                  <a:lnTo>
                    <a:pt x="908" y="500"/>
                  </a:lnTo>
                  <a:cubicBezTo>
                    <a:pt x="908" y="644"/>
                    <a:pt x="908" y="820"/>
                    <a:pt x="880" y="1014"/>
                  </a:cubicBezTo>
                  <a:cubicBezTo>
                    <a:pt x="880" y="1056"/>
                    <a:pt x="880" y="1102"/>
                    <a:pt x="865" y="1144"/>
                  </a:cubicBezTo>
                  <a:cubicBezTo>
                    <a:pt x="851" y="1190"/>
                    <a:pt x="837" y="1232"/>
                    <a:pt x="820" y="1278"/>
                  </a:cubicBezTo>
                  <a:cubicBezTo>
                    <a:pt x="806" y="1292"/>
                    <a:pt x="792" y="1306"/>
                    <a:pt x="778" y="1306"/>
                  </a:cubicBezTo>
                  <a:lnTo>
                    <a:pt x="778" y="1320"/>
                  </a:lnTo>
                  <a:lnTo>
                    <a:pt x="732" y="1320"/>
                  </a:lnTo>
                  <a:cubicBezTo>
                    <a:pt x="690" y="1306"/>
                    <a:pt x="644" y="1292"/>
                    <a:pt x="602" y="1278"/>
                  </a:cubicBezTo>
                  <a:cubicBezTo>
                    <a:pt x="500" y="1246"/>
                    <a:pt x="412" y="1204"/>
                    <a:pt x="310" y="1172"/>
                  </a:cubicBezTo>
                  <a:cubicBezTo>
                    <a:pt x="264" y="1172"/>
                    <a:pt x="190" y="1172"/>
                    <a:pt x="148" y="1204"/>
                  </a:cubicBezTo>
                  <a:cubicBezTo>
                    <a:pt x="88" y="1232"/>
                    <a:pt x="74" y="1292"/>
                    <a:pt x="46" y="1334"/>
                  </a:cubicBezTo>
                  <a:cubicBezTo>
                    <a:pt x="14" y="1422"/>
                    <a:pt x="0" y="1524"/>
                    <a:pt x="28" y="1612"/>
                  </a:cubicBezTo>
                  <a:cubicBezTo>
                    <a:pt x="46" y="1700"/>
                    <a:pt x="102" y="1774"/>
                    <a:pt x="148" y="1833"/>
                  </a:cubicBezTo>
                  <a:cubicBezTo>
                    <a:pt x="264" y="1935"/>
                    <a:pt x="380" y="1995"/>
                    <a:pt x="454" y="2037"/>
                  </a:cubicBezTo>
                  <a:cubicBezTo>
                    <a:pt x="500" y="2051"/>
                    <a:pt x="528" y="2069"/>
                    <a:pt x="556" y="2069"/>
                  </a:cubicBezTo>
                  <a:cubicBezTo>
                    <a:pt x="574" y="2069"/>
                    <a:pt x="588" y="2083"/>
                    <a:pt x="588" y="2083"/>
                  </a:cubicBezTo>
                  <a:cubicBezTo>
                    <a:pt x="602" y="2083"/>
                    <a:pt x="602" y="2083"/>
                    <a:pt x="602" y="2069"/>
                  </a:cubicBezTo>
                  <a:cubicBezTo>
                    <a:pt x="616" y="2069"/>
                    <a:pt x="602" y="2051"/>
                    <a:pt x="602" y="2051"/>
                  </a:cubicBezTo>
                  <a:cubicBezTo>
                    <a:pt x="602" y="2051"/>
                    <a:pt x="556" y="2037"/>
                    <a:pt x="468" y="1995"/>
                  </a:cubicBezTo>
                  <a:cubicBezTo>
                    <a:pt x="440" y="1981"/>
                    <a:pt x="398" y="1949"/>
                    <a:pt x="338" y="1921"/>
                  </a:cubicBezTo>
                  <a:cubicBezTo>
                    <a:pt x="292" y="1893"/>
                    <a:pt x="236" y="1847"/>
                    <a:pt x="190" y="1788"/>
                  </a:cubicBezTo>
                  <a:cubicBezTo>
                    <a:pt x="148" y="1745"/>
                    <a:pt x="102" y="1672"/>
                    <a:pt x="88" y="1598"/>
                  </a:cubicBezTo>
                  <a:cubicBezTo>
                    <a:pt x="74" y="1524"/>
                    <a:pt x="74" y="1436"/>
                    <a:pt x="116" y="1348"/>
                  </a:cubicBezTo>
                  <a:cubicBezTo>
                    <a:pt x="134" y="1320"/>
                    <a:pt x="148" y="1278"/>
                    <a:pt x="176" y="1260"/>
                  </a:cubicBezTo>
                  <a:cubicBezTo>
                    <a:pt x="196" y="1250"/>
                    <a:pt x="225" y="1240"/>
                    <a:pt x="255" y="1240"/>
                  </a:cubicBezTo>
                  <a:cubicBezTo>
                    <a:pt x="267" y="1240"/>
                    <a:pt x="280" y="1242"/>
                    <a:pt x="292" y="1246"/>
                  </a:cubicBezTo>
                  <a:cubicBezTo>
                    <a:pt x="380" y="1260"/>
                    <a:pt x="468" y="1306"/>
                    <a:pt x="574" y="1348"/>
                  </a:cubicBezTo>
                  <a:cubicBezTo>
                    <a:pt x="616" y="1365"/>
                    <a:pt x="676" y="1380"/>
                    <a:pt x="718" y="1380"/>
                  </a:cubicBezTo>
                  <a:lnTo>
                    <a:pt x="820" y="1380"/>
                  </a:lnTo>
                  <a:cubicBezTo>
                    <a:pt x="851" y="1348"/>
                    <a:pt x="865" y="1334"/>
                    <a:pt x="880" y="1306"/>
                  </a:cubicBezTo>
                  <a:cubicBezTo>
                    <a:pt x="908" y="1260"/>
                    <a:pt x="925" y="1204"/>
                    <a:pt x="925" y="1158"/>
                  </a:cubicBezTo>
                  <a:cubicBezTo>
                    <a:pt x="939" y="1116"/>
                    <a:pt x="953" y="1056"/>
                    <a:pt x="953" y="1014"/>
                  </a:cubicBezTo>
                  <a:cubicBezTo>
                    <a:pt x="967" y="926"/>
                    <a:pt x="967" y="838"/>
                    <a:pt x="967" y="750"/>
                  </a:cubicBezTo>
                  <a:lnTo>
                    <a:pt x="967" y="500"/>
                  </a:lnTo>
                  <a:cubicBezTo>
                    <a:pt x="967" y="352"/>
                    <a:pt x="953" y="236"/>
                    <a:pt x="953" y="148"/>
                  </a:cubicBezTo>
                  <a:cubicBezTo>
                    <a:pt x="939" y="60"/>
                    <a:pt x="939" y="1"/>
                    <a:pt x="93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82"/>
            <p:cNvSpPr/>
            <p:nvPr/>
          </p:nvSpPr>
          <p:spPr>
            <a:xfrm>
              <a:off x="7111600" y="2258125"/>
              <a:ext cx="36250" cy="22000"/>
            </a:xfrm>
            <a:custGeom>
              <a:avLst/>
              <a:gdLst/>
              <a:ahLst/>
              <a:cxnLst/>
              <a:rect l="l" t="t" r="r" b="b"/>
              <a:pathLst>
                <a:path w="1450" h="880" extrusionOk="0">
                  <a:moveTo>
                    <a:pt x="732" y="0"/>
                  </a:moveTo>
                  <a:cubicBezTo>
                    <a:pt x="658" y="0"/>
                    <a:pt x="570" y="14"/>
                    <a:pt x="496" y="28"/>
                  </a:cubicBezTo>
                  <a:cubicBezTo>
                    <a:pt x="422" y="60"/>
                    <a:pt x="352" y="88"/>
                    <a:pt x="292" y="134"/>
                  </a:cubicBezTo>
                  <a:cubicBezTo>
                    <a:pt x="232" y="162"/>
                    <a:pt x="176" y="222"/>
                    <a:pt x="130" y="278"/>
                  </a:cubicBezTo>
                  <a:cubicBezTo>
                    <a:pt x="88" y="324"/>
                    <a:pt x="56" y="380"/>
                    <a:pt x="42" y="440"/>
                  </a:cubicBezTo>
                  <a:cubicBezTo>
                    <a:pt x="28" y="468"/>
                    <a:pt x="14" y="500"/>
                    <a:pt x="14" y="514"/>
                  </a:cubicBezTo>
                  <a:cubicBezTo>
                    <a:pt x="14" y="542"/>
                    <a:pt x="0" y="574"/>
                    <a:pt x="0" y="602"/>
                  </a:cubicBezTo>
                  <a:lnTo>
                    <a:pt x="0" y="718"/>
                  </a:lnTo>
                  <a:cubicBezTo>
                    <a:pt x="0" y="749"/>
                    <a:pt x="0" y="778"/>
                    <a:pt x="14" y="792"/>
                  </a:cubicBezTo>
                  <a:lnTo>
                    <a:pt x="14" y="820"/>
                  </a:lnTo>
                  <a:cubicBezTo>
                    <a:pt x="14" y="837"/>
                    <a:pt x="28" y="837"/>
                    <a:pt x="42" y="837"/>
                  </a:cubicBezTo>
                  <a:cubicBezTo>
                    <a:pt x="56" y="837"/>
                    <a:pt x="70" y="820"/>
                    <a:pt x="56" y="820"/>
                  </a:cubicBezTo>
                  <a:lnTo>
                    <a:pt x="56" y="806"/>
                  </a:lnTo>
                  <a:lnTo>
                    <a:pt x="56" y="792"/>
                  </a:lnTo>
                  <a:lnTo>
                    <a:pt x="56" y="718"/>
                  </a:lnTo>
                  <a:cubicBezTo>
                    <a:pt x="56" y="690"/>
                    <a:pt x="70" y="644"/>
                    <a:pt x="70" y="602"/>
                  </a:cubicBezTo>
                  <a:lnTo>
                    <a:pt x="88" y="588"/>
                  </a:lnTo>
                  <a:lnTo>
                    <a:pt x="88" y="574"/>
                  </a:lnTo>
                  <a:cubicBezTo>
                    <a:pt x="88" y="574"/>
                    <a:pt x="88" y="556"/>
                    <a:pt x="102" y="542"/>
                  </a:cubicBezTo>
                  <a:cubicBezTo>
                    <a:pt x="102" y="514"/>
                    <a:pt x="116" y="500"/>
                    <a:pt x="116" y="468"/>
                  </a:cubicBezTo>
                  <a:cubicBezTo>
                    <a:pt x="144" y="426"/>
                    <a:pt x="176" y="380"/>
                    <a:pt x="218" y="338"/>
                  </a:cubicBezTo>
                  <a:cubicBezTo>
                    <a:pt x="246" y="292"/>
                    <a:pt x="292" y="250"/>
                    <a:pt x="352" y="222"/>
                  </a:cubicBezTo>
                  <a:cubicBezTo>
                    <a:pt x="442" y="157"/>
                    <a:pt x="564" y="114"/>
                    <a:pt x="683" y="114"/>
                  </a:cubicBezTo>
                  <a:cubicBezTo>
                    <a:pt x="699" y="114"/>
                    <a:pt x="716" y="115"/>
                    <a:pt x="732" y="116"/>
                  </a:cubicBezTo>
                  <a:cubicBezTo>
                    <a:pt x="806" y="116"/>
                    <a:pt x="862" y="134"/>
                    <a:pt x="936" y="148"/>
                  </a:cubicBezTo>
                  <a:cubicBezTo>
                    <a:pt x="967" y="162"/>
                    <a:pt x="996" y="176"/>
                    <a:pt x="1024" y="190"/>
                  </a:cubicBezTo>
                  <a:cubicBezTo>
                    <a:pt x="1055" y="204"/>
                    <a:pt x="1084" y="222"/>
                    <a:pt x="1112" y="236"/>
                  </a:cubicBezTo>
                  <a:lnTo>
                    <a:pt x="1245" y="366"/>
                  </a:lnTo>
                  <a:cubicBezTo>
                    <a:pt x="1288" y="412"/>
                    <a:pt x="1302" y="454"/>
                    <a:pt x="1333" y="514"/>
                  </a:cubicBezTo>
                  <a:cubicBezTo>
                    <a:pt x="1333" y="514"/>
                    <a:pt x="1347" y="528"/>
                    <a:pt x="1347" y="542"/>
                  </a:cubicBezTo>
                  <a:cubicBezTo>
                    <a:pt x="1347" y="556"/>
                    <a:pt x="1347" y="574"/>
                    <a:pt x="1361" y="574"/>
                  </a:cubicBezTo>
                  <a:cubicBezTo>
                    <a:pt x="1361" y="602"/>
                    <a:pt x="1361" y="616"/>
                    <a:pt x="1375" y="644"/>
                  </a:cubicBezTo>
                  <a:cubicBezTo>
                    <a:pt x="1375" y="690"/>
                    <a:pt x="1390" y="718"/>
                    <a:pt x="1390" y="749"/>
                  </a:cubicBezTo>
                  <a:cubicBezTo>
                    <a:pt x="1390" y="778"/>
                    <a:pt x="1375" y="806"/>
                    <a:pt x="1375" y="820"/>
                  </a:cubicBezTo>
                  <a:lnTo>
                    <a:pt x="1375" y="851"/>
                  </a:lnTo>
                  <a:cubicBezTo>
                    <a:pt x="1375" y="866"/>
                    <a:pt x="1390" y="880"/>
                    <a:pt x="1407" y="880"/>
                  </a:cubicBezTo>
                  <a:cubicBezTo>
                    <a:pt x="1421" y="880"/>
                    <a:pt x="1421" y="880"/>
                    <a:pt x="1435" y="866"/>
                  </a:cubicBezTo>
                  <a:lnTo>
                    <a:pt x="1435" y="837"/>
                  </a:lnTo>
                  <a:cubicBezTo>
                    <a:pt x="1435" y="806"/>
                    <a:pt x="1449" y="792"/>
                    <a:pt x="1449" y="749"/>
                  </a:cubicBezTo>
                  <a:lnTo>
                    <a:pt x="1449" y="630"/>
                  </a:lnTo>
                  <a:cubicBezTo>
                    <a:pt x="1435" y="602"/>
                    <a:pt x="1435" y="588"/>
                    <a:pt x="1435" y="556"/>
                  </a:cubicBezTo>
                  <a:cubicBezTo>
                    <a:pt x="1435" y="542"/>
                    <a:pt x="1421" y="528"/>
                    <a:pt x="1421" y="514"/>
                  </a:cubicBezTo>
                  <a:cubicBezTo>
                    <a:pt x="1421" y="500"/>
                    <a:pt x="1407" y="486"/>
                    <a:pt x="1407" y="468"/>
                  </a:cubicBezTo>
                  <a:cubicBezTo>
                    <a:pt x="1390" y="426"/>
                    <a:pt x="1361" y="366"/>
                    <a:pt x="1319" y="310"/>
                  </a:cubicBezTo>
                  <a:cubicBezTo>
                    <a:pt x="1273" y="250"/>
                    <a:pt x="1231" y="204"/>
                    <a:pt x="1171" y="162"/>
                  </a:cubicBezTo>
                  <a:cubicBezTo>
                    <a:pt x="1112" y="116"/>
                    <a:pt x="1038" y="74"/>
                    <a:pt x="967" y="46"/>
                  </a:cubicBezTo>
                  <a:cubicBezTo>
                    <a:pt x="894" y="28"/>
                    <a:pt x="820" y="0"/>
                    <a:pt x="73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82"/>
            <p:cNvSpPr/>
            <p:nvPr/>
          </p:nvSpPr>
          <p:spPr>
            <a:xfrm>
              <a:off x="7102800" y="2272800"/>
              <a:ext cx="9875" cy="2925"/>
            </a:xfrm>
            <a:custGeom>
              <a:avLst/>
              <a:gdLst/>
              <a:ahLst/>
              <a:cxnLst/>
              <a:rect l="l" t="t" r="r" b="b"/>
              <a:pathLst>
                <a:path w="395" h="117" extrusionOk="0">
                  <a:moveTo>
                    <a:pt x="43" y="1"/>
                  </a:moveTo>
                  <a:cubicBezTo>
                    <a:pt x="29" y="1"/>
                    <a:pt x="14" y="15"/>
                    <a:pt x="14" y="29"/>
                  </a:cubicBezTo>
                  <a:cubicBezTo>
                    <a:pt x="0" y="43"/>
                    <a:pt x="14" y="57"/>
                    <a:pt x="29" y="57"/>
                  </a:cubicBezTo>
                  <a:lnTo>
                    <a:pt x="352" y="117"/>
                  </a:lnTo>
                  <a:cubicBezTo>
                    <a:pt x="380" y="117"/>
                    <a:pt x="394" y="103"/>
                    <a:pt x="394" y="74"/>
                  </a:cubicBezTo>
                  <a:cubicBezTo>
                    <a:pt x="394" y="57"/>
                    <a:pt x="380" y="29"/>
                    <a:pt x="352" y="29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82"/>
            <p:cNvSpPr/>
            <p:nvPr/>
          </p:nvSpPr>
          <p:spPr>
            <a:xfrm>
              <a:off x="7104200" y="2268050"/>
              <a:ext cx="9625" cy="4775"/>
            </a:xfrm>
            <a:custGeom>
              <a:avLst/>
              <a:gdLst/>
              <a:ahLst/>
              <a:cxnLst/>
              <a:rect l="l" t="t" r="r" b="b"/>
              <a:pathLst>
                <a:path w="385" h="191" extrusionOk="0">
                  <a:moveTo>
                    <a:pt x="46" y="1"/>
                  </a:moveTo>
                  <a:cubicBezTo>
                    <a:pt x="32" y="1"/>
                    <a:pt x="15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310" y="191"/>
                  </a:lnTo>
                  <a:cubicBezTo>
                    <a:pt x="338" y="191"/>
                    <a:pt x="366" y="177"/>
                    <a:pt x="384" y="159"/>
                  </a:cubicBezTo>
                  <a:cubicBezTo>
                    <a:pt x="384" y="131"/>
                    <a:pt x="366" y="103"/>
                    <a:pt x="338" y="103"/>
                  </a:cubicBezTo>
                  <a:lnTo>
                    <a:pt x="46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82"/>
            <p:cNvSpPr/>
            <p:nvPr/>
          </p:nvSpPr>
          <p:spPr>
            <a:xfrm>
              <a:off x="7105700" y="2262600"/>
              <a:ext cx="9175" cy="6425"/>
            </a:xfrm>
            <a:custGeom>
              <a:avLst/>
              <a:gdLst/>
              <a:ahLst/>
              <a:cxnLst/>
              <a:rect l="l" t="t" r="r" b="b"/>
              <a:pathLst>
                <a:path w="367" h="257" extrusionOk="0">
                  <a:moveTo>
                    <a:pt x="36" y="1"/>
                  </a:moveTo>
                  <a:cubicBezTo>
                    <a:pt x="29" y="1"/>
                    <a:pt x="22" y="4"/>
                    <a:pt x="15" y="11"/>
                  </a:cubicBezTo>
                  <a:cubicBezTo>
                    <a:pt x="0" y="25"/>
                    <a:pt x="15" y="57"/>
                    <a:pt x="29" y="57"/>
                  </a:cubicBezTo>
                  <a:lnTo>
                    <a:pt x="278" y="247"/>
                  </a:lnTo>
                  <a:cubicBezTo>
                    <a:pt x="290" y="253"/>
                    <a:pt x="302" y="256"/>
                    <a:pt x="314" y="256"/>
                  </a:cubicBezTo>
                  <a:cubicBezTo>
                    <a:pt x="330" y="256"/>
                    <a:pt x="344" y="249"/>
                    <a:pt x="352" y="233"/>
                  </a:cubicBezTo>
                  <a:cubicBezTo>
                    <a:pt x="366" y="201"/>
                    <a:pt x="352" y="187"/>
                    <a:pt x="338" y="173"/>
                  </a:cubicBezTo>
                  <a:lnTo>
                    <a:pt x="60" y="11"/>
                  </a:lnTo>
                  <a:cubicBezTo>
                    <a:pt x="51" y="4"/>
                    <a:pt x="44" y="1"/>
                    <a:pt x="36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82"/>
            <p:cNvSpPr/>
            <p:nvPr/>
          </p:nvSpPr>
          <p:spPr>
            <a:xfrm>
              <a:off x="7192150" y="2260675"/>
              <a:ext cx="37400" cy="22350"/>
            </a:xfrm>
            <a:custGeom>
              <a:avLst/>
              <a:gdLst/>
              <a:ahLst/>
              <a:cxnLst/>
              <a:rect l="l" t="t" r="r" b="b"/>
              <a:pathLst>
                <a:path w="1496" h="894" extrusionOk="0">
                  <a:moveTo>
                    <a:pt x="763" y="0"/>
                  </a:moveTo>
                  <a:cubicBezTo>
                    <a:pt x="676" y="0"/>
                    <a:pt x="602" y="14"/>
                    <a:pt x="528" y="46"/>
                  </a:cubicBezTo>
                  <a:cubicBezTo>
                    <a:pt x="440" y="60"/>
                    <a:pt x="366" y="102"/>
                    <a:pt x="310" y="148"/>
                  </a:cubicBezTo>
                  <a:cubicBezTo>
                    <a:pt x="250" y="190"/>
                    <a:pt x="190" y="236"/>
                    <a:pt x="148" y="296"/>
                  </a:cubicBezTo>
                  <a:cubicBezTo>
                    <a:pt x="102" y="352"/>
                    <a:pt x="74" y="398"/>
                    <a:pt x="46" y="454"/>
                  </a:cubicBezTo>
                  <a:cubicBezTo>
                    <a:pt x="46" y="472"/>
                    <a:pt x="46" y="486"/>
                    <a:pt x="32" y="500"/>
                  </a:cubicBezTo>
                  <a:cubicBezTo>
                    <a:pt x="32" y="514"/>
                    <a:pt x="32" y="528"/>
                    <a:pt x="14" y="542"/>
                  </a:cubicBezTo>
                  <a:cubicBezTo>
                    <a:pt x="14" y="574"/>
                    <a:pt x="14" y="588"/>
                    <a:pt x="0" y="616"/>
                  </a:cubicBezTo>
                  <a:lnTo>
                    <a:pt x="0" y="749"/>
                  </a:lnTo>
                  <a:lnTo>
                    <a:pt x="0" y="823"/>
                  </a:lnTo>
                  <a:cubicBezTo>
                    <a:pt x="14" y="837"/>
                    <a:pt x="14" y="851"/>
                    <a:pt x="14" y="851"/>
                  </a:cubicBezTo>
                  <a:cubicBezTo>
                    <a:pt x="14" y="866"/>
                    <a:pt x="32" y="866"/>
                    <a:pt x="32" y="866"/>
                  </a:cubicBezTo>
                  <a:cubicBezTo>
                    <a:pt x="46" y="866"/>
                    <a:pt x="60" y="866"/>
                    <a:pt x="60" y="851"/>
                  </a:cubicBezTo>
                  <a:lnTo>
                    <a:pt x="60" y="837"/>
                  </a:lnTo>
                  <a:lnTo>
                    <a:pt x="60" y="823"/>
                  </a:lnTo>
                  <a:lnTo>
                    <a:pt x="60" y="749"/>
                  </a:lnTo>
                  <a:cubicBezTo>
                    <a:pt x="60" y="704"/>
                    <a:pt x="74" y="676"/>
                    <a:pt x="74" y="630"/>
                  </a:cubicBezTo>
                  <a:cubicBezTo>
                    <a:pt x="88" y="616"/>
                    <a:pt x="88" y="588"/>
                    <a:pt x="102" y="559"/>
                  </a:cubicBezTo>
                  <a:lnTo>
                    <a:pt x="102" y="528"/>
                  </a:lnTo>
                  <a:cubicBezTo>
                    <a:pt x="120" y="514"/>
                    <a:pt x="120" y="500"/>
                    <a:pt x="134" y="500"/>
                  </a:cubicBezTo>
                  <a:cubicBezTo>
                    <a:pt x="148" y="440"/>
                    <a:pt x="176" y="398"/>
                    <a:pt x="222" y="352"/>
                  </a:cubicBezTo>
                  <a:cubicBezTo>
                    <a:pt x="264" y="310"/>
                    <a:pt x="310" y="264"/>
                    <a:pt x="366" y="236"/>
                  </a:cubicBezTo>
                  <a:cubicBezTo>
                    <a:pt x="398" y="208"/>
                    <a:pt x="426" y="190"/>
                    <a:pt x="454" y="176"/>
                  </a:cubicBezTo>
                  <a:cubicBezTo>
                    <a:pt x="486" y="162"/>
                    <a:pt x="514" y="148"/>
                    <a:pt x="542" y="148"/>
                  </a:cubicBezTo>
                  <a:cubicBezTo>
                    <a:pt x="616" y="134"/>
                    <a:pt x="690" y="120"/>
                    <a:pt x="763" y="120"/>
                  </a:cubicBezTo>
                  <a:cubicBezTo>
                    <a:pt x="894" y="120"/>
                    <a:pt x="1041" y="162"/>
                    <a:pt x="1143" y="236"/>
                  </a:cubicBezTo>
                  <a:cubicBezTo>
                    <a:pt x="1203" y="278"/>
                    <a:pt x="1245" y="324"/>
                    <a:pt x="1277" y="366"/>
                  </a:cubicBezTo>
                  <a:cubicBezTo>
                    <a:pt x="1319" y="412"/>
                    <a:pt x="1351" y="472"/>
                    <a:pt x="1365" y="514"/>
                  </a:cubicBezTo>
                  <a:cubicBezTo>
                    <a:pt x="1379" y="542"/>
                    <a:pt x="1379" y="559"/>
                    <a:pt x="1393" y="588"/>
                  </a:cubicBezTo>
                  <a:lnTo>
                    <a:pt x="1393" y="616"/>
                  </a:lnTo>
                  <a:lnTo>
                    <a:pt x="1407" y="630"/>
                  </a:lnTo>
                  <a:lnTo>
                    <a:pt x="1407" y="647"/>
                  </a:lnTo>
                  <a:cubicBezTo>
                    <a:pt x="1421" y="690"/>
                    <a:pt x="1421" y="735"/>
                    <a:pt x="1421" y="764"/>
                  </a:cubicBezTo>
                  <a:cubicBezTo>
                    <a:pt x="1421" y="792"/>
                    <a:pt x="1421" y="823"/>
                    <a:pt x="1407" y="837"/>
                  </a:cubicBezTo>
                  <a:lnTo>
                    <a:pt x="1407" y="866"/>
                  </a:lnTo>
                  <a:cubicBezTo>
                    <a:pt x="1407" y="880"/>
                    <a:pt x="1421" y="894"/>
                    <a:pt x="1439" y="894"/>
                  </a:cubicBezTo>
                  <a:cubicBezTo>
                    <a:pt x="1439" y="894"/>
                    <a:pt x="1453" y="894"/>
                    <a:pt x="1467" y="880"/>
                  </a:cubicBezTo>
                  <a:lnTo>
                    <a:pt x="1467" y="851"/>
                  </a:lnTo>
                  <a:cubicBezTo>
                    <a:pt x="1481" y="837"/>
                    <a:pt x="1481" y="806"/>
                    <a:pt x="1481" y="764"/>
                  </a:cubicBezTo>
                  <a:cubicBezTo>
                    <a:pt x="1495" y="735"/>
                    <a:pt x="1495" y="690"/>
                    <a:pt x="1481" y="647"/>
                  </a:cubicBezTo>
                  <a:lnTo>
                    <a:pt x="1481" y="574"/>
                  </a:lnTo>
                  <a:cubicBezTo>
                    <a:pt x="1467" y="542"/>
                    <a:pt x="1467" y="514"/>
                    <a:pt x="1453" y="486"/>
                  </a:cubicBezTo>
                  <a:cubicBezTo>
                    <a:pt x="1439" y="426"/>
                    <a:pt x="1407" y="366"/>
                    <a:pt x="1365" y="310"/>
                  </a:cubicBezTo>
                  <a:cubicBezTo>
                    <a:pt x="1319" y="250"/>
                    <a:pt x="1277" y="190"/>
                    <a:pt x="1203" y="148"/>
                  </a:cubicBezTo>
                  <a:cubicBezTo>
                    <a:pt x="1143" y="102"/>
                    <a:pt x="1070" y="74"/>
                    <a:pt x="999" y="46"/>
                  </a:cubicBezTo>
                  <a:cubicBezTo>
                    <a:pt x="925" y="14"/>
                    <a:pt x="837" y="0"/>
                    <a:pt x="76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82"/>
            <p:cNvSpPr/>
            <p:nvPr/>
          </p:nvSpPr>
          <p:spPr>
            <a:xfrm>
              <a:off x="7228100" y="2276850"/>
              <a:ext cx="9875" cy="2925"/>
            </a:xfrm>
            <a:custGeom>
              <a:avLst/>
              <a:gdLst/>
              <a:ahLst/>
              <a:cxnLst/>
              <a:rect l="l" t="t" r="r" b="b"/>
              <a:pathLst>
                <a:path w="395" h="117" extrusionOk="0">
                  <a:moveTo>
                    <a:pt x="367" y="0"/>
                  </a:moveTo>
                  <a:lnTo>
                    <a:pt x="43" y="14"/>
                  </a:lnTo>
                  <a:cubicBezTo>
                    <a:pt x="15" y="14"/>
                    <a:pt x="1" y="43"/>
                    <a:pt x="1" y="71"/>
                  </a:cubicBezTo>
                  <a:cubicBezTo>
                    <a:pt x="1" y="102"/>
                    <a:pt x="29" y="117"/>
                    <a:pt x="57" y="117"/>
                  </a:cubicBezTo>
                  <a:lnTo>
                    <a:pt x="367" y="71"/>
                  </a:lnTo>
                  <a:cubicBezTo>
                    <a:pt x="395" y="71"/>
                    <a:pt x="395" y="57"/>
                    <a:pt x="395" y="29"/>
                  </a:cubicBezTo>
                  <a:cubicBezTo>
                    <a:pt x="395" y="14"/>
                    <a:pt x="381" y="0"/>
                    <a:pt x="367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82"/>
            <p:cNvSpPr/>
            <p:nvPr/>
          </p:nvSpPr>
          <p:spPr>
            <a:xfrm>
              <a:off x="7226975" y="2272000"/>
              <a:ext cx="10300" cy="4600"/>
            </a:xfrm>
            <a:custGeom>
              <a:avLst/>
              <a:gdLst/>
              <a:ahLst/>
              <a:cxnLst/>
              <a:rect l="l" t="t" r="r" b="b"/>
              <a:pathLst>
                <a:path w="412" h="184" extrusionOk="0">
                  <a:moveTo>
                    <a:pt x="366" y="1"/>
                  </a:moveTo>
                  <a:lnTo>
                    <a:pt x="46" y="89"/>
                  </a:lnTo>
                  <a:cubicBezTo>
                    <a:pt x="14" y="89"/>
                    <a:pt x="0" y="121"/>
                    <a:pt x="14" y="149"/>
                  </a:cubicBezTo>
                  <a:cubicBezTo>
                    <a:pt x="24" y="169"/>
                    <a:pt x="44" y="184"/>
                    <a:pt x="59" y="184"/>
                  </a:cubicBezTo>
                  <a:cubicBezTo>
                    <a:pt x="65" y="184"/>
                    <a:pt x="70" y="182"/>
                    <a:pt x="74" y="177"/>
                  </a:cubicBezTo>
                  <a:lnTo>
                    <a:pt x="380" y="61"/>
                  </a:lnTo>
                  <a:cubicBezTo>
                    <a:pt x="398" y="61"/>
                    <a:pt x="412" y="47"/>
                    <a:pt x="398" y="33"/>
                  </a:cubicBezTo>
                  <a:cubicBezTo>
                    <a:pt x="398" y="1"/>
                    <a:pt x="380" y="1"/>
                    <a:pt x="366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82"/>
            <p:cNvSpPr/>
            <p:nvPr/>
          </p:nvSpPr>
          <p:spPr>
            <a:xfrm>
              <a:off x="7226250" y="2266425"/>
              <a:ext cx="9175" cy="6200"/>
            </a:xfrm>
            <a:custGeom>
              <a:avLst/>
              <a:gdLst/>
              <a:ahLst/>
              <a:cxnLst/>
              <a:rect l="l" t="t" r="r" b="b"/>
              <a:pathLst>
                <a:path w="367" h="248" extrusionOk="0">
                  <a:moveTo>
                    <a:pt x="336" y="0"/>
                  </a:moveTo>
                  <a:cubicBezTo>
                    <a:pt x="331" y="0"/>
                    <a:pt x="326" y="2"/>
                    <a:pt x="321" y="6"/>
                  </a:cubicBezTo>
                  <a:lnTo>
                    <a:pt x="29" y="154"/>
                  </a:lnTo>
                  <a:cubicBezTo>
                    <a:pt x="15" y="168"/>
                    <a:pt x="1" y="196"/>
                    <a:pt x="15" y="224"/>
                  </a:cubicBezTo>
                  <a:cubicBezTo>
                    <a:pt x="25" y="237"/>
                    <a:pt x="42" y="247"/>
                    <a:pt x="63" y="247"/>
                  </a:cubicBezTo>
                  <a:cubicBezTo>
                    <a:pt x="71" y="247"/>
                    <a:pt x="80" y="246"/>
                    <a:pt x="89" y="242"/>
                  </a:cubicBezTo>
                  <a:lnTo>
                    <a:pt x="353" y="66"/>
                  </a:lnTo>
                  <a:cubicBezTo>
                    <a:pt x="367" y="48"/>
                    <a:pt x="367" y="34"/>
                    <a:pt x="367" y="20"/>
                  </a:cubicBezTo>
                  <a:cubicBezTo>
                    <a:pt x="357" y="10"/>
                    <a:pt x="347" y="0"/>
                    <a:pt x="336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B325A45-0EC2-45BA-0C50-FEE150A4AEE0}"/>
              </a:ext>
            </a:extLst>
          </p:cNvPr>
          <p:cNvSpPr/>
          <p:nvPr/>
        </p:nvSpPr>
        <p:spPr>
          <a:xfrm>
            <a:off x="2976465" y="3573714"/>
            <a:ext cx="3331029" cy="7650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8"/>
          <p:cNvSpPr/>
          <p:nvPr/>
        </p:nvSpPr>
        <p:spPr>
          <a:xfrm rot="359427">
            <a:off x="4457734" y="1299289"/>
            <a:ext cx="1555228" cy="1442949"/>
          </a:xfrm>
          <a:custGeom>
            <a:avLst/>
            <a:gdLst/>
            <a:ahLst/>
            <a:cxnLst/>
            <a:rect l="l" t="t" r="r" b="b"/>
            <a:pathLst>
              <a:path w="14918" h="13841" extrusionOk="0">
                <a:moveTo>
                  <a:pt x="7643" y="0"/>
                </a:moveTo>
                <a:cubicBezTo>
                  <a:pt x="7140" y="0"/>
                  <a:pt x="6669" y="57"/>
                  <a:pt x="6257" y="158"/>
                </a:cubicBezTo>
                <a:cubicBezTo>
                  <a:pt x="5550" y="338"/>
                  <a:pt x="4685" y="591"/>
                  <a:pt x="3821" y="1044"/>
                </a:cubicBezTo>
                <a:cubicBezTo>
                  <a:pt x="3578" y="1171"/>
                  <a:pt x="3345" y="1318"/>
                  <a:pt x="3102" y="1477"/>
                </a:cubicBezTo>
                <a:cubicBezTo>
                  <a:pt x="1783" y="2394"/>
                  <a:pt x="603" y="3913"/>
                  <a:pt x="224" y="6528"/>
                </a:cubicBezTo>
                <a:cubicBezTo>
                  <a:pt x="1" y="8153"/>
                  <a:pt x="297" y="9589"/>
                  <a:pt x="983" y="10758"/>
                </a:cubicBezTo>
                <a:cubicBezTo>
                  <a:pt x="1457" y="11581"/>
                  <a:pt x="2143" y="12267"/>
                  <a:pt x="2965" y="12774"/>
                </a:cubicBezTo>
                <a:cubicBezTo>
                  <a:pt x="3705" y="13237"/>
                  <a:pt x="4568" y="13566"/>
                  <a:pt x="5517" y="13723"/>
                </a:cubicBezTo>
                <a:cubicBezTo>
                  <a:pt x="5963" y="13800"/>
                  <a:pt x="6429" y="13840"/>
                  <a:pt x="6910" y="13840"/>
                </a:cubicBezTo>
                <a:cubicBezTo>
                  <a:pt x="7421" y="13840"/>
                  <a:pt x="7950" y="13795"/>
                  <a:pt x="8492" y="13703"/>
                </a:cubicBezTo>
                <a:cubicBezTo>
                  <a:pt x="9591" y="13523"/>
                  <a:pt x="10530" y="13186"/>
                  <a:pt x="11310" y="12710"/>
                </a:cubicBezTo>
                <a:cubicBezTo>
                  <a:pt x="14125" y="11012"/>
                  <a:pt x="14918" y="7680"/>
                  <a:pt x="13852" y="4462"/>
                </a:cubicBezTo>
                <a:cubicBezTo>
                  <a:pt x="13335" y="2890"/>
                  <a:pt x="12429" y="1814"/>
                  <a:pt x="11373" y="1108"/>
                </a:cubicBezTo>
                <a:cubicBezTo>
                  <a:pt x="10188" y="315"/>
                  <a:pt x="8827" y="0"/>
                  <a:pt x="76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48"/>
          <p:cNvSpPr txBox="1">
            <a:spLocks noGrp="1"/>
          </p:cNvSpPr>
          <p:nvPr>
            <p:ph type="title"/>
          </p:nvPr>
        </p:nvSpPr>
        <p:spPr>
          <a:xfrm>
            <a:off x="4666075" y="2829500"/>
            <a:ext cx="3764700" cy="7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Reading</a:t>
            </a:r>
            <a:endParaRPr dirty="0">
              <a:latin typeface="+mj-lt"/>
            </a:endParaRPr>
          </a:p>
        </p:txBody>
      </p:sp>
      <p:sp>
        <p:nvSpPr>
          <p:cNvPr id="624" name="Google Shape;624;p48"/>
          <p:cNvSpPr txBox="1">
            <a:spLocks noGrp="1"/>
          </p:cNvSpPr>
          <p:nvPr>
            <p:ph type="title" idx="2"/>
          </p:nvPr>
        </p:nvSpPr>
        <p:spPr>
          <a:xfrm>
            <a:off x="4666075" y="1469213"/>
            <a:ext cx="1262700" cy="11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625" name="Google Shape;625;p48"/>
          <p:cNvGrpSpPr/>
          <p:nvPr/>
        </p:nvGrpSpPr>
        <p:grpSpPr>
          <a:xfrm>
            <a:off x="1030052" y="1883161"/>
            <a:ext cx="1450170" cy="2515495"/>
            <a:chOff x="3454075" y="1949925"/>
            <a:chExt cx="369000" cy="640075"/>
          </a:xfrm>
        </p:grpSpPr>
        <p:sp>
          <p:nvSpPr>
            <p:cNvPr id="626" name="Google Shape;626;p48"/>
            <p:cNvSpPr/>
            <p:nvPr/>
          </p:nvSpPr>
          <p:spPr>
            <a:xfrm>
              <a:off x="3707250" y="2086975"/>
              <a:ext cx="112850" cy="188400"/>
            </a:xfrm>
            <a:custGeom>
              <a:avLst/>
              <a:gdLst/>
              <a:ahLst/>
              <a:cxnLst/>
              <a:rect l="l" t="t" r="r" b="b"/>
              <a:pathLst>
                <a:path w="4514" h="7536" extrusionOk="0">
                  <a:moveTo>
                    <a:pt x="2712" y="1"/>
                  </a:moveTo>
                  <a:lnTo>
                    <a:pt x="2522" y="838"/>
                  </a:lnTo>
                  <a:lnTo>
                    <a:pt x="2403" y="1232"/>
                  </a:lnTo>
                  <a:lnTo>
                    <a:pt x="2347" y="1436"/>
                  </a:lnTo>
                  <a:lnTo>
                    <a:pt x="2315" y="1541"/>
                  </a:lnTo>
                  <a:lnTo>
                    <a:pt x="2287" y="1643"/>
                  </a:lnTo>
                  <a:lnTo>
                    <a:pt x="2157" y="2037"/>
                  </a:lnTo>
                  <a:cubicBezTo>
                    <a:pt x="2139" y="2097"/>
                    <a:pt x="2111" y="2171"/>
                    <a:pt x="2083" y="2227"/>
                  </a:cubicBezTo>
                  <a:lnTo>
                    <a:pt x="2009" y="2421"/>
                  </a:lnTo>
                  <a:lnTo>
                    <a:pt x="1861" y="2800"/>
                  </a:lnTo>
                  <a:lnTo>
                    <a:pt x="1699" y="3180"/>
                  </a:lnTo>
                  <a:cubicBezTo>
                    <a:pt x="1467" y="3666"/>
                    <a:pt x="1203" y="4148"/>
                    <a:pt x="908" y="4573"/>
                  </a:cubicBezTo>
                  <a:cubicBezTo>
                    <a:pt x="764" y="4777"/>
                    <a:pt x="602" y="4985"/>
                    <a:pt x="440" y="5161"/>
                  </a:cubicBezTo>
                  <a:cubicBezTo>
                    <a:pt x="366" y="5263"/>
                    <a:pt x="278" y="5337"/>
                    <a:pt x="204" y="5425"/>
                  </a:cubicBezTo>
                  <a:cubicBezTo>
                    <a:pt x="162" y="5453"/>
                    <a:pt x="116" y="5498"/>
                    <a:pt x="74" y="5527"/>
                  </a:cubicBezTo>
                  <a:lnTo>
                    <a:pt x="29" y="5569"/>
                  </a:lnTo>
                  <a:lnTo>
                    <a:pt x="0" y="5586"/>
                  </a:lnTo>
                  <a:lnTo>
                    <a:pt x="0" y="5600"/>
                  </a:lnTo>
                  <a:lnTo>
                    <a:pt x="14" y="5586"/>
                  </a:lnTo>
                  <a:lnTo>
                    <a:pt x="1524" y="7535"/>
                  </a:lnTo>
                  <a:lnTo>
                    <a:pt x="1583" y="7489"/>
                  </a:lnTo>
                  <a:lnTo>
                    <a:pt x="1611" y="7461"/>
                  </a:lnTo>
                  <a:lnTo>
                    <a:pt x="1685" y="7401"/>
                  </a:lnTo>
                  <a:cubicBezTo>
                    <a:pt x="1717" y="7359"/>
                    <a:pt x="1759" y="7328"/>
                    <a:pt x="1787" y="7285"/>
                  </a:cubicBezTo>
                  <a:cubicBezTo>
                    <a:pt x="1833" y="7257"/>
                    <a:pt x="1861" y="7211"/>
                    <a:pt x="1893" y="7183"/>
                  </a:cubicBezTo>
                  <a:lnTo>
                    <a:pt x="1981" y="7081"/>
                  </a:lnTo>
                  <a:cubicBezTo>
                    <a:pt x="2097" y="6934"/>
                    <a:pt x="2213" y="6800"/>
                    <a:pt x="2315" y="6656"/>
                  </a:cubicBezTo>
                  <a:cubicBezTo>
                    <a:pt x="2522" y="6378"/>
                    <a:pt x="2712" y="6082"/>
                    <a:pt x="2874" y="5790"/>
                  </a:cubicBezTo>
                  <a:cubicBezTo>
                    <a:pt x="3212" y="5203"/>
                    <a:pt x="3476" y="4601"/>
                    <a:pt x="3694" y="3986"/>
                  </a:cubicBezTo>
                  <a:lnTo>
                    <a:pt x="3856" y="3532"/>
                  </a:lnTo>
                  <a:lnTo>
                    <a:pt x="3986" y="3064"/>
                  </a:lnTo>
                  <a:lnTo>
                    <a:pt x="4046" y="2843"/>
                  </a:lnTo>
                  <a:cubicBezTo>
                    <a:pt x="4074" y="2755"/>
                    <a:pt x="4091" y="2684"/>
                    <a:pt x="4105" y="2611"/>
                  </a:cubicBezTo>
                  <a:lnTo>
                    <a:pt x="4221" y="2139"/>
                  </a:lnTo>
                  <a:lnTo>
                    <a:pt x="4236" y="2023"/>
                  </a:lnTo>
                  <a:lnTo>
                    <a:pt x="4267" y="1907"/>
                  </a:lnTo>
                  <a:lnTo>
                    <a:pt x="4309" y="1671"/>
                  </a:lnTo>
                  <a:lnTo>
                    <a:pt x="4397" y="1218"/>
                  </a:lnTo>
                  <a:lnTo>
                    <a:pt x="4513" y="278"/>
                  </a:lnTo>
                  <a:lnTo>
                    <a:pt x="2712" y="1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8"/>
            <p:cNvSpPr/>
            <p:nvPr/>
          </p:nvSpPr>
          <p:spPr>
            <a:xfrm>
              <a:off x="3491100" y="2110100"/>
              <a:ext cx="120150" cy="186450"/>
            </a:xfrm>
            <a:custGeom>
              <a:avLst/>
              <a:gdLst/>
              <a:ahLst/>
              <a:cxnLst/>
              <a:rect l="l" t="t" r="r" b="b"/>
              <a:pathLst>
                <a:path w="4806" h="7458" extrusionOk="0">
                  <a:moveTo>
                    <a:pt x="4791" y="5421"/>
                  </a:moveTo>
                  <a:lnTo>
                    <a:pt x="4788" y="5426"/>
                  </a:lnTo>
                  <a:lnTo>
                    <a:pt x="4805" y="5435"/>
                  </a:lnTo>
                  <a:lnTo>
                    <a:pt x="4805" y="5435"/>
                  </a:lnTo>
                  <a:lnTo>
                    <a:pt x="4791" y="5421"/>
                  </a:lnTo>
                  <a:close/>
                  <a:moveTo>
                    <a:pt x="1787" y="1"/>
                  </a:moveTo>
                  <a:lnTo>
                    <a:pt x="0" y="381"/>
                  </a:lnTo>
                  <a:lnTo>
                    <a:pt x="176" y="1302"/>
                  </a:lnTo>
                  <a:lnTo>
                    <a:pt x="292" y="1773"/>
                  </a:lnTo>
                  <a:lnTo>
                    <a:pt x="338" y="1992"/>
                  </a:lnTo>
                  <a:lnTo>
                    <a:pt x="366" y="2111"/>
                  </a:lnTo>
                  <a:lnTo>
                    <a:pt x="408" y="2227"/>
                  </a:lnTo>
                  <a:lnTo>
                    <a:pt x="542" y="2681"/>
                  </a:lnTo>
                  <a:cubicBezTo>
                    <a:pt x="556" y="2755"/>
                    <a:pt x="584" y="2843"/>
                    <a:pt x="616" y="2917"/>
                  </a:cubicBezTo>
                  <a:lnTo>
                    <a:pt x="690" y="3135"/>
                  </a:lnTo>
                  <a:lnTo>
                    <a:pt x="848" y="3589"/>
                  </a:lnTo>
                  <a:lnTo>
                    <a:pt x="1042" y="4046"/>
                  </a:lnTo>
                  <a:cubicBezTo>
                    <a:pt x="1288" y="4630"/>
                    <a:pt x="1583" y="5231"/>
                    <a:pt x="1949" y="5787"/>
                  </a:cubicBezTo>
                  <a:cubicBezTo>
                    <a:pt x="2139" y="6068"/>
                    <a:pt x="2329" y="6360"/>
                    <a:pt x="2551" y="6624"/>
                  </a:cubicBezTo>
                  <a:cubicBezTo>
                    <a:pt x="2667" y="6754"/>
                    <a:pt x="2783" y="6888"/>
                    <a:pt x="2916" y="7036"/>
                  </a:cubicBezTo>
                  <a:lnTo>
                    <a:pt x="3018" y="7124"/>
                  </a:lnTo>
                  <a:cubicBezTo>
                    <a:pt x="3047" y="7166"/>
                    <a:pt x="3078" y="7194"/>
                    <a:pt x="3120" y="7226"/>
                  </a:cubicBezTo>
                  <a:cubicBezTo>
                    <a:pt x="3152" y="7268"/>
                    <a:pt x="3194" y="7300"/>
                    <a:pt x="3222" y="7328"/>
                  </a:cubicBezTo>
                  <a:lnTo>
                    <a:pt x="3296" y="7387"/>
                  </a:lnTo>
                  <a:lnTo>
                    <a:pt x="3328" y="7416"/>
                  </a:lnTo>
                  <a:lnTo>
                    <a:pt x="3384" y="7458"/>
                  </a:lnTo>
                  <a:lnTo>
                    <a:pt x="4788" y="5426"/>
                  </a:lnTo>
                  <a:lnTo>
                    <a:pt x="4777" y="5421"/>
                  </a:lnTo>
                  <a:lnTo>
                    <a:pt x="4717" y="5379"/>
                  </a:lnTo>
                  <a:cubicBezTo>
                    <a:pt x="4689" y="5347"/>
                    <a:pt x="4647" y="5305"/>
                    <a:pt x="4601" y="5277"/>
                  </a:cubicBezTo>
                  <a:cubicBezTo>
                    <a:pt x="4513" y="5203"/>
                    <a:pt x="4425" y="5115"/>
                    <a:pt x="4337" y="5027"/>
                  </a:cubicBezTo>
                  <a:cubicBezTo>
                    <a:pt x="4162" y="4865"/>
                    <a:pt x="4000" y="4661"/>
                    <a:pt x="3838" y="4454"/>
                  </a:cubicBezTo>
                  <a:cubicBezTo>
                    <a:pt x="3518" y="4060"/>
                    <a:pt x="3240" y="3589"/>
                    <a:pt x="2976" y="3121"/>
                  </a:cubicBezTo>
                  <a:lnTo>
                    <a:pt x="2783" y="2755"/>
                  </a:lnTo>
                  <a:lnTo>
                    <a:pt x="2624" y="2389"/>
                  </a:lnTo>
                  <a:lnTo>
                    <a:pt x="2536" y="2199"/>
                  </a:lnTo>
                  <a:cubicBezTo>
                    <a:pt x="2505" y="2125"/>
                    <a:pt x="2477" y="2065"/>
                    <a:pt x="2463" y="2006"/>
                  </a:cubicBezTo>
                  <a:lnTo>
                    <a:pt x="2301" y="1612"/>
                  </a:lnTo>
                  <a:lnTo>
                    <a:pt x="2255" y="1524"/>
                  </a:lnTo>
                  <a:lnTo>
                    <a:pt x="2227" y="1422"/>
                  </a:lnTo>
                  <a:lnTo>
                    <a:pt x="2167" y="1214"/>
                  </a:lnTo>
                  <a:lnTo>
                    <a:pt x="2023" y="820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8"/>
            <p:cNvSpPr/>
            <p:nvPr/>
          </p:nvSpPr>
          <p:spPr>
            <a:xfrm>
              <a:off x="3551150" y="2367675"/>
              <a:ext cx="157275" cy="201175"/>
            </a:xfrm>
            <a:custGeom>
              <a:avLst/>
              <a:gdLst/>
              <a:ahLst/>
              <a:cxnLst/>
              <a:rect l="l" t="t" r="r" b="b"/>
              <a:pathLst>
                <a:path w="6291" h="8047" extrusionOk="0">
                  <a:moveTo>
                    <a:pt x="662" y="0"/>
                  </a:moveTo>
                  <a:cubicBezTo>
                    <a:pt x="662" y="0"/>
                    <a:pt x="1" y="5421"/>
                    <a:pt x="353" y="7679"/>
                  </a:cubicBezTo>
                  <a:cubicBezTo>
                    <a:pt x="353" y="7679"/>
                    <a:pt x="804" y="8046"/>
                    <a:pt x="1457" y="8046"/>
                  </a:cubicBezTo>
                  <a:cubicBezTo>
                    <a:pt x="1708" y="8046"/>
                    <a:pt x="1990" y="7992"/>
                    <a:pt x="2287" y="7841"/>
                  </a:cubicBezTo>
                  <a:lnTo>
                    <a:pt x="3167" y="2727"/>
                  </a:lnTo>
                  <a:lnTo>
                    <a:pt x="3181" y="2653"/>
                  </a:lnTo>
                  <a:cubicBezTo>
                    <a:pt x="3388" y="2653"/>
                    <a:pt x="3592" y="2653"/>
                    <a:pt x="3782" y="2667"/>
                  </a:cubicBezTo>
                  <a:lnTo>
                    <a:pt x="3782" y="2727"/>
                  </a:lnTo>
                  <a:lnTo>
                    <a:pt x="3916" y="7841"/>
                  </a:lnTo>
                  <a:cubicBezTo>
                    <a:pt x="4209" y="7992"/>
                    <a:pt x="4489" y="8046"/>
                    <a:pt x="4740" y="8046"/>
                  </a:cubicBezTo>
                  <a:cubicBezTo>
                    <a:pt x="5392" y="8046"/>
                    <a:pt x="5850" y="7679"/>
                    <a:pt x="5850" y="7679"/>
                  </a:cubicBezTo>
                  <a:cubicBezTo>
                    <a:pt x="6202" y="5421"/>
                    <a:pt x="6290" y="1"/>
                    <a:pt x="6290" y="0"/>
                  </a:cubicBezTo>
                  <a:lnTo>
                    <a:pt x="6290" y="0"/>
                  </a:lnTo>
                  <a:lnTo>
                    <a:pt x="5161" y="219"/>
                  </a:lnTo>
                  <a:lnTo>
                    <a:pt x="1862" y="23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8"/>
            <p:cNvSpPr/>
            <p:nvPr/>
          </p:nvSpPr>
          <p:spPr>
            <a:xfrm>
              <a:off x="3555550" y="2369875"/>
              <a:ext cx="156475" cy="128225"/>
            </a:xfrm>
            <a:custGeom>
              <a:avLst/>
              <a:gdLst/>
              <a:ahLst/>
              <a:cxnLst/>
              <a:rect l="l" t="t" r="r" b="b"/>
              <a:pathLst>
                <a:path w="6259" h="5129" extrusionOk="0">
                  <a:moveTo>
                    <a:pt x="486" y="0"/>
                  </a:moveTo>
                  <a:cubicBezTo>
                    <a:pt x="486" y="0"/>
                    <a:pt x="117" y="2375"/>
                    <a:pt x="1" y="4763"/>
                  </a:cubicBezTo>
                  <a:cubicBezTo>
                    <a:pt x="764" y="5041"/>
                    <a:pt x="1963" y="5087"/>
                    <a:pt x="2727" y="5129"/>
                  </a:cubicBezTo>
                  <a:lnTo>
                    <a:pt x="2991" y="2741"/>
                  </a:lnTo>
                  <a:lnTo>
                    <a:pt x="3005" y="2667"/>
                  </a:lnTo>
                  <a:lnTo>
                    <a:pt x="3606" y="2667"/>
                  </a:lnTo>
                  <a:lnTo>
                    <a:pt x="3606" y="2741"/>
                  </a:lnTo>
                  <a:lnTo>
                    <a:pt x="3546" y="5055"/>
                  </a:lnTo>
                  <a:cubicBezTo>
                    <a:pt x="4324" y="5041"/>
                    <a:pt x="5615" y="5087"/>
                    <a:pt x="6128" y="4735"/>
                  </a:cubicBezTo>
                  <a:cubicBezTo>
                    <a:pt x="6258" y="2449"/>
                    <a:pt x="6114" y="0"/>
                    <a:pt x="6114" y="0"/>
                  </a:cubicBezTo>
                  <a:lnTo>
                    <a:pt x="4985" y="233"/>
                  </a:lnTo>
                  <a:lnTo>
                    <a:pt x="1686" y="250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8"/>
            <p:cNvSpPr/>
            <p:nvPr/>
          </p:nvSpPr>
          <p:spPr>
            <a:xfrm>
              <a:off x="3607975" y="2434675"/>
              <a:ext cx="60075" cy="2225"/>
            </a:xfrm>
            <a:custGeom>
              <a:avLst/>
              <a:gdLst/>
              <a:ahLst/>
              <a:cxnLst/>
              <a:rect l="l" t="t" r="r" b="b"/>
              <a:pathLst>
                <a:path w="2403" h="89" extrusionOk="0">
                  <a:moveTo>
                    <a:pt x="1203" y="1"/>
                  </a:moveTo>
                  <a:cubicBezTo>
                    <a:pt x="806" y="1"/>
                    <a:pt x="412" y="1"/>
                    <a:pt x="14" y="33"/>
                  </a:cubicBezTo>
                  <a:cubicBezTo>
                    <a:pt x="0" y="33"/>
                    <a:pt x="0" y="33"/>
                    <a:pt x="0" y="47"/>
                  </a:cubicBezTo>
                  <a:cubicBezTo>
                    <a:pt x="0" y="61"/>
                    <a:pt x="14" y="61"/>
                    <a:pt x="14" y="61"/>
                  </a:cubicBezTo>
                  <a:lnTo>
                    <a:pt x="1203" y="75"/>
                  </a:lnTo>
                  <a:lnTo>
                    <a:pt x="1787" y="89"/>
                  </a:lnTo>
                  <a:lnTo>
                    <a:pt x="2374" y="89"/>
                  </a:lnTo>
                  <a:cubicBezTo>
                    <a:pt x="2389" y="89"/>
                    <a:pt x="2403" y="75"/>
                    <a:pt x="2403" y="61"/>
                  </a:cubicBezTo>
                  <a:cubicBezTo>
                    <a:pt x="2403" y="61"/>
                    <a:pt x="2389" y="47"/>
                    <a:pt x="2374" y="47"/>
                  </a:cubicBezTo>
                  <a:cubicBezTo>
                    <a:pt x="2185" y="33"/>
                    <a:pt x="1995" y="33"/>
                    <a:pt x="1787" y="15"/>
                  </a:cubicBezTo>
                  <a:cubicBezTo>
                    <a:pt x="1597" y="15"/>
                    <a:pt x="1393" y="1"/>
                    <a:pt x="1203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8"/>
            <p:cNvSpPr/>
            <p:nvPr/>
          </p:nvSpPr>
          <p:spPr>
            <a:xfrm>
              <a:off x="3637600" y="2362125"/>
              <a:ext cx="2225" cy="60175"/>
            </a:xfrm>
            <a:custGeom>
              <a:avLst/>
              <a:gdLst/>
              <a:ahLst/>
              <a:cxnLst/>
              <a:rect l="l" t="t" r="r" b="b"/>
              <a:pathLst>
                <a:path w="89" h="2407" extrusionOk="0">
                  <a:moveTo>
                    <a:pt x="32" y="1"/>
                  </a:moveTo>
                  <a:lnTo>
                    <a:pt x="18" y="15"/>
                  </a:lnTo>
                  <a:cubicBezTo>
                    <a:pt x="18" y="222"/>
                    <a:pt x="18" y="412"/>
                    <a:pt x="1" y="616"/>
                  </a:cubicBezTo>
                  <a:lnTo>
                    <a:pt x="1" y="1204"/>
                  </a:lnTo>
                  <a:lnTo>
                    <a:pt x="1" y="1791"/>
                  </a:lnTo>
                  <a:lnTo>
                    <a:pt x="1" y="2375"/>
                  </a:lnTo>
                  <a:cubicBezTo>
                    <a:pt x="1" y="2389"/>
                    <a:pt x="1" y="2407"/>
                    <a:pt x="18" y="2407"/>
                  </a:cubicBezTo>
                  <a:cubicBezTo>
                    <a:pt x="18" y="2407"/>
                    <a:pt x="32" y="2389"/>
                    <a:pt x="32" y="2375"/>
                  </a:cubicBezTo>
                  <a:cubicBezTo>
                    <a:pt x="74" y="1995"/>
                    <a:pt x="74" y="1598"/>
                    <a:pt x="74" y="1204"/>
                  </a:cubicBezTo>
                  <a:cubicBezTo>
                    <a:pt x="88" y="1000"/>
                    <a:pt x="74" y="806"/>
                    <a:pt x="74" y="602"/>
                  </a:cubicBezTo>
                  <a:cubicBezTo>
                    <a:pt x="74" y="412"/>
                    <a:pt x="74" y="222"/>
                    <a:pt x="60" y="15"/>
                  </a:cubicBezTo>
                  <a:cubicBezTo>
                    <a:pt x="60" y="1"/>
                    <a:pt x="46" y="1"/>
                    <a:pt x="32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8"/>
            <p:cNvSpPr/>
            <p:nvPr/>
          </p:nvSpPr>
          <p:spPr>
            <a:xfrm>
              <a:off x="3628450" y="2380875"/>
              <a:ext cx="10325" cy="38250"/>
            </a:xfrm>
            <a:custGeom>
              <a:avLst/>
              <a:gdLst/>
              <a:ahLst/>
              <a:cxnLst/>
              <a:rect l="l" t="t" r="r" b="b"/>
              <a:pathLst>
                <a:path w="413" h="1530" extrusionOk="0">
                  <a:moveTo>
                    <a:pt x="46" y="0"/>
                  </a:moveTo>
                  <a:cubicBezTo>
                    <a:pt x="32" y="0"/>
                    <a:pt x="32" y="14"/>
                    <a:pt x="32" y="14"/>
                  </a:cubicBezTo>
                  <a:cubicBezTo>
                    <a:pt x="1" y="292"/>
                    <a:pt x="1" y="570"/>
                    <a:pt x="15" y="848"/>
                  </a:cubicBezTo>
                  <a:cubicBezTo>
                    <a:pt x="15" y="996"/>
                    <a:pt x="32" y="1129"/>
                    <a:pt x="75" y="1273"/>
                  </a:cubicBezTo>
                  <a:cubicBezTo>
                    <a:pt x="89" y="1333"/>
                    <a:pt x="120" y="1407"/>
                    <a:pt x="177" y="1463"/>
                  </a:cubicBezTo>
                  <a:cubicBezTo>
                    <a:pt x="217" y="1503"/>
                    <a:pt x="269" y="1529"/>
                    <a:pt x="322" y="1529"/>
                  </a:cubicBezTo>
                  <a:cubicBezTo>
                    <a:pt x="348" y="1529"/>
                    <a:pt x="374" y="1523"/>
                    <a:pt x="398" y="1509"/>
                  </a:cubicBezTo>
                  <a:cubicBezTo>
                    <a:pt x="398" y="1509"/>
                    <a:pt x="412" y="1495"/>
                    <a:pt x="398" y="1495"/>
                  </a:cubicBezTo>
                  <a:cubicBezTo>
                    <a:pt x="398" y="1481"/>
                    <a:pt x="398" y="1481"/>
                    <a:pt x="384" y="1481"/>
                  </a:cubicBezTo>
                  <a:cubicBezTo>
                    <a:pt x="374" y="1483"/>
                    <a:pt x="364" y="1484"/>
                    <a:pt x="355" y="1484"/>
                  </a:cubicBezTo>
                  <a:cubicBezTo>
                    <a:pt x="305" y="1484"/>
                    <a:pt x="258" y="1456"/>
                    <a:pt x="222" y="1421"/>
                  </a:cubicBezTo>
                  <a:cubicBezTo>
                    <a:pt x="177" y="1375"/>
                    <a:pt x="163" y="1319"/>
                    <a:pt x="148" y="1245"/>
                  </a:cubicBezTo>
                  <a:cubicBezTo>
                    <a:pt x="103" y="1112"/>
                    <a:pt x="103" y="982"/>
                    <a:pt x="89" y="848"/>
                  </a:cubicBezTo>
                  <a:cubicBezTo>
                    <a:pt x="75" y="570"/>
                    <a:pt x="61" y="292"/>
                    <a:pt x="61" y="1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8"/>
            <p:cNvSpPr/>
            <p:nvPr/>
          </p:nvSpPr>
          <p:spPr>
            <a:xfrm>
              <a:off x="3688175" y="2376825"/>
              <a:ext cx="18050" cy="30100"/>
            </a:xfrm>
            <a:custGeom>
              <a:avLst/>
              <a:gdLst/>
              <a:ahLst/>
              <a:cxnLst/>
              <a:rect l="l" t="t" r="r" b="b"/>
              <a:pathLst>
                <a:path w="722" h="1204" extrusionOk="0">
                  <a:moveTo>
                    <a:pt x="32" y="0"/>
                  </a:moveTo>
                  <a:cubicBezTo>
                    <a:pt x="18" y="0"/>
                    <a:pt x="18" y="14"/>
                    <a:pt x="18" y="14"/>
                  </a:cubicBezTo>
                  <a:cubicBezTo>
                    <a:pt x="0" y="74"/>
                    <a:pt x="0" y="148"/>
                    <a:pt x="0" y="204"/>
                  </a:cubicBezTo>
                  <a:lnTo>
                    <a:pt x="18" y="292"/>
                  </a:lnTo>
                  <a:lnTo>
                    <a:pt x="18" y="380"/>
                  </a:lnTo>
                  <a:lnTo>
                    <a:pt x="46" y="468"/>
                  </a:lnTo>
                  <a:lnTo>
                    <a:pt x="60" y="556"/>
                  </a:lnTo>
                  <a:cubicBezTo>
                    <a:pt x="74" y="588"/>
                    <a:pt x="88" y="616"/>
                    <a:pt x="106" y="644"/>
                  </a:cubicBezTo>
                  <a:cubicBezTo>
                    <a:pt x="120" y="676"/>
                    <a:pt x="120" y="704"/>
                    <a:pt x="148" y="732"/>
                  </a:cubicBezTo>
                  <a:cubicBezTo>
                    <a:pt x="208" y="852"/>
                    <a:pt x="282" y="940"/>
                    <a:pt x="384" y="1027"/>
                  </a:cubicBezTo>
                  <a:cubicBezTo>
                    <a:pt x="471" y="1098"/>
                    <a:pt x="573" y="1172"/>
                    <a:pt x="690" y="1203"/>
                  </a:cubicBezTo>
                  <a:cubicBezTo>
                    <a:pt x="704" y="1203"/>
                    <a:pt x="721" y="1203"/>
                    <a:pt x="721" y="1186"/>
                  </a:cubicBezTo>
                  <a:cubicBezTo>
                    <a:pt x="721" y="1186"/>
                    <a:pt x="721" y="1172"/>
                    <a:pt x="704" y="1172"/>
                  </a:cubicBezTo>
                  <a:cubicBezTo>
                    <a:pt x="602" y="1115"/>
                    <a:pt x="500" y="1056"/>
                    <a:pt x="426" y="968"/>
                  </a:cubicBezTo>
                  <a:cubicBezTo>
                    <a:pt x="338" y="894"/>
                    <a:pt x="264" y="806"/>
                    <a:pt x="208" y="704"/>
                  </a:cubicBezTo>
                  <a:cubicBezTo>
                    <a:pt x="194" y="676"/>
                    <a:pt x="176" y="644"/>
                    <a:pt x="162" y="616"/>
                  </a:cubicBezTo>
                  <a:cubicBezTo>
                    <a:pt x="148" y="602"/>
                    <a:pt x="148" y="570"/>
                    <a:pt x="134" y="542"/>
                  </a:cubicBezTo>
                  <a:lnTo>
                    <a:pt x="106" y="454"/>
                  </a:lnTo>
                  <a:lnTo>
                    <a:pt x="88" y="366"/>
                  </a:lnTo>
                  <a:cubicBezTo>
                    <a:pt x="60" y="324"/>
                    <a:pt x="60" y="250"/>
                    <a:pt x="60" y="190"/>
                  </a:cubicBezTo>
                  <a:cubicBezTo>
                    <a:pt x="46" y="130"/>
                    <a:pt x="46" y="74"/>
                    <a:pt x="46" y="14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8"/>
            <p:cNvSpPr/>
            <p:nvPr/>
          </p:nvSpPr>
          <p:spPr>
            <a:xfrm>
              <a:off x="3567250" y="2376825"/>
              <a:ext cx="18400" cy="30100"/>
            </a:xfrm>
            <a:custGeom>
              <a:avLst/>
              <a:gdLst/>
              <a:ahLst/>
              <a:cxnLst/>
              <a:rect l="l" t="t" r="r" b="b"/>
              <a:pathLst>
                <a:path w="736" h="1204" extrusionOk="0">
                  <a:moveTo>
                    <a:pt x="704" y="0"/>
                  </a:moveTo>
                  <a:cubicBezTo>
                    <a:pt x="690" y="0"/>
                    <a:pt x="690" y="14"/>
                    <a:pt x="690" y="14"/>
                  </a:cubicBezTo>
                  <a:cubicBezTo>
                    <a:pt x="676" y="74"/>
                    <a:pt x="676" y="130"/>
                    <a:pt x="676" y="190"/>
                  </a:cubicBezTo>
                  <a:cubicBezTo>
                    <a:pt x="662" y="250"/>
                    <a:pt x="662" y="324"/>
                    <a:pt x="648" y="366"/>
                  </a:cubicBezTo>
                  <a:lnTo>
                    <a:pt x="634" y="454"/>
                  </a:lnTo>
                  <a:lnTo>
                    <a:pt x="602" y="542"/>
                  </a:lnTo>
                  <a:cubicBezTo>
                    <a:pt x="588" y="570"/>
                    <a:pt x="574" y="602"/>
                    <a:pt x="560" y="616"/>
                  </a:cubicBezTo>
                  <a:cubicBezTo>
                    <a:pt x="546" y="644"/>
                    <a:pt x="546" y="676"/>
                    <a:pt x="528" y="704"/>
                  </a:cubicBezTo>
                  <a:cubicBezTo>
                    <a:pt x="472" y="806"/>
                    <a:pt x="398" y="894"/>
                    <a:pt x="310" y="968"/>
                  </a:cubicBezTo>
                  <a:cubicBezTo>
                    <a:pt x="222" y="1056"/>
                    <a:pt x="120" y="1115"/>
                    <a:pt x="18" y="1172"/>
                  </a:cubicBezTo>
                  <a:cubicBezTo>
                    <a:pt x="18" y="1172"/>
                    <a:pt x="1" y="1186"/>
                    <a:pt x="18" y="1203"/>
                  </a:cubicBezTo>
                  <a:lnTo>
                    <a:pt x="32" y="1203"/>
                  </a:lnTo>
                  <a:cubicBezTo>
                    <a:pt x="148" y="1172"/>
                    <a:pt x="264" y="1098"/>
                    <a:pt x="352" y="1027"/>
                  </a:cubicBezTo>
                  <a:cubicBezTo>
                    <a:pt x="440" y="940"/>
                    <a:pt x="528" y="852"/>
                    <a:pt x="588" y="732"/>
                  </a:cubicBezTo>
                  <a:cubicBezTo>
                    <a:pt x="602" y="704"/>
                    <a:pt x="616" y="676"/>
                    <a:pt x="634" y="644"/>
                  </a:cubicBezTo>
                  <a:cubicBezTo>
                    <a:pt x="648" y="616"/>
                    <a:pt x="662" y="588"/>
                    <a:pt x="662" y="556"/>
                  </a:cubicBezTo>
                  <a:lnTo>
                    <a:pt x="690" y="468"/>
                  </a:lnTo>
                  <a:lnTo>
                    <a:pt x="704" y="380"/>
                  </a:lnTo>
                  <a:cubicBezTo>
                    <a:pt x="722" y="352"/>
                    <a:pt x="722" y="324"/>
                    <a:pt x="722" y="292"/>
                  </a:cubicBezTo>
                  <a:lnTo>
                    <a:pt x="736" y="204"/>
                  </a:lnTo>
                  <a:cubicBezTo>
                    <a:pt x="736" y="148"/>
                    <a:pt x="722" y="74"/>
                    <a:pt x="722" y="14"/>
                  </a:cubicBezTo>
                  <a:lnTo>
                    <a:pt x="704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8"/>
            <p:cNvSpPr/>
            <p:nvPr/>
          </p:nvSpPr>
          <p:spPr>
            <a:xfrm>
              <a:off x="3529875" y="2205400"/>
              <a:ext cx="76275" cy="97050"/>
            </a:xfrm>
            <a:custGeom>
              <a:avLst/>
              <a:gdLst/>
              <a:ahLst/>
              <a:cxnLst/>
              <a:rect l="l" t="t" r="r" b="b"/>
              <a:pathLst>
                <a:path w="3051" h="3882" extrusionOk="0">
                  <a:moveTo>
                    <a:pt x="2188" y="1"/>
                  </a:moveTo>
                  <a:cubicBezTo>
                    <a:pt x="2176" y="1"/>
                    <a:pt x="2166" y="4"/>
                    <a:pt x="2157" y="12"/>
                  </a:cubicBezTo>
                  <a:cubicBezTo>
                    <a:pt x="1073" y="937"/>
                    <a:pt x="1" y="1933"/>
                    <a:pt x="1" y="1933"/>
                  </a:cubicBezTo>
                  <a:cubicBezTo>
                    <a:pt x="1" y="1933"/>
                    <a:pt x="1365" y="3867"/>
                    <a:pt x="2157" y="3881"/>
                  </a:cubicBezTo>
                  <a:lnTo>
                    <a:pt x="3050" y="512"/>
                  </a:lnTo>
                  <a:lnTo>
                    <a:pt x="3050" y="512"/>
                  </a:lnTo>
                  <a:cubicBezTo>
                    <a:pt x="3046" y="512"/>
                    <a:pt x="3041" y="512"/>
                    <a:pt x="3037" y="512"/>
                  </a:cubicBezTo>
                  <a:cubicBezTo>
                    <a:pt x="2678" y="512"/>
                    <a:pt x="2330" y="1"/>
                    <a:pt x="2188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8"/>
            <p:cNvSpPr/>
            <p:nvPr/>
          </p:nvSpPr>
          <p:spPr>
            <a:xfrm>
              <a:off x="3526975" y="2203000"/>
              <a:ext cx="60075" cy="53825"/>
            </a:xfrm>
            <a:custGeom>
              <a:avLst/>
              <a:gdLst/>
              <a:ahLst/>
              <a:cxnLst/>
              <a:rect l="l" t="t" r="r" b="b"/>
              <a:pathLst>
                <a:path w="2403" h="2153" extrusionOk="0">
                  <a:moveTo>
                    <a:pt x="2105" y="1"/>
                  </a:moveTo>
                  <a:cubicBezTo>
                    <a:pt x="2069" y="1"/>
                    <a:pt x="2030" y="17"/>
                    <a:pt x="2009" y="48"/>
                  </a:cubicBezTo>
                  <a:cubicBezTo>
                    <a:pt x="1685" y="696"/>
                    <a:pt x="264" y="1677"/>
                    <a:pt x="60" y="1793"/>
                  </a:cubicBezTo>
                  <a:cubicBezTo>
                    <a:pt x="1" y="1825"/>
                    <a:pt x="1" y="1881"/>
                    <a:pt x="15" y="1941"/>
                  </a:cubicBezTo>
                  <a:cubicBezTo>
                    <a:pt x="15" y="1941"/>
                    <a:pt x="101" y="2152"/>
                    <a:pt x="216" y="2152"/>
                  </a:cubicBezTo>
                  <a:cubicBezTo>
                    <a:pt x="236" y="2152"/>
                    <a:pt x="257" y="2146"/>
                    <a:pt x="278" y="2131"/>
                  </a:cubicBezTo>
                  <a:cubicBezTo>
                    <a:pt x="514" y="1983"/>
                    <a:pt x="2009" y="974"/>
                    <a:pt x="2375" y="224"/>
                  </a:cubicBezTo>
                  <a:cubicBezTo>
                    <a:pt x="2403" y="182"/>
                    <a:pt x="2375" y="108"/>
                    <a:pt x="2333" y="94"/>
                  </a:cubicBezTo>
                  <a:lnTo>
                    <a:pt x="2139" y="6"/>
                  </a:lnTo>
                  <a:cubicBezTo>
                    <a:pt x="2129" y="3"/>
                    <a:pt x="2117" y="1"/>
                    <a:pt x="210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8"/>
            <p:cNvSpPr/>
            <p:nvPr/>
          </p:nvSpPr>
          <p:spPr>
            <a:xfrm>
              <a:off x="3701000" y="2213725"/>
              <a:ext cx="64575" cy="96150"/>
            </a:xfrm>
            <a:custGeom>
              <a:avLst/>
              <a:gdLst/>
              <a:ahLst/>
              <a:cxnLst/>
              <a:rect l="l" t="t" r="r" b="b"/>
              <a:pathLst>
                <a:path w="2583" h="3846" extrusionOk="0">
                  <a:moveTo>
                    <a:pt x="832" y="1"/>
                  </a:moveTo>
                  <a:cubicBezTo>
                    <a:pt x="709" y="1"/>
                    <a:pt x="382" y="389"/>
                    <a:pt x="70" y="389"/>
                  </a:cubicBezTo>
                  <a:cubicBezTo>
                    <a:pt x="47" y="389"/>
                    <a:pt x="24" y="387"/>
                    <a:pt x="1" y="383"/>
                  </a:cubicBezTo>
                  <a:lnTo>
                    <a:pt x="1" y="383"/>
                  </a:lnTo>
                  <a:lnTo>
                    <a:pt x="366" y="3840"/>
                  </a:lnTo>
                  <a:cubicBezTo>
                    <a:pt x="388" y="3844"/>
                    <a:pt x="410" y="3845"/>
                    <a:pt x="433" y="3845"/>
                  </a:cubicBezTo>
                  <a:cubicBezTo>
                    <a:pt x="1175" y="3845"/>
                    <a:pt x="2583" y="2229"/>
                    <a:pt x="2583" y="2229"/>
                  </a:cubicBezTo>
                  <a:cubicBezTo>
                    <a:pt x="2583" y="2229"/>
                    <a:pt x="1731" y="1086"/>
                    <a:pt x="866" y="17"/>
                  </a:cubicBezTo>
                  <a:cubicBezTo>
                    <a:pt x="858" y="6"/>
                    <a:pt x="846" y="1"/>
                    <a:pt x="832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8"/>
            <p:cNvSpPr/>
            <p:nvPr/>
          </p:nvSpPr>
          <p:spPr>
            <a:xfrm>
              <a:off x="3560650" y="2218175"/>
              <a:ext cx="151375" cy="175900"/>
            </a:xfrm>
            <a:custGeom>
              <a:avLst/>
              <a:gdLst/>
              <a:ahLst/>
              <a:cxnLst/>
              <a:rect l="l" t="t" r="r" b="b"/>
              <a:pathLst>
                <a:path w="6055" h="7036" extrusionOk="0">
                  <a:moveTo>
                    <a:pt x="1144" y="1"/>
                  </a:moveTo>
                  <a:cubicBezTo>
                    <a:pt x="838" y="15"/>
                    <a:pt x="440" y="3297"/>
                    <a:pt x="440" y="3297"/>
                  </a:cubicBezTo>
                  <a:lnTo>
                    <a:pt x="1" y="6213"/>
                  </a:lnTo>
                  <a:cubicBezTo>
                    <a:pt x="1" y="6213"/>
                    <a:pt x="1204" y="6888"/>
                    <a:pt x="2948" y="7004"/>
                  </a:cubicBezTo>
                  <a:lnTo>
                    <a:pt x="2934" y="7004"/>
                  </a:lnTo>
                  <a:cubicBezTo>
                    <a:pt x="2948" y="7022"/>
                    <a:pt x="2962" y="7022"/>
                    <a:pt x="2962" y="7022"/>
                  </a:cubicBezTo>
                  <a:lnTo>
                    <a:pt x="2991" y="7022"/>
                  </a:lnTo>
                  <a:cubicBezTo>
                    <a:pt x="3151" y="7031"/>
                    <a:pt x="3308" y="7035"/>
                    <a:pt x="3461" y="7035"/>
                  </a:cubicBezTo>
                  <a:cubicBezTo>
                    <a:pt x="4957" y="7035"/>
                    <a:pt x="6054" y="6624"/>
                    <a:pt x="6054" y="6624"/>
                  </a:cubicBezTo>
                  <a:lnTo>
                    <a:pt x="6012" y="3662"/>
                  </a:lnTo>
                  <a:cubicBezTo>
                    <a:pt x="5966" y="2287"/>
                    <a:pt x="5952" y="177"/>
                    <a:pt x="5952" y="177"/>
                  </a:cubicBezTo>
                  <a:cubicBezTo>
                    <a:pt x="5478" y="95"/>
                    <a:pt x="4983" y="75"/>
                    <a:pt x="4555" y="75"/>
                  </a:cubicBezTo>
                  <a:cubicBezTo>
                    <a:pt x="4282" y="75"/>
                    <a:pt x="4036" y="83"/>
                    <a:pt x="3842" y="89"/>
                  </a:cubicBezTo>
                  <a:cubicBezTo>
                    <a:pt x="3638" y="103"/>
                    <a:pt x="3490" y="103"/>
                    <a:pt x="3430" y="103"/>
                  </a:cubicBezTo>
                  <a:cubicBezTo>
                    <a:pt x="3212" y="75"/>
                    <a:pt x="2245" y="1"/>
                    <a:pt x="1144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8"/>
            <p:cNvSpPr/>
            <p:nvPr/>
          </p:nvSpPr>
          <p:spPr>
            <a:xfrm>
              <a:off x="3614200" y="2229525"/>
              <a:ext cx="69600" cy="36000"/>
            </a:xfrm>
            <a:custGeom>
              <a:avLst/>
              <a:gdLst/>
              <a:ahLst/>
              <a:cxnLst/>
              <a:rect l="l" t="t" r="r" b="b"/>
              <a:pathLst>
                <a:path w="2784" h="1440" extrusionOk="0">
                  <a:moveTo>
                    <a:pt x="342" y="28"/>
                  </a:moveTo>
                  <a:cubicBezTo>
                    <a:pt x="43" y="28"/>
                    <a:pt x="43" y="278"/>
                    <a:pt x="43" y="278"/>
                  </a:cubicBezTo>
                  <a:cubicBezTo>
                    <a:pt x="1" y="894"/>
                    <a:pt x="483" y="1362"/>
                    <a:pt x="1084" y="1393"/>
                  </a:cubicBezTo>
                  <a:lnTo>
                    <a:pt x="1746" y="1436"/>
                  </a:lnTo>
                  <a:cubicBezTo>
                    <a:pt x="1772" y="1438"/>
                    <a:pt x="1799" y="1439"/>
                    <a:pt x="1826" y="1439"/>
                  </a:cubicBezTo>
                  <a:cubicBezTo>
                    <a:pt x="2318" y="1439"/>
                    <a:pt x="2728" y="1043"/>
                    <a:pt x="2755" y="542"/>
                  </a:cubicBezTo>
                  <a:cubicBezTo>
                    <a:pt x="2755" y="542"/>
                    <a:pt x="2783" y="306"/>
                    <a:pt x="2477" y="219"/>
                  </a:cubicBezTo>
                  <a:cubicBezTo>
                    <a:pt x="1570" y="0"/>
                    <a:pt x="778" y="60"/>
                    <a:pt x="367" y="29"/>
                  </a:cubicBezTo>
                  <a:cubicBezTo>
                    <a:pt x="358" y="28"/>
                    <a:pt x="350" y="28"/>
                    <a:pt x="342" y="28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3719725" y="2212200"/>
              <a:ext cx="49100" cy="60175"/>
            </a:xfrm>
            <a:custGeom>
              <a:avLst/>
              <a:gdLst/>
              <a:ahLst/>
              <a:cxnLst/>
              <a:rect l="l" t="t" r="r" b="b"/>
              <a:pathLst>
                <a:path w="1964" h="2407" extrusionOk="0">
                  <a:moveTo>
                    <a:pt x="279" y="0"/>
                  </a:moveTo>
                  <a:cubicBezTo>
                    <a:pt x="270" y="0"/>
                    <a:pt x="261" y="2"/>
                    <a:pt x="251" y="4"/>
                  </a:cubicBezTo>
                  <a:lnTo>
                    <a:pt x="89" y="50"/>
                  </a:lnTo>
                  <a:cubicBezTo>
                    <a:pt x="29" y="78"/>
                    <a:pt x="1" y="138"/>
                    <a:pt x="15" y="180"/>
                  </a:cubicBezTo>
                  <a:cubicBezTo>
                    <a:pt x="251" y="971"/>
                    <a:pt x="1464" y="2188"/>
                    <a:pt x="1658" y="2378"/>
                  </a:cubicBezTo>
                  <a:cubicBezTo>
                    <a:pt x="1678" y="2398"/>
                    <a:pt x="1699" y="2407"/>
                    <a:pt x="1720" y="2407"/>
                  </a:cubicBezTo>
                  <a:cubicBezTo>
                    <a:pt x="1820" y="2407"/>
                    <a:pt x="1921" y="2217"/>
                    <a:pt x="1921" y="2217"/>
                  </a:cubicBezTo>
                  <a:cubicBezTo>
                    <a:pt x="1964" y="2174"/>
                    <a:pt x="1950" y="2115"/>
                    <a:pt x="1921" y="2072"/>
                  </a:cubicBezTo>
                  <a:cubicBezTo>
                    <a:pt x="1746" y="1911"/>
                    <a:pt x="585" y="736"/>
                    <a:pt x="367" y="64"/>
                  </a:cubicBezTo>
                  <a:cubicBezTo>
                    <a:pt x="355" y="26"/>
                    <a:pt x="322" y="0"/>
                    <a:pt x="279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3625200" y="2185525"/>
              <a:ext cx="51300" cy="73150"/>
            </a:xfrm>
            <a:custGeom>
              <a:avLst/>
              <a:gdLst/>
              <a:ahLst/>
              <a:cxnLst/>
              <a:rect l="l" t="t" r="r" b="b"/>
              <a:pathLst>
                <a:path w="2052" h="2926" extrusionOk="0">
                  <a:moveTo>
                    <a:pt x="1059" y="0"/>
                  </a:moveTo>
                  <a:cubicBezTo>
                    <a:pt x="571" y="0"/>
                    <a:pt x="144" y="371"/>
                    <a:pt x="117" y="867"/>
                  </a:cubicBezTo>
                  <a:lnTo>
                    <a:pt x="29" y="2186"/>
                  </a:lnTo>
                  <a:cubicBezTo>
                    <a:pt x="1" y="2700"/>
                    <a:pt x="395" y="2890"/>
                    <a:pt x="908" y="2918"/>
                  </a:cubicBezTo>
                  <a:lnTo>
                    <a:pt x="968" y="2918"/>
                  </a:lnTo>
                  <a:cubicBezTo>
                    <a:pt x="1026" y="2923"/>
                    <a:pt x="1082" y="2926"/>
                    <a:pt x="1137" y="2926"/>
                  </a:cubicBezTo>
                  <a:cubicBezTo>
                    <a:pt x="1572" y="2926"/>
                    <a:pt x="1907" y="2758"/>
                    <a:pt x="1935" y="2302"/>
                  </a:cubicBezTo>
                  <a:lnTo>
                    <a:pt x="2023" y="997"/>
                  </a:lnTo>
                  <a:cubicBezTo>
                    <a:pt x="2051" y="484"/>
                    <a:pt x="1671" y="44"/>
                    <a:pt x="1158" y="2"/>
                  </a:cubicBezTo>
                  <a:lnTo>
                    <a:pt x="1112" y="2"/>
                  </a:lnTo>
                  <a:cubicBezTo>
                    <a:pt x="1094" y="1"/>
                    <a:pt x="1077" y="0"/>
                    <a:pt x="1059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3626600" y="2220375"/>
              <a:ext cx="825" cy="10225"/>
            </a:xfrm>
            <a:custGeom>
              <a:avLst/>
              <a:gdLst/>
              <a:ahLst/>
              <a:cxnLst/>
              <a:rect l="l" t="t" r="r" b="b"/>
              <a:pathLst>
                <a:path w="33" h="409" extrusionOk="0">
                  <a:moveTo>
                    <a:pt x="33" y="1"/>
                  </a:moveTo>
                  <a:lnTo>
                    <a:pt x="1" y="409"/>
                  </a:lnTo>
                  <a:lnTo>
                    <a:pt x="1" y="409"/>
                  </a:lnTo>
                  <a:close/>
                </a:path>
              </a:pathLst>
            </a:custGeom>
            <a:solidFill>
              <a:srgbClr val="A9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3626250" y="2230575"/>
              <a:ext cx="375" cy="2225"/>
            </a:xfrm>
            <a:custGeom>
              <a:avLst/>
              <a:gdLst/>
              <a:ahLst/>
              <a:cxnLst/>
              <a:rect l="l" t="t" r="r" b="b"/>
              <a:pathLst>
                <a:path w="15" h="89" extrusionOk="0">
                  <a:moveTo>
                    <a:pt x="15" y="1"/>
                  </a:moveTo>
                  <a:lnTo>
                    <a:pt x="1" y="89"/>
                  </a:lnTo>
                  <a:lnTo>
                    <a:pt x="1" y="89"/>
                  </a:lnTo>
                  <a:close/>
                </a:path>
              </a:pathLst>
            </a:custGeom>
            <a:solidFill>
              <a:srgbClr val="9E4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8"/>
            <p:cNvSpPr/>
            <p:nvPr/>
          </p:nvSpPr>
          <p:spPr>
            <a:xfrm>
              <a:off x="3674275" y="2230225"/>
              <a:ext cx="25" cy="4425"/>
            </a:xfrm>
            <a:custGeom>
              <a:avLst/>
              <a:gdLst/>
              <a:ahLst/>
              <a:cxnLst/>
              <a:rect l="l" t="t" r="r" b="b"/>
              <a:pathLst>
                <a:path w="1" h="177" extrusionOk="0">
                  <a:moveTo>
                    <a:pt x="0" y="1"/>
                  </a:moveTo>
                  <a:lnTo>
                    <a:pt x="0" y="17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A9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3673925" y="2234625"/>
              <a:ext cx="375" cy="5575"/>
            </a:xfrm>
            <a:custGeom>
              <a:avLst/>
              <a:gdLst/>
              <a:ahLst/>
              <a:cxnLst/>
              <a:rect l="l" t="t" r="r" b="b"/>
              <a:pathLst>
                <a:path w="15" h="223" extrusionOk="0">
                  <a:moveTo>
                    <a:pt x="14" y="0"/>
                  </a:moveTo>
                  <a:lnTo>
                    <a:pt x="0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9E4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8"/>
            <p:cNvSpPr/>
            <p:nvPr/>
          </p:nvSpPr>
          <p:spPr>
            <a:xfrm>
              <a:off x="3626250" y="2220375"/>
              <a:ext cx="48050" cy="19825"/>
            </a:xfrm>
            <a:custGeom>
              <a:avLst/>
              <a:gdLst/>
              <a:ahLst/>
              <a:cxnLst/>
              <a:rect l="l" t="t" r="r" b="b"/>
              <a:pathLst>
                <a:path w="1922" h="793" extrusionOk="0">
                  <a:moveTo>
                    <a:pt x="47" y="1"/>
                  </a:moveTo>
                  <a:lnTo>
                    <a:pt x="15" y="409"/>
                  </a:lnTo>
                  <a:lnTo>
                    <a:pt x="1" y="497"/>
                  </a:lnTo>
                  <a:cubicBezTo>
                    <a:pt x="630" y="732"/>
                    <a:pt x="1190" y="792"/>
                    <a:pt x="1598" y="792"/>
                  </a:cubicBezTo>
                  <a:lnTo>
                    <a:pt x="1907" y="792"/>
                  </a:lnTo>
                  <a:lnTo>
                    <a:pt x="1921" y="570"/>
                  </a:lnTo>
                  <a:lnTo>
                    <a:pt x="1921" y="395"/>
                  </a:lnTo>
                  <a:cubicBezTo>
                    <a:pt x="1306" y="321"/>
                    <a:pt x="648" y="205"/>
                    <a:pt x="47" y="1"/>
                  </a:cubicBezTo>
                  <a:close/>
                </a:path>
              </a:pathLst>
            </a:custGeom>
            <a:solidFill>
              <a:srgbClr val="784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8"/>
            <p:cNvSpPr/>
            <p:nvPr/>
          </p:nvSpPr>
          <p:spPr>
            <a:xfrm>
              <a:off x="3619300" y="2008250"/>
              <a:ext cx="23875" cy="33725"/>
            </a:xfrm>
            <a:custGeom>
              <a:avLst/>
              <a:gdLst/>
              <a:ahLst/>
              <a:cxnLst/>
              <a:rect l="l" t="t" r="r" b="b"/>
              <a:pathLst>
                <a:path w="955" h="1349" extrusionOk="0">
                  <a:moveTo>
                    <a:pt x="810" y="0"/>
                  </a:moveTo>
                  <a:cubicBezTo>
                    <a:pt x="775" y="0"/>
                    <a:pt x="737" y="21"/>
                    <a:pt x="704" y="44"/>
                  </a:cubicBezTo>
                  <a:cubicBezTo>
                    <a:pt x="676" y="86"/>
                    <a:pt x="645" y="131"/>
                    <a:pt x="631" y="188"/>
                  </a:cubicBezTo>
                  <a:cubicBezTo>
                    <a:pt x="486" y="511"/>
                    <a:pt x="398" y="863"/>
                    <a:pt x="367" y="1215"/>
                  </a:cubicBezTo>
                  <a:cubicBezTo>
                    <a:pt x="339" y="951"/>
                    <a:pt x="293" y="673"/>
                    <a:pt x="265" y="395"/>
                  </a:cubicBezTo>
                  <a:cubicBezTo>
                    <a:pt x="251" y="321"/>
                    <a:pt x="237" y="233"/>
                    <a:pt x="149" y="219"/>
                  </a:cubicBezTo>
                  <a:cubicBezTo>
                    <a:pt x="143" y="218"/>
                    <a:pt x="136" y="217"/>
                    <a:pt x="130" y="217"/>
                  </a:cubicBezTo>
                  <a:cubicBezTo>
                    <a:pt x="89" y="217"/>
                    <a:pt x="44" y="255"/>
                    <a:pt x="29" y="307"/>
                  </a:cubicBezTo>
                  <a:cubicBezTo>
                    <a:pt x="1" y="350"/>
                    <a:pt x="15" y="409"/>
                    <a:pt x="15" y="469"/>
                  </a:cubicBezTo>
                  <a:cubicBezTo>
                    <a:pt x="47" y="775"/>
                    <a:pt x="149" y="1085"/>
                    <a:pt x="310" y="1349"/>
                  </a:cubicBezTo>
                  <a:lnTo>
                    <a:pt x="455" y="1349"/>
                  </a:lnTo>
                  <a:cubicBezTo>
                    <a:pt x="662" y="1025"/>
                    <a:pt x="820" y="659"/>
                    <a:pt x="926" y="293"/>
                  </a:cubicBezTo>
                  <a:cubicBezTo>
                    <a:pt x="940" y="248"/>
                    <a:pt x="954" y="188"/>
                    <a:pt x="954" y="131"/>
                  </a:cubicBezTo>
                  <a:cubicBezTo>
                    <a:pt x="940" y="72"/>
                    <a:pt x="908" y="29"/>
                    <a:pt x="852" y="12"/>
                  </a:cubicBezTo>
                  <a:cubicBezTo>
                    <a:pt x="839" y="4"/>
                    <a:pt x="825" y="0"/>
                    <a:pt x="810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8"/>
            <p:cNvSpPr/>
            <p:nvPr/>
          </p:nvSpPr>
          <p:spPr>
            <a:xfrm>
              <a:off x="3551150" y="2015525"/>
              <a:ext cx="251350" cy="216325"/>
            </a:xfrm>
            <a:custGeom>
              <a:avLst/>
              <a:gdLst/>
              <a:ahLst/>
              <a:cxnLst/>
              <a:rect l="l" t="t" r="r" b="b"/>
              <a:pathLst>
                <a:path w="10054" h="8653" extrusionOk="0">
                  <a:moveTo>
                    <a:pt x="5266" y="1"/>
                  </a:moveTo>
                  <a:cubicBezTo>
                    <a:pt x="4208" y="1"/>
                    <a:pt x="3680" y="632"/>
                    <a:pt x="3680" y="632"/>
                  </a:cubicBezTo>
                  <a:cubicBezTo>
                    <a:pt x="3127" y="422"/>
                    <a:pt x="2699" y="333"/>
                    <a:pt x="2356" y="333"/>
                  </a:cubicBezTo>
                  <a:cubicBezTo>
                    <a:pt x="1427" y="333"/>
                    <a:pt x="1126" y="987"/>
                    <a:pt x="676" y="1673"/>
                  </a:cubicBezTo>
                  <a:cubicBezTo>
                    <a:pt x="61" y="2595"/>
                    <a:pt x="1" y="4368"/>
                    <a:pt x="574" y="6158"/>
                  </a:cubicBezTo>
                  <a:cubicBezTo>
                    <a:pt x="1144" y="7945"/>
                    <a:pt x="3754" y="8560"/>
                    <a:pt x="5731" y="8648"/>
                  </a:cubicBezTo>
                  <a:cubicBezTo>
                    <a:pt x="5797" y="8651"/>
                    <a:pt x="5861" y="8653"/>
                    <a:pt x="5924" y="8653"/>
                  </a:cubicBezTo>
                  <a:cubicBezTo>
                    <a:pt x="7732" y="8653"/>
                    <a:pt x="8238" y="7435"/>
                    <a:pt x="9132" y="5409"/>
                  </a:cubicBezTo>
                  <a:cubicBezTo>
                    <a:pt x="10054" y="3298"/>
                    <a:pt x="9424" y="1937"/>
                    <a:pt x="7300" y="660"/>
                  </a:cubicBezTo>
                  <a:cubicBezTo>
                    <a:pt x="6484" y="165"/>
                    <a:pt x="5806" y="1"/>
                    <a:pt x="526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8"/>
            <p:cNvSpPr/>
            <p:nvPr/>
          </p:nvSpPr>
          <p:spPr>
            <a:xfrm>
              <a:off x="3550800" y="2025525"/>
              <a:ext cx="85775" cy="179850"/>
            </a:xfrm>
            <a:custGeom>
              <a:avLst/>
              <a:gdLst/>
              <a:ahLst/>
              <a:cxnLst/>
              <a:rect l="l" t="t" r="r" b="b"/>
              <a:pathLst>
                <a:path w="3431" h="7194" extrusionOk="0">
                  <a:moveTo>
                    <a:pt x="2655" y="1"/>
                  </a:moveTo>
                  <a:cubicBezTo>
                    <a:pt x="2426" y="1"/>
                    <a:pt x="2190" y="42"/>
                    <a:pt x="1964" y="130"/>
                  </a:cubicBezTo>
                  <a:cubicBezTo>
                    <a:pt x="1510" y="274"/>
                    <a:pt x="1116" y="598"/>
                    <a:pt x="778" y="1023"/>
                  </a:cubicBezTo>
                  <a:cubicBezTo>
                    <a:pt x="381" y="1551"/>
                    <a:pt x="131" y="2223"/>
                    <a:pt x="61" y="2972"/>
                  </a:cubicBezTo>
                  <a:cubicBezTo>
                    <a:pt x="1" y="3602"/>
                    <a:pt x="61" y="4291"/>
                    <a:pt x="236" y="5054"/>
                  </a:cubicBezTo>
                  <a:cubicBezTo>
                    <a:pt x="307" y="5389"/>
                    <a:pt x="412" y="5726"/>
                    <a:pt x="602" y="6022"/>
                  </a:cubicBezTo>
                  <a:cubicBezTo>
                    <a:pt x="982" y="6620"/>
                    <a:pt x="1658" y="6901"/>
                    <a:pt x="2435" y="7193"/>
                  </a:cubicBezTo>
                  <a:lnTo>
                    <a:pt x="2449" y="7165"/>
                  </a:lnTo>
                  <a:cubicBezTo>
                    <a:pt x="1686" y="6870"/>
                    <a:pt x="1010" y="6592"/>
                    <a:pt x="630" y="6004"/>
                  </a:cubicBezTo>
                  <a:cubicBezTo>
                    <a:pt x="440" y="5712"/>
                    <a:pt x="353" y="5375"/>
                    <a:pt x="279" y="5054"/>
                  </a:cubicBezTo>
                  <a:cubicBezTo>
                    <a:pt x="89" y="4277"/>
                    <a:pt x="43" y="3602"/>
                    <a:pt x="103" y="2972"/>
                  </a:cubicBezTo>
                  <a:cubicBezTo>
                    <a:pt x="177" y="2240"/>
                    <a:pt x="426" y="1565"/>
                    <a:pt x="806" y="1052"/>
                  </a:cubicBezTo>
                  <a:cubicBezTo>
                    <a:pt x="1130" y="626"/>
                    <a:pt x="1538" y="320"/>
                    <a:pt x="1978" y="158"/>
                  </a:cubicBezTo>
                  <a:cubicBezTo>
                    <a:pt x="2198" y="78"/>
                    <a:pt x="2426" y="38"/>
                    <a:pt x="2651" y="38"/>
                  </a:cubicBezTo>
                  <a:cubicBezTo>
                    <a:pt x="2921" y="38"/>
                    <a:pt x="3184" y="97"/>
                    <a:pt x="3416" y="218"/>
                  </a:cubicBezTo>
                  <a:lnTo>
                    <a:pt x="3430" y="172"/>
                  </a:lnTo>
                  <a:cubicBezTo>
                    <a:pt x="3198" y="61"/>
                    <a:pt x="2931" y="1"/>
                    <a:pt x="2655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3645350" y="2013100"/>
              <a:ext cx="159000" cy="218650"/>
            </a:xfrm>
            <a:custGeom>
              <a:avLst/>
              <a:gdLst/>
              <a:ahLst/>
              <a:cxnLst/>
              <a:rect l="l" t="t" r="r" b="b"/>
              <a:pathLst>
                <a:path w="6360" h="8746" extrusionOk="0">
                  <a:moveTo>
                    <a:pt x="1643" y="0"/>
                  </a:moveTo>
                  <a:cubicBezTo>
                    <a:pt x="653" y="0"/>
                    <a:pt x="10" y="527"/>
                    <a:pt x="0" y="539"/>
                  </a:cubicBezTo>
                  <a:lnTo>
                    <a:pt x="28" y="567"/>
                  </a:lnTo>
                  <a:cubicBezTo>
                    <a:pt x="38" y="558"/>
                    <a:pt x="664" y="40"/>
                    <a:pt x="1634" y="40"/>
                  </a:cubicBezTo>
                  <a:cubicBezTo>
                    <a:pt x="2092" y="40"/>
                    <a:pt x="2626" y="155"/>
                    <a:pt x="3208" y="493"/>
                  </a:cubicBezTo>
                  <a:cubicBezTo>
                    <a:pt x="4791" y="1401"/>
                    <a:pt x="6318" y="2632"/>
                    <a:pt x="5582" y="4876"/>
                  </a:cubicBezTo>
                  <a:cubicBezTo>
                    <a:pt x="4791" y="7265"/>
                    <a:pt x="4059" y="8380"/>
                    <a:pt x="3120" y="8598"/>
                  </a:cubicBezTo>
                  <a:cubicBezTo>
                    <a:pt x="2734" y="8687"/>
                    <a:pt x="2359" y="8715"/>
                    <a:pt x="2042" y="8715"/>
                  </a:cubicBezTo>
                  <a:cubicBezTo>
                    <a:pt x="1519" y="8715"/>
                    <a:pt x="1152" y="8638"/>
                    <a:pt x="1143" y="8629"/>
                  </a:cubicBezTo>
                  <a:lnTo>
                    <a:pt x="1129" y="8672"/>
                  </a:lnTo>
                  <a:cubicBezTo>
                    <a:pt x="1143" y="8672"/>
                    <a:pt x="1509" y="8745"/>
                    <a:pt x="2037" y="8745"/>
                  </a:cubicBezTo>
                  <a:cubicBezTo>
                    <a:pt x="2360" y="8745"/>
                    <a:pt x="2740" y="8717"/>
                    <a:pt x="3138" y="8629"/>
                  </a:cubicBezTo>
                  <a:cubicBezTo>
                    <a:pt x="4073" y="8408"/>
                    <a:pt x="4823" y="7293"/>
                    <a:pt x="5614" y="4890"/>
                  </a:cubicBezTo>
                  <a:cubicBezTo>
                    <a:pt x="6360" y="2632"/>
                    <a:pt x="4823" y="1373"/>
                    <a:pt x="3226" y="451"/>
                  </a:cubicBezTo>
                  <a:cubicBezTo>
                    <a:pt x="2642" y="115"/>
                    <a:pt x="2105" y="0"/>
                    <a:pt x="1643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8"/>
            <p:cNvSpPr/>
            <p:nvPr/>
          </p:nvSpPr>
          <p:spPr>
            <a:xfrm>
              <a:off x="3526975" y="2110575"/>
              <a:ext cx="67125" cy="59100"/>
            </a:xfrm>
            <a:custGeom>
              <a:avLst/>
              <a:gdLst/>
              <a:ahLst/>
              <a:cxnLst/>
              <a:rect l="l" t="t" r="r" b="b"/>
              <a:pathLst>
                <a:path w="2685" h="2364" extrusionOk="0">
                  <a:moveTo>
                    <a:pt x="1354" y="1"/>
                  </a:moveTo>
                  <a:cubicBezTo>
                    <a:pt x="909" y="1"/>
                    <a:pt x="481" y="257"/>
                    <a:pt x="278" y="685"/>
                  </a:cubicBezTo>
                  <a:cubicBezTo>
                    <a:pt x="1" y="1269"/>
                    <a:pt x="264" y="1973"/>
                    <a:pt x="852" y="2250"/>
                  </a:cubicBezTo>
                  <a:cubicBezTo>
                    <a:pt x="1011" y="2327"/>
                    <a:pt x="1179" y="2364"/>
                    <a:pt x="1343" y="2364"/>
                  </a:cubicBezTo>
                  <a:cubicBezTo>
                    <a:pt x="1782" y="2364"/>
                    <a:pt x="2201" y="2108"/>
                    <a:pt x="2403" y="1681"/>
                  </a:cubicBezTo>
                  <a:cubicBezTo>
                    <a:pt x="2684" y="1079"/>
                    <a:pt x="2435" y="390"/>
                    <a:pt x="1847" y="112"/>
                  </a:cubicBezTo>
                  <a:cubicBezTo>
                    <a:pt x="1688" y="36"/>
                    <a:pt x="1520" y="1"/>
                    <a:pt x="1354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3536125" y="2129450"/>
              <a:ext cx="44775" cy="40025"/>
            </a:xfrm>
            <a:custGeom>
              <a:avLst/>
              <a:gdLst/>
              <a:ahLst/>
              <a:cxnLst/>
              <a:rect l="l" t="t" r="r" b="b"/>
              <a:pathLst>
                <a:path w="1791" h="1601" extrusionOk="0">
                  <a:moveTo>
                    <a:pt x="778" y="0"/>
                  </a:moveTo>
                  <a:cubicBezTo>
                    <a:pt x="718" y="0"/>
                    <a:pt x="662" y="0"/>
                    <a:pt x="602" y="18"/>
                  </a:cubicBezTo>
                  <a:lnTo>
                    <a:pt x="704" y="18"/>
                  </a:lnTo>
                  <a:cubicBezTo>
                    <a:pt x="837" y="18"/>
                    <a:pt x="968" y="32"/>
                    <a:pt x="1101" y="74"/>
                  </a:cubicBezTo>
                  <a:cubicBezTo>
                    <a:pt x="1155" y="88"/>
                    <a:pt x="1213" y="105"/>
                    <a:pt x="1270" y="131"/>
                  </a:cubicBezTo>
                  <a:lnTo>
                    <a:pt x="1270" y="131"/>
                  </a:lnTo>
                  <a:cubicBezTo>
                    <a:pt x="1243" y="118"/>
                    <a:pt x="1230" y="106"/>
                    <a:pt x="1217" y="106"/>
                  </a:cubicBezTo>
                  <a:cubicBezTo>
                    <a:pt x="1070" y="32"/>
                    <a:pt x="925" y="0"/>
                    <a:pt x="778" y="0"/>
                  </a:cubicBezTo>
                  <a:close/>
                  <a:moveTo>
                    <a:pt x="1270" y="131"/>
                  </a:moveTo>
                  <a:cubicBezTo>
                    <a:pt x="1272" y="132"/>
                    <a:pt x="1275" y="133"/>
                    <a:pt x="1277" y="134"/>
                  </a:cubicBezTo>
                  <a:cubicBezTo>
                    <a:pt x="1275" y="133"/>
                    <a:pt x="1272" y="132"/>
                    <a:pt x="1270" y="131"/>
                  </a:cubicBezTo>
                  <a:close/>
                  <a:moveTo>
                    <a:pt x="560" y="134"/>
                  </a:moveTo>
                  <a:cubicBezTo>
                    <a:pt x="454" y="148"/>
                    <a:pt x="338" y="162"/>
                    <a:pt x="236" y="194"/>
                  </a:cubicBezTo>
                  <a:cubicBezTo>
                    <a:pt x="162" y="250"/>
                    <a:pt x="102" y="324"/>
                    <a:pt x="60" y="412"/>
                  </a:cubicBezTo>
                  <a:cubicBezTo>
                    <a:pt x="14" y="500"/>
                    <a:pt x="0" y="602"/>
                    <a:pt x="0" y="690"/>
                  </a:cubicBezTo>
                  <a:cubicBezTo>
                    <a:pt x="0" y="1014"/>
                    <a:pt x="222" y="1337"/>
                    <a:pt x="560" y="1495"/>
                  </a:cubicBezTo>
                  <a:cubicBezTo>
                    <a:pt x="704" y="1569"/>
                    <a:pt x="866" y="1601"/>
                    <a:pt x="1013" y="1601"/>
                  </a:cubicBezTo>
                  <a:cubicBezTo>
                    <a:pt x="1319" y="1601"/>
                    <a:pt x="1597" y="1453"/>
                    <a:pt x="1717" y="1189"/>
                  </a:cubicBezTo>
                  <a:cubicBezTo>
                    <a:pt x="1759" y="1101"/>
                    <a:pt x="1791" y="999"/>
                    <a:pt x="1791" y="912"/>
                  </a:cubicBezTo>
                  <a:lnTo>
                    <a:pt x="1791" y="880"/>
                  </a:lnTo>
                  <a:cubicBezTo>
                    <a:pt x="1703" y="824"/>
                    <a:pt x="1597" y="778"/>
                    <a:pt x="1495" y="750"/>
                  </a:cubicBezTo>
                  <a:cubicBezTo>
                    <a:pt x="1393" y="722"/>
                    <a:pt x="1305" y="722"/>
                    <a:pt x="1203" y="722"/>
                  </a:cubicBezTo>
                  <a:lnTo>
                    <a:pt x="1101" y="722"/>
                  </a:lnTo>
                  <a:cubicBezTo>
                    <a:pt x="968" y="736"/>
                    <a:pt x="837" y="750"/>
                    <a:pt x="704" y="792"/>
                  </a:cubicBezTo>
                  <a:lnTo>
                    <a:pt x="690" y="792"/>
                  </a:lnTo>
                  <a:cubicBezTo>
                    <a:pt x="676" y="792"/>
                    <a:pt x="662" y="778"/>
                    <a:pt x="662" y="764"/>
                  </a:cubicBezTo>
                  <a:cubicBezTo>
                    <a:pt x="662" y="764"/>
                    <a:pt x="662" y="750"/>
                    <a:pt x="676" y="736"/>
                  </a:cubicBezTo>
                  <a:cubicBezTo>
                    <a:pt x="806" y="662"/>
                    <a:pt x="940" y="634"/>
                    <a:pt x="1087" y="602"/>
                  </a:cubicBezTo>
                  <a:lnTo>
                    <a:pt x="1203" y="602"/>
                  </a:lnTo>
                  <a:cubicBezTo>
                    <a:pt x="1305" y="602"/>
                    <a:pt x="1421" y="616"/>
                    <a:pt x="1527" y="648"/>
                  </a:cubicBezTo>
                  <a:cubicBezTo>
                    <a:pt x="1597" y="662"/>
                    <a:pt x="1657" y="690"/>
                    <a:pt x="1731" y="736"/>
                  </a:cubicBezTo>
                  <a:cubicBezTo>
                    <a:pt x="1745" y="736"/>
                    <a:pt x="1759" y="750"/>
                    <a:pt x="1773" y="750"/>
                  </a:cubicBezTo>
                  <a:cubicBezTo>
                    <a:pt x="1759" y="690"/>
                    <a:pt x="1731" y="616"/>
                    <a:pt x="1703" y="560"/>
                  </a:cubicBezTo>
                  <a:cubicBezTo>
                    <a:pt x="1643" y="500"/>
                    <a:pt x="1597" y="440"/>
                    <a:pt x="1541" y="412"/>
                  </a:cubicBezTo>
                  <a:cubicBezTo>
                    <a:pt x="1393" y="296"/>
                    <a:pt x="1246" y="222"/>
                    <a:pt x="1070" y="176"/>
                  </a:cubicBezTo>
                  <a:cubicBezTo>
                    <a:pt x="954" y="148"/>
                    <a:pt x="823" y="134"/>
                    <a:pt x="690" y="134"/>
                  </a:cubicBezTo>
                  <a:close/>
                </a:path>
              </a:pathLst>
            </a:custGeom>
            <a:solidFill>
              <a:srgbClr val="6C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8"/>
            <p:cNvSpPr/>
            <p:nvPr/>
          </p:nvSpPr>
          <p:spPr>
            <a:xfrm>
              <a:off x="3535775" y="2129900"/>
              <a:ext cx="49525" cy="19800"/>
            </a:xfrm>
            <a:custGeom>
              <a:avLst/>
              <a:gdLst/>
              <a:ahLst/>
              <a:cxnLst/>
              <a:rect l="l" t="t" r="r" b="b"/>
              <a:pathLst>
                <a:path w="1981" h="792" extrusionOk="0">
                  <a:moveTo>
                    <a:pt x="574" y="0"/>
                  </a:moveTo>
                  <a:cubicBezTo>
                    <a:pt x="468" y="14"/>
                    <a:pt x="380" y="28"/>
                    <a:pt x="292" y="56"/>
                  </a:cubicBezTo>
                  <a:cubicBezTo>
                    <a:pt x="204" y="70"/>
                    <a:pt x="116" y="116"/>
                    <a:pt x="28" y="158"/>
                  </a:cubicBezTo>
                  <a:cubicBezTo>
                    <a:pt x="14" y="158"/>
                    <a:pt x="0" y="176"/>
                    <a:pt x="14" y="204"/>
                  </a:cubicBezTo>
                  <a:cubicBezTo>
                    <a:pt x="14" y="218"/>
                    <a:pt x="28" y="218"/>
                    <a:pt x="46" y="218"/>
                  </a:cubicBezTo>
                  <a:lnTo>
                    <a:pt x="60" y="218"/>
                  </a:lnTo>
                  <a:cubicBezTo>
                    <a:pt x="134" y="204"/>
                    <a:pt x="190" y="190"/>
                    <a:pt x="250" y="176"/>
                  </a:cubicBezTo>
                  <a:cubicBezTo>
                    <a:pt x="352" y="88"/>
                    <a:pt x="486" y="28"/>
                    <a:pt x="616" y="0"/>
                  </a:cubicBezTo>
                  <a:close/>
                  <a:moveTo>
                    <a:pt x="1291" y="116"/>
                  </a:moveTo>
                  <a:lnTo>
                    <a:pt x="1291" y="116"/>
                  </a:lnTo>
                  <a:cubicBezTo>
                    <a:pt x="1481" y="218"/>
                    <a:pt x="1629" y="366"/>
                    <a:pt x="1717" y="542"/>
                  </a:cubicBezTo>
                  <a:lnTo>
                    <a:pt x="1745" y="570"/>
                  </a:lnTo>
                  <a:cubicBezTo>
                    <a:pt x="1773" y="598"/>
                    <a:pt x="1787" y="630"/>
                    <a:pt x="1819" y="658"/>
                  </a:cubicBezTo>
                  <a:lnTo>
                    <a:pt x="1907" y="774"/>
                  </a:lnTo>
                  <a:cubicBezTo>
                    <a:pt x="1907" y="792"/>
                    <a:pt x="1921" y="792"/>
                    <a:pt x="1935" y="792"/>
                  </a:cubicBezTo>
                  <a:cubicBezTo>
                    <a:pt x="1935" y="792"/>
                    <a:pt x="1949" y="792"/>
                    <a:pt x="1949" y="774"/>
                  </a:cubicBezTo>
                  <a:cubicBezTo>
                    <a:pt x="1981" y="774"/>
                    <a:pt x="1981" y="746"/>
                    <a:pt x="1963" y="732"/>
                  </a:cubicBezTo>
                  <a:lnTo>
                    <a:pt x="1893" y="616"/>
                  </a:lnTo>
                  <a:cubicBezTo>
                    <a:pt x="1861" y="584"/>
                    <a:pt x="1833" y="542"/>
                    <a:pt x="1805" y="510"/>
                  </a:cubicBezTo>
                  <a:cubicBezTo>
                    <a:pt x="1745" y="440"/>
                    <a:pt x="1685" y="366"/>
                    <a:pt x="1611" y="306"/>
                  </a:cubicBezTo>
                  <a:cubicBezTo>
                    <a:pt x="1569" y="278"/>
                    <a:pt x="1541" y="246"/>
                    <a:pt x="1495" y="218"/>
                  </a:cubicBezTo>
                  <a:lnTo>
                    <a:pt x="1379" y="158"/>
                  </a:lnTo>
                  <a:cubicBezTo>
                    <a:pt x="1347" y="144"/>
                    <a:pt x="1319" y="130"/>
                    <a:pt x="1291" y="116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8"/>
            <p:cNvSpPr/>
            <p:nvPr/>
          </p:nvSpPr>
          <p:spPr>
            <a:xfrm>
              <a:off x="3542025" y="2129900"/>
              <a:ext cx="36675" cy="13550"/>
            </a:xfrm>
            <a:custGeom>
              <a:avLst/>
              <a:gdLst/>
              <a:ahLst/>
              <a:cxnLst/>
              <a:rect l="l" t="t" r="r" b="b"/>
              <a:pathLst>
                <a:path w="1467" h="542" extrusionOk="0">
                  <a:moveTo>
                    <a:pt x="366" y="0"/>
                  </a:moveTo>
                  <a:cubicBezTo>
                    <a:pt x="236" y="28"/>
                    <a:pt x="102" y="88"/>
                    <a:pt x="0" y="176"/>
                  </a:cubicBezTo>
                  <a:cubicBezTo>
                    <a:pt x="102" y="144"/>
                    <a:pt x="218" y="130"/>
                    <a:pt x="324" y="116"/>
                  </a:cubicBezTo>
                  <a:lnTo>
                    <a:pt x="454" y="116"/>
                  </a:lnTo>
                  <a:cubicBezTo>
                    <a:pt x="587" y="116"/>
                    <a:pt x="718" y="130"/>
                    <a:pt x="834" y="158"/>
                  </a:cubicBezTo>
                  <a:cubicBezTo>
                    <a:pt x="1010" y="204"/>
                    <a:pt x="1157" y="278"/>
                    <a:pt x="1305" y="394"/>
                  </a:cubicBezTo>
                  <a:cubicBezTo>
                    <a:pt x="1361" y="422"/>
                    <a:pt x="1407" y="482"/>
                    <a:pt x="1467" y="542"/>
                  </a:cubicBezTo>
                  <a:cubicBezTo>
                    <a:pt x="1379" y="366"/>
                    <a:pt x="1231" y="218"/>
                    <a:pt x="1041" y="116"/>
                  </a:cubicBezTo>
                  <a:cubicBezTo>
                    <a:pt x="981" y="88"/>
                    <a:pt x="922" y="70"/>
                    <a:pt x="865" y="56"/>
                  </a:cubicBezTo>
                  <a:cubicBezTo>
                    <a:pt x="732" y="14"/>
                    <a:pt x="601" y="0"/>
                    <a:pt x="468" y="0"/>
                  </a:cubicBezTo>
                  <a:close/>
                </a:path>
              </a:pathLst>
            </a:custGeom>
            <a:solidFill>
              <a:srgbClr val="6A3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3585625" y="2153625"/>
              <a:ext cx="5125" cy="6625"/>
            </a:xfrm>
            <a:custGeom>
              <a:avLst/>
              <a:gdLst/>
              <a:ahLst/>
              <a:cxnLst/>
              <a:rect l="l" t="t" r="r" b="b"/>
              <a:pathLst>
                <a:path w="205" h="265" extrusionOk="0">
                  <a:moveTo>
                    <a:pt x="43" y="1"/>
                  </a:moveTo>
                  <a:cubicBezTo>
                    <a:pt x="29" y="32"/>
                    <a:pt x="15" y="47"/>
                    <a:pt x="1" y="75"/>
                  </a:cubicBezTo>
                  <a:lnTo>
                    <a:pt x="15" y="89"/>
                  </a:lnTo>
                  <a:cubicBezTo>
                    <a:pt x="57" y="134"/>
                    <a:pt x="103" y="194"/>
                    <a:pt x="145" y="251"/>
                  </a:cubicBezTo>
                  <a:cubicBezTo>
                    <a:pt x="162" y="265"/>
                    <a:pt x="162" y="265"/>
                    <a:pt x="177" y="265"/>
                  </a:cubicBezTo>
                  <a:cubicBezTo>
                    <a:pt x="177" y="265"/>
                    <a:pt x="191" y="265"/>
                    <a:pt x="191" y="251"/>
                  </a:cubicBezTo>
                  <a:cubicBezTo>
                    <a:pt x="205" y="251"/>
                    <a:pt x="205" y="236"/>
                    <a:pt x="191" y="222"/>
                  </a:cubicBezTo>
                  <a:cubicBezTo>
                    <a:pt x="162" y="163"/>
                    <a:pt x="117" y="89"/>
                    <a:pt x="75" y="47"/>
                  </a:cubicBezTo>
                  <a:cubicBezTo>
                    <a:pt x="57" y="32"/>
                    <a:pt x="57" y="18"/>
                    <a:pt x="43" y="1"/>
                  </a:cubicBezTo>
                  <a:close/>
                </a:path>
              </a:pathLst>
            </a:custGeom>
            <a:solidFill>
              <a:srgbClr val="5C33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3580450" y="2148175"/>
              <a:ext cx="6250" cy="7325"/>
            </a:xfrm>
            <a:custGeom>
              <a:avLst/>
              <a:gdLst/>
              <a:ahLst/>
              <a:cxnLst/>
              <a:rect l="l" t="t" r="r" b="b"/>
              <a:pathLst>
                <a:path w="250" h="293" extrusionOk="0">
                  <a:moveTo>
                    <a:pt x="0" y="1"/>
                  </a:moveTo>
                  <a:cubicBezTo>
                    <a:pt x="0" y="43"/>
                    <a:pt x="18" y="89"/>
                    <a:pt x="18" y="131"/>
                  </a:cubicBezTo>
                  <a:cubicBezTo>
                    <a:pt x="32" y="148"/>
                    <a:pt x="60" y="163"/>
                    <a:pt x="74" y="177"/>
                  </a:cubicBezTo>
                  <a:cubicBezTo>
                    <a:pt x="120" y="205"/>
                    <a:pt x="162" y="250"/>
                    <a:pt x="208" y="293"/>
                  </a:cubicBezTo>
                  <a:cubicBezTo>
                    <a:pt x="222" y="265"/>
                    <a:pt x="236" y="250"/>
                    <a:pt x="250" y="219"/>
                  </a:cubicBezTo>
                  <a:cubicBezTo>
                    <a:pt x="208" y="177"/>
                    <a:pt x="176" y="131"/>
                    <a:pt x="134" y="103"/>
                  </a:cubicBezTo>
                  <a:cubicBezTo>
                    <a:pt x="88" y="61"/>
                    <a:pt x="46" y="29"/>
                    <a:pt x="0" y="1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3552650" y="2144475"/>
              <a:ext cx="28250" cy="6975"/>
            </a:xfrm>
            <a:custGeom>
              <a:avLst/>
              <a:gdLst/>
              <a:ahLst/>
              <a:cxnLst/>
              <a:rect l="l" t="t" r="r" b="b"/>
              <a:pathLst>
                <a:path w="1130" h="279" extrusionOk="0">
                  <a:moveTo>
                    <a:pt x="426" y="1"/>
                  </a:moveTo>
                  <a:cubicBezTo>
                    <a:pt x="279" y="33"/>
                    <a:pt x="145" y="61"/>
                    <a:pt x="15" y="135"/>
                  </a:cubicBezTo>
                  <a:cubicBezTo>
                    <a:pt x="1" y="149"/>
                    <a:pt x="1" y="163"/>
                    <a:pt x="1" y="163"/>
                  </a:cubicBezTo>
                  <a:cubicBezTo>
                    <a:pt x="1" y="177"/>
                    <a:pt x="15" y="191"/>
                    <a:pt x="29" y="191"/>
                  </a:cubicBezTo>
                  <a:lnTo>
                    <a:pt x="43" y="191"/>
                  </a:lnTo>
                  <a:cubicBezTo>
                    <a:pt x="176" y="149"/>
                    <a:pt x="307" y="135"/>
                    <a:pt x="440" y="121"/>
                  </a:cubicBezTo>
                  <a:lnTo>
                    <a:pt x="542" y="121"/>
                  </a:lnTo>
                  <a:cubicBezTo>
                    <a:pt x="644" y="121"/>
                    <a:pt x="732" y="121"/>
                    <a:pt x="834" y="149"/>
                  </a:cubicBezTo>
                  <a:cubicBezTo>
                    <a:pt x="936" y="177"/>
                    <a:pt x="1042" y="223"/>
                    <a:pt x="1130" y="279"/>
                  </a:cubicBezTo>
                  <a:cubicBezTo>
                    <a:pt x="1130" y="237"/>
                    <a:pt x="1112" y="191"/>
                    <a:pt x="1112" y="149"/>
                  </a:cubicBezTo>
                  <a:cubicBezTo>
                    <a:pt x="1098" y="149"/>
                    <a:pt x="1084" y="135"/>
                    <a:pt x="1070" y="135"/>
                  </a:cubicBezTo>
                  <a:cubicBezTo>
                    <a:pt x="996" y="89"/>
                    <a:pt x="936" y="61"/>
                    <a:pt x="866" y="47"/>
                  </a:cubicBezTo>
                  <a:cubicBezTo>
                    <a:pt x="760" y="15"/>
                    <a:pt x="644" y="1"/>
                    <a:pt x="542" y="1"/>
                  </a:cubicBezTo>
                  <a:close/>
                </a:path>
              </a:pathLst>
            </a:custGeom>
            <a:solidFill>
              <a:srgbClr val="6A3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3726675" y="2159175"/>
              <a:ext cx="59400" cy="59025"/>
            </a:xfrm>
            <a:custGeom>
              <a:avLst/>
              <a:gdLst/>
              <a:ahLst/>
              <a:cxnLst/>
              <a:rect l="l" t="t" r="r" b="b"/>
              <a:pathLst>
                <a:path w="2376" h="2361" extrusionOk="0">
                  <a:moveTo>
                    <a:pt x="1192" y="0"/>
                  </a:moveTo>
                  <a:cubicBezTo>
                    <a:pt x="556" y="0"/>
                    <a:pt x="29" y="509"/>
                    <a:pt x="15" y="1158"/>
                  </a:cubicBezTo>
                  <a:cubicBezTo>
                    <a:pt x="1" y="1801"/>
                    <a:pt x="514" y="2347"/>
                    <a:pt x="1172" y="2361"/>
                  </a:cubicBezTo>
                  <a:cubicBezTo>
                    <a:pt x="1181" y="2361"/>
                    <a:pt x="1189" y="2361"/>
                    <a:pt x="1198" y="2361"/>
                  </a:cubicBezTo>
                  <a:cubicBezTo>
                    <a:pt x="1833" y="2361"/>
                    <a:pt x="2347" y="1852"/>
                    <a:pt x="2361" y="1203"/>
                  </a:cubicBezTo>
                  <a:cubicBezTo>
                    <a:pt x="2375" y="556"/>
                    <a:pt x="1862" y="14"/>
                    <a:pt x="1218" y="0"/>
                  </a:cubicBezTo>
                  <a:cubicBezTo>
                    <a:pt x="1209" y="0"/>
                    <a:pt x="1201" y="0"/>
                    <a:pt x="1192" y="0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3731075" y="2178600"/>
              <a:ext cx="46200" cy="38825"/>
            </a:xfrm>
            <a:custGeom>
              <a:avLst/>
              <a:gdLst/>
              <a:ahLst/>
              <a:cxnLst/>
              <a:rect l="l" t="t" r="r" b="b"/>
              <a:pathLst>
                <a:path w="1848" h="1553" extrusionOk="0">
                  <a:moveTo>
                    <a:pt x="894" y="1"/>
                  </a:moveTo>
                  <a:cubicBezTo>
                    <a:pt x="954" y="15"/>
                    <a:pt x="1010" y="15"/>
                    <a:pt x="1070" y="29"/>
                  </a:cubicBezTo>
                  <a:cubicBezTo>
                    <a:pt x="1232" y="57"/>
                    <a:pt x="1394" y="117"/>
                    <a:pt x="1538" y="205"/>
                  </a:cubicBezTo>
                  <a:cubicBezTo>
                    <a:pt x="1380" y="89"/>
                    <a:pt x="1172" y="15"/>
                    <a:pt x="940" y="1"/>
                  </a:cubicBezTo>
                  <a:close/>
                  <a:moveTo>
                    <a:pt x="792" y="103"/>
                  </a:moveTo>
                  <a:cubicBezTo>
                    <a:pt x="704" y="103"/>
                    <a:pt x="616" y="117"/>
                    <a:pt x="528" y="131"/>
                  </a:cubicBezTo>
                  <a:cubicBezTo>
                    <a:pt x="454" y="145"/>
                    <a:pt x="381" y="177"/>
                    <a:pt x="324" y="205"/>
                  </a:cubicBezTo>
                  <a:cubicBezTo>
                    <a:pt x="264" y="233"/>
                    <a:pt x="205" y="293"/>
                    <a:pt x="162" y="353"/>
                  </a:cubicBezTo>
                  <a:cubicBezTo>
                    <a:pt x="177" y="338"/>
                    <a:pt x="191" y="338"/>
                    <a:pt x="219" y="338"/>
                  </a:cubicBezTo>
                  <a:cubicBezTo>
                    <a:pt x="293" y="338"/>
                    <a:pt x="366" y="338"/>
                    <a:pt x="426" y="367"/>
                  </a:cubicBezTo>
                  <a:cubicBezTo>
                    <a:pt x="571" y="381"/>
                    <a:pt x="718" y="440"/>
                    <a:pt x="834" y="514"/>
                  </a:cubicBezTo>
                  <a:cubicBezTo>
                    <a:pt x="954" y="602"/>
                    <a:pt x="1070" y="690"/>
                    <a:pt x="1144" y="820"/>
                  </a:cubicBezTo>
                  <a:cubicBezTo>
                    <a:pt x="1158" y="820"/>
                    <a:pt x="1158" y="834"/>
                    <a:pt x="1144" y="849"/>
                  </a:cubicBezTo>
                  <a:lnTo>
                    <a:pt x="1130" y="866"/>
                  </a:lnTo>
                  <a:cubicBezTo>
                    <a:pt x="1116" y="866"/>
                    <a:pt x="1116" y="866"/>
                    <a:pt x="1098" y="849"/>
                  </a:cubicBezTo>
                  <a:cubicBezTo>
                    <a:pt x="996" y="761"/>
                    <a:pt x="894" y="673"/>
                    <a:pt x="778" y="616"/>
                  </a:cubicBezTo>
                  <a:cubicBezTo>
                    <a:pt x="658" y="543"/>
                    <a:pt x="542" y="483"/>
                    <a:pt x="412" y="469"/>
                  </a:cubicBezTo>
                  <a:cubicBezTo>
                    <a:pt x="338" y="455"/>
                    <a:pt x="279" y="440"/>
                    <a:pt x="205" y="440"/>
                  </a:cubicBezTo>
                  <a:cubicBezTo>
                    <a:pt x="162" y="440"/>
                    <a:pt x="131" y="440"/>
                    <a:pt x="89" y="455"/>
                  </a:cubicBezTo>
                  <a:cubicBezTo>
                    <a:pt x="43" y="543"/>
                    <a:pt x="15" y="645"/>
                    <a:pt x="15" y="761"/>
                  </a:cubicBezTo>
                  <a:cubicBezTo>
                    <a:pt x="1" y="1186"/>
                    <a:pt x="412" y="1538"/>
                    <a:pt x="908" y="1552"/>
                  </a:cubicBezTo>
                  <a:lnTo>
                    <a:pt x="940" y="1552"/>
                  </a:lnTo>
                  <a:cubicBezTo>
                    <a:pt x="1436" y="1552"/>
                    <a:pt x="1833" y="1218"/>
                    <a:pt x="1847" y="792"/>
                  </a:cubicBezTo>
                  <a:cubicBezTo>
                    <a:pt x="1847" y="704"/>
                    <a:pt x="1833" y="602"/>
                    <a:pt x="1788" y="514"/>
                  </a:cubicBezTo>
                  <a:cubicBezTo>
                    <a:pt x="1700" y="440"/>
                    <a:pt x="1612" y="381"/>
                    <a:pt x="1524" y="321"/>
                  </a:cubicBezTo>
                  <a:cubicBezTo>
                    <a:pt x="1380" y="233"/>
                    <a:pt x="1218" y="163"/>
                    <a:pt x="1042" y="131"/>
                  </a:cubicBezTo>
                  <a:cubicBezTo>
                    <a:pt x="954" y="117"/>
                    <a:pt x="880" y="103"/>
                    <a:pt x="792" y="103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3730375" y="2178600"/>
              <a:ext cx="50950" cy="16475"/>
            </a:xfrm>
            <a:custGeom>
              <a:avLst/>
              <a:gdLst/>
              <a:ahLst/>
              <a:cxnLst/>
              <a:rect l="l" t="t" r="r" b="b"/>
              <a:pathLst>
                <a:path w="2038" h="659" extrusionOk="0">
                  <a:moveTo>
                    <a:pt x="820" y="1"/>
                  </a:moveTo>
                  <a:lnTo>
                    <a:pt x="672" y="15"/>
                  </a:lnTo>
                  <a:cubicBezTo>
                    <a:pt x="630" y="15"/>
                    <a:pt x="584" y="29"/>
                    <a:pt x="542" y="43"/>
                  </a:cubicBezTo>
                  <a:cubicBezTo>
                    <a:pt x="440" y="57"/>
                    <a:pt x="366" y="89"/>
                    <a:pt x="278" y="131"/>
                  </a:cubicBezTo>
                  <a:cubicBezTo>
                    <a:pt x="233" y="145"/>
                    <a:pt x="190" y="177"/>
                    <a:pt x="145" y="191"/>
                  </a:cubicBezTo>
                  <a:lnTo>
                    <a:pt x="29" y="265"/>
                  </a:lnTo>
                  <a:cubicBezTo>
                    <a:pt x="15" y="265"/>
                    <a:pt x="1" y="293"/>
                    <a:pt x="15" y="307"/>
                  </a:cubicBezTo>
                  <a:cubicBezTo>
                    <a:pt x="29" y="321"/>
                    <a:pt x="43" y="321"/>
                    <a:pt x="43" y="321"/>
                  </a:cubicBezTo>
                  <a:lnTo>
                    <a:pt x="71" y="321"/>
                  </a:lnTo>
                  <a:lnTo>
                    <a:pt x="190" y="265"/>
                  </a:lnTo>
                  <a:cubicBezTo>
                    <a:pt x="233" y="251"/>
                    <a:pt x="264" y="219"/>
                    <a:pt x="307" y="205"/>
                  </a:cubicBezTo>
                  <a:lnTo>
                    <a:pt x="352" y="205"/>
                  </a:lnTo>
                  <a:cubicBezTo>
                    <a:pt x="496" y="89"/>
                    <a:pt x="704" y="15"/>
                    <a:pt x="922" y="1"/>
                  </a:cubicBezTo>
                  <a:close/>
                  <a:moveTo>
                    <a:pt x="1566" y="205"/>
                  </a:moveTo>
                  <a:lnTo>
                    <a:pt x="1566" y="205"/>
                  </a:lnTo>
                  <a:cubicBezTo>
                    <a:pt x="1671" y="293"/>
                    <a:pt x="1759" y="395"/>
                    <a:pt x="1816" y="514"/>
                  </a:cubicBezTo>
                  <a:cubicBezTo>
                    <a:pt x="1861" y="557"/>
                    <a:pt x="1918" y="602"/>
                    <a:pt x="1963" y="645"/>
                  </a:cubicBezTo>
                  <a:cubicBezTo>
                    <a:pt x="1963" y="659"/>
                    <a:pt x="1977" y="659"/>
                    <a:pt x="1991" y="659"/>
                  </a:cubicBezTo>
                  <a:cubicBezTo>
                    <a:pt x="1991" y="659"/>
                    <a:pt x="2006" y="659"/>
                    <a:pt x="2023" y="645"/>
                  </a:cubicBezTo>
                  <a:cubicBezTo>
                    <a:pt x="2023" y="630"/>
                    <a:pt x="2037" y="616"/>
                    <a:pt x="2023" y="602"/>
                  </a:cubicBezTo>
                  <a:cubicBezTo>
                    <a:pt x="1963" y="528"/>
                    <a:pt x="1904" y="455"/>
                    <a:pt x="1830" y="395"/>
                  </a:cubicBezTo>
                  <a:cubicBezTo>
                    <a:pt x="1759" y="338"/>
                    <a:pt x="1685" y="279"/>
                    <a:pt x="1612" y="233"/>
                  </a:cubicBezTo>
                  <a:cubicBezTo>
                    <a:pt x="1597" y="219"/>
                    <a:pt x="1583" y="219"/>
                    <a:pt x="1566" y="205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3739175" y="2178600"/>
              <a:ext cx="36600" cy="12875"/>
            </a:xfrm>
            <a:custGeom>
              <a:avLst/>
              <a:gdLst/>
              <a:ahLst/>
              <a:cxnLst/>
              <a:rect l="l" t="t" r="r" b="b"/>
              <a:pathLst>
                <a:path w="1464" h="515" extrusionOk="0">
                  <a:moveTo>
                    <a:pt x="570" y="1"/>
                  </a:moveTo>
                  <a:cubicBezTo>
                    <a:pt x="352" y="15"/>
                    <a:pt x="144" y="89"/>
                    <a:pt x="0" y="205"/>
                  </a:cubicBezTo>
                  <a:cubicBezTo>
                    <a:pt x="57" y="177"/>
                    <a:pt x="130" y="145"/>
                    <a:pt x="204" y="131"/>
                  </a:cubicBezTo>
                  <a:cubicBezTo>
                    <a:pt x="292" y="117"/>
                    <a:pt x="380" y="103"/>
                    <a:pt x="468" y="103"/>
                  </a:cubicBezTo>
                  <a:cubicBezTo>
                    <a:pt x="556" y="103"/>
                    <a:pt x="630" y="117"/>
                    <a:pt x="718" y="131"/>
                  </a:cubicBezTo>
                  <a:cubicBezTo>
                    <a:pt x="894" y="163"/>
                    <a:pt x="1056" y="233"/>
                    <a:pt x="1200" y="321"/>
                  </a:cubicBezTo>
                  <a:cubicBezTo>
                    <a:pt x="1288" y="381"/>
                    <a:pt x="1376" y="440"/>
                    <a:pt x="1464" y="514"/>
                  </a:cubicBezTo>
                  <a:cubicBezTo>
                    <a:pt x="1407" y="395"/>
                    <a:pt x="1319" y="293"/>
                    <a:pt x="1214" y="205"/>
                  </a:cubicBezTo>
                  <a:cubicBezTo>
                    <a:pt x="1070" y="117"/>
                    <a:pt x="908" y="57"/>
                    <a:pt x="746" y="29"/>
                  </a:cubicBezTo>
                  <a:cubicBezTo>
                    <a:pt x="686" y="15"/>
                    <a:pt x="630" y="15"/>
                    <a:pt x="570" y="1"/>
                  </a:cubicBezTo>
                  <a:close/>
                </a:path>
              </a:pathLst>
            </a:custGeom>
            <a:solidFill>
              <a:srgbClr val="6C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3720800" y="2189250"/>
              <a:ext cx="6600" cy="4425"/>
            </a:xfrm>
            <a:custGeom>
              <a:avLst/>
              <a:gdLst/>
              <a:ahLst/>
              <a:cxnLst/>
              <a:rect l="l" t="t" r="r" b="b"/>
              <a:pathLst>
                <a:path w="264" h="177" extrusionOk="0">
                  <a:moveTo>
                    <a:pt x="250" y="0"/>
                  </a:moveTo>
                  <a:cubicBezTo>
                    <a:pt x="236" y="0"/>
                    <a:pt x="222" y="14"/>
                    <a:pt x="208" y="14"/>
                  </a:cubicBezTo>
                  <a:cubicBezTo>
                    <a:pt x="134" y="43"/>
                    <a:pt x="74" y="88"/>
                    <a:pt x="14" y="117"/>
                  </a:cubicBezTo>
                  <a:cubicBezTo>
                    <a:pt x="0" y="131"/>
                    <a:pt x="0" y="145"/>
                    <a:pt x="0" y="159"/>
                  </a:cubicBezTo>
                  <a:cubicBezTo>
                    <a:pt x="14" y="176"/>
                    <a:pt x="14" y="176"/>
                    <a:pt x="32" y="176"/>
                  </a:cubicBezTo>
                  <a:lnTo>
                    <a:pt x="46" y="176"/>
                  </a:lnTo>
                  <a:cubicBezTo>
                    <a:pt x="120" y="145"/>
                    <a:pt x="176" y="117"/>
                    <a:pt x="236" y="88"/>
                  </a:cubicBezTo>
                  <a:lnTo>
                    <a:pt x="264" y="88"/>
                  </a:lnTo>
                  <a:cubicBezTo>
                    <a:pt x="250" y="57"/>
                    <a:pt x="250" y="29"/>
                    <a:pt x="250" y="0"/>
                  </a:cubicBezTo>
                  <a:close/>
                </a:path>
              </a:pathLst>
            </a:custGeom>
            <a:solidFill>
              <a:srgbClr val="5C33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3727025" y="2187400"/>
              <a:ext cx="8125" cy="4075"/>
            </a:xfrm>
            <a:custGeom>
              <a:avLst/>
              <a:gdLst/>
              <a:ahLst/>
              <a:cxnLst/>
              <a:rect l="l" t="t" r="r" b="b"/>
              <a:pathLst>
                <a:path w="325" h="163" extrusionOk="0">
                  <a:moveTo>
                    <a:pt x="324" y="1"/>
                  </a:moveTo>
                  <a:cubicBezTo>
                    <a:pt x="265" y="1"/>
                    <a:pt x="222" y="1"/>
                    <a:pt x="163" y="15"/>
                  </a:cubicBezTo>
                  <a:cubicBezTo>
                    <a:pt x="103" y="29"/>
                    <a:pt x="61" y="43"/>
                    <a:pt x="1" y="74"/>
                  </a:cubicBezTo>
                  <a:cubicBezTo>
                    <a:pt x="1" y="103"/>
                    <a:pt x="1" y="131"/>
                    <a:pt x="15" y="162"/>
                  </a:cubicBezTo>
                  <a:cubicBezTo>
                    <a:pt x="61" y="145"/>
                    <a:pt x="117" y="117"/>
                    <a:pt x="177" y="117"/>
                  </a:cubicBezTo>
                  <a:cubicBezTo>
                    <a:pt x="205" y="103"/>
                    <a:pt x="237" y="103"/>
                    <a:pt x="251" y="103"/>
                  </a:cubicBezTo>
                  <a:cubicBezTo>
                    <a:pt x="279" y="57"/>
                    <a:pt x="293" y="29"/>
                    <a:pt x="324" y="1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3733275" y="2187050"/>
              <a:ext cx="26750" cy="13225"/>
            </a:xfrm>
            <a:custGeom>
              <a:avLst/>
              <a:gdLst/>
              <a:ahLst/>
              <a:cxnLst/>
              <a:rect l="l" t="t" r="r" b="b"/>
              <a:pathLst>
                <a:path w="1070" h="529" extrusionOk="0">
                  <a:moveTo>
                    <a:pt x="131" y="0"/>
                  </a:moveTo>
                  <a:cubicBezTo>
                    <a:pt x="103" y="0"/>
                    <a:pt x="89" y="0"/>
                    <a:pt x="74" y="15"/>
                  </a:cubicBezTo>
                  <a:cubicBezTo>
                    <a:pt x="43" y="43"/>
                    <a:pt x="29" y="71"/>
                    <a:pt x="1" y="117"/>
                  </a:cubicBezTo>
                  <a:cubicBezTo>
                    <a:pt x="43" y="102"/>
                    <a:pt x="74" y="102"/>
                    <a:pt x="117" y="102"/>
                  </a:cubicBezTo>
                  <a:cubicBezTo>
                    <a:pt x="191" y="102"/>
                    <a:pt x="250" y="117"/>
                    <a:pt x="324" y="131"/>
                  </a:cubicBezTo>
                  <a:cubicBezTo>
                    <a:pt x="454" y="145"/>
                    <a:pt x="570" y="205"/>
                    <a:pt x="690" y="278"/>
                  </a:cubicBezTo>
                  <a:cubicBezTo>
                    <a:pt x="806" y="335"/>
                    <a:pt x="908" y="423"/>
                    <a:pt x="1010" y="511"/>
                  </a:cubicBezTo>
                  <a:cubicBezTo>
                    <a:pt x="1028" y="528"/>
                    <a:pt x="1028" y="528"/>
                    <a:pt x="1042" y="528"/>
                  </a:cubicBezTo>
                  <a:lnTo>
                    <a:pt x="1056" y="511"/>
                  </a:lnTo>
                  <a:cubicBezTo>
                    <a:pt x="1070" y="496"/>
                    <a:pt x="1070" y="482"/>
                    <a:pt x="1056" y="482"/>
                  </a:cubicBezTo>
                  <a:cubicBezTo>
                    <a:pt x="982" y="352"/>
                    <a:pt x="866" y="264"/>
                    <a:pt x="746" y="176"/>
                  </a:cubicBezTo>
                  <a:cubicBezTo>
                    <a:pt x="630" y="102"/>
                    <a:pt x="483" y="43"/>
                    <a:pt x="338" y="29"/>
                  </a:cubicBezTo>
                  <a:cubicBezTo>
                    <a:pt x="278" y="0"/>
                    <a:pt x="205" y="0"/>
                    <a:pt x="131" y="0"/>
                  </a:cubicBezTo>
                  <a:close/>
                </a:path>
              </a:pathLst>
            </a:custGeom>
            <a:solidFill>
              <a:srgbClr val="6C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3563650" y="2037475"/>
              <a:ext cx="215475" cy="197775"/>
            </a:xfrm>
            <a:custGeom>
              <a:avLst/>
              <a:gdLst/>
              <a:ahLst/>
              <a:cxnLst/>
              <a:rect l="l" t="t" r="r" b="b"/>
              <a:pathLst>
                <a:path w="8619" h="7911" extrusionOk="0">
                  <a:moveTo>
                    <a:pt x="4348" y="1"/>
                  </a:moveTo>
                  <a:cubicBezTo>
                    <a:pt x="2829" y="1"/>
                    <a:pt x="1388" y="932"/>
                    <a:pt x="792" y="2448"/>
                  </a:cubicBezTo>
                  <a:cubicBezTo>
                    <a:pt x="0" y="4429"/>
                    <a:pt x="602" y="6669"/>
                    <a:pt x="2871" y="7580"/>
                  </a:cubicBezTo>
                  <a:cubicBezTo>
                    <a:pt x="3430" y="7807"/>
                    <a:pt x="3954" y="7911"/>
                    <a:pt x="4438" y="7911"/>
                  </a:cubicBezTo>
                  <a:cubicBezTo>
                    <a:pt x="6047" y="7911"/>
                    <a:pt x="7218" y="6771"/>
                    <a:pt x="7827" y="5248"/>
                  </a:cubicBezTo>
                  <a:cubicBezTo>
                    <a:pt x="8618" y="3257"/>
                    <a:pt x="7679" y="1027"/>
                    <a:pt x="5730" y="267"/>
                  </a:cubicBezTo>
                  <a:cubicBezTo>
                    <a:pt x="5277" y="87"/>
                    <a:pt x="4809" y="1"/>
                    <a:pt x="434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3604625" y="2122275"/>
              <a:ext cx="48400" cy="42425"/>
            </a:xfrm>
            <a:custGeom>
              <a:avLst/>
              <a:gdLst/>
              <a:ahLst/>
              <a:cxnLst/>
              <a:rect l="l" t="t" r="r" b="b"/>
              <a:pathLst>
                <a:path w="1936" h="1697" extrusionOk="0">
                  <a:moveTo>
                    <a:pt x="974" y="0"/>
                  </a:moveTo>
                  <a:cubicBezTo>
                    <a:pt x="669" y="0"/>
                    <a:pt x="374" y="165"/>
                    <a:pt x="222" y="449"/>
                  </a:cubicBezTo>
                  <a:cubicBezTo>
                    <a:pt x="0" y="875"/>
                    <a:pt x="162" y="1388"/>
                    <a:pt x="574" y="1607"/>
                  </a:cubicBezTo>
                  <a:cubicBezTo>
                    <a:pt x="695" y="1668"/>
                    <a:pt x="825" y="1697"/>
                    <a:pt x="954" y="1697"/>
                  </a:cubicBezTo>
                  <a:cubicBezTo>
                    <a:pt x="1261" y="1697"/>
                    <a:pt x="1561" y="1531"/>
                    <a:pt x="1717" y="1241"/>
                  </a:cubicBezTo>
                  <a:cubicBezTo>
                    <a:pt x="1935" y="815"/>
                    <a:pt x="1777" y="305"/>
                    <a:pt x="1365" y="98"/>
                  </a:cubicBezTo>
                  <a:cubicBezTo>
                    <a:pt x="1240" y="31"/>
                    <a:pt x="1106" y="0"/>
                    <a:pt x="97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3606825" y="2121450"/>
              <a:ext cx="44000" cy="44000"/>
            </a:xfrm>
            <a:custGeom>
              <a:avLst/>
              <a:gdLst/>
              <a:ahLst/>
              <a:cxnLst/>
              <a:rect l="l" t="t" r="r" b="b"/>
              <a:pathLst>
                <a:path w="1760" h="1760" extrusionOk="0">
                  <a:moveTo>
                    <a:pt x="880" y="57"/>
                  </a:moveTo>
                  <a:cubicBezTo>
                    <a:pt x="1013" y="57"/>
                    <a:pt x="1144" y="88"/>
                    <a:pt x="1263" y="145"/>
                  </a:cubicBezTo>
                  <a:cubicBezTo>
                    <a:pt x="1541" y="292"/>
                    <a:pt x="1689" y="584"/>
                    <a:pt x="1689" y="880"/>
                  </a:cubicBezTo>
                  <a:cubicBezTo>
                    <a:pt x="1689" y="1010"/>
                    <a:pt x="1657" y="1130"/>
                    <a:pt x="1601" y="1260"/>
                  </a:cubicBezTo>
                  <a:cubicBezTo>
                    <a:pt x="1453" y="1538"/>
                    <a:pt x="1161" y="1699"/>
                    <a:pt x="866" y="1699"/>
                  </a:cubicBezTo>
                  <a:cubicBezTo>
                    <a:pt x="750" y="1699"/>
                    <a:pt x="616" y="1671"/>
                    <a:pt x="500" y="1611"/>
                  </a:cubicBezTo>
                  <a:cubicBezTo>
                    <a:pt x="222" y="1464"/>
                    <a:pt x="60" y="1186"/>
                    <a:pt x="60" y="894"/>
                  </a:cubicBezTo>
                  <a:cubicBezTo>
                    <a:pt x="60" y="760"/>
                    <a:pt x="88" y="630"/>
                    <a:pt x="162" y="496"/>
                  </a:cubicBezTo>
                  <a:cubicBezTo>
                    <a:pt x="310" y="218"/>
                    <a:pt x="588" y="57"/>
                    <a:pt x="880" y="57"/>
                  </a:cubicBezTo>
                  <a:close/>
                  <a:moveTo>
                    <a:pt x="880" y="0"/>
                  </a:moveTo>
                  <a:cubicBezTo>
                    <a:pt x="574" y="0"/>
                    <a:pt x="264" y="176"/>
                    <a:pt x="106" y="482"/>
                  </a:cubicBezTo>
                  <a:cubicBezTo>
                    <a:pt x="32" y="602"/>
                    <a:pt x="0" y="746"/>
                    <a:pt x="0" y="894"/>
                  </a:cubicBezTo>
                  <a:cubicBezTo>
                    <a:pt x="0" y="1200"/>
                    <a:pt x="176" y="1509"/>
                    <a:pt x="472" y="1657"/>
                  </a:cubicBezTo>
                  <a:cubicBezTo>
                    <a:pt x="602" y="1728"/>
                    <a:pt x="736" y="1759"/>
                    <a:pt x="866" y="1759"/>
                  </a:cubicBezTo>
                  <a:cubicBezTo>
                    <a:pt x="1189" y="1759"/>
                    <a:pt x="1495" y="1583"/>
                    <a:pt x="1657" y="1288"/>
                  </a:cubicBezTo>
                  <a:cubicBezTo>
                    <a:pt x="1717" y="1158"/>
                    <a:pt x="1759" y="1010"/>
                    <a:pt x="1759" y="880"/>
                  </a:cubicBezTo>
                  <a:cubicBezTo>
                    <a:pt x="1759" y="556"/>
                    <a:pt x="1583" y="250"/>
                    <a:pt x="1291" y="102"/>
                  </a:cubicBezTo>
                  <a:cubicBezTo>
                    <a:pt x="1161" y="29"/>
                    <a:pt x="1028" y="0"/>
                    <a:pt x="8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3604625" y="2124100"/>
              <a:ext cx="48050" cy="42325"/>
            </a:xfrm>
            <a:custGeom>
              <a:avLst/>
              <a:gdLst/>
              <a:ahLst/>
              <a:cxnLst/>
              <a:rect l="l" t="t" r="r" b="b"/>
              <a:pathLst>
                <a:path w="1922" h="1693" extrusionOk="0">
                  <a:moveTo>
                    <a:pt x="958" y="0"/>
                  </a:moveTo>
                  <a:cubicBezTo>
                    <a:pt x="654" y="0"/>
                    <a:pt x="360" y="164"/>
                    <a:pt x="208" y="450"/>
                  </a:cubicBezTo>
                  <a:cubicBezTo>
                    <a:pt x="0" y="876"/>
                    <a:pt x="148" y="1389"/>
                    <a:pt x="560" y="1593"/>
                  </a:cubicBezTo>
                  <a:cubicBezTo>
                    <a:pt x="684" y="1661"/>
                    <a:pt x="817" y="1693"/>
                    <a:pt x="949" y="1693"/>
                  </a:cubicBezTo>
                  <a:cubicBezTo>
                    <a:pt x="1252" y="1693"/>
                    <a:pt x="1549" y="1524"/>
                    <a:pt x="1703" y="1228"/>
                  </a:cubicBezTo>
                  <a:cubicBezTo>
                    <a:pt x="1921" y="816"/>
                    <a:pt x="1759" y="302"/>
                    <a:pt x="1351" y="98"/>
                  </a:cubicBezTo>
                  <a:cubicBezTo>
                    <a:pt x="1226" y="32"/>
                    <a:pt x="1091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8"/>
            <p:cNvSpPr/>
            <p:nvPr/>
          </p:nvSpPr>
          <p:spPr>
            <a:xfrm>
              <a:off x="3610175" y="2124025"/>
              <a:ext cx="31150" cy="27425"/>
            </a:xfrm>
            <a:custGeom>
              <a:avLst/>
              <a:gdLst/>
              <a:ahLst/>
              <a:cxnLst/>
              <a:rect l="l" t="t" r="r" b="b"/>
              <a:pathLst>
                <a:path w="1246" h="1097" extrusionOk="0">
                  <a:moveTo>
                    <a:pt x="634" y="1"/>
                  </a:moveTo>
                  <a:cubicBezTo>
                    <a:pt x="435" y="1"/>
                    <a:pt x="240" y="109"/>
                    <a:pt x="148" y="305"/>
                  </a:cubicBezTo>
                  <a:cubicBezTo>
                    <a:pt x="0" y="569"/>
                    <a:pt x="102" y="893"/>
                    <a:pt x="366" y="1041"/>
                  </a:cubicBezTo>
                  <a:cubicBezTo>
                    <a:pt x="447" y="1079"/>
                    <a:pt x="533" y="1097"/>
                    <a:pt x="617" y="1097"/>
                  </a:cubicBezTo>
                  <a:cubicBezTo>
                    <a:pt x="819" y="1097"/>
                    <a:pt x="1011" y="991"/>
                    <a:pt x="1115" y="805"/>
                  </a:cubicBezTo>
                  <a:cubicBezTo>
                    <a:pt x="1245" y="541"/>
                    <a:pt x="1143" y="203"/>
                    <a:pt x="879" y="59"/>
                  </a:cubicBezTo>
                  <a:cubicBezTo>
                    <a:pt x="802" y="20"/>
                    <a:pt x="718" y="1"/>
                    <a:pt x="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8"/>
            <p:cNvSpPr/>
            <p:nvPr/>
          </p:nvSpPr>
          <p:spPr>
            <a:xfrm>
              <a:off x="3633650" y="2137625"/>
              <a:ext cx="10225" cy="7500"/>
            </a:xfrm>
            <a:custGeom>
              <a:avLst/>
              <a:gdLst/>
              <a:ahLst/>
              <a:cxnLst/>
              <a:rect l="l" t="t" r="r" b="b"/>
              <a:pathLst>
                <a:path w="409" h="300" extrusionOk="0">
                  <a:moveTo>
                    <a:pt x="158" y="1"/>
                  </a:moveTo>
                  <a:cubicBezTo>
                    <a:pt x="104" y="1"/>
                    <a:pt x="54" y="20"/>
                    <a:pt x="28" y="57"/>
                  </a:cubicBezTo>
                  <a:cubicBezTo>
                    <a:pt x="0" y="131"/>
                    <a:pt x="42" y="219"/>
                    <a:pt x="144" y="261"/>
                  </a:cubicBezTo>
                  <a:cubicBezTo>
                    <a:pt x="190" y="287"/>
                    <a:pt x="235" y="299"/>
                    <a:pt x="275" y="299"/>
                  </a:cubicBezTo>
                  <a:cubicBezTo>
                    <a:pt x="325" y="299"/>
                    <a:pt x="364" y="280"/>
                    <a:pt x="380" y="247"/>
                  </a:cubicBezTo>
                  <a:cubicBezTo>
                    <a:pt x="408" y="173"/>
                    <a:pt x="366" y="85"/>
                    <a:pt x="264" y="25"/>
                  </a:cubicBezTo>
                  <a:cubicBezTo>
                    <a:pt x="230" y="9"/>
                    <a:pt x="193" y="1"/>
                    <a:pt x="1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3687450" y="2139650"/>
              <a:ext cx="44350" cy="42700"/>
            </a:xfrm>
            <a:custGeom>
              <a:avLst/>
              <a:gdLst/>
              <a:ahLst/>
              <a:cxnLst/>
              <a:rect l="l" t="t" r="r" b="b"/>
              <a:pathLst>
                <a:path w="1774" h="1708" extrusionOk="0">
                  <a:moveTo>
                    <a:pt x="892" y="1"/>
                  </a:moveTo>
                  <a:cubicBezTo>
                    <a:pt x="457" y="1"/>
                    <a:pt x="87" y="339"/>
                    <a:pt x="47" y="781"/>
                  </a:cubicBezTo>
                  <a:cubicBezTo>
                    <a:pt x="1" y="1249"/>
                    <a:pt x="339" y="1661"/>
                    <a:pt x="806" y="1703"/>
                  </a:cubicBezTo>
                  <a:cubicBezTo>
                    <a:pt x="834" y="1706"/>
                    <a:pt x="862" y="1707"/>
                    <a:pt x="889" y="1707"/>
                  </a:cubicBezTo>
                  <a:cubicBezTo>
                    <a:pt x="1309" y="1707"/>
                    <a:pt x="1675" y="1383"/>
                    <a:pt x="1732" y="943"/>
                  </a:cubicBezTo>
                  <a:cubicBezTo>
                    <a:pt x="1774" y="472"/>
                    <a:pt x="1436" y="64"/>
                    <a:pt x="968" y="4"/>
                  </a:cubicBezTo>
                  <a:cubicBezTo>
                    <a:pt x="943" y="2"/>
                    <a:pt x="917" y="1"/>
                    <a:pt x="89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3687825" y="2139025"/>
              <a:ext cx="43625" cy="44000"/>
            </a:xfrm>
            <a:custGeom>
              <a:avLst/>
              <a:gdLst/>
              <a:ahLst/>
              <a:cxnLst/>
              <a:rect l="l" t="t" r="r" b="b"/>
              <a:pathLst>
                <a:path w="1745" h="1760" extrusionOk="0">
                  <a:moveTo>
                    <a:pt x="953" y="57"/>
                  </a:moveTo>
                  <a:cubicBezTo>
                    <a:pt x="1365" y="103"/>
                    <a:pt x="1685" y="469"/>
                    <a:pt x="1685" y="880"/>
                  </a:cubicBezTo>
                  <a:lnTo>
                    <a:pt x="1685" y="968"/>
                  </a:lnTo>
                  <a:cubicBezTo>
                    <a:pt x="1643" y="1394"/>
                    <a:pt x="1277" y="1700"/>
                    <a:pt x="865" y="1700"/>
                  </a:cubicBezTo>
                  <a:lnTo>
                    <a:pt x="791" y="1700"/>
                  </a:lnTo>
                  <a:cubicBezTo>
                    <a:pt x="366" y="1658"/>
                    <a:pt x="60" y="1306"/>
                    <a:pt x="60" y="880"/>
                  </a:cubicBezTo>
                  <a:lnTo>
                    <a:pt x="60" y="806"/>
                  </a:lnTo>
                  <a:cubicBezTo>
                    <a:pt x="102" y="381"/>
                    <a:pt x="454" y="57"/>
                    <a:pt x="865" y="57"/>
                  </a:cubicBezTo>
                  <a:close/>
                  <a:moveTo>
                    <a:pt x="865" y="1"/>
                  </a:moveTo>
                  <a:cubicBezTo>
                    <a:pt x="426" y="1"/>
                    <a:pt x="46" y="339"/>
                    <a:pt x="0" y="792"/>
                  </a:cubicBezTo>
                  <a:lnTo>
                    <a:pt x="0" y="880"/>
                  </a:lnTo>
                  <a:cubicBezTo>
                    <a:pt x="0" y="1334"/>
                    <a:pt x="338" y="1714"/>
                    <a:pt x="777" y="1760"/>
                  </a:cubicBezTo>
                  <a:lnTo>
                    <a:pt x="865" y="1760"/>
                  </a:lnTo>
                  <a:cubicBezTo>
                    <a:pt x="1319" y="1760"/>
                    <a:pt x="1703" y="1422"/>
                    <a:pt x="1745" y="968"/>
                  </a:cubicBezTo>
                  <a:lnTo>
                    <a:pt x="1745" y="880"/>
                  </a:lnTo>
                  <a:cubicBezTo>
                    <a:pt x="1745" y="441"/>
                    <a:pt x="1407" y="43"/>
                    <a:pt x="9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3686750" y="2141475"/>
              <a:ext cx="44000" cy="42350"/>
            </a:xfrm>
            <a:custGeom>
              <a:avLst/>
              <a:gdLst/>
              <a:ahLst/>
              <a:cxnLst/>
              <a:rect l="l" t="t" r="r" b="b"/>
              <a:pathLst>
                <a:path w="1760" h="1694" extrusionOk="0">
                  <a:moveTo>
                    <a:pt x="883" y="1"/>
                  </a:moveTo>
                  <a:cubicBezTo>
                    <a:pt x="449" y="1"/>
                    <a:pt x="86" y="326"/>
                    <a:pt x="43" y="768"/>
                  </a:cubicBezTo>
                  <a:cubicBezTo>
                    <a:pt x="1" y="1236"/>
                    <a:pt x="339" y="1648"/>
                    <a:pt x="806" y="1690"/>
                  </a:cubicBezTo>
                  <a:cubicBezTo>
                    <a:pt x="834" y="1693"/>
                    <a:pt x="861" y="1694"/>
                    <a:pt x="889" y="1694"/>
                  </a:cubicBezTo>
                  <a:cubicBezTo>
                    <a:pt x="1309" y="1694"/>
                    <a:pt x="1674" y="1369"/>
                    <a:pt x="1714" y="927"/>
                  </a:cubicBezTo>
                  <a:cubicBezTo>
                    <a:pt x="1760" y="473"/>
                    <a:pt x="1422" y="47"/>
                    <a:pt x="968" y="5"/>
                  </a:cubicBezTo>
                  <a:cubicBezTo>
                    <a:pt x="939" y="2"/>
                    <a:pt x="911" y="1"/>
                    <a:pt x="8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3691850" y="2141150"/>
              <a:ext cx="28625" cy="27625"/>
            </a:xfrm>
            <a:custGeom>
              <a:avLst/>
              <a:gdLst/>
              <a:ahLst/>
              <a:cxnLst/>
              <a:rect l="l" t="t" r="r" b="b"/>
              <a:pathLst>
                <a:path w="1145" h="1105" extrusionOk="0">
                  <a:moveTo>
                    <a:pt x="561" y="1"/>
                  </a:moveTo>
                  <a:cubicBezTo>
                    <a:pt x="292" y="1"/>
                    <a:pt x="59" y="213"/>
                    <a:pt x="29" y="500"/>
                  </a:cubicBezTo>
                  <a:cubicBezTo>
                    <a:pt x="1" y="809"/>
                    <a:pt x="222" y="1073"/>
                    <a:pt x="514" y="1101"/>
                  </a:cubicBezTo>
                  <a:cubicBezTo>
                    <a:pt x="534" y="1103"/>
                    <a:pt x="553" y="1104"/>
                    <a:pt x="572" y="1104"/>
                  </a:cubicBezTo>
                  <a:cubicBezTo>
                    <a:pt x="853" y="1104"/>
                    <a:pt x="1086" y="892"/>
                    <a:pt x="1116" y="605"/>
                  </a:cubicBezTo>
                  <a:cubicBezTo>
                    <a:pt x="1144" y="310"/>
                    <a:pt x="926" y="32"/>
                    <a:pt x="616" y="4"/>
                  </a:cubicBezTo>
                  <a:cubicBezTo>
                    <a:pt x="598" y="2"/>
                    <a:pt x="579" y="1"/>
                    <a:pt x="5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3713500" y="2154500"/>
              <a:ext cx="10650" cy="6825"/>
            </a:xfrm>
            <a:custGeom>
              <a:avLst/>
              <a:gdLst/>
              <a:ahLst/>
              <a:cxnLst/>
              <a:rect l="l" t="t" r="r" b="b"/>
              <a:pathLst>
                <a:path w="426" h="273" extrusionOk="0">
                  <a:moveTo>
                    <a:pt x="170" y="1"/>
                  </a:moveTo>
                  <a:cubicBezTo>
                    <a:pt x="98" y="1"/>
                    <a:pt x="39" y="27"/>
                    <a:pt x="28" y="71"/>
                  </a:cubicBezTo>
                  <a:cubicBezTo>
                    <a:pt x="0" y="142"/>
                    <a:pt x="74" y="230"/>
                    <a:pt x="176" y="261"/>
                  </a:cubicBezTo>
                  <a:cubicBezTo>
                    <a:pt x="202" y="269"/>
                    <a:pt x="228" y="272"/>
                    <a:pt x="253" y="272"/>
                  </a:cubicBezTo>
                  <a:cubicBezTo>
                    <a:pt x="325" y="272"/>
                    <a:pt x="384" y="242"/>
                    <a:pt x="394" y="187"/>
                  </a:cubicBezTo>
                  <a:cubicBezTo>
                    <a:pt x="426" y="128"/>
                    <a:pt x="352" y="40"/>
                    <a:pt x="250" y="12"/>
                  </a:cubicBezTo>
                  <a:cubicBezTo>
                    <a:pt x="223" y="4"/>
                    <a:pt x="196" y="1"/>
                    <a:pt x="1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3648600" y="2194000"/>
              <a:ext cx="11450" cy="7675"/>
            </a:xfrm>
            <a:custGeom>
              <a:avLst/>
              <a:gdLst/>
              <a:ahLst/>
              <a:cxnLst/>
              <a:rect l="l" t="t" r="r" b="b"/>
              <a:pathLst>
                <a:path w="458" h="307" extrusionOk="0">
                  <a:moveTo>
                    <a:pt x="18" y="0"/>
                  </a:moveTo>
                  <a:cubicBezTo>
                    <a:pt x="18" y="0"/>
                    <a:pt x="0" y="0"/>
                    <a:pt x="18" y="14"/>
                  </a:cubicBezTo>
                  <a:cubicBezTo>
                    <a:pt x="46" y="102"/>
                    <a:pt x="106" y="176"/>
                    <a:pt x="176" y="218"/>
                  </a:cubicBezTo>
                  <a:cubicBezTo>
                    <a:pt x="264" y="278"/>
                    <a:pt x="352" y="306"/>
                    <a:pt x="440" y="306"/>
                  </a:cubicBezTo>
                  <a:cubicBezTo>
                    <a:pt x="458" y="306"/>
                    <a:pt x="458" y="306"/>
                    <a:pt x="458" y="292"/>
                  </a:cubicBezTo>
                  <a:lnTo>
                    <a:pt x="440" y="278"/>
                  </a:lnTo>
                  <a:cubicBezTo>
                    <a:pt x="352" y="278"/>
                    <a:pt x="282" y="233"/>
                    <a:pt x="208" y="190"/>
                  </a:cubicBezTo>
                  <a:cubicBezTo>
                    <a:pt x="134" y="145"/>
                    <a:pt x="74" y="74"/>
                    <a:pt x="32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3599850" y="2092350"/>
              <a:ext cx="56850" cy="21450"/>
            </a:xfrm>
            <a:custGeom>
              <a:avLst/>
              <a:gdLst/>
              <a:ahLst/>
              <a:cxnLst/>
              <a:rect l="l" t="t" r="r" b="b"/>
              <a:pathLst>
                <a:path w="2274" h="858" extrusionOk="0">
                  <a:moveTo>
                    <a:pt x="1644" y="1"/>
                  </a:moveTo>
                  <a:cubicBezTo>
                    <a:pt x="1154" y="1"/>
                    <a:pt x="367" y="461"/>
                    <a:pt x="367" y="461"/>
                  </a:cubicBezTo>
                  <a:cubicBezTo>
                    <a:pt x="0" y="790"/>
                    <a:pt x="544" y="857"/>
                    <a:pt x="795" y="857"/>
                  </a:cubicBezTo>
                  <a:cubicBezTo>
                    <a:pt x="823" y="857"/>
                    <a:pt x="848" y="856"/>
                    <a:pt x="867" y="855"/>
                  </a:cubicBezTo>
                  <a:cubicBezTo>
                    <a:pt x="1043" y="841"/>
                    <a:pt x="2274" y="577"/>
                    <a:pt x="1968" y="137"/>
                  </a:cubicBezTo>
                  <a:cubicBezTo>
                    <a:pt x="1902" y="39"/>
                    <a:pt x="1785" y="1"/>
                    <a:pt x="1644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3697750" y="2113325"/>
              <a:ext cx="48375" cy="31225"/>
            </a:xfrm>
            <a:custGeom>
              <a:avLst/>
              <a:gdLst/>
              <a:ahLst/>
              <a:cxnLst/>
              <a:rect l="l" t="t" r="r" b="b"/>
              <a:pathLst>
                <a:path w="1935" h="1249" extrusionOk="0">
                  <a:moveTo>
                    <a:pt x="616" y="0"/>
                  </a:moveTo>
                  <a:cubicBezTo>
                    <a:pt x="557" y="0"/>
                    <a:pt x="503" y="15"/>
                    <a:pt x="454" y="48"/>
                  </a:cubicBezTo>
                  <a:cubicBezTo>
                    <a:pt x="1" y="339"/>
                    <a:pt x="1056" y="1029"/>
                    <a:pt x="1218" y="1117"/>
                  </a:cubicBezTo>
                  <a:cubicBezTo>
                    <a:pt x="1300" y="1163"/>
                    <a:pt x="1529" y="1248"/>
                    <a:pt x="1692" y="1248"/>
                  </a:cubicBezTo>
                  <a:cubicBezTo>
                    <a:pt x="1840" y="1248"/>
                    <a:pt x="1935" y="1177"/>
                    <a:pt x="1816" y="941"/>
                  </a:cubicBezTo>
                  <a:cubicBezTo>
                    <a:pt x="1816" y="941"/>
                    <a:pt x="1086" y="0"/>
                    <a:pt x="616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3667325" y="2161025"/>
              <a:ext cx="17600" cy="17950"/>
            </a:xfrm>
            <a:custGeom>
              <a:avLst/>
              <a:gdLst/>
              <a:ahLst/>
              <a:cxnLst/>
              <a:rect l="l" t="t" r="r" b="b"/>
              <a:pathLst>
                <a:path w="704" h="718" extrusionOk="0">
                  <a:moveTo>
                    <a:pt x="29" y="0"/>
                  </a:moveTo>
                  <a:lnTo>
                    <a:pt x="0" y="718"/>
                  </a:lnTo>
                  <a:cubicBezTo>
                    <a:pt x="0" y="718"/>
                    <a:pt x="658" y="718"/>
                    <a:pt x="690" y="264"/>
                  </a:cubicBezTo>
                  <a:cubicBezTo>
                    <a:pt x="704" y="44"/>
                    <a:pt x="598" y="0"/>
                    <a:pt x="458" y="0"/>
                  </a:cubicBezTo>
                  <a:cubicBezTo>
                    <a:pt x="365" y="0"/>
                    <a:pt x="258" y="20"/>
                    <a:pt x="161" y="20"/>
                  </a:cubicBezTo>
                  <a:cubicBezTo>
                    <a:pt x="113" y="20"/>
                    <a:pt x="68" y="15"/>
                    <a:pt x="29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3665825" y="2128250"/>
              <a:ext cx="19475" cy="51075"/>
            </a:xfrm>
            <a:custGeom>
              <a:avLst/>
              <a:gdLst/>
              <a:ahLst/>
              <a:cxnLst/>
              <a:rect l="l" t="t" r="r" b="b"/>
              <a:pathLst>
                <a:path w="779" h="2043" extrusionOk="0">
                  <a:moveTo>
                    <a:pt x="328" y="0"/>
                  </a:moveTo>
                  <a:cubicBezTo>
                    <a:pt x="324" y="0"/>
                    <a:pt x="324" y="6"/>
                    <a:pt x="324" y="6"/>
                  </a:cubicBezTo>
                  <a:cubicBezTo>
                    <a:pt x="222" y="256"/>
                    <a:pt x="134" y="488"/>
                    <a:pt x="60" y="738"/>
                  </a:cubicBezTo>
                  <a:cubicBezTo>
                    <a:pt x="32" y="872"/>
                    <a:pt x="1" y="988"/>
                    <a:pt x="1" y="1135"/>
                  </a:cubicBezTo>
                  <a:lnTo>
                    <a:pt x="1" y="1237"/>
                  </a:lnTo>
                  <a:cubicBezTo>
                    <a:pt x="15" y="1266"/>
                    <a:pt x="32" y="1311"/>
                    <a:pt x="75" y="1339"/>
                  </a:cubicBezTo>
                  <a:cubicBezTo>
                    <a:pt x="118" y="1356"/>
                    <a:pt x="161" y="1363"/>
                    <a:pt x="201" y="1363"/>
                  </a:cubicBezTo>
                  <a:cubicBezTo>
                    <a:pt x="229" y="1363"/>
                    <a:pt x="255" y="1359"/>
                    <a:pt x="279" y="1354"/>
                  </a:cubicBezTo>
                  <a:cubicBezTo>
                    <a:pt x="352" y="1354"/>
                    <a:pt x="412" y="1354"/>
                    <a:pt x="472" y="1339"/>
                  </a:cubicBezTo>
                  <a:cubicBezTo>
                    <a:pt x="542" y="1339"/>
                    <a:pt x="602" y="1339"/>
                    <a:pt x="648" y="1368"/>
                  </a:cubicBezTo>
                  <a:cubicBezTo>
                    <a:pt x="690" y="1399"/>
                    <a:pt x="704" y="1456"/>
                    <a:pt x="704" y="1515"/>
                  </a:cubicBezTo>
                  <a:lnTo>
                    <a:pt x="704" y="1603"/>
                  </a:lnTo>
                  <a:lnTo>
                    <a:pt x="690" y="1649"/>
                  </a:lnTo>
                  <a:lnTo>
                    <a:pt x="690" y="1691"/>
                  </a:lnTo>
                  <a:cubicBezTo>
                    <a:pt x="676" y="1719"/>
                    <a:pt x="662" y="1737"/>
                    <a:pt x="648" y="1765"/>
                  </a:cubicBezTo>
                  <a:cubicBezTo>
                    <a:pt x="616" y="1779"/>
                    <a:pt x="602" y="1807"/>
                    <a:pt x="588" y="1825"/>
                  </a:cubicBezTo>
                  <a:cubicBezTo>
                    <a:pt x="542" y="1867"/>
                    <a:pt x="486" y="1895"/>
                    <a:pt x="426" y="1927"/>
                  </a:cubicBezTo>
                  <a:cubicBezTo>
                    <a:pt x="310" y="1969"/>
                    <a:pt x="191" y="2001"/>
                    <a:pt x="60" y="2001"/>
                  </a:cubicBezTo>
                  <a:cubicBezTo>
                    <a:pt x="46" y="2015"/>
                    <a:pt x="46" y="2015"/>
                    <a:pt x="46" y="2029"/>
                  </a:cubicBezTo>
                  <a:cubicBezTo>
                    <a:pt x="46" y="2029"/>
                    <a:pt x="46" y="2043"/>
                    <a:pt x="60" y="2043"/>
                  </a:cubicBezTo>
                  <a:cubicBezTo>
                    <a:pt x="191" y="2043"/>
                    <a:pt x="324" y="2015"/>
                    <a:pt x="440" y="1969"/>
                  </a:cubicBezTo>
                  <a:cubicBezTo>
                    <a:pt x="514" y="1955"/>
                    <a:pt x="574" y="1927"/>
                    <a:pt x="616" y="1867"/>
                  </a:cubicBezTo>
                  <a:cubicBezTo>
                    <a:pt x="648" y="1853"/>
                    <a:pt x="676" y="1825"/>
                    <a:pt x="690" y="1793"/>
                  </a:cubicBezTo>
                  <a:cubicBezTo>
                    <a:pt x="704" y="1765"/>
                    <a:pt x="736" y="1737"/>
                    <a:pt x="750" y="1705"/>
                  </a:cubicBezTo>
                  <a:cubicBezTo>
                    <a:pt x="750" y="1691"/>
                    <a:pt x="764" y="1677"/>
                    <a:pt x="764" y="1663"/>
                  </a:cubicBezTo>
                  <a:lnTo>
                    <a:pt x="778" y="1603"/>
                  </a:lnTo>
                  <a:lnTo>
                    <a:pt x="778" y="1501"/>
                  </a:lnTo>
                  <a:cubicBezTo>
                    <a:pt x="778" y="1473"/>
                    <a:pt x="764" y="1427"/>
                    <a:pt x="750" y="1399"/>
                  </a:cubicBezTo>
                  <a:cubicBezTo>
                    <a:pt x="736" y="1368"/>
                    <a:pt x="718" y="1325"/>
                    <a:pt x="676" y="1311"/>
                  </a:cubicBezTo>
                  <a:cubicBezTo>
                    <a:pt x="616" y="1266"/>
                    <a:pt x="542" y="1266"/>
                    <a:pt x="472" y="1266"/>
                  </a:cubicBezTo>
                  <a:cubicBezTo>
                    <a:pt x="412" y="1266"/>
                    <a:pt x="338" y="1280"/>
                    <a:pt x="279" y="1280"/>
                  </a:cubicBezTo>
                  <a:cubicBezTo>
                    <a:pt x="255" y="1287"/>
                    <a:pt x="227" y="1291"/>
                    <a:pt x="200" y="1291"/>
                  </a:cubicBezTo>
                  <a:cubicBezTo>
                    <a:pt x="164" y="1291"/>
                    <a:pt x="129" y="1284"/>
                    <a:pt x="103" y="1266"/>
                  </a:cubicBezTo>
                  <a:cubicBezTo>
                    <a:pt x="89" y="1266"/>
                    <a:pt x="89" y="1251"/>
                    <a:pt x="75" y="1223"/>
                  </a:cubicBezTo>
                  <a:lnTo>
                    <a:pt x="75" y="1135"/>
                  </a:lnTo>
                  <a:cubicBezTo>
                    <a:pt x="75" y="1002"/>
                    <a:pt x="103" y="886"/>
                    <a:pt x="134" y="752"/>
                  </a:cubicBezTo>
                  <a:cubicBezTo>
                    <a:pt x="162" y="636"/>
                    <a:pt x="191" y="506"/>
                    <a:pt x="236" y="386"/>
                  </a:cubicBezTo>
                  <a:cubicBezTo>
                    <a:pt x="264" y="270"/>
                    <a:pt x="310" y="136"/>
                    <a:pt x="352" y="20"/>
                  </a:cubicBezTo>
                  <a:cubicBezTo>
                    <a:pt x="352" y="6"/>
                    <a:pt x="352" y="6"/>
                    <a:pt x="338" y="6"/>
                  </a:cubicBezTo>
                  <a:cubicBezTo>
                    <a:pt x="334" y="2"/>
                    <a:pt x="331" y="0"/>
                    <a:pt x="328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3558100" y="2019225"/>
              <a:ext cx="234550" cy="137075"/>
            </a:xfrm>
            <a:custGeom>
              <a:avLst/>
              <a:gdLst/>
              <a:ahLst/>
              <a:cxnLst/>
              <a:rect l="l" t="t" r="r" b="b"/>
              <a:pathLst>
                <a:path w="9382" h="5483" extrusionOk="0">
                  <a:moveTo>
                    <a:pt x="4962" y="1"/>
                  </a:moveTo>
                  <a:cubicBezTo>
                    <a:pt x="3922" y="1"/>
                    <a:pt x="3268" y="470"/>
                    <a:pt x="3268" y="470"/>
                  </a:cubicBezTo>
                  <a:cubicBezTo>
                    <a:pt x="3268" y="470"/>
                    <a:pt x="2974" y="235"/>
                    <a:pt x="2524" y="235"/>
                  </a:cubicBezTo>
                  <a:cubicBezTo>
                    <a:pt x="2211" y="235"/>
                    <a:pt x="1823" y="348"/>
                    <a:pt x="1408" y="734"/>
                  </a:cubicBezTo>
                  <a:cubicBezTo>
                    <a:pt x="398" y="1669"/>
                    <a:pt x="1" y="3914"/>
                    <a:pt x="824" y="3928"/>
                  </a:cubicBezTo>
                  <a:cubicBezTo>
                    <a:pt x="829" y="3928"/>
                    <a:pt x="835" y="3928"/>
                    <a:pt x="841" y="3928"/>
                  </a:cubicBezTo>
                  <a:cubicBezTo>
                    <a:pt x="1649" y="3928"/>
                    <a:pt x="3064" y="1933"/>
                    <a:pt x="3064" y="1933"/>
                  </a:cubicBezTo>
                  <a:cubicBezTo>
                    <a:pt x="3930" y="2696"/>
                    <a:pt x="4253" y="3090"/>
                    <a:pt x="4999" y="3590"/>
                  </a:cubicBezTo>
                  <a:cubicBezTo>
                    <a:pt x="5304" y="3797"/>
                    <a:pt x="5536" y="3870"/>
                    <a:pt x="5715" y="3870"/>
                  </a:cubicBezTo>
                  <a:cubicBezTo>
                    <a:pt x="6129" y="3870"/>
                    <a:pt x="6255" y="3481"/>
                    <a:pt x="6323" y="3481"/>
                  </a:cubicBezTo>
                  <a:cubicBezTo>
                    <a:pt x="6331" y="3481"/>
                    <a:pt x="6339" y="3487"/>
                    <a:pt x="6346" y="3502"/>
                  </a:cubicBezTo>
                  <a:cubicBezTo>
                    <a:pt x="6934" y="4733"/>
                    <a:pt x="8253" y="5482"/>
                    <a:pt x="8253" y="5482"/>
                  </a:cubicBezTo>
                  <a:cubicBezTo>
                    <a:pt x="9146" y="4030"/>
                    <a:pt x="9382" y="2095"/>
                    <a:pt x="7155" y="688"/>
                  </a:cubicBezTo>
                  <a:cubicBezTo>
                    <a:pt x="6326" y="165"/>
                    <a:pt x="5577" y="1"/>
                    <a:pt x="4962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3635400" y="2060950"/>
              <a:ext cx="84700" cy="59025"/>
            </a:xfrm>
            <a:custGeom>
              <a:avLst/>
              <a:gdLst/>
              <a:ahLst/>
              <a:cxnLst/>
              <a:rect l="l" t="t" r="r" b="b"/>
              <a:pathLst>
                <a:path w="3388" h="2361" extrusionOk="0">
                  <a:moveTo>
                    <a:pt x="46" y="0"/>
                  </a:moveTo>
                  <a:lnTo>
                    <a:pt x="1" y="32"/>
                  </a:lnTo>
                  <a:cubicBezTo>
                    <a:pt x="528" y="911"/>
                    <a:pt x="1277" y="1629"/>
                    <a:pt x="2157" y="2143"/>
                  </a:cubicBezTo>
                  <a:cubicBezTo>
                    <a:pt x="2361" y="2259"/>
                    <a:pt x="2582" y="2361"/>
                    <a:pt x="2815" y="2361"/>
                  </a:cubicBezTo>
                  <a:lnTo>
                    <a:pt x="2860" y="2361"/>
                  </a:lnTo>
                  <a:cubicBezTo>
                    <a:pt x="3096" y="2347"/>
                    <a:pt x="3374" y="2171"/>
                    <a:pt x="3388" y="1907"/>
                  </a:cubicBezTo>
                  <a:lnTo>
                    <a:pt x="3342" y="1907"/>
                  </a:lnTo>
                  <a:cubicBezTo>
                    <a:pt x="3328" y="2143"/>
                    <a:pt x="3078" y="2301"/>
                    <a:pt x="2860" y="2318"/>
                  </a:cubicBezTo>
                  <a:cubicBezTo>
                    <a:pt x="2845" y="2319"/>
                    <a:pt x="2829" y="2320"/>
                    <a:pt x="2814" y="2320"/>
                  </a:cubicBezTo>
                  <a:cubicBezTo>
                    <a:pt x="2583" y="2320"/>
                    <a:pt x="2379" y="2223"/>
                    <a:pt x="2171" y="2111"/>
                  </a:cubicBezTo>
                  <a:cubicBezTo>
                    <a:pt x="1292" y="1597"/>
                    <a:pt x="560" y="880"/>
                    <a:pt x="46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3564000" y="2060950"/>
              <a:ext cx="73625" cy="57975"/>
            </a:xfrm>
            <a:custGeom>
              <a:avLst/>
              <a:gdLst/>
              <a:ahLst/>
              <a:cxnLst/>
              <a:rect l="l" t="t" r="r" b="b"/>
              <a:pathLst>
                <a:path w="2945" h="2319" extrusionOk="0">
                  <a:moveTo>
                    <a:pt x="2902" y="0"/>
                  </a:moveTo>
                  <a:cubicBezTo>
                    <a:pt x="2610" y="838"/>
                    <a:pt x="2023" y="1555"/>
                    <a:pt x="1291" y="2023"/>
                  </a:cubicBezTo>
                  <a:cubicBezTo>
                    <a:pt x="1115" y="2143"/>
                    <a:pt x="866" y="2273"/>
                    <a:pt x="616" y="2287"/>
                  </a:cubicBezTo>
                  <a:cubicBezTo>
                    <a:pt x="394" y="2287"/>
                    <a:pt x="116" y="2171"/>
                    <a:pt x="29" y="1949"/>
                  </a:cubicBezTo>
                  <a:lnTo>
                    <a:pt x="0" y="1949"/>
                  </a:lnTo>
                  <a:cubicBezTo>
                    <a:pt x="88" y="2213"/>
                    <a:pt x="366" y="2318"/>
                    <a:pt x="588" y="2318"/>
                  </a:cubicBezTo>
                  <a:lnTo>
                    <a:pt x="616" y="2318"/>
                  </a:lnTo>
                  <a:cubicBezTo>
                    <a:pt x="880" y="2318"/>
                    <a:pt x="1130" y="2185"/>
                    <a:pt x="1305" y="2055"/>
                  </a:cubicBezTo>
                  <a:cubicBezTo>
                    <a:pt x="2051" y="1583"/>
                    <a:pt x="2639" y="852"/>
                    <a:pt x="2945" y="14"/>
                  </a:cubicBezTo>
                  <a:lnTo>
                    <a:pt x="2902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3649725" y="2182425"/>
              <a:ext cx="23875" cy="16425"/>
            </a:xfrm>
            <a:custGeom>
              <a:avLst/>
              <a:gdLst/>
              <a:ahLst/>
              <a:cxnLst/>
              <a:rect l="l" t="t" r="r" b="b"/>
              <a:pathLst>
                <a:path w="955" h="657" extrusionOk="0">
                  <a:moveTo>
                    <a:pt x="135" y="1"/>
                  </a:moveTo>
                  <a:cubicBezTo>
                    <a:pt x="77" y="1"/>
                    <a:pt x="29" y="49"/>
                    <a:pt x="29" y="98"/>
                  </a:cubicBezTo>
                  <a:cubicBezTo>
                    <a:pt x="1" y="256"/>
                    <a:pt x="43" y="520"/>
                    <a:pt x="325" y="625"/>
                  </a:cubicBezTo>
                  <a:cubicBezTo>
                    <a:pt x="388" y="647"/>
                    <a:pt x="448" y="657"/>
                    <a:pt x="504" y="657"/>
                  </a:cubicBezTo>
                  <a:cubicBezTo>
                    <a:pt x="705" y="657"/>
                    <a:pt x="854" y="530"/>
                    <a:pt x="923" y="404"/>
                  </a:cubicBezTo>
                  <a:cubicBezTo>
                    <a:pt x="954" y="344"/>
                    <a:pt x="954" y="273"/>
                    <a:pt x="894" y="242"/>
                  </a:cubicBezTo>
                  <a:cubicBezTo>
                    <a:pt x="747" y="168"/>
                    <a:pt x="500" y="80"/>
                    <a:pt x="177" y="10"/>
                  </a:cubicBezTo>
                  <a:cubicBezTo>
                    <a:pt x="163" y="4"/>
                    <a:pt x="149" y="1"/>
                    <a:pt x="1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3662925" y="2185550"/>
              <a:ext cx="8825" cy="7050"/>
            </a:xfrm>
            <a:custGeom>
              <a:avLst/>
              <a:gdLst/>
              <a:ahLst/>
              <a:cxnLst/>
              <a:rect l="l" t="t" r="r" b="b"/>
              <a:pathLst>
                <a:path w="353" h="282" extrusionOk="0">
                  <a:moveTo>
                    <a:pt x="60" y="1"/>
                  </a:moveTo>
                  <a:cubicBezTo>
                    <a:pt x="29" y="89"/>
                    <a:pt x="1" y="191"/>
                    <a:pt x="1" y="205"/>
                  </a:cubicBezTo>
                  <a:cubicBezTo>
                    <a:pt x="37" y="244"/>
                    <a:pt x="142" y="281"/>
                    <a:pt x="209" y="281"/>
                  </a:cubicBezTo>
                  <a:cubicBezTo>
                    <a:pt x="219" y="281"/>
                    <a:pt x="228" y="280"/>
                    <a:pt x="236" y="279"/>
                  </a:cubicBezTo>
                  <a:cubicBezTo>
                    <a:pt x="278" y="265"/>
                    <a:pt x="324" y="177"/>
                    <a:pt x="352" y="103"/>
                  </a:cubicBezTo>
                  <a:cubicBezTo>
                    <a:pt x="278" y="75"/>
                    <a:pt x="176" y="29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3653775" y="2182650"/>
              <a:ext cx="8025" cy="5350"/>
            </a:xfrm>
            <a:custGeom>
              <a:avLst/>
              <a:gdLst/>
              <a:ahLst/>
              <a:cxnLst/>
              <a:rect l="l" t="t" r="r" b="b"/>
              <a:pathLst>
                <a:path w="321" h="214" extrusionOk="0">
                  <a:moveTo>
                    <a:pt x="43" y="1"/>
                  </a:moveTo>
                  <a:cubicBezTo>
                    <a:pt x="15" y="71"/>
                    <a:pt x="1" y="131"/>
                    <a:pt x="1" y="145"/>
                  </a:cubicBezTo>
                  <a:cubicBezTo>
                    <a:pt x="34" y="180"/>
                    <a:pt x="113" y="214"/>
                    <a:pt x="173" y="214"/>
                  </a:cubicBezTo>
                  <a:cubicBezTo>
                    <a:pt x="190" y="214"/>
                    <a:pt x="206" y="211"/>
                    <a:pt x="219" y="205"/>
                  </a:cubicBezTo>
                  <a:cubicBezTo>
                    <a:pt x="251" y="205"/>
                    <a:pt x="293" y="131"/>
                    <a:pt x="321" y="71"/>
                  </a:cubicBezTo>
                  <a:cubicBezTo>
                    <a:pt x="233" y="43"/>
                    <a:pt x="145" y="29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3650800" y="2190650"/>
              <a:ext cx="13650" cy="8325"/>
            </a:xfrm>
            <a:custGeom>
              <a:avLst/>
              <a:gdLst/>
              <a:ahLst/>
              <a:cxnLst/>
              <a:rect l="l" t="t" r="r" b="b"/>
              <a:pathLst>
                <a:path w="546" h="333" extrusionOk="0">
                  <a:moveTo>
                    <a:pt x="60" y="1"/>
                  </a:moveTo>
                  <a:cubicBezTo>
                    <a:pt x="46" y="15"/>
                    <a:pt x="32" y="15"/>
                    <a:pt x="0" y="15"/>
                  </a:cubicBezTo>
                  <a:cubicBezTo>
                    <a:pt x="46" y="134"/>
                    <a:pt x="120" y="236"/>
                    <a:pt x="282" y="296"/>
                  </a:cubicBezTo>
                  <a:cubicBezTo>
                    <a:pt x="346" y="323"/>
                    <a:pt x="405" y="333"/>
                    <a:pt x="459" y="333"/>
                  </a:cubicBezTo>
                  <a:cubicBezTo>
                    <a:pt x="489" y="333"/>
                    <a:pt x="518" y="329"/>
                    <a:pt x="545" y="324"/>
                  </a:cubicBezTo>
                  <a:cubicBezTo>
                    <a:pt x="500" y="236"/>
                    <a:pt x="457" y="163"/>
                    <a:pt x="384" y="103"/>
                  </a:cubicBezTo>
                  <a:cubicBezTo>
                    <a:pt x="296" y="32"/>
                    <a:pt x="176" y="1"/>
                    <a:pt x="60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8"/>
            <p:cNvSpPr/>
            <p:nvPr/>
          </p:nvSpPr>
          <p:spPr>
            <a:xfrm>
              <a:off x="3705400" y="2563350"/>
              <a:ext cx="24550" cy="20150"/>
            </a:xfrm>
            <a:custGeom>
              <a:avLst/>
              <a:gdLst/>
              <a:ahLst/>
              <a:cxnLst/>
              <a:rect l="l" t="t" r="r" b="b"/>
              <a:pathLst>
                <a:path w="982" h="806" extrusionOk="0">
                  <a:moveTo>
                    <a:pt x="134" y="0"/>
                  </a:moveTo>
                  <a:lnTo>
                    <a:pt x="134" y="0"/>
                  </a:lnTo>
                  <a:cubicBezTo>
                    <a:pt x="1" y="264"/>
                    <a:pt x="46" y="542"/>
                    <a:pt x="162" y="806"/>
                  </a:cubicBezTo>
                  <a:cubicBezTo>
                    <a:pt x="454" y="777"/>
                    <a:pt x="588" y="746"/>
                    <a:pt x="838" y="689"/>
                  </a:cubicBezTo>
                  <a:cubicBezTo>
                    <a:pt x="838" y="689"/>
                    <a:pt x="982" y="162"/>
                    <a:pt x="134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8"/>
            <p:cNvSpPr/>
            <p:nvPr/>
          </p:nvSpPr>
          <p:spPr>
            <a:xfrm>
              <a:off x="3647900" y="2543475"/>
              <a:ext cx="61925" cy="40625"/>
            </a:xfrm>
            <a:custGeom>
              <a:avLst/>
              <a:gdLst/>
              <a:ahLst/>
              <a:cxnLst/>
              <a:rect l="l" t="t" r="r" b="b"/>
              <a:pathLst>
                <a:path w="2477" h="1625" extrusionOk="0">
                  <a:moveTo>
                    <a:pt x="1587" y="0"/>
                  </a:moveTo>
                  <a:cubicBezTo>
                    <a:pt x="1562" y="0"/>
                    <a:pt x="1536" y="1"/>
                    <a:pt x="1509" y="4"/>
                  </a:cubicBezTo>
                  <a:cubicBezTo>
                    <a:pt x="1129" y="32"/>
                    <a:pt x="939" y="355"/>
                    <a:pt x="967" y="517"/>
                  </a:cubicBezTo>
                  <a:cubicBezTo>
                    <a:pt x="925" y="443"/>
                    <a:pt x="865" y="324"/>
                    <a:pt x="661" y="236"/>
                  </a:cubicBezTo>
                  <a:cubicBezTo>
                    <a:pt x="598" y="206"/>
                    <a:pt x="532" y="192"/>
                    <a:pt x="468" y="192"/>
                  </a:cubicBezTo>
                  <a:cubicBezTo>
                    <a:pt x="222" y="192"/>
                    <a:pt x="0" y="396"/>
                    <a:pt x="0" y="675"/>
                  </a:cubicBezTo>
                  <a:lnTo>
                    <a:pt x="14" y="1555"/>
                  </a:lnTo>
                  <a:cubicBezTo>
                    <a:pt x="14" y="1555"/>
                    <a:pt x="606" y="1625"/>
                    <a:pt x="1438" y="1625"/>
                  </a:cubicBezTo>
                  <a:cubicBezTo>
                    <a:pt x="1756" y="1625"/>
                    <a:pt x="2108" y="1615"/>
                    <a:pt x="2476" y="1586"/>
                  </a:cubicBezTo>
                  <a:cubicBezTo>
                    <a:pt x="2360" y="1323"/>
                    <a:pt x="2315" y="1045"/>
                    <a:pt x="2448" y="763"/>
                  </a:cubicBezTo>
                  <a:cubicBezTo>
                    <a:pt x="2244" y="735"/>
                    <a:pt x="2244" y="735"/>
                    <a:pt x="2156" y="721"/>
                  </a:cubicBezTo>
                  <a:cubicBezTo>
                    <a:pt x="2156" y="721"/>
                    <a:pt x="2238" y="0"/>
                    <a:pt x="1587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3647900" y="2580125"/>
              <a:ext cx="78725" cy="9875"/>
            </a:xfrm>
            <a:custGeom>
              <a:avLst/>
              <a:gdLst/>
              <a:ahLst/>
              <a:cxnLst/>
              <a:rect l="l" t="t" r="r" b="b"/>
              <a:pathLst>
                <a:path w="3149" h="395" extrusionOk="0">
                  <a:moveTo>
                    <a:pt x="3110" y="0"/>
                  </a:moveTo>
                  <a:cubicBezTo>
                    <a:pt x="3109" y="0"/>
                    <a:pt x="3107" y="0"/>
                    <a:pt x="3106" y="1"/>
                  </a:cubicBezTo>
                  <a:cubicBezTo>
                    <a:pt x="2386" y="117"/>
                    <a:pt x="1666" y="148"/>
                    <a:pt x="1100" y="148"/>
                  </a:cubicBezTo>
                  <a:cubicBezTo>
                    <a:pt x="447" y="148"/>
                    <a:pt x="0" y="106"/>
                    <a:pt x="0" y="106"/>
                  </a:cubicBezTo>
                  <a:lnTo>
                    <a:pt x="0" y="296"/>
                  </a:lnTo>
                  <a:cubicBezTo>
                    <a:pt x="0" y="296"/>
                    <a:pt x="671" y="394"/>
                    <a:pt x="1487" y="394"/>
                  </a:cubicBezTo>
                  <a:cubicBezTo>
                    <a:pt x="2008" y="394"/>
                    <a:pt x="2590" y="354"/>
                    <a:pt x="3092" y="222"/>
                  </a:cubicBezTo>
                  <a:cubicBezTo>
                    <a:pt x="3092" y="222"/>
                    <a:pt x="3148" y="0"/>
                    <a:pt x="3110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8"/>
            <p:cNvSpPr/>
            <p:nvPr/>
          </p:nvSpPr>
          <p:spPr>
            <a:xfrm>
              <a:off x="3656675" y="2562200"/>
              <a:ext cx="11375" cy="11375"/>
            </a:xfrm>
            <a:custGeom>
              <a:avLst/>
              <a:gdLst/>
              <a:ahLst/>
              <a:cxnLst/>
              <a:rect l="l" t="t" r="r" b="b"/>
              <a:pathLst>
                <a:path w="455" h="455" extrusionOk="0">
                  <a:moveTo>
                    <a:pt x="237" y="0"/>
                  </a:moveTo>
                  <a:cubicBezTo>
                    <a:pt x="103" y="0"/>
                    <a:pt x="1" y="102"/>
                    <a:pt x="1" y="236"/>
                  </a:cubicBezTo>
                  <a:cubicBezTo>
                    <a:pt x="1" y="352"/>
                    <a:pt x="103" y="454"/>
                    <a:pt x="237" y="454"/>
                  </a:cubicBezTo>
                  <a:cubicBezTo>
                    <a:pt x="353" y="454"/>
                    <a:pt x="455" y="352"/>
                    <a:pt x="455" y="222"/>
                  </a:cubicBezTo>
                  <a:cubicBezTo>
                    <a:pt x="455" y="102"/>
                    <a:pt x="353" y="0"/>
                    <a:pt x="23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8"/>
            <p:cNvSpPr/>
            <p:nvPr/>
          </p:nvSpPr>
          <p:spPr>
            <a:xfrm>
              <a:off x="3680875" y="2561050"/>
              <a:ext cx="22000" cy="3375"/>
            </a:xfrm>
            <a:custGeom>
              <a:avLst/>
              <a:gdLst/>
              <a:ahLst/>
              <a:cxnLst/>
              <a:rect l="l" t="t" r="r" b="b"/>
              <a:pathLst>
                <a:path w="880" h="135" extrusionOk="0">
                  <a:moveTo>
                    <a:pt x="836" y="0"/>
                  </a:moveTo>
                  <a:cubicBezTo>
                    <a:pt x="831" y="0"/>
                    <a:pt x="826" y="1"/>
                    <a:pt x="820" y="4"/>
                  </a:cubicBezTo>
                  <a:lnTo>
                    <a:pt x="46" y="46"/>
                  </a:lnTo>
                  <a:cubicBezTo>
                    <a:pt x="28" y="46"/>
                    <a:pt x="0" y="78"/>
                    <a:pt x="14" y="92"/>
                  </a:cubicBezTo>
                  <a:cubicBezTo>
                    <a:pt x="14" y="120"/>
                    <a:pt x="28" y="134"/>
                    <a:pt x="60" y="134"/>
                  </a:cubicBezTo>
                  <a:lnTo>
                    <a:pt x="837" y="92"/>
                  </a:lnTo>
                  <a:cubicBezTo>
                    <a:pt x="851" y="78"/>
                    <a:pt x="880" y="60"/>
                    <a:pt x="865" y="32"/>
                  </a:cubicBezTo>
                  <a:cubicBezTo>
                    <a:pt x="865" y="21"/>
                    <a:pt x="856" y="0"/>
                    <a:pt x="836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3679800" y="2541525"/>
              <a:ext cx="31525" cy="18850"/>
            </a:xfrm>
            <a:custGeom>
              <a:avLst/>
              <a:gdLst/>
              <a:ahLst/>
              <a:cxnLst/>
              <a:rect l="l" t="t" r="r" b="b"/>
              <a:pathLst>
                <a:path w="1261" h="754" extrusionOk="0">
                  <a:moveTo>
                    <a:pt x="863" y="96"/>
                  </a:moveTo>
                  <a:cubicBezTo>
                    <a:pt x="880" y="110"/>
                    <a:pt x="880" y="124"/>
                    <a:pt x="863" y="170"/>
                  </a:cubicBezTo>
                  <a:cubicBezTo>
                    <a:pt x="821" y="286"/>
                    <a:pt x="761" y="402"/>
                    <a:pt x="687" y="490"/>
                  </a:cubicBezTo>
                  <a:lnTo>
                    <a:pt x="673" y="507"/>
                  </a:lnTo>
                  <a:cubicBezTo>
                    <a:pt x="673" y="476"/>
                    <a:pt x="687" y="447"/>
                    <a:pt x="687" y="419"/>
                  </a:cubicBezTo>
                  <a:cubicBezTo>
                    <a:pt x="719" y="314"/>
                    <a:pt x="733" y="226"/>
                    <a:pt x="792" y="155"/>
                  </a:cubicBezTo>
                  <a:cubicBezTo>
                    <a:pt x="792" y="138"/>
                    <a:pt x="806" y="110"/>
                    <a:pt x="835" y="96"/>
                  </a:cubicBezTo>
                  <a:close/>
                  <a:moveTo>
                    <a:pt x="1112" y="300"/>
                  </a:moveTo>
                  <a:cubicBezTo>
                    <a:pt x="1144" y="300"/>
                    <a:pt x="1158" y="314"/>
                    <a:pt x="1158" y="331"/>
                  </a:cubicBezTo>
                  <a:cubicBezTo>
                    <a:pt x="1158" y="345"/>
                    <a:pt x="1158" y="359"/>
                    <a:pt x="1127" y="388"/>
                  </a:cubicBezTo>
                  <a:cubicBezTo>
                    <a:pt x="1010" y="476"/>
                    <a:pt x="863" y="549"/>
                    <a:pt x="733" y="578"/>
                  </a:cubicBezTo>
                  <a:cubicBezTo>
                    <a:pt x="747" y="563"/>
                    <a:pt x="747" y="563"/>
                    <a:pt x="747" y="549"/>
                  </a:cubicBezTo>
                  <a:cubicBezTo>
                    <a:pt x="835" y="476"/>
                    <a:pt x="923" y="402"/>
                    <a:pt x="1025" y="345"/>
                  </a:cubicBezTo>
                  <a:cubicBezTo>
                    <a:pt x="1056" y="314"/>
                    <a:pt x="1084" y="300"/>
                    <a:pt x="1112" y="300"/>
                  </a:cubicBezTo>
                  <a:close/>
                  <a:moveTo>
                    <a:pt x="850" y="1"/>
                  </a:moveTo>
                  <a:cubicBezTo>
                    <a:pt x="824" y="1"/>
                    <a:pt x="798" y="8"/>
                    <a:pt x="775" y="22"/>
                  </a:cubicBezTo>
                  <a:cubicBezTo>
                    <a:pt x="747" y="50"/>
                    <a:pt x="733" y="82"/>
                    <a:pt x="704" y="110"/>
                  </a:cubicBezTo>
                  <a:cubicBezTo>
                    <a:pt x="659" y="198"/>
                    <a:pt x="631" y="300"/>
                    <a:pt x="599" y="402"/>
                  </a:cubicBezTo>
                  <a:cubicBezTo>
                    <a:pt x="585" y="476"/>
                    <a:pt x="571" y="549"/>
                    <a:pt x="543" y="609"/>
                  </a:cubicBezTo>
                  <a:lnTo>
                    <a:pt x="29" y="665"/>
                  </a:lnTo>
                  <a:cubicBezTo>
                    <a:pt x="15" y="665"/>
                    <a:pt x="1" y="683"/>
                    <a:pt x="1" y="711"/>
                  </a:cubicBezTo>
                  <a:cubicBezTo>
                    <a:pt x="1" y="725"/>
                    <a:pt x="15" y="753"/>
                    <a:pt x="43" y="753"/>
                  </a:cubicBezTo>
                  <a:lnTo>
                    <a:pt x="585" y="697"/>
                  </a:lnTo>
                  <a:lnTo>
                    <a:pt x="617" y="697"/>
                  </a:lnTo>
                  <a:lnTo>
                    <a:pt x="849" y="665"/>
                  </a:lnTo>
                  <a:cubicBezTo>
                    <a:pt x="880" y="665"/>
                    <a:pt x="894" y="651"/>
                    <a:pt x="894" y="623"/>
                  </a:cubicBezTo>
                  <a:cubicBezTo>
                    <a:pt x="1010" y="578"/>
                    <a:pt x="1098" y="521"/>
                    <a:pt x="1172" y="461"/>
                  </a:cubicBezTo>
                  <a:cubicBezTo>
                    <a:pt x="1200" y="447"/>
                    <a:pt x="1260" y="388"/>
                    <a:pt x="1246" y="314"/>
                  </a:cubicBezTo>
                  <a:cubicBezTo>
                    <a:pt x="1246" y="257"/>
                    <a:pt x="1172" y="212"/>
                    <a:pt x="1112" y="212"/>
                  </a:cubicBezTo>
                  <a:cubicBezTo>
                    <a:pt x="1070" y="212"/>
                    <a:pt x="1025" y="243"/>
                    <a:pt x="982" y="272"/>
                  </a:cubicBezTo>
                  <a:cubicBezTo>
                    <a:pt x="951" y="286"/>
                    <a:pt x="923" y="300"/>
                    <a:pt x="894" y="314"/>
                  </a:cubicBezTo>
                  <a:cubicBezTo>
                    <a:pt x="908" y="286"/>
                    <a:pt x="937" y="243"/>
                    <a:pt x="937" y="198"/>
                  </a:cubicBezTo>
                  <a:cubicBezTo>
                    <a:pt x="982" y="96"/>
                    <a:pt x="951" y="50"/>
                    <a:pt x="923" y="22"/>
                  </a:cubicBezTo>
                  <a:cubicBezTo>
                    <a:pt x="901" y="8"/>
                    <a:pt x="876" y="1"/>
                    <a:pt x="850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3525475" y="2563350"/>
              <a:ext cx="24650" cy="20150"/>
            </a:xfrm>
            <a:custGeom>
              <a:avLst/>
              <a:gdLst/>
              <a:ahLst/>
              <a:cxnLst/>
              <a:rect l="l" t="t" r="r" b="b"/>
              <a:pathLst>
                <a:path w="986" h="806" extrusionOk="0">
                  <a:moveTo>
                    <a:pt x="852" y="0"/>
                  </a:moveTo>
                  <a:cubicBezTo>
                    <a:pt x="1" y="162"/>
                    <a:pt x="148" y="689"/>
                    <a:pt x="148" y="689"/>
                  </a:cubicBezTo>
                  <a:cubicBezTo>
                    <a:pt x="398" y="746"/>
                    <a:pt x="528" y="777"/>
                    <a:pt x="824" y="806"/>
                  </a:cubicBezTo>
                  <a:cubicBezTo>
                    <a:pt x="940" y="542"/>
                    <a:pt x="986" y="264"/>
                    <a:pt x="852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3545700" y="2543475"/>
              <a:ext cx="62225" cy="40625"/>
            </a:xfrm>
            <a:custGeom>
              <a:avLst/>
              <a:gdLst/>
              <a:ahLst/>
              <a:cxnLst/>
              <a:rect l="l" t="t" r="r" b="b"/>
              <a:pathLst>
                <a:path w="2489" h="1625" extrusionOk="0">
                  <a:moveTo>
                    <a:pt x="891" y="0"/>
                  </a:moveTo>
                  <a:cubicBezTo>
                    <a:pt x="252" y="0"/>
                    <a:pt x="321" y="721"/>
                    <a:pt x="321" y="721"/>
                  </a:cubicBezTo>
                  <a:cubicBezTo>
                    <a:pt x="233" y="735"/>
                    <a:pt x="233" y="735"/>
                    <a:pt x="29" y="763"/>
                  </a:cubicBezTo>
                  <a:cubicBezTo>
                    <a:pt x="159" y="1045"/>
                    <a:pt x="131" y="1323"/>
                    <a:pt x="1" y="1586"/>
                  </a:cubicBezTo>
                  <a:cubicBezTo>
                    <a:pt x="369" y="1615"/>
                    <a:pt x="723" y="1625"/>
                    <a:pt x="1042" y="1625"/>
                  </a:cubicBezTo>
                  <a:cubicBezTo>
                    <a:pt x="1878" y="1625"/>
                    <a:pt x="2477" y="1555"/>
                    <a:pt x="2477" y="1555"/>
                  </a:cubicBezTo>
                  <a:lnTo>
                    <a:pt x="2477" y="675"/>
                  </a:lnTo>
                  <a:cubicBezTo>
                    <a:pt x="2488" y="396"/>
                    <a:pt x="2269" y="192"/>
                    <a:pt x="2016" y="192"/>
                  </a:cubicBezTo>
                  <a:cubicBezTo>
                    <a:pt x="1950" y="192"/>
                    <a:pt x="1882" y="206"/>
                    <a:pt x="1816" y="236"/>
                  </a:cubicBezTo>
                  <a:cubicBezTo>
                    <a:pt x="1612" y="324"/>
                    <a:pt x="1552" y="443"/>
                    <a:pt x="1524" y="517"/>
                  </a:cubicBezTo>
                  <a:cubicBezTo>
                    <a:pt x="1538" y="355"/>
                    <a:pt x="1348" y="32"/>
                    <a:pt x="968" y="4"/>
                  </a:cubicBezTo>
                  <a:cubicBezTo>
                    <a:pt x="941" y="1"/>
                    <a:pt x="916" y="0"/>
                    <a:pt x="89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3589225" y="2562200"/>
              <a:ext cx="11025" cy="11375"/>
            </a:xfrm>
            <a:custGeom>
              <a:avLst/>
              <a:gdLst/>
              <a:ahLst/>
              <a:cxnLst/>
              <a:rect l="l" t="t" r="r" b="b"/>
              <a:pathLst>
                <a:path w="441" h="455" extrusionOk="0">
                  <a:moveTo>
                    <a:pt x="223" y="0"/>
                  </a:moveTo>
                  <a:cubicBezTo>
                    <a:pt x="89" y="0"/>
                    <a:pt x="1" y="102"/>
                    <a:pt x="1" y="236"/>
                  </a:cubicBezTo>
                  <a:cubicBezTo>
                    <a:pt x="1" y="352"/>
                    <a:pt x="106" y="454"/>
                    <a:pt x="223" y="454"/>
                  </a:cubicBezTo>
                  <a:cubicBezTo>
                    <a:pt x="339" y="454"/>
                    <a:pt x="441" y="352"/>
                    <a:pt x="441" y="222"/>
                  </a:cubicBezTo>
                  <a:cubicBezTo>
                    <a:pt x="441" y="102"/>
                    <a:pt x="339" y="0"/>
                    <a:pt x="223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3528900" y="2580125"/>
              <a:ext cx="78750" cy="9875"/>
            </a:xfrm>
            <a:custGeom>
              <a:avLst/>
              <a:gdLst/>
              <a:ahLst/>
              <a:cxnLst/>
              <a:rect l="l" t="t" r="r" b="b"/>
              <a:pathLst>
                <a:path w="3150" h="395" extrusionOk="0">
                  <a:moveTo>
                    <a:pt x="36" y="0"/>
                  </a:moveTo>
                  <a:cubicBezTo>
                    <a:pt x="1" y="0"/>
                    <a:pt x="57" y="222"/>
                    <a:pt x="57" y="222"/>
                  </a:cubicBezTo>
                  <a:cubicBezTo>
                    <a:pt x="560" y="354"/>
                    <a:pt x="1141" y="394"/>
                    <a:pt x="1663" y="394"/>
                  </a:cubicBezTo>
                  <a:cubicBezTo>
                    <a:pt x="2478" y="394"/>
                    <a:pt x="3149" y="296"/>
                    <a:pt x="3149" y="296"/>
                  </a:cubicBezTo>
                  <a:lnTo>
                    <a:pt x="3149" y="106"/>
                  </a:lnTo>
                  <a:cubicBezTo>
                    <a:pt x="3149" y="106"/>
                    <a:pt x="2702" y="148"/>
                    <a:pt x="2049" y="148"/>
                  </a:cubicBezTo>
                  <a:cubicBezTo>
                    <a:pt x="1483" y="148"/>
                    <a:pt x="761" y="117"/>
                    <a:pt x="40" y="1"/>
                  </a:cubicBezTo>
                  <a:cubicBezTo>
                    <a:pt x="38" y="0"/>
                    <a:pt x="37" y="0"/>
                    <a:pt x="36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3553000" y="2561050"/>
              <a:ext cx="21650" cy="3375"/>
            </a:xfrm>
            <a:custGeom>
              <a:avLst/>
              <a:gdLst/>
              <a:ahLst/>
              <a:cxnLst/>
              <a:rect l="l" t="t" r="r" b="b"/>
              <a:pathLst>
                <a:path w="866" h="135" extrusionOk="0">
                  <a:moveTo>
                    <a:pt x="28" y="0"/>
                  </a:moveTo>
                  <a:cubicBezTo>
                    <a:pt x="10" y="0"/>
                    <a:pt x="1" y="21"/>
                    <a:pt x="1" y="32"/>
                  </a:cubicBezTo>
                  <a:cubicBezTo>
                    <a:pt x="1" y="60"/>
                    <a:pt x="15" y="78"/>
                    <a:pt x="43" y="92"/>
                  </a:cubicBezTo>
                  <a:lnTo>
                    <a:pt x="806" y="134"/>
                  </a:lnTo>
                  <a:lnTo>
                    <a:pt x="820" y="134"/>
                  </a:lnTo>
                  <a:cubicBezTo>
                    <a:pt x="834" y="134"/>
                    <a:pt x="852" y="120"/>
                    <a:pt x="866" y="92"/>
                  </a:cubicBezTo>
                  <a:cubicBezTo>
                    <a:pt x="866" y="78"/>
                    <a:pt x="834" y="46"/>
                    <a:pt x="820" y="46"/>
                  </a:cubicBezTo>
                  <a:lnTo>
                    <a:pt x="43" y="4"/>
                  </a:lnTo>
                  <a:cubicBezTo>
                    <a:pt x="38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3544200" y="2541525"/>
              <a:ext cx="31875" cy="18850"/>
            </a:xfrm>
            <a:custGeom>
              <a:avLst/>
              <a:gdLst/>
              <a:ahLst/>
              <a:cxnLst/>
              <a:rect l="l" t="t" r="r" b="b"/>
              <a:pathLst>
                <a:path w="1275" h="754" extrusionOk="0">
                  <a:moveTo>
                    <a:pt x="441" y="96"/>
                  </a:moveTo>
                  <a:cubicBezTo>
                    <a:pt x="455" y="110"/>
                    <a:pt x="469" y="138"/>
                    <a:pt x="483" y="155"/>
                  </a:cubicBezTo>
                  <a:cubicBezTo>
                    <a:pt x="529" y="226"/>
                    <a:pt x="543" y="314"/>
                    <a:pt x="571" y="419"/>
                  </a:cubicBezTo>
                  <a:cubicBezTo>
                    <a:pt x="571" y="447"/>
                    <a:pt x="588" y="476"/>
                    <a:pt x="588" y="507"/>
                  </a:cubicBezTo>
                  <a:lnTo>
                    <a:pt x="571" y="490"/>
                  </a:lnTo>
                  <a:cubicBezTo>
                    <a:pt x="500" y="402"/>
                    <a:pt x="441" y="286"/>
                    <a:pt x="395" y="170"/>
                  </a:cubicBezTo>
                  <a:lnTo>
                    <a:pt x="395" y="96"/>
                  </a:lnTo>
                  <a:close/>
                  <a:moveTo>
                    <a:pt x="149" y="300"/>
                  </a:moveTo>
                  <a:cubicBezTo>
                    <a:pt x="177" y="300"/>
                    <a:pt x="205" y="314"/>
                    <a:pt x="237" y="345"/>
                  </a:cubicBezTo>
                  <a:cubicBezTo>
                    <a:pt x="339" y="402"/>
                    <a:pt x="427" y="476"/>
                    <a:pt x="514" y="549"/>
                  </a:cubicBezTo>
                  <a:cubicBezTo>
                    <a:pt x="514" y="563"/>
                    <a:pt x="529" y="563"/>
                    <a:pt x="529" y="578"/>
                  </a:cubicBezTo>
                  <a:cubicBezTo>
                    <a:pt x="395" y="549"/>
                    <a:pt x="251" y="476"/>
                    <a:pt x="149" y="388"/>
                  </a:cubicBezTo>
                  <a:cubicBezTo>
                    <a:pt x="103" y="359"/>
                    <a:pt x="103" y="345"/>
                    <a:pt x="103" y="331"/>
                  </a:cubicBezTo>
                  <a:cubicBezTo>
                    <a:pt x="103" y="314"/>
                    <a:pt x="117" y="300"/>
                    <a:pt x="149" y="300"/>
                  </a:cubicBezTo>
                  <a:close/>
                  <a:moveTo>
                    <a:pt x="412" y="1"/>
                  </a:moveTo>
                  <a:cubicBezTo>
                    <a:pt x="389" y="1"/>
                    <a:pt x="367" y="8"/>
                    <a:pt x="353" y="22"/>
                  </a:cubicBezTo>
                  <a:cubicBezTo>
                    <a:pt x="307" y="50"/>
                    <a:pt x="293" y="96"/>
                    <a:pt x="325" y="198"/>
                  </a:cubicBezTo>
                  <a:cubicBezTo>
                    <a:pt x="339" y="243"/>
                    <a:pt x="353" y="286"/>
                    <a:pt x="367" y="314"/>
                  </a:cubicBezTo>
                  <a:cubicBezTo>
                    <a:pt x="339" y="300"/>
                    <a:pt x="307" y="286"/>
                    <a:pt x="279" y="272"/>
                  </a:cubicBezTo>
                  <a:cubicBezTo>
                    <a:pt x="251" y="243"/>
                    <a:pt x="191" y="212"/>
                    <a:pt x="149" y="212"/>
                  </a:cubicBezTo>
                  <a:cubicBezTo>
                    <a:pt x="89" y="212"/>
                    <a:pt x="15" y="257"/>
                    <a:pt x="15" y="314"/>
                  </a:cubicBezTo>
                  <a:cubicBezTo>
                    <a:pt x="1" y="388"/>
                    <a:pt x="61" y="447"/>
                    <a:pt x="89" y="461"/>
                  </a:cubicBezTo>
                  <a:cubicBezTo>
                    <a:pt x="163" y="521"/>
                    <a:pt x="265" y="578"/>
                    <a:pt x="367" y="623"/>
                  </a:cubicBezTo>
                  <a:cubicBezTo>
                    <a:pt x="367" y="651"/>
                    <a:pt x="381" y="665"/>
                    <a:pt x="412" y="665"/>
                  </a:cubicBezTo>
                  <a:lnTo>
                    <a:pt x="645" y="697"/>
                  </a:lnTo>
                  <a:lnTo>
                    <a:pt x="676" y="697"/>
                  </a:lnTo>
                  <a:lnTo>
                    <a:pt x="1218" y="753"/>
                  </a:lnTo>
                  <a:cubicBezTo>
                    <a:pt x="1246" y="753"/>
                    <a:pt x="1260" y="725"/>
                    <a:pt x="1260" y="711"/>
                  </a:cubicBezTo>
                  <a:cubicBezTo>
                    <a:pt x="1274" y="683"/>
                    <a:pt x="1246" y="665"/>
                    <a:pt x="1232" y="665"/>
                  </a:cubicBezTo>
                  <a:lnTo>
                    <a:pt x="719" y="609"/>
                  </a:lnTo>
                  <a:cubicBezTo>
                    <a:pt x="690" y="549"/>
                    <a:pt x="676" y="476"/>
                    <a:pt x="659" y="402"/>
                  </a:cubicBezTo>
                  <a:cubicBezTo>
                    <a:pt x="631" y="300"/>
                    <a:pt x="617" y="198"/>
                    <a:pt x="557" y="110"/>
                  </a:cubicBezTo>
                  <a:cubicBezTo>
                    <a:pt x="543" y="82"/>
                    <a:pt x="514" y="50"/>
                    <a:pt x="483" y="22"/>
                  </a:cubicBezTo>
                  <a:cubicBezTo>
                    <a:pt x="462" y="8"/>
                    <a:pt x="436" y="1"/>
                    <a:pt x="41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3602425" y="1962025"/>
              <a:ext cx="190950" cy="157600"/>
            </a:xfrm>
            <a:custGeom>
              <a:avLst/>
              <a:gdLst/>
              <a:ahLst/>
              <a:cxnLst/>
              <a:rect l="l" t="t" r="r" b="b"/>
              <a:pathLst>
                <a:path w="7638" h="6304" extrusionOk="0">
                  <a:moveTo>
                    <a:pt x="1" y="0"/>
                  </a:moveTo>
                  <a:cubicBezTo>
                    <a:pt x="1" y="0"/>
                    <a:pt x="2023" y="4693"/>
                    <a:pt x="2083" y="4795"/>
                  </a:cubicBezTo>
                  <a:cubicBezTo>
                    <a:pt x="4369" y="5660"/>
                    <a:pt x="7637" y="6304"/>
                    <a:pt x="7637" y="6304"/>
                  </a:cubicBezTo>
                  <a:lnTo>
                    <a:pt x="5600" y="13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3601725" y="1960175"/>
              <a:ext cx="199725" cy="158300"/>
            </a:xfrm>
            <a:custGeom>
              <a:avLst/>
              <a:gdLst/>
              <a:ahLst/>
              <a:cxnLst/>
              <a:rect l="l" t="t" r="r" b="b"/>
              <a:pathLst>
                <a:path w="7989" h="6332" extrusionOk="0">
                  <a:moveTo>
                    <a:pt x="0" y="0"/>
                  </a:moveTo>
                  <a:cubicBezTo>
                    <a:pt x="0" y="0"/>
                    <a:pt x="2083" y="4781"/>
                    <a:pt x="2083" y="4795"/>
                  </a:cubicBezTo>
                  <a:cubicBezTo>
                    <a:pt x="4499" y="5674"/>
                    <a:pt x="7989" y="6332"/>
                    <a:pt x="7989" y="6332"/>
                  </a:cubicBezTo>
                  <a:lnTo>
                    <a:pt x="5966" y="13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3601025" y="1958400"/>
              <a:ext cx="207375" cy="159025"/>
            </a:xfrm>
            <a:custGeom>
              <a:avLst/>
              <a:gdLst/>
              <a:ahLst/>
              <a:cxnLst/>
              <a:rect l="l" t="t" r="r" b="b"/>
              <a:pathLst>
                <a:path w="8295" h="6361" extrusionOk="0">
                  <a:moveTo>
                    <a:pt x="0" y="1"/>
                  </a:moveTo>
                  <a:cubicBezTo>
                    <a:pt x="0" y="1"/>
                    <a:pt x="2079" y="4778"/>
                    <a:pt x="2079" y="4792"/>
                  </a:cubicBezTo>
                  <a:cubicBezTo>
                    <a:pt x="4221" y="5569"/>
                    <a:pt x="8295" y="6361"/>
                    <a:pt x="8295" y="6361"/>
                  </a:cubicBezTo>
                  <a:lnTo>
                    <a:pt x="5980" y="13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3484500" y="1964575"/>
              <a:ext cx="175100" cy="184675"/>
            </a:xfrm>
            <a:custGeom>
              <a:avLst/>
              <a:gdLst/>
              <a:ahLst/>
              <a:cxnLst/>
              <a:rect l="l" t="t" r="r" b="b"/>
              <a:pathLst>
                <a:path w="7004" h="7387" extrusionOk="0">
                  <a:moveTo>
                    <a:pt x="4689" y="0"/>
                  </a:moveTo>
                  <a:lnTo>
                    <a:pt x="1" y="2568"/>
                  </a:lnTo>
                  <a:lnTo>
                    <a:pt x="2551" y="7387"/>
                  </a:lnTo>
                  <a:cubicBezTo>
                    <a:pt x="2551" y="7387"/>
                    <a:pt x="5421" y="6012"/>
                    <a:pt x="7004" y="4678"/>
                  </a:cubicBezTo>
                  <a:cubicBezTo>
                    <a:pt x="6990" y="4661"/>
                    <a:pt x="4689" y="0"/>
                    <a:pt x="4689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3474925" y="1962800"/>
              <a:ext cx="183625" cy="187600"/>
            </a:xfrm>
            <a:custGeom>
              <a:avLst/>
              <a:gdLst/>
              <a:ahLst/>
              <a:cxnLst/>
              <a:rect l="l" t="t" r="r" b="b"/>
              <a:pathLst>
                <a:path w="7345" h="7504" extrusionOk="0">
                  <a:moveTo>
                    <a:pt x="5030" y="1"/>
                  </a:moveTo>
                  <a:lnTo>
                    <a:pt x="0" y="2695"/>
                  </a:lnTo>
                  <a:lnTo>
                    <a:pt x="2568" y="7504"/>
                  </a:lnTo>
                  <a:cubicBezTo>
                    <a:pt x="2568" y="7504"/>
                    <a:pt x="5628" y="6051"/>
                    <a:pt x="7345" y="4676"/>
                  </a:cubicBezTo>
                  <a:cubicBezTo>
                    <a:pt x="7331" y="4662"/>
                    <a:pt x="5030" y="1"/>
                    <a:pt x="5030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3473850" y="1960950"/>
              <a:ext cx="183550" cy="190150"/>
            </a:xfrm>
            <a:custGeom>
              <a:avLst/>
              <a:gdLst/>
              <a:ahLst/>
              <a:cxnLst/>
              <a:rect l="l" t="t" r="r" b="b"/>
              <a:pathLst>
                <a:path w="7342" h="7606" extrusionOk="0">
                  <a:moveTo>
                    <a:pt x="5027" y="1"/>
                  </a:moveTo>
                  <a:lnTo>
                    <a:pt x="1" y="2695"/>
                  </a:lnTo>
                  <a:lnTo>
                    <a:pt x="2273" y="7606"/>
                  </a:lnTo>
                  <a:cubicBezTo>
                    <a:pt x="2273" y="7606"/>
                    <a:pt x="5819" y="5893"/>
                    <a:pt x="7342" y="4676"/>
                  </a:cubicBezTo>
                  <a:cubicBezTo>
                    <a:pt x="7342" y="4662"/>
                    <a:pt x="5027" y="1"/>
                    <a:pt x="50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3603075" y="1950200"/>
              <a:ext cx="216125" cy="161500"/>
            </a:xfrm>
            <a:custGeom>
              <a:avLst/>
              <a:gdLst/>
              <a:ahLst/>
              <a:cxnLst/>
              <a:rect l="l" t="t" r="r" b="b"/>
              <a:pathLst>
                <a:path w="8645" h="6460" extrusionOk="0">
                  <a:moveTo>
                    <a:pt x="208" y="0"/>
                  </a:moveTo>
                  <a:cubicBezTo>
                    <a:pt x="71" y="0"/>
                    <a:pt x="1" y="85"/>
                    <a:pt x="62" y="223"/>
                  </a:cubicBezTo>
                  <a:lnTo>
                    <a:pt x="2233" y="5018"/>
                  </a:lnTo>
                  <a:cubicBezTo>
                    <a:pt x="2307" y="5166"/>
                    <a:pt x="2511" y="5310"/>
                    <a:pt x="2687" y="5355"/>
                  </a:cubicBezTo>
                  <a:lnTo>
                    <a:pt x="8374" y="6453"/>
                  </a:lnTo>
                  <a:cubicBezTo>
                    <a:pt x="8400" y="6457"/>
                    <a:pt x="8425" y="6459"/>
                    <a:pt x="8447" y="6459"/>
                  </a:cubicBezTo>
                  <a:cubicBezTo>
                    <a:pt x="8586" y="6459"/>
                    <a:pt x="8644" y="6376"/>
                    <a:pt x="8592" y="6249"/>
                  </a:cubicBezTo>
                  <a:lnTo>
                    <a:pt x="6412" y="1455"/>
                  </a:lnTo>
                  <a:cubicBezTo>
                    <a:pt x="6338" y="1296"/>
                    <a:pt x="6148" y="1148"/>
                    <a:pt x="5954" y="1120"/>
                  </a:cubicBezTo>
                  <a:lnTo>
                    <a:pt x="270" y="5"/>
                  </a:lnTo>
                  <a:cubicBezTo>
                    <a:pt x="248" y="2"/>
                    <a:pt x="227" y="0"/>
                    <a:pt x="20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3603075" y="1950200"/>
              <a:ext cx="214175" cy="160175"/>
            </a:xfrm>
            <a:custGeom>
              <a:avLst/>
              <a:gdLst/>
              <a:ahLst/>
              <a:cxnLst/>
              <a:rect l="l" t="t" r="r" b="b"/>
              <a:pathLst>
                <a:path w="8567" h="6407" extrusionOk="0">
                  <a:moveTo>
                    <a:pt x="204" y="0"/>
                  </a:moveTo>
                  <a:cubicBezTo>
                    <a:pt x="61" y="0"/>
                    <a:pt x="1" y="85"/>
                    <a:pt x="62" y="223"/>
                  </a:cubicBezTo>
                  <a:lnTo>
                    <a:pt x="2219" y="4972"/>
                  </a:lnTo>
                  <a:cubicBezTo>
                    <a:pt x="2293" y="5120"/>
                    <a:pt x="2483" y="5268"/>
                    <a:pt x="2672" y="5310"/>
                  </a:cubicBezTo>
                  <a:lnTo>
                    <a:pt x="8301" y="6397"/>
                  </a:lnTo>
                  <a:cubicBezTo>
                    <a:pt x="8330" y="6403"/>
                    <a:pt x="8357" y="6406"/>
                    <a:pt x="8381" y="6406"/>
                  </a:cubicBezTo>
                  <a:cubicBezTo>
                    <a:pt x="8514" y="6406"/>
                    <a:pt x="8567" y="6314"/>
                    <a:pt x="8505" y="6189"/>
                  </a:cubicBezTo>
                  <a:lnTo>
                    <a:pt x="6352" y="1440"/>
                  </a:lnTo>
                  <a:cubicBezTo>
                    <a:pt x="6292" y="1296"/>
                    <a:pt x="6088" y="1134"/>
                    <a:pt x="5898" y="1103"/>
                  </a:cubicBezTo>
                  <a:lnTo>
                    <a:pt x="270" y="5"/>
                  </a:lnTo>
                  <a:cubicBezTo>
                    <a:pt x="246" y="2"/>
                    <a:pt x="224" y="0"/>
                    <a:pt x="204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3454075" y="1954275"/>
              <a:ext cx="196050" cy="193825"/>
            </a:xfrm>
            <a:custGeom>
              <a:avLst/>
              <a:gdLst/>
              <a:ahLst/>
              <a:cxnLst/>
              <a:rect l="l" t="t" r="r" b="b"/>
              <a:pathLst>
                <a:path w="7842" h="7753" extrusionOk="0">
                  <a:moveTo>
                    <a:pt x="5273" y="1"/>
                  </a:moveTo>
                  <a:cubicBezTo>
                    <a:pt x="5226" y="1"/>
                    <a:pt x="5176" y="11"/>
                    <a:pt x="5129" y="32"/>
                  </a:cubicBezTo>
                  <a:lnTo>
                    <a:pt x="236" y="2480"/>
                  </a:lnTo>
                  <a:cubicBezTo>
                    <a:pt x="74" y="2554"/>
                    <a:pt x="0" y="2744"/>
                    <a:pt x="74" y="2892"/>
                  </a:cubicBezTo>
                  <a:lnTo>
                    <a:pt x="2301" y="7595"/>
                  </a:lnTo>
                  <a:cubicBezTo>
                    <a:pt x="2351" y="7695"/>
                    <a:pt x="2447" y="7753"/>
                    <a:pt x="2555" y="7753"/>
                  </a:cubicBezTo>
                  <a:cubicBezTo>
                    <a:pt x="2606" y="7753"/>
                    <a:pt x="2660" y="7740"/>
                    <a:pt x="2712" y="7711"/>
                  </a:cubicBezTo>
                  <a:lnTo>
                    <a:pt x="7623" y="5280"/>
                  </a:lnTo>
                  <a:cubicBezTo>
                    <a:pt x="7781" y="5192"/>
                    <a:pt x="7841" y="5017"/>
                    <a:pt x="7781" y="4869"/>
                  </a:cubicBezTo>
                  <a:lnTo>
                    <a:pt x="5541" y="166"/>
                  </a:lnTo>
                  <a:cubicBezTo>
                    <a:pt x="5498" y="61"/>
                    <a:pt x="5390" y="1"/>
                    <a:pt x="527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3455125" y="1954275"/>
              <a:ext cx="194625" cy="192175"/>
            </a:xfrm>
            <a:custGeom>
              <a:avLst/>
              <a:gdLst/>
              <a:ahLst/>
              <a:cxnLst/>
              <a:rect l="l" t="t" r="r" b="b"/>
              <a:pathLst>
                <a:path w="7785" h="7687" extrusionOk="0">
                  <a:moveTo>
                    <a:pt x="5231" y="1"/>
                  </a:moveTo>
                  <a:cubicBezTo>
                    <a:pt x="5184" y="1"/>
                    <a:pt x="5134" y="11"/>
                    <a:pt x="5087" y="32"/>
                  </a:cubicBezTo>
                  <a:lnTo>
                    <a:pt x="236" y="2452"/>
                  </a:lnTo>
                  <a:cubicBezTo>
                    <a:pt x="75" y="2540"/>
                    <a:pt x="1" y="2716"/>
                    <a:pt x="75" y="2860"/>
                  </a:cubicBezTo>
                  <a:lnTo>
                    <a:pt x="2287" y="7521"/>
                  </a:lnTo>
                  <a:cubicBezTo>
                    <a:pt x="2339" y="7626"/>
                    <a:pt x="2443" y="7686"/>
                    <a:pt x="2557" y="7686"/>
                  </a:cubicBezTo>
                  <a:cubicBezTo>
                    <a:pt x="2603" y="7686"/>
                    <a:pt x="2652" y="7676"/>
                    <a:pt x="2699" y="7655"/>
                  </a:cubicBezTo>
                  <a:lnTo>
                    <a:pt x="7549" y="5235"/>
                  </a:lnTo>
                  <a:cubicBezTo>
                    <a:pt x="7711" y="5147"/>
                    <a:pt x="7785" y="4971"/>
                    <a:pt x="7711" y="4827"/>
                  </a:cubicBezTo>
                  <a:lnTo>
                    <a:pt x="5499" y="166"/>
                  </a:lnTo>
                  <a:cubicBezTo>
                    <a:pt x="5456" y="61"/>
                    <a:pt x="5348" y="1"/>
                    <a:pt x="5231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3581575" y="1949925"/>
              <a:ext cx="94925" cy="136375"/>
            </a:xfrm>
            <a:custGeom>
              <a:avLst/>
              <a:gdLst/>
              <a:ahLst/>
              <a:cxnLst/>
              <a:rect l="l" t="t" r="r" b="b"/>
              <a:pathLst>
                <a:path w="3797" h="5455" extrusionOk="0">
                  <a:moveTo>
                    <a:pt x="1131" y="0"/>
                  </a:moveTo>
                  <a:cubicBezTo>
                    <a:pt x="1120" y="0"/>
                    <a:pt x="1109" y="1"/>
                    <a:pt x="1098" y="2"/>
                  </a:cubicBezTo>
                  <a:lnTo>
                    <a:pt x="149" y="104"/>
                  </a:lnTo>
                  <a:cubicBezTo>
                    <a:pt x="43" y="118"/>
                    <a:pt x="1" y="192"/>
                    <a:pt x="29" y="266"/>
                  </a:cubicBezTo>
                  <a:lnTo>
                    <a:pt x="2449" y="5321"/>
                  </a:lnTo>
                  <a:cubicBezTo>
                    <a:pt x="2477" y="5409"/>
                    <a:pt x="2593" y="5454"/>
                    <a:pt x="2699" y="5454"/>
                  </a:cubicBezTo>
                  <a:lnTo>
                    <a:pt x="3649" y="5335"/>
                  </a:lnTo>
                  <a:cubicBezTo>
                    <a:pt x="3736" y="5335"/>
                    <a:pt x="3796" y="5264"/>
                    <a:pt x="3754" y="5177"/>
                  </a:cubicBezTo>
                  <a:lnTo>
                    <a:pt x="1348" y="118"/>
                  </a:lnTo>
                  <a:cubicBezTo>
                    <a:pt x="1310" y="52"/>
                    <a:pt x="1224" y="0"/>
                    <a:pt x="1131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3592575" y="2061725"/>
              <a:ext cx="96050" cy="16825"/>
            </a:xfrm>
            <a:custGeom>
              <a:avLst/>
              <a:gdLst/>
              <a:ahLst/>
              <a:cxnLst/>
              <a:rect l="l" t="t" r="r" b="b"/>
              <a:pathLst>
                <a:path w="3842" h="673" extrusionOk="0">
                  <a:moveTo>
                    <a:pt x="3796" y="1"/>
                  </a:moveTo>
                  <a:cubicBezTo>
                    <a:pt x="2931" y="131"/>
                    <a:pt x="2523" y="191"/>
                    <a:pt x="2083" y="247"/>
                  </a:cubicBezTo>
                  <a:cubicBezTo>
                    <a:pt x="1759" y="293"/>
                    <a:pt x="1422" y="335"/>
                    <a:pt x="894" y="423"/>
                  </a:cubicBezTo>
                  <a:lnTo>
                    <a:pt x="1" y="557"/>
                  </a:lnTo>
                  <a:lnTo>
                    <a:pt x="1010" y="673"/>
                  </a:lnTo>
                  <a:lnTo>
                    <a:pt x="1010" y="645"/>
                  </a:lnTo>
                  <a:cubicBezTo>
                    <a:pt x="1496" y="571"/>
                    <a:pt x="1819" y="529"/>
                    <a:pt x="2111" y="483"/>
                  </a:cubicBezTo>
                  <a:cubicBezTo>
                    <a:pt x="2551" y="423"/>
                    <a:pt x="2962" y="367"/>
                    <a:pt x="3842" y="233"/>
                  </a:cubicBezTo>
                  <a:lnTo>
                    <a:pt x="3796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8"/>
            <p:cNvSpPr/>
            <p:nvPr/>
          </p:nvSpPr>
          <p:spPr>
            <a:xfrm>
              <a:off x="3613850" y="2041950"/>
              <a:ext cx="69950" cy="17625"/>
            </a:xfrm>
            <a:custGeom>
              <a:avLst/>
              <a:gdLst/>
              <a:ahLst/>
              <a:cxnLst/>
              <a:rect l="l" t="t" r="r" b="b"/>
              <a:pathLst>
                <a:path w="2798" h="705" extrusionOk="0">
                  <a:moveTo>
                    <a:pt x="2755" y="1"/>
                  </a:moveTo>
                  <a:cubicBezTo>
                    <a:pt x="2287" y="88"/>
                    <a:pt x="1904" y="145"/>
                    <a:pt x="1566" y="205"/>
                  </a:cubicBezTo>
                  <a:cubicBezTo>
                    <a:pt x="1024" y="278"/>
                    <a:pt x="571" y="352"/>
                    <a:pt x="1" y="482"/>
                  </a:cubicBezTo>
                  <a:lnTo>
                    <a:pt x="43" y="704"/>
                  </a:lnTo>
                  <a:cubicBezTo>
                    <a:pt x="616" y="584"/>
                    <a:pt x="1070" y="511"/>
                    <a:pt x="1598" y="440"/>
                  </a:cubicBezTo>
                  <a:cubicBezTo>
                    <a:pt x="1935" y="380"/>
                    <a:pt x="2329" y="321"/>
                    <a:pt x="2797" y="233"/>
                  </a:cubicBezTo>
                  <a:lnTo>
                    <a:pt x="2755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8"/>
            <p:cNvSpPr/>
            <p:nvPr/>
          </p:nvSpPr>
          <p:spPr>
            <a:xfrm>
              <a:off x="3553700" y="1977050"/>
              <a:ext cx="95700" cy="16900"/>
            </a:xfrm>
            <a:custGeom>
              <a:avLst/>
              <a:gdLst/>
              <a:ahLst/>
              <a:cxnLst/>
              <a:rect l="l" t="t" r="r" b="b"/>
              <a:pathLst>
                <a:path w="3828" h="676" extrusionOk="0">
                  <a:moveTo>
                    <a:pt x="3796" y="1"/>
                  </a:moveTo>
                  <a:cubicBezTo>
                    <a:pt x="2934" y="134"/>
                    <a:pt x="2523" y="191"/>
                    <a:pt x="2083" y="250"/>
                  </a:cubicBezTo>
                  <a:cubicBezTo>
                    <a:pt x="1760" y="293"/>
                    <a:pt x="1422" y="338"/>
                    <a:pt x="894" y="426"/>
                  </a:cubicBezTo>
                  <a:lnTo>
                    <a:pt x="1" y="556"/>
                  </a:lnTo>
                  <a:lnTo>
                    <a:pt x="1014" y="676"/>
                  </a:lnTo>
                  <a:lnTo>
                    <a:pt x="1014" y="644"/>
                  </a:lnTo>
                  <a:cubicBezTo>
                    <a:pt x="1496" y="574"/>
                    <a:pt x="1805" y="528"/>
                    <a:pt x="2111" y="486"/>
                  </a:cubicBezTo>
                  <a:cubicBezTo>
                    <a:pt x="2551" y="426"/>
                    <a:pt x="2963" y="366"/>
                    <a:pt x="3828" y="236"/>
                  </a:cubicBezTo>
                  <a:lnTo>
                    <a:pt x="3796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8"/>
            <p:cNvSpPr/>
            <p:nvPr/>
          </p:nvSpPr>
          <p:spPr>
            <a:xfrm>
              <a:off x="3575000" y="1957275"/>
              <a:ext cx="70025" cy="17600"/>
            </a:xfrm>
            <a:custGeom>
              <a:avLst/>
              <a:gdLst/>
              <a:ahLst/>
              <a:cxnLst/>
              <a:rect l="l" t="t" r="r" b="b"/>
              <a:pathLst>
                <a:path w="2801" h="704" extrusionOk="0">
                  <a:moveTo>
                    <a:pt x="2754" y="0"/>
                  </a:moveTo>
                  <a:cubicBezTo>
                    <a:pt x="2286" y="88"/>
                    <a:pt x="1907" y="148"/>
                    <a:pt x="1569" y="204"/>
                  </a:cubicBezTo>
                  <a:cubicBezTo>
                    <a:pt x="1027" y="278"/>
                    <a:pt x="570" y="352"/>
                    <a:pt x="0" y="468"/>
                  </a:cubicBezTo>
                  <a:lnTo>
                    <a:pt x="42" y="704"/>
                  </a:lnTo>
                  <a:cubicBezTo>
                    <a:pt x="616" y="588"/>
                    <a:pt x="1069" y="514"/>
                    <a:pt x="1597" y="426"/>
                  </a:cubicBezTo>
                  <a:cubicBezTo>
                    <a:pt x="1935" y="380"/>
                    <a:pt x="2329" y="310"/>
                    <a:pt x="2800" y="236"/>
                  </a:cubicBezTo>
                  <a:lnTo>
                    <a:pt x="2754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8"/>
            <p:cNvSpPr/>
            <p:nvPr/>
          </p:nvSpPr>
          <p:spPr>
            <a:xfrm>
              <a:off x="3702625" y="2036325"/>
              <a:ext cx="60900" cy="41350"/>
            </a:xfrm>
            <a:custGeom>
              <a:avLst/>
              <a:gdLst/>
              <a:ahLst/>
              <a:cxnLst/>
              <a:rect l="l" t="t" r="r" b="b"/>
              <a:pathLst>
                <a:path w="2436" h="1654" extrusionOk="0">
                  <a:moveTo>
                    <a:pt x="303" y="69"/>
                  </a:moveTo>
                  <a:cubicBezTo>
                    <a:pt x="326" y="69"/>
                    <a:pt x="350" y="72"/>
                    <a:pt x="375" y="78"/>
                  </a:cubicBezTo>
                  <a:lnTo>
                    <a:pt x="1694" y="282"/>
                  </a:lnTo>
                  <a:cubicBezTo>
                    <a:pt x="1884" y="313"/>
                    <a:pt x="2092" y="489"/>
                    <a:pt x="2134" y="679"/>
                  </a:cubicBezTo>
                  <a:lnTo>
                    <a:pt x="2310" y="1309"/>
                  </a:lnTo>
                  <a:cubicBezTo>
                    <a:pt x="2364" y="1480"/>
                    <a:pt x="2275" y="1591"/>
                    <a:pt x="2116" y="1591"/>
                  </a:cubicBezTo>
                  <a:cubicBezTo>
                    <a:pt x="2098" y="1591"/>
                    <a:pt x="2080" y="1590"/>
                    <a:pt x="2060" y="1587"/>
                  </a:cubicBezTo>
                  <a:lnTo>
                    <a:pt x="727" y="1383"/>
                  </a:lnTo>
                  <a:cubicBezTo>
                    <a:pt x="537" y="1337"/>
                    <a:pt x="347" y="1161"/>
                    <a:pt x="287" y="985"/>
                  </a:cubicBezTo>
                  <a:lnTo>
                    <a:pt x="112" y="356"/>
                  </a:lnTo>
                  <a:cubicBezTo>
                    <a:pt x="75" y="191"/>
                    <a:pt x="157" y="69"/>
                    <a:pt x="303" y="69"/>
                  </a:cubicBezTo>
                  <a:close/>
                  <a:moveTo>
                    <a:pt x="294" y="0"/>
                  </a:moveTo>
                  <a:cubicBezTo>
                    <a:pt x="105" y="0"/>
                    <a:pt x="0" y="139"/>
                    <a:pt x="55" y="342"/>
                  </a:cubicBezTo>
                  <a:lnTo>
                    <a:pt x="231" y="971"/>
                  </a:lnTo>
                  <a:cubicBezTo>
                    <a:pt x="287" y="1193"/>
                    <a:pt x="523" y="1397"/>
                    <a:pt x="741" y="1439"/>
                  </a:cubicBezTo>
                  <a:lnTo>
                    <a:pt x="2078" y="1647"/>
                  </a:lnTo>
                  <a:cubicBezTo>
                    <a:pt x="2101" y="1651"/>
                    <a:pt x="2124" y="1653"/>
                    <a:pt x="2146" y="1653"/>
                  </a:cubicBezTo>
                  <a:cubicBezTo>
                    <a:pt x="2325" y="1653"/>
                    <a:pt x="2436" y="1504"/>
                    <a:pt x="2370" y="1309"/>
                  </a:cubicBezTo>
                  <a:lnTo>
                    <a:pt x="2208" y="693"/>
                  </a:lnTo>
                  <a:cubicBezTo>
                    <a:pt x="2134" y="472"/>
                    <a:pt x="1916" y="254"/>
                    <a:pt x="1680" y="226"/>
                  </a:cubicBezTo>
                  <a:lnTo>
                    <a:pt x="347" y="4"/>
                  </a:ln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8"/>
            <p:cNvSpPr/>
            <p:nvPr/>
          </p:nvSpPr>
          <p:spPr>
            <a:xfrm>
              <a:off x="3704475" y="2038025"/>
              <a:ext cx="57250" cy="38100"/>
            </a:xfrm>
            <a:custGeom>
              <a:avLst/>
              <a:gdLst/>
              <a:ahLst/>
              <a:cxnLst/>
              <a:rect l="l" t="t" r="r" b="b"/>
              <a:pathLst>
                <a:path w="2290" h="1524" extrusionOk="0">
                  <a:moveTo>
                    <a:pt x="229" y="1"/>
                  </a:moveTo>
                  <a:cubicBezTo>
                    <a:pt x="83" y="1"/>
                    <a:pt x="1" y="123"/>
                    <a:pt x="38" y="288"/>
                  </a:cubicBezTo>
                  <a:lnTo>
                    <a:pt x="213" y="917"/>
                  </a:lnTo>
                  <a:cubicBezTo>
                    <a:pt x="273" y="1093"/>
                    <a:pt x="463" y="1269"/>
                    <a:pt x="653" y="1315"/>
                  </a:cubicBezTo>
                  <a:lnTo>
                    <a:pt x="1986" y="1519"/>
                  </a:lnTo>
                  <a:cubicBezTo>
                    <a:pt x="2006" y="1522"/>
                    <a:pt x="2024" y="1523"/>
                    <a:pt x="2042" y="1523"/>
                  </a:cubicBezTo>
                  <a:cubicBezTo>
                    <a:pt x="2201" y="1523"/>
                    <a:pt x="2290" y="1412"/>
                    <a:pt x="2236" y="1241"/>
                  </a:cubicBezTo>
                  <a:lnTo>
                    <a:pt x="2060" y="611"/>
                  </a:lnTo>
                  <a:cubicBezTo>
                    <a:pt x="2018" y="421"/>
                    <a:pt x="1810" y="245"/>
                    <a:pt x="1620" y="214"/>
                  </a:cubicBezTo>
                  <a:lnTo>
                    <a:pt x="301" y="10"/>
                  </a:lnTo>
                  <a:cubicBezTo>
                    <a:pt x="276" y="4"/>
                    <a:pt x="252" y="1"/>
                    <a:pt x="229" y="1"/>
                  </a:cubicBezTo>
                  <a:close/>
                </a:path>
              </a:pathLst>
            </a:custGeom>
            <a:solidFill>
              <a:srgbClr val="F8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8"/>
            <p:cNvSpPr/>
            <p:nvPr/>
          </p:nvSpPr>
          <p:spPr>
            <a:xfrm>
              <a:off x="3715700" y="2065350"/>
              <a:ext cx="41425" cy="6625"/>
            </a:xfrm>
            <a:custGeom>
              <a:avLst/>
              <a:gdLst/>
              <a:ahLst/>
              <a:cxnLst/>
              <a:rect l="l" t="t" r="r" b="b"/>
              <a:pathLst>
                <a:path w="1657" h="265" extrusionOk="0">
                  <a:moveTo>
                    <a:pt x="0" y="0"/>
                  </a:moveTo>
                  <a:lnTo>
                    <a:pt x="28" y="14"/>
                  </a:lnTo>
                  <a:lnTo>
                    <a:pt x="28" y="0"/>
                  </a:lnTo>
                  <a:close/>
                  <a:moveTo>
                    <a:pt x="74" y="0"/>
                  </a:moveTo>
                  <a:lnTo>
                    <a:pt x="74" y="14"/>
                  </a:lnTo>
                  <a:lnTo>
                    <a:pt x="102" y="14"/>
                  </a:lnTo>
                  <a:lnTo>
                    <a:pt x="74" y="0"/>
                  </a:lnTo>
                  <a:close/>
                  <a:moveTo>
                    <a:pt x="148" y="14"/>
                  </a:moveTo>
                  <a:lnTo>
                    <a:pt x="148" y="32"/>
                  </a:lnTo>
                  <a:lnTo>
                    <a:pt x="176" y="32"/>
                  </a:lnTo>
                  <a:lnTo>
                    <a:pt x="148" y="14"/>
                  </a:lnTo>
                  <a:close/>
                  <a:moveTo>
                    <a:pt x="218" y="32"/>
                  </a:moveTo>
                  <a:lnTo>
                    <a:pt x="218" y="46"/>
                  </a:lnTo>
                  <a:lnTo>
                    <a:pt x="250" y="46"/>
                  </a:lnTo>
                  <a:lnTo>
                    <a:pt x="250" y="32"/>
                  </a:lnTo>
                  <a:close/>
                  <a:moveTo>
                    <a:pt x="292" y="46"/>
                  </a:moveTo>
                  <a:lnTo>
                    <a:pt x="338" y="60"/>
                  </a:lnTo>
                  <a:lnTo>
                    <a:pt x="338" y="60"/>
                  </a:lnTo>
                  <a:lnTo>
                    <a:pt x="324" y="46"/>
                  </a:lnTo>
                  <a:close/>
                  <a:moveTo>
                    <a:pt x="366" y="60"/>
                  </a:moveTo>
                  <a:lnTo>
                    <a:pt x="412" y="74"/>
                  </a:lnTo>
                  <a:lnTo>
                    <a:pt x="394" y="60"/>
                  </a:lnTo>
                  <a:close/>
                  <a:moveTo>
                    <a:pt x="440" y="60"/>
                  </a:moveTo>
                  <a:lnTo>
                    <a:pt x="440" y="74"/>
                  </a:lnTo>
                  <a:lnTo>
                    <a:pt x="468" y="74"/>
                  </a:lnTo>
                  <a:lnTo>
                    <a:pt x="440" y="60"/>
                  </a:lnTo>
                  <a:close/>
                  <a:moveTo>
                    <a:pt x="514" y="74"/>
                  </a:moveTo>
                  <a:lnTo>
                    <a:pt x="514" y="88"/>
                  </a:lnTo>
                  <a:lnTo>
                    <a:pt x="542" y="88"/>
                  </a:lnTo>
                  <a:lnTo>
                    <a:pt x="514" y="74"/>
                  </a:lnTo>
                  <a:close/>
                  <a:moveTo>
                    <a:pt x="588" y="88"/>
                  </a:moveTo>
                  <a:lnTo>
                    <a:pt x="588" y="102"/>
                  </a:lnTo>
                  <a:lnTo>
                    <a:pt x="630" y="102"/>
                  </a:lnTo>
                  <a:lnTo>
                    <a:pt x="630" y="88"/>
                  </a:lnTo>
                  <a:close/>
                  <a:moveTo>
                    <a:pt x="658" y="102"/>
                  </a:moveTo>
                  <a:lnTo>
                    <a:pt x="704" y="120"/>
                  </a:lnTo>
                  <a:lnTo>
                    <a:pt x="704" y="102"/>
                  </a:lnTo>
                  <a:close/>
                  <a:moveTo>
                    <a:pt x="732" y="120"/>
                  </a:moveTo>
                  <a:lnTo>
                    <a:pt x="777" y="134"/>
                  </a:lnTo>
                  <a:lnTo>
                    <a:pt x="777" y="120"/>
                  </a:lnTo>
                  <a:close/>
                  <a:moveTo>
                    <a:pt x="806" y="120"/>
                  </a:moveTo>
                  <a:lnTo>
                    <a:pt x="806" y="134"/>
                  </a:lnTo>
                  <a:lnTo>
                    <a:pt x="851" y="134"/>
                  </a:lnTo>
                  <a:lnTo>
                    <a:pt x="806" y="120"/>
                  </a:lnTo>
                  <a:close/>
                  <a:moveTo>
                    <a:pt x="879" y="134"/>
                  </a:moveTo>
                  <a:lnTo>
                    <a:pt x="879" y="148"/>
                  </a:lnTo>
                  <a:lnTo>
                    <a:pt x="922" y="148"/>
                  </a:lnTo>
                  <a:lnTo>
                    <a:pt x="879" y="134"/>
                  </a:lnTo>
                  <a:close/>
                  <a:moveTo>
                    <a:pt x="953" y="148"/>
                  </a:moveTo>
                  <a:lnTo>
                    <a:pt x="953" y="162"/>
                  </a:lnTo>
                  <a:lnTo>
                    <a:pt x="996" y="162"/>
                  </a:lnTo>
                  <a:lnTo>
                    <a:pt x="996" y="148"/>
                  </a:lnTo>
                  <a:close/>
                  <a:moveTo>
                    <a:pt x="1027" y="162"/>
                  </a:moveTo>
                  <a:lnTo>
                    <a:pt x="1069" y="176"/>
                  </a:lnTo>
                  <a:lnTo>
                    <a:pt x="1069" y="162"/>
                  </a:lnTo>
                  <a:close/>
                  <a:moveTo>
                    <a:pt x="1098" y="176"/>
                  </a:moveTo>
                  <a:lnTo>
                    <a:pt x="1143" y="190"/>
                  </a:lnTo>
                  <a:lnTo>
                    <a:pt x="1143" y="176"/>
                  </a:lnTo>
                  <a:close/>
                  <a:moveTo>
                    <a:pt x="1171" y="176"/>
                  </a:moveTo>
                  <a:lnTo>
                    <a:pt x="1186" y="190"/>
                  </a:lnTo>
                  <a:lnTo>
                    <a:pt x="1217" y="190"/>
                  </a:lnTo>
                  <a:lnTo>
                    <a:pt x="1171" y="176"/>
                  </a:lnTo>
                  <a:close/>
                  <a:moveTo>
                    <a:pt x="1245" y="190"/>
                  </a:moveTo>
                  <a:lnTo>
                    <a:pt x="1259" y="208"/>
                  </a:lnTo>
                  <a:lnTo>
                    <a:pt x="1291" y="208"/>
                  </a:lnTo>
                  <a:lnTo>
                    <a:pt x="1245" y="190"/>
                  </a:lnTo>
                  <a:close/>
                  <a:moveTo>
                    <a:pt x="1319" y="208"/>
                  </a:moveTo>
                  <a:lnTo>
                    <a:pt x="1333" y="222"/>
                  </a:lnTo>
                  <a:lnTo>
                    <a:pt x="1361" y="222"/>
                  </a:lnTo>
                  <a:lnTo>
                    <a:pt x="1361" y="208"/>
                  </a:lnTo>
                  <a:close/>
                  <a:moveTo>
                    <a:pt x="1393" y="222"/>
                  </a:moveTo>
                  <a:lnTo>
                    <a:pt x="1407" y="236"/>
                  </a:lnTo>
                  <a:lnTo>
                    <a:pt x="1435" y="236"/>
                  </a:lnTo>
                  <a:lnTo>
                    <a:pt x="1435" y="222"/>
                  </a:lnTo>
                  <a:close/>
                  <a:moveTo>
                    <a:pt x="1481" y="236"/>
                  </a:moveTo>
                  <a:lnTo>
                    <a:pt x="1509" y="250"/>
                  </a:lnTo>
                  <a:lnTo>
                    <a:pt x="1509" y="236"/>
                  </a:lnTo>
                  <a:close/>
                  <a:moveTo>
                    <a:pt x="1555" y="250"/>
                  </a:moveTo>
                  <a:lnTo>
                    <a:pt x="1583" y="264"/>
                  </a:lnTo>
                  <a:lnTo>
                    <a:pt x="1583" y="250"/>
                  </a:lnTo>
                  <a:close/>
                  <a:moveTo>
                    <a:pt x="1625" y="250"/>
                  </a:moveTo>
                  <a:lnTo>
                    <a:pt x="1625" y="264"/>
                  </a:lnTo>
                  <a:lnTo>
                    <a:pt x="1657" y="264"/>
                  </a:lnTo>
                  <a:lnTo>
                    <a:pt x="1625" y="250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8"/>
            <p:cNvSpPr/>
            <p:nvPr/>
          </p:nvSpPr>
          <p:spPr>
            <a:xfrm>
              <a:off x="3713500" y="2058050"/>
              <a:ext cx="41775" cy="6975"/>
            </a:xfrm>
            <a:custGeom>
              <a:avLst/>
              <a:gdLst/>
              <a:ahLst/>
              <a:cxnLst/>
              <a:rect l="l" t="t" r="r" b="b"/>
              <a:pathLst>
                <a:path w="1671" h="279" extrusionOk="0">
                  <a:moveTo>
                    <a:pt x="0" y="0"/>
                  </a:moveTo>
                  <a:lnTo>
                    <a:pt x="0" y="14"/>
                  </a:lnTo>
                  <a:lnTo>
                    <a:pt x="42" y="14"/>
                  </a:lnTo>
                  <a:lnTo>
                    <a:pt x="0" y="0"/>
                  </a:lnTo>
                  <a:close/>
                  <a:moveTo>
                    <a:pt x="74" y="14"/>
                  </a:moveTo>
                  <a:lnTo>
                    <a:pt x="88" y="28"/>
                  </a:lnTo>
                  <a:lnTo>
                    <a:pt x="116" y="28"/>
                  </a:lnTo>
                  <a:lnTo>
                    <a:pt x="116" y="14"/>
                  </a:lnTo>
                  <a:close/>
                  <a:moveTo>
                    <a:pt x="162" y="28"/>
                  </a:moveTo>
                  <a:lnTo>
                    <a:pt x="190" y="42"/>
                  </a:lnTo>
                  <a:lnTo>
                    <a:pt x="190" y="28"/>
                  </a:lnTo>
                  <a:close/>
                  <a:moveTo>
                    <a:pt x="236" y="42"/>
                  </a:moveTo>
                  <a:lnTo>
                    <a:pt x="264" y="60"/>
                  </a:lnTo>
                  <a:lnTo>
                    <a:pt x="264" y="42"/>
                  </a:lnTo>
                  <a:close/>
                  <a:moveTo>
                    <a:pt x="292" y="42"/>
                  </a:moveTo>
                  <a:lnTo>
                    <a:pt x="306" y="60"/>
                  </a:lnTo>
                  <a:lnTo>
                    <a:pt x="338" y="60"/>
                  </a:lnTo>
                  <a:lnTo>
                    <a:pt x="292" y="42"/>
                  </a:lnTo>
                  <a:close/>
                  <a:moveTo>
                    <a:pt x="380" y="60"/>
                  </a:moveTo>
                  <a:lnTo>
                    <a:pt x="380" y="74"/>
                  </a:lnTo>
                  <a:lnTo>
                    <a:pt x="412" y="74"/>
                  </a:lnTo>
                  <a:lnTo>
                    <a:pt x="380" y="60"/>
                  </a:lnTo>
                  <a:close/>
                  <a:moveTo>
                    <a:pt x="454" y="74"/>
                  </a:moveTo>
                  <a:lnTo>
                    <a:pt x="454" y="88"/>
                  </a:lnTo>
                  <a:lnTo>
                    <a:pt x="482" y="88"/>
                  </a:lnTo>
                  <a:lnTo>
                    <a:pt x="482" y="74"/>
                  </a:lnTo>
                  <a:close/>
                  <a:moveTo>
                    <a:pt x="528" y="88"/>
                  </a:moveTo>
                  <a:lnTo>
                    <a:pt x="556" y="102"/>
                  </a:lnTo>
                  <a:lnTo>
                    <a:pt x="556" y="88"/>
                  </a:lnTo>
                  <a:close/>
                  <a:moveTo>
                    <a:pt x="602" y="102"/>
                  </a:moveTo>
                  <a:lnTo>
                    <a:pt x="630" y="116"/>
                  </a:lnTo>
                  <a:lnTo>
                    <a:pt x="630" y="102"/>
                  </a:lnTo>
                  <a:close/>
                  <a:moveTo>
                    <a:pt x="676" y="102"/>
                  </a:moveTo>
                  <a:lnTo>
                    <a:pt x="676" y="116"/>
                  </a:lnTo>
                  <a:lnTo>
                    <a:pt x="704" y="116"/>
                  </a:lnTo>
                  <a:lnTo>
                    <a:pt x="676" y="102"/>
                  </a:lnTo>
                  <a:close/>
                  <a:moveTo>
                    <a:pt x="746" y="116"/>
                  </a:moveTo>
                  <a:lnTo>
                    <a:pt x="746" y="130"/>
                  </a:lnTo>
                  <a:lnTo>
                    <a:pt x="778" y="130"/>
                  </a:lnTo>
                  <a:lnTo>
                    <a:pt x="746" y="116"/>
                  </a:lnTo>
                  <a:close/>
                  <a:moveTo>
                    <a:pt x="820" y="130"/>
                  </a:moveTo>
                  <a:lnTo>
                    <a:pt x="820" y="148"/>
                  </a:lnTo>
                  <a:lnTo>
                    <a:pt x="851" y="148"/>
                  </a:lnTo>
                  <a:lnTo>
                    <a:pt x="851" y="130"/>
                  </a:lnTo>
                  <a:close/>
                  <a:moveTo>
                    <a:pt x="894" y="148"/>
                  </a:moveTo>
                  <a:lnTo>
                    <a:pt x="939" y="162"/>
                  </a:lnTo>
                  <a:lnTo>
                    <a:pt x="939" y="162"/>
                  </a:lnTo>
                  <a:lnTo>
                    <a:pt x="922" y="148"/>
                  </a:lnTo>
                  <a:close/>
                  <a:moveTo>
                    <a:pt x="967" y="162"/>
                  </a:moveTo>
                  <a:lnTo>
                    <a:pt x="1010" y="176"/>
                  </a:lnTo>
                  <a:lnTo>
                    <a:pt x="996" y="162"/>
                  </a:lnTo>
                  <a:close/>
                  <a:moveTo>
                    <a:pt x="1041" y="162"/>
                  </a:moveTo>
                  <a:lnTo>
                    <a:pt x="1041" y="176"/>
                  </a:lnTo>
                  <a:lnTo>
                    <a:pt x="1069" y="176"/>
                  </a:lnTo>
                  <a:lnTo>
                    <a:pt x="1041" y="162"/>
                  </a:lnTo>
                  <a:close/>
                  <a:moveTo>
                    <a:pt x="1115" y="176"/>
                  </a:moveTo>
                  <a:lnTo>
                    <a:pt x="1115" y="190"/>
                  </a:lnTo>
                  <a:lnTo>
                    <a:pt x="1143" y="190"/>
                  </a:lnTo>
                  <a:lnTo>
                    <a:pt x="1115" y="176"/>
                  </a:lnTo>
                  <a:close/>
                  <a:moveTo>
                    <a:pt x="1186" y="190"/>
                  </a:moveTo>
                  <a:lnTo>
                    <a:pt x="1186" y="204"/>
                  </a:lnTo>
                  <a:lnTo>
                    <a:pt x="1231" y="204"/>
                  </a:lnTo>
                  <a:lnTo>
                    <a:pt x="1231" y="190"/>
                  </a:lnTo>
                  <a:close/>
                  <a:moveTo>
                    <a:pt x="1259" y="204"/>
                  </a:moveTo>
                  <a:lnTo>
                    <a:pt x="1305" y="218"/>
                  </a:lnTo>
                  <a:lnTo>
                    <a:pt x="1305" y="204"/>
                  </a:lnTo>
                  <a:close/>
                  <a:moveTo>
                    <a:pt x="1333" y="218"/>
                  </a:moveTo>
                  <a:lnTo>
                    <a:pt x="1379" y="236"/>
                  </a:lnTo>
                  <a:lnTo>
                    <a:pt x="1379" y="218"/>
                  </a:lnTo>
                  <a:close/>
                  <a:moveTo>
                    <a:pt x="1407" y="218"/>
                  </a:moveTo>
                  <a:lnTo>
                    <a:pt x="1407" y="236"/>
                  </a:lnTo>
                  <a:lnTo>
                    <a:pt x="1449" y="236"/>
                  </a:lnTo>
                  <a:lnTo>
                    <a:pt x="1407" y="218"/>
                  </a:lnTo>
                  <a:close/>
                  <a:moveTo>
                    <a:pt x="1481" y="236"/>
                  </a:moveTo>
                  <a:lnTo>
                    <a:pt x="1481" y="250"/>
                  </a:lnTo>
                  <a:lnTo>
                    <a:pt x="1523" y="250"/>
                  </a:lnTo>
                  <a:lnTo>
                    <a:pt x="1481" y="236"/>
                  </a:lnTo>
                  <a:close/>
                  <a:moveTo>
                    <a:pt x="1555" y="250"/>
                  </a:moveTo>
                  <a:lnTo>
                    <a:pt x="1555" y="264"/>
                  </a:lnTo>
                  <a:lnTo>
                    <a:pt x="1597" y="264"/>
                  </a:lnTo>
                  <a:lnTo>
                    <a:pt x="1597" y="250"/>
                  </a:lnTo>
                  <a:close/>
                  <a:moveTo>
                    <a:pt x="1625" y="264"/>
                  </a:moveTo>
                  <a:lnTo>
                    <a:pt x="1625" y="278"/>
                  </a:lnTo>
                  <a:lnTo>
                    <a:pt x="1671" y="278"/>
                  </a:lnTo>
                  <a:lnTo>
                    <a:pt x="1671" y="264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8"/>
            <p:cNvSpPr/>
            <p:nvPr/>
          </p:nvSpPr>
          <p:spPr>
            <a:xfrm>
              <a:off x="3711650" y="2051100"/>
              <a:ext cx="41450" cy="6625"/>
            </a:xfrm>
            <a:custGeom>
              <a:avLst/>
              <a:gdLst/>
              <a:ahLst/>
              <a:cxnLst/>
              <a:rect l="l" t="t" r="r" b="b"/>
              <a:pathLst>
                <a:path w="1658" h="265" extrusionOk="0">
                  <a:moveTo>
                    <a:pt x="0" y="0"/>
                  </a:moveTo>
                  <a:lnTo>
                    <a:pt x="46" y="14"/>
                  </a:lnTo>
                  <a:lnTo>
                    <a:pt x="46" y="14"/>
                  </a:lnTo>
                  <a:lnTo>
                    <a:pt x="28" y="0"/>
                  </a:lnTo>
                  <a:close/>
                  <a:moveTo>
                    <a:pt x="74" y="14"/>
                  </a:moveTo>
                  <a:lnTo>
                    <a:pt x="116" y="29"/>
                  </a:lnTo>
                  <a:lnTo>
                    <a:pt x="116" y="14"/>
                  </a:lnTo>
                  <a:close/>
                  <a:moveTo>
                    <a:pt x="148" y="14"/>
                  </a:moveTo>
                  <a:lnTo>
                    <a:pt x="148" y="29"/>
                  </a:lnTo>
                  <a:lnTo>
                    <a:pt x="190" y="29"/>
                  </a:lnTo>
                  <a:lnTo>
                    <a:pt x="148" y="14"/>
                  </a:lnTo>
                  <a:close/>
                  <a:moveTo>
                    <a:pt x="222" y="29"/>
                  </a:moveTo>
                  <a:lnTo>
                    <a:pt x="222" y="43"/>
                  </a:lnTo>
                  <a:lnTo>
                    <a:pt x="264" y="43"/>
                  </a:lnTo>
                  <a:lnTo>
                    <a:pt x="222" y="29"/>
                  </a:lnTo>
                  <a:close/>
                  <a:moveTo>
                    <a:pt x="292" y="43"/>
                  </a:moveTo>
                  <a:lnTo>
                    <a:pt x="292" y="57"/>
                  </a:lnTo>
                  <a:lnTo>
                    <a:pt x="338" y="57"/>
                  </a:lnTo>
                  <a:lnTo>
                    <a:pt x="338" y="43"/>
                  </a:lnTo>
                  <a:close/>
                  <a:moveTo>
                    <a:pt x="366" y="57"/>
                  </a:moveTo>
                  <a:lnTo>
                    <a:pt x="412" y="74"/>
                  </a:lnTo>
                  <a:lnTo>
                    <a:pt x="412" y="57"/>
                  </a:lnTo>
                  <a:close/>
                  <a:moveTo>
                    <a:pt x="440" y="74"/>
                  </a:moveTo>
                  <a:lnTo>
                    <a:pt x="486" y="88"/>
                  </a:lnTo>
                  <a:lnTo>
                    <a:pt x="486" y="74"/>
                  </a:lnTo>
                  <a:close/>
                  <a:moveTo>
                    <a:pt x="514" y="74"/>
                  </a:moveTo>
                  <a:lnTo>
                    <a:pt x="514" y="88"/>
                  </a:lnTo>
                  <a:lnTo>
                    <a:pt x="556" y="88"/>
                  </a:lnTo>
                  <a:lnTo>
                    <a:pt x="514" y="74"/>
                  </a:lnTo>
                  <a:close/>
                  <a:moveTo>
                    <a:pt x="588" y="88"/>
                  </a:moveTo>
                  <a:lnTo>
                    <a:pt x="588" y="102"/>
                  </a:lnTo>
                  <a:lnTo>
                    <a:pt x="630" y="102"/>
                  </a:lnTo>
                  <a:lnTo>
                    <a:pt x="588" y="88"/>
                  </a:lnTo>
                  <a:close/>
                  <a:moveTo>
                    <a:pt x="662" y="102"/>
                  </a:moveTo>
                  <a:lnTo>
                    <a:pt x="676" y="116"/>
                  </a:lnTo>
                  <a:lnTo>
                    <a:pt x="704" y="116"/>
                  </a:lnTo>
                  <a:lnTo>
                    <a:pt x="704" y="102"/>
                  </a:lnTo>
                  <a:close/>
                  <a:moveTo>
                    <a:pt x="750" y="116"/>
                  </a:moveTo>
                  <a:lnTo>
                    <a:pt x="778" y="131"/>
                  </a:lnTo>
                  <a:lnTo>
                    <a:pt x="778" y="116"/>
                  </a:lnTo>
                  <a:close/>
                  <a:moveTo>
                    <a:pt x="820" y="131"/>
                  </a:moveTo>
                  <a:lnTo>
                    <a:pt x="852" y="145"/>
                  </a:lnTo>
                  <a:lnTo>
                    <a:pt x="852" y="131"/>
                  </a:lnTo>
                  <a:close/>
                  <a:moveTo>
                    <a:pt x="880" y="131"/>
                  </a:moveTo>
                  <a:lnTo>
                    <a:pt x="894" y="145"/>
                  </a:lnTo>
                  <a:lnTo>
                    <a:pt x="925" y="145"/>
                  </a:lnTo>
                  <a:lnTo>
                    <a:pt x="880" y="131"/>
                  </a:lnTo>
                  <a:close/>
                  <a:moveTo>
                    <a:pt x="968" y="145"/>
                  </a:moveTo>
                  <a:lnTo>
                    <a:pt x="968" y="162"/>
                  </a:lnTo>
                  <a:lnTo>
                    <a:pt x="996" y="162"/>
                  </a:lnTo>
                  <a:lnTo>
                    <a:pt x="968" y="145"/>
                  </a:lnTo>
                  <a:close/>
                  <a:moveTo>
                    <a:pt x="1041" y="162"/>
                  </a:moveTo>
                  <a:lnTo>
                    <a:pt x="1041" y="176"/>
                  </a:lnTo>
                  <a:lnTo>
                    <a:pt x="1070" y="176"/>
                  </a:lnTo>
                  <a:lnTo>
                    <a:pt x="1070" y="162"/>
                  </a:lnTo>
                  <a:close/>
                  <a:moveTo>
                    <a:pt x="1115" y="176"/>
                  </a:moveTo>
                  <a:lnTo>
                    <a:pt x="1143" y="190"/>
                  </a:lnTo>
                  <a:lnTo>
                    <a:pt x="1143" y="176"/>
                  </a:lnTo>
                  <a:close/>
                  <a:moveTo>
                    <a:pt x="1189" y="190"/>
                  </a:moveTo>
                  <a:lnTo>
                    <a:pt x="1217" y="204"/>
                  </a:lnTo>
                  <a:lnTo>
                    <a:pt x="1217" y="190"/>
                  </a:lnTo>
                  <a:close/>
                  <a:moveTo>
                    <a:pt x="1260" y="190"/>
                  </a:moveTo>
                  <a:lnTo>
                    <a:pt x="1260" y="204"/>
                  </a:lnTo>
                  <a:lnTo>
                    <a:pt x="1291" y="204"/>
                  </a:lnTo>
                  <a:lnTo>
                    <a:pt x="1260" y="190"/>
                  </a:lnTo>
                  <a:close/>
                  <a:moveTo>
                    <a:pt x="1333" y="204"/>
                  </a:moveTo>
                  <a:lnTo>
                    <a:pt x="1333" y="218"/>
                  </a:lnTo>
                  <a:lnTo>
                    <a:pt x="1365" y="218"/>
                  </a:lnTo>
                  <a:lnTo>
                    <a:pt x="1333" y="204"/>
                  </a:lnTo>
                  <a:close/>
                  <a:moveTo>
                    <a:pt x="1407" y="218"/>
                  </a:moveTo>
                  <a:lnTo>
                    <a:pt x="1407" y="233"/>
                  </a:lnTo>
                  <a:lnTo>
                    <a:pt x="1435" y="233"/>
                  </a:lnTo>
                  <a:lnTo>
                    <a:pt x="1435" y="218"/>
                  </a:lnTo>
                  <a:close/>
                  <a:moveTo>
                    <a:pt x="1481" y="233"/>
                  </a:moveTo>
                  <a:lnTo>
                    <a:pt x="1523" y="250"/>
                  </a:lnTo>
                  <a:lnTo>
                    <a:pt x="1509" y="233"/>
                  </a:lnTo>
                  <a:close/>
                  <a:moveTo>
                    <a:pt x="1555" y="250"/>
                  </a:moveTo>
                  <a:lnTo>
                    <a:pt x="1597" y="264"/>
                  </a:lnTo>
                  <a:lnTo>
                    <a:pt x="1583" y="250"/>
                  </a:lnTo>
                  <a:close/>
                  <a:moveTo>
                    <a:pt x="1629" y="250"/>
                  </a:moveTo>
                  <a:lnTo>
                    <a:pt x="1629" y="264"/>
                  </a:lnTo>
                  <a:lnTo>
                    <a:pt x="1657" y="264"/>
                  </a:lnTo>
                  <a:lnTo>
                    <a:pt x="1629" y="250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8"/>
            <p:cNvSpPr/>
            <p:nvPr/>
          </p:nvSpPr>
          <p:spPr>
            <a:xfrm>
              <a:off x="3709800" y="2043700"/>
              <a:ext cx="41450" cy="7075"/>
            </a:xfrm>
            <a:custGeom>
              <a:avLst/>
              <a:gdLst/>
              <a:ahLst/>
              <a:cxnLst/>
              <a:rect l="l" t="t" r="r" b="b"/>
              <a:pathLst>
                <a:path w="1658" h="283" extrusionOk="0">
                  <a:moveTo>
                    <a:pt x="0" y="1"/>
                  </a:moveTo>
                  <a:lnTo>
                    <a:pt x="0" y="18"/>
                  </a:lnTo>
                  <a:lnTo>
                    <a:pt x="32" y="18"/>
                  </a:lnTo>
                  <a:lnTo>
                    <a:pt x="0" y="1"/>
                  </a:lnTo>
                  <a:close/>
                  <a:moveTo>
                    <a:pt x="74" y="18"/>
                  </a:moveTo>
                  <a:lnTo>
                    <a:pt x="74" y="33"/>
                  </a:lnTo>
                  <a:lnTo>
                    <a:pt x="102" y="33"/>
                  </a:lnTo>
                  <a:lnTo>
                    <a:pt x="102" y="18"/>
                  </a:lnTo>
                  <a:close/>
                  <a:moveTo>
                    <a:pt x="148" y="33"/>
                  </a:moveTo>
                  <a:lnTo>
                    <a:pt x="148" y="47"/>
                  </a:lnTo>
                  <a:lnTo>
                    <a:pt x="176" y="47"/>
                  </a:lnTo>
                  <a:lnTo>
                    <a:pt x="176" y="33"/>
                  </a:lnTo>
                  <a:close/>
                  <a:moveTo>
                    <a:pt x="222" y="47"/>
                  </a:moveTo>
                  <a:lnTo>
                    <a:pt x="250" y="61"/>
                  </a:lnTo>
                  <a:lnTo>
                    <a:pt x="250" y="47"/>
                  </a:lnTo>
                  <a:close/>
                  <a:moveTo>
                    <a:pt x="296" y="61"/>
                  </a:moveTo>
                  <a:lnTo>
                    <a:pt x="324" y="75"/>
                  </a:lnTo>
                  <a:lnTo>
                    <a:pt x="324" y="61"/>
                  </a:lnTo>
                  <a:close/>
                  <a:moveTo>
                    <a:pt x="366" y="61"/>
                  </a:moveTo>
                  <a:lnTo>
                    <a:pt x="366" y="75"/>
                  </a:lnTo>
                  <a:lnTo>
                    <a:pt x="398" y="75"/>
                  </a:lnTo>
                  <a:lnTo>
                    <a:pt x="366" y="61"/>
                  </a:lnTo>
                  <a:close/>
                  <a:moveTo>
                    <a:pt x="440" y="75"/>
                  </a:moveTo>
                  <a:lnTo>
                    <a:pt x="440" y="89"/>
                  </a:lnTo>
                  <a:lnTo>
                    <a:pt x="472" y="89"/>
                  </a:lnTo>
                  <a:lnTo>
                    <a:pt x="440" y="75"/>
                  </a:lnTo>
                  <a:close/>
                  <a:moveTo>
                    <a:pt x="514" y="89"/>
                  </a:moveTo>
                  <a:lnTo>
                    <a:pt x="514" y="106"/>
                  </a:lnTo>
                  <a:lnTo>
                    <a:pt x="560" y="106"/>
                  </a:lnTo>
                  <a:lnTo>
                    <a:pt x="542" y="89"/>
                  </a:lnTo>
                  <a:close/>
                  <a:moveTo>
                    <a:pt x="588" y="106"/>
                  </a:moveTo>
                  <a:lnTo>
                    <a:pt x="630" y="121"/>
                  </a:lnTo>
                  <a:lnTo>
                    <a:pt x="616" y="106"/>
                  </a:lnTo>
                  <a:close/>
                  <a:moveTo>
                    <a:pt x="662" y="121"/>
                  </a:moveTo>
                  <a:lnTo>
                    <a:pt x="704" y="135"/>
                  </a:lnTo>
                  <a:lnTo>
                    <a:pt x="704" y="121"/>
                  </a:lnTo>
                  <a:close/>
                  <a:moveTo>
                    <a:pt x="736" y="121"/>
                  </a:moveTo>
                  <a:lnTo>
                    <a:pt x="736" y="135"/>
                  </a:lnTo>
                  <a:lnTo>
                    <a:pt x="778" y="135"/>
                  </a:lnTo>
                  <a:lnTo>
                    <a:pt x="736" y="121"/>
                  </a:lnTo>
                  <a:close/>
                  <a:moveTo>
                    <a:pt x="806" y="135"/>
                  </a:moveTo>
                  <a:lnTo>
                    <a:pt x="806" y="149"/>
                  </a:lnTo>
                  <a:lnTo>
                    <a:pt x="852" y="149"/>
                  </a:lnTo>
                  <a:lnTo>
                    <a:pt x="806" y="135"/>
                  </a:lnTo>
                  <a:close/>
                  <a:moveTo>
                    <a:pt x="880" y="149"/>
                  </a:moveTo>
                  <a:lnTo>
                    <a:pt x="880" y="163"/>
                  </a:lnTo>
                  <a:lnTo>
                    <a:pt x="926" y="163"/>
                  </a:lnTo>
                  <a:lnTo>
                    <a:pt x="926" y="149"/>
                  </a:lnTo>
                  <a:close/>
                  <a:moveTo>
                    <a:pt x="954" y="163"/>
                  </a:moveTo>
                  <a:lnTo>
                    <a:pt x="999" y="177"/>
                  </a:lnTo>
                  <a:lnTo>
                    <a:pt x="999" y="163"/>
                  </a:lnTo>
                  <a:close/>
                  <a:moveTo>
                    <a:pt x="1028" y="177"/>
                  </a:moveTo>
                  <a:lnTo>
                    <a:pt x="1070" y="194"/>
                  </a:lnTo>
                  <a:lnTo>
                    <a:pt x="1070" y="177"/>
                  </a:lnTo>
                  <a:close/>
                  <a:moveTo>
                    <a:pt x="1101" y="177"/>
                  </a:moveTo>
                  <a:lnTo>
                    <a:pt x="1101" y="194"/>
                  </a:lnTo>
                  <a:lnTo>
                    <a:pt x="1144" y="194"/>
                  </a:lnTo>
                  <a:lnTo>
                    <a:pt x="1101" y="177"/>
                  </a:lnTo>
                  <a:close/>
                  <a:moveTo>
                    <a:pt x="1175" y="194"/>
                  </a:moveTo>
                  <a:lnTo>
                    <a:pt x="1175" y="208"/>
                  </a:lnTo>
                  <a:lnTo>
                    <a:pt x="1217" y="208"/>
                  </a:lnTo>
                  <a:lnTo>
                    <a:pt x="1175" y="194"/>
                  </a:lnTo>
                  <a:close/>
                  <a:moveTo>
                    <a:pt x="1246" y="208"/>
                  </a:moveTo>
                  <a:lnTo>
                    <a:pt x="1263" y="223"/>
                  </a:lnTo>
                  <a:lnTo>
                    <a:pt x="1291" y="223"/>
                  </a:lnTo>
                  <a:lnTo>
                    <a:pt x="1291" y="208"/>
                  </a:lnTo>
                  <a:close/>
                  <a:moveTo>
                    <a:pt x="1334" y="223"/>
                  </a:moveTo>
                  <a:lnTo>
                    <a:pt x="1365" y="237"/>
                  </a:lnTo>
                  <a:lnTo>
                    <a:pt x="1365" y="223"/>
                  </a:lnTo>
                  <a:close/>
                  <a:moveTo>
                    <a:pt x="1407" y="237"/>
                  </a:moveTo>
                  <a:lnTo>
                    <a:pt x="1439" y="251"/>
                  </a:lnTo>
                  <a:lnTo>
                    <a:pt x="1439" y="237"/>
                  </a:lnTo>
                  <a:close/>
                  <a:moveTo>
                    <a:pt x="1467" y="237"/>
                  </a:moveTo>
                  <a:lnTo>
                    <a:pt x="1481" y="251"/>
                  </a:lnTo>
                  <a:lnTo>
                    <a:pt x="1509" y="251"/>
                  </a:lnTo>
                  <a:lnTo>
                    <a:pt x="1467" y="237"/>
                  </a:lnTo>
                  <a:close/>
                  <a:moveTo>
                    <a:pt x="1555" y="251"/>
                  </a:moveTo>
                  <a:lnTo>
                    <a:pt x="1555" y="265"/>
                  </a:lnTo>
                  <a:lnTo>
                    <a:pt x="1583" y="265"/>
                  </a:lnTo>
                  <a:lnTo>
                    <a:pt x="1555" y="251"/>
                  </a:lnTo>
                  <a:close/>
                  <a:moveTo>
                    <a:pt x="1629" y="265"/>
                  </a:moveTo>
                  <a:lnTo>
                    <a:pt x="1629" y="282"/>
                  </a:lnTo>
                  <a:lnTo>
                    <a:pt x="1657" y="282"/>
                  </a:lnTo>
                  <a:lnTo>
                    <a:pt x="1657" y="265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8"/>
            <p:cNvSpPr/>
            <p:nvPr/>
          </p:nvSpPr>
          <p:spPr>
            <a:xfrm>
              <a:off x="3488900" y="2099375"/>
              <a:ext cx="43050" cy="49525"/>
            </a:xfrm>
            <a:custGeom>
              <a:avLst/>
              <a:gdLst/>
              <a:ahLst/>
              <a:cxnLst/>
              <a:rect l="l" t="t" r="r" b="b"/>
              <a:pathLst>
                <a:path w="1722" h="1981" extrusionOk="0">
                  <a:moveTo>
                    <a:pt x="213" y="1"/>
                  </a:moveTo>
                  <a:cubicBezTo>
                    <a:pt x="206" y="1"/>
                    <a:pt x="198" y="2"/>
                    <a:pt x="190" y="4"/>
                  </a:cubicBezTo>
                  <a:cubicBezTo>
                    <a:pt x="14" y="46"/>
                    <a:pt x="0" y="634"/>
                    <a:pt x="0" y="634"/>
                  </a:cubicBezTo>
                  <a:cubicBezTo>
                    <a:pt x="0" y="634"/>
                    <a:pt x="278" y="1643"/>
                    <a:pt x="658" y="1907"/>
                  </a:cubicBezTo>
                  <a:cubicBezTo>
                    <a:pt x="734" y="1959"/>
                    <a:pt x="821" y="1981"/>
                    <a:pt x="912" y="1981"/>
                  </a:cubicBezTo>
                  <a:cubicBezTo>
                    <a:pt x="1284" y="1981"/>
                    <a:pt x="1722" y="1617"/>
                    <a:pt x="1699" y="1439"/>
                  </a:cubicBezTo>
                  <a:cubicBezTo>
                    <a:pt x="1689" y="1390"/>
                    <a:pt x="1640" y="1371"/>
                    <a:pt x="1572" y="1371"/>
                  </a:cubicBezTo>
                  <a:cubicBezTo>
                    <a:pt x="1369" y="1371"/>
                    <a:pt x="994" y="1537"/>
                    <a:pt x="957" y="1554"/>
                  </a:cubicBezTo>
                  <a:lnTo>
                    <a:pt x="957" y="1554"/>
                  </a:lnTo>
                  <a:cubicBezTo>
                    <a:pt x="1007" y="1531"/>
                    <a:pt x="1668" y="1227"/>
                    <a:pt x="1583" y="1014"/>
                  </a:cubicBezTo>
                  <a:cubicBezTo>
                    <a:pt x="1564" y="965"/>
                    <a:pt x="1510" y="946"/>
                    <a:pt x="1438" y="946"/>
                  </a:cubicBezTo>
                  <a:cubicBezTo>
                    <a:pt x="1187" y="946"/>
                    <a:pt x="718" y="1175"/>
                    <a:pt x="718" y="1175"/>
                  </a:cubicBezTo>
                  <a:cubicBezTo>
                    <a:pt x="718" y="1175"/>
                    <a:pt x="1421" y="810"/>
                    <a:pt x="1288" y="560"/>
                  </a:cubicBezTo>
                  <a:cubicBezTo>
                    <a:pt x="1261" y="509"/>
                    <a:pt x="1211" y="488"/>
                    <a:pt x="1147" y="488"/>
                  </a:cubicBezTo>
                  <a:cubicBezTo>
                    <a:pt x="988" y="488"/>
                    <a:pt x="747" y="615"/>
                    <a:pt x="595" y="706"/>
                  </a:cubicBezTo>
                  <a:lnTo>
                    <a:pt x="595" y="706"/>
                  </a:lnTo>
                  <a:cubicBezTo>
                    <a:pt x="819" y="559"/>
                    <a:pt x="1220" y="271"/>
                    <a:pt x="1112" y="166"/>
                  </a:cubicBezTo>
                  <a:cubicBezTo>
                    <a:pt x="1089" y="144"/>
                    <a:pt x="1055" y="135"/>
                    <a:pt x="1015" y="135"/>
                  </a:cubicBezTo>
                  <a:cubicBezTo>
                    <a:pt x="785" y="135"/>
                    <a:pt x="338" y="444"/>
                    <a:pt x="338" y="444"/>
                  </a:cubicBezTo>
                  <a:cubicBezTo>
                    <a:pt x="338" y="444"/>
                    <a:pt x="364" y="1"/>
                    <a:pt x="21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8"/>
            <p:cNvSpPr/>
            <p:nvPr/>
          </p:nvSpPr>
          <p:spPr>
            <a:xfrm>
              <a:off x="3780500" y="2052800"/>
              <a:ext cx="42575" cy="53375"/>
            </a:xfrm>
            <a:custGeom>
              <a:avLst/>
              <a:gdLst/>
              <a:ahLst/>
              <a:cxnLst/>
              <a:rect l="l" t="t" r="r" b="b"/>
              <a:pathLst>
                <a:path w="1703" h="2135" extrusionOk="0">
                  <a:moveTo>
                    <a:pt x="515" y="1"/>
                  </a:moveTo>
                  <a:cubicBezTo>
                    <a:pt x="485" y="1"/>
                    <a:pt x="460" y="7"/>
                    <a:pt x="440" y="20"/>
                  </a:cubicBezTo>
                  <a:cubicBezTo>
                    <a:pt x="296" y="136"/>
                    <a:pt x="704" y="400"/>
                    <a:pt x="704" y="400"/>
                  </a:cubicBezTo>
                  <a:cubicBezTo>
                    <a:pt x="704" y="400"/>
                    <a:pt x="1" y="636"/>
                    <a:pt x="18" y="840"/>
                  </a:cubicBezTo>
                  <a:cubicBezTo>
                    <a:pt x="21" y="893"/>
                    <a:pt x="74" y="913"/>
                    <a:pt x="153" y="913"/>
                  </a:cubicBezTo>
                  <a:cubicBezTo>
                    <a:pt x="331" y="913"/>
                    <a:pt x="641" y="810"/>
                    <a:pt x="804" y="750"/>
                  </a:cubicBezTo>
                  <a:lnTo>
                    <a:pt x="804" y="750"/>
                  </a:lnTo>
                  <a:cubicBezTo>
                    <a:pt x="589" y="836"/>
                    <a:pt x="133" y="1045"/>
                    <a:pt x="222" y="1237"/>
                  </a:cubicBezTo>
                  <a:cubicBezTo>
                    <a:pt x="253" y="1304"/>
                    <a:pt x="328" y="1328"/>
                    <a:pt x="421" y="1328"/>
                  </a:cubicBezTo>
                  <a:cubicBezTo>
                    <a:pt x="672" y="1328"/>
                    <a:pt x="1056" y="1150"/>
                    <a:pt x="1056" y="1149"/>
                  </a:cubicBezTo>
                  <a:lnTo>
                    <a:pt x="1056" y="1149"/>
                  </a:lnTo>
                  <a:cubicBezTo>
                    <a:pt x="1055" y="1150"/>
                    <a:pt x="296" y="1543"/>
                    <a:pt x="412" y="1747"/>
                  </a:cubicBezTo>
                  <a:cubicBezTo>
                    <a:pt x="436" y="1790"/>
                    <a:pt x="485" y="1807"/>
                    <a:pt x="547" y="1807"/>
                  </a:cubicBezTo>
                  <a:cubicBezTo>
                    <a:pt x="761" y="1807"/>
                    <a:pt x="1134" y="1604"/>
                    <a:pt x="1205" y="1564"/>
                  </a:cubicBezTo>
                  <a:lnTo>
                    <a:pt x="1205" y="1564"/>
                  </a:lnTo>
                  <a:cubicBezTo>
                    <a:pt x="1114" y="1616"/>
                    <a:pt x="541" y="1952"/>
                    <a:pt x="690" y="2085"/>
                  </a:cubicBezTo>
                  <a:cubicBezTo>
                    <a:pt x="721" y="2119"/>
                    <a:pt x="780" y="2135"/>
                    <a:pt x="856" y="2135"/>
                  </a:cubicBezTo>
                  <a:cubicBezTo>
                    <a:pt x="1144" y="2135"/>
                    <a:pt x="1664" y="1903"/>
                    <a:pt x="1689" y="1543"/>
                  </a:cubicBezTo>
                  <a:cubicBezTo>
                    <a:pt x="1703" y="1090"/>
                    <a:pt x="1073" y="252"/>
                    <a:pt x="1073" y="252"/>
                  </a:cubicBezTo>
                  <a:cubicBezTo>
                    <a:pt x="1073" y="252"/>
                    <a:pt x="708" y="1"/>
                    <a:pt x="5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48"/>
          <p:cNvGrpSpPr/>
          <p:nvPr/>
        </p:nvGrpSpPr>
        <p:grpSpPr>
          <a:xfrm>
            <a:off x="2619100" y="2123062"/>
            <a:ext cx="1485215" cy="2275509"/>
            <a:chOff x="5545850" y="2122150"/>
            <a:chExt cx="369025" cy="565400"/>
          </a:xfrm>
        </p:grpSpPr>
        <p:sp>
          <p:nvSpPr>
            <p:cNvPr id="724" name="Google Shape;724;p48"/>
            <p:cNvSpPr/>
            <p:nvPr/>
          </p:nvSpPr>
          <p:spPr>
            <a:xfrm>
              <a:off x="5745925" y="2501800"/>
              <a:ext cx="66750" cy="166400"/>
            </a:xfrm>
            <a:custGeom>
              <a:avLst/>
              <a:gdLst/>
              <a:ahLst/>
              <a:cxnLst/>
              <a:rect l="l" t="t" r="r" b="b"/>
              <a:pathLst>
                <a:path w="2670" h="6656" extrusionOk="0">
                  <a:moveTo>
                    <a:pt x="0" y="0"/>
                  </a:moveTo>
                  <a:lnTo>
                    <a:pt x="120" y="6655"/>
                  </a:lnTo>
                  <a:lnTo>
                    <a:pt x="1291" y="6655"/>
                  </a:lnTo>
                  <a:cubicBezTo>
                    <a:pt x="1291" y="6655"/>
                    <a:pt x="2670" y="2857"/>
                    <a:pt x="1864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8"/>
            <p:cNvSpPr/>
            <p:nvPr/>
          </p:nvSpPr>
          <p:spPr>
            <a:xfrm>
              <a:off x="5742650" y="2631575"/>
              <a:ext cx="69675" cy="53775"/>
            </a:xfrm>
            <a:custGeom>
              <a:avLst/>
              <a:gdLst/>
              <a:ahLst/>
              <a:cxnLst/>
              <a:rect l="l" t="t" r="r" b="b"/>
              <a:pathLst>
                <a:path w="2787" h="2151" extrusionOk="0">
                  <a:moveTo>
                    <a:pt x="1184" y="1"/>
                  </a:moveTo>
                  <a:cubicBezTo>
                    <a:pt x="685" y="1"/>
                    <a:pt x="177" y="26"/>
                    <a:pt x="177" y="26"/>
                  </a:cubicBezTo>
                  <a:lnTo>
                    <a:pt x="205" y="1433"/>
                  </a:lnTo>
                  <a:cubicBezTo>
                    <a:pt x="1" y="1830"/>
                    <a:pt x="149" y="2150"/>
                    <a:pt x="149" y="2150"/>
                  </a:cubicBezTo>
                  <a:lnTo>
                    <a:pt x="2611" y="2150"/>
                  </a:lnTo>
                  <a:cubicBezTo>
                    <a:pt x="2787" y="1858"/>
                    <a:pt x="1468" y="1433"/>
                    <a:pt x="1468" y="1433"/>
                  </a:cubicBezTo>
                  <a:lnTo>
                    <a:pt x="1862" y="26"/>
                  </a:lnTo>
                  <a:cubicBezTo>
                    <a:pt x="1681" y="7"/>
                    <a:pt x="1434" y="1"/>
                    <a:pt x="1184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8"/>
            <p:cNvSpPr/>
            <p:nvPr/>
          </p:nvSpPr>
          <p:spPr>
            <a:xfrm>
              <a:off x="5749950" y="2635200"/>
              <a:ext cx="34850" cy="2575"/>
            </a:xfrm>
            <a:custGeom>
              <a:avLst/>
              <a:gdLst/>
              <a:ahLst/>
              <a:cxnLst/>
              <a:rect l="l" t="t" r="r" b="b"/>
              <a:pathLst>
                <a:path w="1394" h="103" extrusionOk="0">
                  <a:moveTo>
                    <a:pt x="690" y="0"/>
                  </a:moveTo>
                  <a:cubicBezTo>
                    <a:pt x="455" y="14"/>
                    <a:pt x="222" y="43"/>
                    <a:pt x="1" y="102"/>
                  </a:cubicBezTo>
                  <a:cubicBezTo>
                    <a:pt x="237" y="102"/>
                    <a:pt x="455" y="88"/>
                    <a:pt x="690" y="88"/>
                  </a:cubicBezTo>
                  <a:lnTo>
                    <a:pt x="1394" y="88"/>
                  </a:lnTo>
                  <a:cubicBezTo>
                    <a:pt x="1158" y="14"/>
                    <a:pt x="926" y="0"/>
                    <a:pt x="69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8"/>
            <p:cNvSpPr/>
            <p:nvPr/>
          </p:nvSpPr>
          <p:spPr>
            <a:xfrm>
              <a:off x="5744150" y="2667600"/>
              <a:ext cx="65975" cy="19950"/>
            </a:xfrm>
            <a:custGeom>
              <a:avLst/>
              <a:gdLst/>
              <a:ahLst/>
              <a:cxnLst/>
              <a:rect l="l" t="t" r="r" b="b"/>
              <a:pathLst>
                <a:path w="2639" h="798" extrusionOk="0">
                  <a:moveTo>
                    <a:pt x="1537" y="0"/>
                  </a:moveTo>
                  <a:cubicBezTo>
                    <a:pt x="1522" y="0"/>
                    <a:pt x="1501" y="11"/>
                    <a:pt x="1478" y="23"/>
                  </a:cubicBezTo>
                  <a:cubicBezTo>
                    <a:pt x="1436" y="52"/>
                    <a:pt x="1362" y="111"/>
                    <a:pt x="1288" y="199"/>
                  </a:cubicBezTo>
                  <a:cubicBezTo>
                    <a:pt x="1136" y="364"/>
                    <a:pt x="922" y="464"/>
                    <a:pt x="690" y="464"/>
                  </a:cubicBezTo>
                  <a:cubicBezTo>
                    <a:pt x="675" y="464"/>
                    <a:pt x="660" y="464"/>
                    <a:pt x="644" y="463"/>
                  </a:cubicBezTo>
                  <a:lnTo>
                    <a:pt x="43" y="403"/>
                  </a:lnTo>
                  <a:lnTo>
                    <a:pt x="43" y="403"/>
                  </a:lnTo>
                  <a:cubicBezTo>
                    <a:pt x="43" y="403"/>
                    <a:pt x="1" y="593"/>
                    <a:pt x="57" y="741"/>
                  </a:cubicBezTo>
                  <a:lnTo>
                    <a:pt x="2477" y="797"/>
                  </a:lnTo>
                  <a:cubicBezTo>
                    <a:pt x="2519" y="797"/>
                    <a:pt x="2579" y="769"/>
                    <a:pt x="2593" y="727"/>
                  </a:cubicBezTo>
                  <a:cubicBezTo>
                    <a:pt x="2621" y="653"/>
                    <a:pt x="2639" y="533"/>
                    <a:pt x="2519" y="446"/>
                  </a:cubicBezTo>
                  <a:cubicBezTo>
                    <a:pt x="2343" y="315"/>
                    <a:pt x="1728" y="66"/>
                    <a:pt x="1552" y="6"/>
                  </a:cubicBezTo>
                  <a:cubicBezTo>
                    <a:pt x="1548" y="2"/>
                    <a:pt x="1543" y="0"/>
                    <a:pt x="1537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8"/>
            <p:cNvSpPr/>
            <p:nvPr/>
          </p:nvSpPr>
          <p:spPr>
            <a:xfrm>
              <a:off x="5780550" y="2670675"/>
              <a:ext cx="12000" cy="6650"/>
            </a:xfrm>
            <a:custGeom>
              <a:avLst/>
              <a:gdLst/>
              <a:ahLst/>
              <a:cxnLst/>
              <a:rect l="l" t="t" r="r" b="b"/>
              <a:pathLst>
                <a:path w="480" h="266" extrusionOk="0">
                  <a:moveTo>
                    <a:pt x="198" y="1"/>
                  </a:moveTo>
                  <a:cubicBezTo>
                    <a:pt x="193" y="1"/>
                    <a:pt x="188" y="1"/>
                    <a:pt x="184" y="2"/>
                  </a:cubicBezTo>
                  <a:cubicBezTo>
                    <a:pt x="110" y="2"/>
                    <a:pt x="8" y="147"/>
                    <a:pt x="8" y="235"/>
                  </a:cubicBezTo>
                  <a:cubicBezTo>
                    <a:pt x="1" y="258"/>
                    <a:pt x="67" y="266"/>
                    <a:pt x="152" y="266"/>
                  </a:cubicBezTo>
                  <a:cubicBezTo>
                    <a:pt x="231" y="266"/>
                    <a:pt x="327" y="259"/>
                    <a:pt x="391" y="252"/>
                  </a:cubicBezTo>
                  <a:cubicBezTo>
                    <a:pt x="434" y="252"/>
                    <a:pt x="462" y="221"/>
                    <a:pt x="462" y="178"/>
                  </a:cubicBezTo>
                  <a:cubicBezTo>
                    <a:pt x="479" y="147"/>
                    <a:pt x="448" y="119"/>
                    <a:pt x="434" y="90"/>
                  </a:cubicBezTo>
                  <a:cubicBezTo>
                    <a:pt x="366" y="62"/>
                    <a:pt x="252" y="1"/>
                    <a:pt x="198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8"/>
            <p:cNvSpPr/>
            <p:nvPr/>
          </p:nvSpPr>
          <p:spPr>
            <a:xfrm>
              <a:off x="5640400" y="2501800"/>
              <a:ext cx="79600" cy="166400"/>
            </a:xfrm>
            <a:custGeom>
              <a:avLst/>
              <a:gdLst/>
              <a:ahLst/>
              <a:cxnLst/>
              <a:rect l="l" t="t" r="r" b="b"/>
              <a:pathLst>
                <a:path w="3184" h="6656" extrusionOk="0">
                  <a:moveTo>
                    <a:pt x="1365" y="0"/>
                  </a:moveTo>
                  <a:cubicBezTo>
                    <a:pt x="0" y="2638"/>
                    <a:pt x="647" y="6655"/>
                    <a:pt x="647" y="6655"/>
                  </a:cubicBezTo>
                  <a:lnTo>
                    <a:pt x="1805" y="6550"/>
                  </a:lnTo>
                  <a:lnTo>
                    <a:pt x="3183" y="366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8"/>
            <p:cNvSpPr/>
            <p:nvPr/>
          </p:nvSpPr>
          <p:spPr>
            <a:xfrm>
              <a:off x="5626150" y="2623275"/>
              <a:ext cx="68175" cy="62875"/>
            </a:xfrm>
            <a:custGeom>
              <a:avLst/>
              <a:gdLst/>
              <a:ahLst/>
              <a:cxnLst/>
              <a:rect l="l" t="t" r="r" b="b"/>
              <a:pathLst>
                <a:path w="2727" h="2515" extrusionOk="0">
                  <a:moveTo>
                    <a:pt x="1649" y="0"/>
                  </a:moveTo>
                  <a:cubicBezTo>
                    <a:pt x="1311" y="0"/>
                    <a:pt x="1055" y="38"/>
                    <a:pt x="1055" y="38"/>
                  </a:cubicBezTo>
                  <a:lnTo>
                    <a:pt x="1186" y="1691"/>
                  </a:lnTo>
                  <a:cubicBezTo>
                    <a:pt x="1186" y="1691"/>
                    <a:pt x="338" y="2060"/>
                    <a:pt x="176" y="2236"/>
                  </a:cubicBezTo>
                  <a:cubicBezTo>
                    <a:pt x="0" y="2394"/>
                    <a:pt x="162" y="2514"/>
                    <a:pt x="162" y="2514"/>
                  </a:cubicBezTo>
                  <a:lnTo>
                    <a:pt x="2579" y="2324"/>
                  </a:lnTo>
                  <a:cubicBezTo>
                    <a:pt x="2666" y="1955"/>
                    <a:pt x="2448" y="1649"/>
                    <a:pt x="2448" y="1649"/>
                  </a:cubicBezTo>
                  <a:lnTo>
                    <a:pt x="2726" y="182"/>
                  </a:lnTo>
                  <a:cubicBezTo>
                    <a:pt x="2398" y="37"/>
                    <a:pt x="1983" y="0"/>
                    <a:pt x="1649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8"/>
            <p:cNvSpPr/>
            <p:nvPr/>
          </p:nvSpPr>
          <p:spPr>
            <a:xfrm>
              <a:off x="5654025" y="2626250"/>
              <a:ext cx="36600" cy="5275"/>
            </a:xfrm>
            <a:custGeom>
              <a:avLst/>
              <a:gdLst/>
              <a:ahLst/>
              <a:cxnLst/>
              <a:rect l="l" t="t" r="r" b="b"/>
              <a:pathLst>
                <a:path w="1464" h="211" extrusionOk="0">
                  <a:moveTo>
                    <a:pt x="561" y="0"/>
                  </a:moveTo>
                  <a:cubicBezTo>
                    <a:pt x="373" y="0"/>
                    <a:pt x="186" y="21"/>
                    <a:pt x="0" y="63"/>
                  </a:cubicBezTo>
                  <a:lnTo>
                    <a:pt x="380" y="77"/>
                  </a:lnTo>
                  <a:cubicBezTo>
                    <a:pt x="496" y="77"/>
                    <a:pt x="616" y="77"/>
                    <a:pt x="746" y="95"/>
                  </a:cubicBezTo>
                  <a:cubicBezTo>
                    <a:pt x="862" y="95"/>
                    <a:pt x="982" y="109"/>
                    <a:pt x="1098" y="123"/>
                  </a:cubicBezTo>
                  <a:cubicBezTo>
                    <a:pt x="1231" y="151"/>
                    <a:pt x="1347" y="165"/>
                    <a:pt x="1464" y="211"/>
                  </a:cubicBezTo>
                  <a:cubicBezTo>
                    <a:pt x="1362" y="137"/>
                    <a:pt x="1245" y="95"/>
                    <a:pt x="1112" y="63"/>
                  </a:cubicBezTo>
                  <a:cubicBezTo>
                    <a:pt x="996" y="35"/>
                    <a:pt x="862" y="21"/>
                    <a:pt x="746" y="7"/>
                  </a:cubicBezTo>
                  <a:cubicBezTo>
                    <a:pt x="684" y="2"/>
                    <a:pt x="623" y="0"/>
                    <a:pt x="561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8"/>
            <p:cNvSpPr/>
            <p:nvPr/>
          </p:nvSpPr>
          <p:spPr>
            <a:xfrm>
              <a:off x="5626850" y="2665975"/>
              <a:ext cx="65975" cy="21225"/>
            </a:xfrm>
            <a:custGeom>
              <a:avLst/>
              <a:gdLst/>
              <a:ahLst/>
              <a:cxnLst/>
              <a:rect l="l" t="t" r="r" b="b"/>
              <a:pathLst>
                <a:path w="2639" h="849" extrusionOk="0">
                  <a:moveTo>
                    <a:pt x="1042" y="1"/>
                  </a:moveTo>
                  <a:cubicBezTo>
                    <a:pt x="880" y="71"/>
                    <a:pt x="278" y="366"/>
                    <a:pt x="120" y="496"/>
                  </a:cubicBezTo>
                  <a:cubicBezTo>
                    <a:pt x="0" y="598"/>
                    <a:pt x="32" y="718"/>
                    <a:pt x="60" y="792"/>
                  </a:cubicBezTo>
                  <a:cubicBezTo>
                    <a:pt x="88" y="834"/>
                    <a:pt x="134" y="848"/>
                    <a:pt x="176" y="848"/>
                  </a:cubicBezTo>
                  <a:lnTo>
                    <a:pt x="2596" y="630"/>
                  </a:lnTo>
                  <a:cubicBezTo>
                    <a:pt x="2638" y="482"/>
                    <a:pt x="2582" y="292"/>
                    <a:pt x="2582" y="292"/>
                  </a:cubicBezTo>
                  <a:lnTo>
                    <a:pt x="1981" y="394"/>
                  </a:lnTo>
                  <a:cubicBezTo>
                    <a:pt x="1947" y="398"/>
                    <a:pt x="1913" y="400"/>
                    <a:pt x="1880" y="400"/>
                  </a:cubicBezTo>
                  <a:cubicBezTo>
                    <a:pt x="1676" y="400"/>
                    <a:pt x="1472" y="327"/>
                    <a:pt x="1333" y="176"/>
                  </a:cubicBezTo>
                  <a:cubicBezTo>
                    <a:pt x="1246" y="88"/>
                    <a:pt x="1158" y="29"/>
                    <a:pt x="1115" y="15"/>
                  </a:cubicBezTo>
                  <a:cubicBezTo>
                    <a:pt x="1101" y="1"/>
                    <a:pt x="1070" y="1"/>
                    <a:pt x="104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8"/>
            <p:cNvSpPr/>
            <p:nvPr/>
          </p:nvSpPr>
          <p:spPr>
            <a:xfrm>
              <a:off x="5644075" y="2668875"/>
              <a:ext cx="12175" cy="6975"/>
            </a:xfrm>
            <a:custGeom>
              <a:avLst/>
              <a:gdLst/>
              <a:ahLst/>
              <a:cxnLst/>
              <a:rect l="l" t="t" r="r" b="b"/>
              <a:pathLst>
                <a:path w="487" h="279" extrusionOk="0">
                  <a:moveTo>
                    <a:pt x="279" y="1"/>
                  </a:moveTo>
                  <a:cubicBezTo>
                    <a:pt x="236" y="1"/>
                    <a:pt x="117" y="74"/>
                    <a:pt x="47" y="117"/>
                  </a:cubicBezTo>
                  <a:cubicBezTo>
                    <a:pt x="15" y="131"/>
                    <a:pt x="1" y="176"/>
                    <a:pt x="15" y="205"/>
                  </a:cubicBezTo>
                  <a:cubicBezTo>
                    <a:pt x="15" y="250"/>
                    <a:pt x="47" y="278"/>
                    <a:pt x="89" y="278"/>
                  </a:cubicBezTo>
                  <a:cubicBezTo>
                    <a:pt x="222" y="278"/>
                    <a:pt x="486" y="278"/>
                    <a:pt x="469" y="219"/>
                  </a:cubicBezTo>
                  <a:cubicBezTo>
                    <a:pt x="469" y="148"/>
                    <a:pt x="353" y="15"/>
                    <a:pt x="27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8"/>
            <p:cNvSpPr/>
            <p:nvPr/>
          </p:nvSpPr>
          <p:spPr>
            <a:xfrm>
              <a:off x="5651025" y="2481650"/>
              <a:ext cx="152875" cy="111400"/>
            </a:xfrm>
            <a:custGeom>
              <a:avLst/>
              <a:gdLst/>
              <a:ahLst/>
              <a:cxnLst/>
              <a:rect l="l" t="t" r="r" b="b"/>
              <a:pathLst>
                <a:path w="6115" h="4456" extrusionOk="0">
                  <a:moveTo>
                    <a:pt x="630" y="1"/>
                  </a:moveTo>
                  <a:cubicBezTo>
                    <a:pt x="630" y="1"/>
                    <a:pt x="1" y="3121"/>
                    <a:pt x="15" y="4208"/>
                  </a:cubicBezTo>
                  <a:cubicBezTo>
                    <a:pt x="15" y="4208"/>
                    <a:pt x="2112" y="4456"/>
                    <a:pt x="3963" y="4456"/>
                  </a:cubicBezTo>
                  <a:cubicBezTo>
                    <a:pt x="4692" y="4456"/>
                    <a:pt x="5383" y="4417"/>
                    <a:pt x="5893" y="4310"/>
                  </a:cubicBezTo>
                  <a:cubicBezTo>
                    <a:pt x="5893" y="4310"/>
                    <a:pt x="6114" y="1482"/>
                    <a:pt x="585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8"/>
            <p:cNvSpPr/>
            <p:nvPr/>
          </p:nvSpPr>
          <p:spPr>
            <a:xfrm>
              <a:off x="5674850" y="2496700"/>
              <a:ext cx="14725" cy="77675"/>
            </a:xfrm>
            <a:custGeom>
              <a:avLst/>
              <a:gdLst/>
              <a:ahLst/>
              <a:cxnLst/>
              <a:rect l="l" t="t" r="r" b="b"/>
              <a:pathLst>
                <a:path w="589" h="3107" extrusionOk="0">
                  <a:moveTo>
                    <a:pt x="588" y="0"/>
                  </a:moveTo>
                  <a:lnTo>
                    <a:pt x="588" y="0"/>
                  </a:lnTo>
                  <a:cubicBezTo>
                    <a:pt x="529" y="264"/>
                    <a:pt x="469" y="510"/>
                    <a:pt x="412" y="774"/>
                  </a:cubicBezTo>
                  <a:cubicBezTo>
                    <a:pt x="353" y="1024"/>
                    <a:pt x="310" y="1288"/>
                    <a:pt x="265" y="1551"/>
                  </a:cubicBezTo>
                  <a:cubicBezTo>
                    <a:pt x="205" y="1801"/>
                    <a:pt x="163" y="2065"/>
                    <a:pt x="117" y="2315"/>
                  </a:cubicBezTo>
                  <a:lnTo>
                    <a:pt x="61" y="2709"/>
                  </a:lnTo>
                  <a:cubicBezTo>
                    <a:pt x="47" y="2842"/>
                    <a:pt x="29" y="2973"/>
                    <a:pt x="1" y="3106"/>
                  </a:cubicBezTo>
                  <a:cubicBezTo>
                    <a:pt x="47" y="2973"/>
                    <a:pt x="75" y="2842"/>
                    <a:pt x="103" y="2726"/>
                  </a:cubicBezTo>
                  <a:lnTo>
                    <a:pt x="191" y="2329"/>
                  </a:lnTo>
                  <a:cubicBezTo>
                    <a:pt x="237" y="2079"/>
                    <a:pt x="293" y="1815"/>
                    <a:pt x="339" y="1566"/>
                  </a:cubicBezTo>
                  <a:cubicBezTo>
                    <a:pt x="398" y="1302"/>
                    <a:pt x="441" y="1038"/>
                    <a:pt x="486" y="792"/>
                  </a:cubicBezTo>
                  <a:cubicBezTo>
                    <a:pt x="514" y="528"/>
                    <a:pt x="557" y="264"/>
                    <a:pt x="588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8"/>
            <p:cNvSpPr/>
            <p:nvPr/>
          </p:nvSpPr>
          <p:spPr>
            <a:xfrm>
              <a:off x="5771250" y="2500300"/>
              <a:ext cx="8100" cy="75125"/>
            </a:xfrm>
            <a:custGeom>
              <a:avLst/>
              <a:gdLst/>
              <a:ahLst/>
              <a:cxnLst/>
              <a:rect l="l" t="t" r="r" b="b"/>
              <a:pathLst>
                <a:path w="324" h="3005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264"/>
                    <a:pt x="28" y="514"/>
                    <a:pt x="42" y="764"/>
                  </a:cubicBezTo>
                  <a:cubicBezTo>
                    <a:pt x="74" y="1014"/>
                    <a:pt x="88" y="1263"/>
                    <a:pt x="116" y="1510"/>
                  </a:cubicBezTo>
                  <a:cubicBezTo>
                    <a:pt x="148" y="1759"/>
                    <a:pt x="176" y="2009"/>
                    <a:pt x="204" y="2259"/>
                  </a:cubicBezTo>
                  <a:lnTo>
                    <a:pt x="250" y="2625"/>
                  </a:lnTo>
                  <a:cubicBezTo>
                    <a:pt x="278" y="2758"/>
                    <a:pt x="292" y="2874"/>
                    <a:pt x="324" y="3004"/>
                  </a:cubicBezTo>
                  <a:cubicBezTo>
                    <a:pt x="306" y="2874"/>
                    <a:pt x="306" y="2741"/>
                    <a:pt x="292" y="2625"/>
                  </a:cubicBezTo>
                  <a:lnTo>
                    <a:pt x="264" y="2245"/>
                  </a:lnTo>
                  <a:cubicBezTo>
                    <a:pt x="250" y="1995"/>
                    <a:pt x="218" y="1745"/>
                    <a:pt x="204" y="1495"/>
                  </a:cubicBezTo>
                  <a:cubicBezTo>
                    <a:pt x="176" y="1246"/>
                    <a:pt x="148" y="999"/>
                    <a:pt x="116" y="750"/>
                  </a:cubicBezTo>
                  <a:cubicBezTo>
                    <a:pt x="74" y="500"/>
                    <a:pt x="42" y="250"/>
                    <a:pt x="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8"/>
            <p:cNvSpPr/>
            <p:nvPr/>
          </p:nvSpPr>
          <p:spPr>
            <a:xfrm>
              <a:off x="5724375" y="2499600"/>
              <a:ext cx="1775" cy="76275"/>
            </a:xfrm>
            <a:custGeom>
              <a:avLst/>
              <a:gdLst/>
              <a:ahLst/>
              <a:cxnLst/>
              <a:rect l="l" t="t" r="r" b="b"/>
              <a:pathLst>
                <a:path w="71" h="3051" extrusionOk="0">
                  <a:moveTo>
                    <a:pt x="42" y="0"/>
                  </a:moveTo>
                  <a:cubicBezTo>
                    <a:pt x="14" y="250"/>
                    <a:pt x="14" y="500"/>
                    <a:pt x="0" y="764"/>
                  </a:cubicBezTo>
                  <a:lnTo>
                    <a:pt x="0" y="1523"/>
                  </a:lnTo>
                  <a:lnTo>
                    <a:pt x="0" y="2287"/>
                  </a:lnTo>
                  <a:lnTo>
                    <a:pt x="14" y="2667"/>
                  </a:lnTo>
                  <a:cubicBezTo>
                    <a:pt x="28" y="2800"/>
                    <a:pt x="28" y="2916"/>
                    <a:pt x="42" y="3050"/>
                  </a:cubicBezTo>
                  <a:cubicBezTo>
                    <a:pt x="42" y="2916"/>
                    <a:pt x="42" y="2800"/>
                    <a:pt x="57" y="2667"/>
                  </a:cubicBezTo>
                  <a:lnTo>
                    <a:pt x="71" y="2287"/>
                  </a:lnTo>
                  <a:lnTo>
                    <a:pt x="71" y="1523"/>
                  </a:lnTo>
                  <a:lnTo>
                    <a:pt x="71" y="764"/>
                  </a:lnTo>
                  <a:cubicBezTo>
                    <a:pt x="57" y="500"/>
                    <a:pt x="57" y="250"/>
                    <a:pt x="42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8"/>
            <p:cNvSpPr/>
            <p:nvPr/>
          </p:nvSpPr>
          <p:spPr>
            <a:xfrm>
              <a:off x="5632375" y="2144925"/>
              <a:ext cx="193850" cy="193625"/>
            </a:xfrm>
            <a:custGeom>
              <a:avLst/>
              <a:gdLst/>
              <a:ahLst/>
              <a:cxnLst/>
              <a:rect l="l" t="t" r="r" b="b"/>
              <a:pathLst>
                <a:path w="7754" h="7745" extrusionOk="0">
                  <a:moveTo>
                    <a:pt x="3930" y="1"/>
                  </a:moveTo>
                  <a:cubicBezTo>
                    <a:pt x="3906" y="1"/>
                    <a:pt x="3881" y="1"/>
                    <a:pt x="3856" y="1"/>
                  </a:cubicBezTo>
                  <a:cubicBezTo>
                    <a:pt x="673" y="29"/>
                    <a:pt x="1" y="2228"/>
                    <a:pt x="89" y="4250"/>
                  </a:cubicBezTo>
                  <a:cubicBezTo>
                    <a:pt x="103" y="4662"/>
                    <a:pt x="177" y="5056"/>
                    <a:pt x="321" y="5408"/>
                  </a:cubicBezTo>
                  <a:cubicBezTo>
                    <a:pt x="617" y="6139"/>
                    <a:pt x="1144" y="6755"/>
                    <a:pt x="1816" y="7166"/>
                  </a:cubicBezTo>
                  <a:cubicBezTo>
                    <a:pt x="2397" y="7531"/>
                    <a:pt x="3097" y="7745"/>
                    <a:pt x="3855" y="7745"/>
                  </a:cubicBezTo>
                  <a:cubicBezTo>
                    <a:pt x="3923" y="7745"/>
                    <a:pt x="3991" y="7743"/>
                    <a:pt x="4060" y="7740"/>
                  </a:cubicBezTo>
                  <a:cubicBezTo>
                    <a:pt x="4764" y="7708"/>
                    <a:pt x="5407" y="7504"/>
                    <a:pt x="5967" y="7152"/>
                  </a:cubicBezTo>
                  <a:cubicBezTo>
                    <a:pt x="6639" y="6727"/>
                    <a:pt x="7166" y="6111"/>
                    <a:pt x="7476" y="5379"/>
                  </a:cubicBezTo>
                  <a:cubicBezTo>
                    <a:pt x="7666" y="4908"/>
                    <a:pt x="7754" y="4412"/>
                    <a:pt x="7739" y="3884"/>
                  </a:cubicBezTo>
                  <a:cubicBezTo>
                    <a:pt x="7652" y="1879"/>
                    <a:pt x="6873" y="1"/>
                    <a:pt x="3930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8"/>
            <p:cNvSpPr/>
            <p:nvPr/>
          </p:nvSpPr>
          <p:spPr>
            <a:xfrm>
              <a:off x="5600625" y="2234775"/>
              <a:ext cx="61250" cy="47800"/>
            </a:xfrm>
            <a:custGeom>
              <a:avLst/>
              <a:gdLst/>
              <a:ahLst/>
              <a:cxnLst/>
              <a:rect l="l" t="t" r="r" b="b"/>
              <a:pathLst>
                <a:path w="2450" h="1912" extrusionOk="0">
                  <a:moveTo>
                    <a:pt x="1231" y="0"/>
                  </a:moveTo>
                  <a:cubicBezTo>
                    <a:pt x="524" y="0"/>
                    <a:pt x="0" y="768"/>
                    <a:pt x="434" y="1508"/>
                  </a:cubicBezTo>
                  <a:cubicBezTo>
                    <a:pt x="494" y="1610"/>
                    <a:pt x="582" y="1697"/>
                    <a:pt x="684" y="1754"/>
                  </a:cubicBezTo>
                  <a:cubicBezTo>
                    <a:pt x="869" y="1863"/>
                    <a:pt x="1056" y="1912"/>
                    <a:pt x="1232" y="1912"/>
                  </a:cubicBezTo>
                  <a:cubicBezTo>
                    <a:pt x="1930" y="1912"/>
                    <a:pt x="2449" y="1146"/>
                    <a:pt x="2017" y="407"/>
                  </a:cubicBezTo>
                  <a:cubicBezTo>
                    <a:pt x="1960" y="305"/>
                    <a:pt x="1887" y="217"/>
                    <a:pt x="1785" y="157"/>
                  </a:cubicBezTo>
                  <a:cubicBezTo>
                    <a:pt x="1597" y="48"/>
                    <a:pt x="1408" y="0"/>
                    <a:pt x="1231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8"/>
            <p:cNvSpPr/>
            <p:nvPr/>
          </p:nvSpPr>
          <p:spPr>
            <a:xfrm>
              <a:off x="5798475" y="2234775"/>
              <a:ext cx="61250" cy="47800"/>
            </a:xfrm>
            <a:custGeom>
              <a:avLst/>
              <a:gdLst/>
              <a:ahLst/>
              <a:cxnLst/>
              <a:rect l="l" t="t" r="r" b="b"/>
              <a:pathLst>
                <a:path w="2450" h="1912" extrusionOk="0">
                  <a:moveTo>
                    <a:pt x="1223" y="0"/>
                  </a:moveTo>
                  <a:cubicBezTo>
                    <a:pt x="524" y="0"/>
                    <a:pt x="1" y="768"/>
                    <a:pt x="434" y="1508"/>
                  </a:cubicBezTo>
                  <a:cubicBezTo>
                    <a:pt x="494" y="1610"/>
                    <a:pt x="568" y="1697"/>
                    <a:pt x="670" y="1754"/>
                  </a:cubicBezTo>
                  <a:cubicBezTo>
                    <a:pt x="859" y="1863"/>
                    <a:pt x="1048" y="1912"/>
                    <a:pt x="1225" y="1912"/>
                  </a:cubicBezTo>
                  <a:cubicBezTo>
                    <a:pt x="1931" y="1912"/>
                    <a:pt x="2450" y="1146"/>
                    <a:pt x="2017" y="407"/>
                  </a:cubicBezTo>
                  <a:cubicBezTo>
                    <a:pt x="1961" y="305"/>
                    <a:pt x="1873" y="217"/>
                    <a:pt x="1767" y="157"/>
                  </a:cubicBezTo>
                  <a:cubicBezTo>
                    <a:pt x="1583" y="48"/>
                    <a:pt x="1397" y="0"/>
                    <a:pt x="1223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8"/>
            <p:cNvSpPr/>
            <p:nvPr/>
          </p:nvSpPr>
          <p:spPr>
            <a:xfrm>
              <a:off x="5617350" y="2246775"/>
              <a:ext cx="25700" cy="16900"/>
            </a:xfrm>
            <a:custGeom>
              <a:avLst/>
              <a:gdLst/>
              <a:ahLst/>
              <a:cxnLst/>
              <a:rect l="l" t="t" r="r" b="b"/>
              <a:pathLst>
                <a:path w="1028" h="676" extrusionOk="0">
                  <a:moveTo>
                    <a:pt x="338" y="0"/>
                  </a:moveTo>
                  <a:cubicBezTo>
                    <a:pt x="219" y="0"/>
                    <a:pt x="102" y="29"/>
                    <a:pt x="0" y="88"/>
                  </a:cubicBezTo>
                  <a:cubicBezTo>
                    <a:pt x="236" y="117"/>
                    <a:pt x="440" y="148"/>
                    <a:pt x="602" y="236"/>
                  </a:cubicBezTo>
                  <a:cubicBezTo>
                    <a:pt x="690" y="278"/>
                    <a:pt x="764" y="338"/>
                    <a:pt x="834" y="412"/>
                  </a:cubicBezTo>
                  <a:cubicBezTo>
                    <a:pt x="908" y="482"/>
                    <a:pt x="954" y="570"/>
                    <a:pt x="1028" y="676"/>
                  </a:cubicBezTo>
                  <a:cubicBezTo>
                    <a:pt x="1028" y="556"/>
                    <a:pt x="1010" y="440"/>
                    <a:pt x="954" y="338"/>
                  </a:cubicBezTo>
                  <a:cubicBezTo>
                    <a:pt x="922" y="278"/>
                    <a:pt x="880" y="236"/>
                    <a:pt x="834" y="190"/>
                  </a:cubicBezTo>
                  <a:cubicBezTo>
                    <a:pt x="792" y="148"/>
                    <a:pt x="746" y="102"/>
                    <a:pt x="690" y="74"/>
                  </a:cubicBezTo>
                  <a:cubicBezTo>
                    <a:pt x="570" y="29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8"/>
            <p:cNvSpPr/>
            <p:nvPr/>
          </p:nvSpPr>
          <p:spPr>
            <a:xfrm>
              <a:off x="5626150" y="2251875"/>
              <a:ext cx="9875" cy="22000"/>
            </a:xfrm>
            <a:custGeom>
              <a:avLst/>
              <a:gdLst/>
              <a:ahLst/>
              <a:cxnLst/>
              <a:rect l="l" t="t" r="r" b="b"/>
              <a:pathLst>
                <a:path w="395" h="88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292" y="15"/>
                    <a:pt x="204" y="46"/>
                    <a:pt x="130" y="120"/>
                  </a:cubicBezTo>
                  <a:cubicBezTo>
                    <a:pt x="60" y="176"/>
                    <a:pt x="0" y="296"/>
                    <a:pt x="0" y="398"/>
                  </a:cubicBezTo>
                  <a:cubicBezTo>
                    <a:pt x="0" y="500"/>
                    <a:pt x="28" y="602"/>
                    <a:pt x="74" y="690"/>
                  </a:cubicBezTo>
                  <a:cubicBezTo>
                    <a:pt x="130" y="764"/>
                    <a:pt x="190" y="838"/>
                    <a:pt x="278" y="880"/>
                  </a:cubicBezTo>
                  <a:cubicBezTo>
                    <a:pt x="218" y="704"/>
                    <a:pt x="162" y="542"/>
                    <a:pt x="176" y="412"/>
                  </a:cubicBezTo>
                  <a:cubicBezTo>
                    <a:pt x="176" y="338"/>
                    <a:pt x="204" y="264"/>
                    <a:pt x="236" y="208"/>
                  </a:cubicBezTo>
                  <a:cubicBezTo>
                    <a:pt x="278" y="134"/>
                    <a:pt x="338" y="74"/>
                    <a:pt x="394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8"/>
            <p:cNvSpPr/>
            <p:nvPr/>
          </p:nvSpPr>
          <p:spPr>
            <a:xfrm>
              <a:off x="5817400" y="2246775"/>
              <a:ext cx="25700" cy="16900"/>
            </a:xfrm>
            <a:custGeom>
              <a:avLst/>
              <a:gdLst/>
              <a:ahLst/>
              <a:cxnLst/>
              <a:rect l="l" t="t" r="r" b="b"/>
              <a:pathLst>
                <a:path w="1028" h="676" extrusionOk="0">
                  <a:moveTo>
                    <a:pt x="690" y="0"/>
                  </a:moveTo>
                  <a:cubicBezTo>
                    <a:pt x="571" y="0"/>
                    <a:pt x="455" y="29"/>
                    <a:pt x="338" y="74"/>
                  </a:cubicBezTo>
                  <a:cubicBezTo>
                    <a:pt x="279" y="102"/>
                    <a:pt x="236" y="148"/>
                    <a:pt x="191" y="190"/>
                  </a:cubicBezTo>
                  <a:cubicBezTo>
                    <a:pt x="149" y="236"/>
                    <a:pt x="103" y="278"/>
                    <a:pt x="75" y="338"/>
                  </a:cubicBezTo>
                  <a:cubicBezTo>
                    <a:pt x="15" y="440"/>
                    <a:pt x="1" y="556"/>
                    <a:pt x="1" y="676"/>
                  </a:cubicBezTo>
                  <a:cubicBezTo>
                    <a:pt x="75" y="570"/>
                    <a:pt x="117" y="482"/>
                    <a:pt x="191" y="412"/>
                  </a:cubicBezTo>
                  <a:cubicBezTo>
                    <a:pt x="265" y="338"/>
                    <a:pt x="338" y="278"/>
                    <a:pt x="426" y="236"/>
                  </a:cubicBezTo>
                  <a:cubicBezTo>
                    <a:pt x="588" y="148"/>
                    <a:pt x="792" y="117"/>
                    <a:pt x="1028" y="88"/>
                  </a:cubicBezTo>
                  <a:cubicBezTo>
                    <a:pt x="922" y="29"/>
                    <a:pt x="806" y="0"/>
                    <a:pt x="690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8"/>
            <p:cNvSpPr/>
            <p:nvPr/>
          </p:nvSpPr>
          <p:spPr>
            <a:xfrm>
              <a:off x="5824350" y="2251875"/>
              <a:ext cx="10325" cy="22000"/>
            </a:xfrm>
            <a:custGeom>
              <a:avLst/>
              <a:gdLst/>
              <a:ahLst/>
              <a:cxnLst/>
              <a:rect l="l" t="t" r="r" b="b"/>
              <a:pathLst>
                <a:path w="413" h="880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74"/>
                    <a:pt x="117" y="134"/>
                    <a:pt x="163" y="208"/>
                  </a:cubicBezTo>
                  <a:cubicBezTo>
                    <a:pt x="191" y="264"/>
                    <a:pt x="222" y="338"/>
                    <a:pt x="222" y="412"/>
                  </a:cubicBezTo>
                  <a:cubicBezTo>
                    <a:pt x="236" y="542"/>
                    <a:pt x="177" y="704"/>
                    <a:pt x="117" y="880"/>
                  </a:cubicBezTo>
                  <a:cubicBezTo>
                    <a:pt x="205" y="838"/>
                    <a:pt x="265" y="764"/>
                    <a:pt x="324" y="690"/>
                  </a:cubicBezTo>
                  <a:cubicBezTo>
                    <a:pt x="367" y="602"/>
                    <a:pt x="412" y="500"/>
                    <a:pt x="398" y="398"/>
                  </a:cubicBezTo>
                  <a:cubicBezTo>
                    <a:pt x="398" y="296"/>
                    <a:pt x="338" y="176"/>
                    <a:pt x="265" y="120"/>
                  </a:cubicBezTo>
                  <a:cubicBezTo>
                    <a:pt x="191" y="46"/>
                    <a:pt x="103" y="15"/>
                    <a:pt x="1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8"/>
            <p:cNvSpPr/>
            <p:nvPr/>
          </p:nvSpPr>
          <p:spPr>
            <a:xfrm>
              <a:off x="5612250" y="2275700"/>
              <a:ext cx="97925" cy="93275"/>
            </a:xfrm>
            <a:custGeom>
              <a:avLst/>
              <a:gdLst/>
              <a:ahLst/>
              <a:cxnLst/>
              <a:rect l="l" t="t" r="r" b="b"/>
              <a:pathLst>
                <a:path w="3917" h="3731" extrusionOk="0">
                  <a:moveTo>
                    <a:pt x="102" y="1"/>
                  </a:moveTo>
                  <a:lnTo>
                    <a:pt x="102" y="1"/>
                  </a:lnTo>
                  <a:cubicBezTo>
                    <a:pt x="0" y="1204"/>
                    <a:pt x="264" y="2829"/>
                    <a:pt x="335" y="3268"/>
                  </a:cubicBezTo>
                  <a:cubicBezTo>
                    <a:pt x="352" y="3342"/>
                    <a:pt x="394" y="3416"/>
                    <a:pt x="468" y="3444"/>
                  </a:cubicBezTo>
                  <a:cubicBezTo>
                    <a:pt x="893" y="3657"/>
                    <a:pt x="1403" y="3730"/>
                    <a:pt x="1898" y="3730"/>
                  </a:cubicBezTo>
                  <a:cubicBezTo>
                    <a:pt x="2940" y="3730"/>
                    <a:pt x="3917" y="3407"/>
                    <a:pt x="3898" y="3388"/>
                  </a:cubicBezTo>
                  <a:cubicBezTo>
                    <a:pt x="3870" y="3356"/>
                    <a:pt x="3870" y="2435"/>
                    <a:pt x="3870" y="2435"/>
                  </a:cubicBezTo>
                  <a:cubicBezTo>
                    <a:pt x="2079" y="1876"/>
                    <a:pt x="1126" y="177"/>
                    <a:pt x="1126" y="177"/>
                  </a:cubicBezTo>
                  <a:cubicBezTo>
                    <a:pt x="980" y="229"/>
                    <a:pt x="848" y="249"/>
                    <a:pt x="731" y="249"/>
                  </a:cubicBezTo>
                  <a:cubicBezTo>
                    <a:pt x="324" y="249"/>
                    <a:pt x="103" y="1"/>
                    <a:pt x="102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8"/>
            <p:cNvSpPr/>
            <p:nvPr/>
          </p:nvSpPr>
          <p:spPr>
            <a:xfrm>
              <a:off x="5749475" y="2275700"/>
              <a:ext cx="98025" cy="93275"/>
            </a:xfrm>
            <a:custGeom>
              <a:avLst/>
              <a:gdLst/>
              <a:ahLst/>
              <a:cxnLst/>
              <a:rect l="l" t="t" r="r" b="b"/>
              <a:pathLst>
                <a:path w="3921" h="3731" extrusionOk="0">
                  <a:moveTo>
                    <a:pt x="3815" y="1"/>
                  </a:moveTo>
                  <a:cubicBezTo>
                    <a:pt x="3815" y="1"/>
                    <a:pt x="3594" y="249"/>
                    <a:pt x="3187" y="249"/>
                  </a:cubicBezTo>
                  <a:cubicBezTo>
                    <a:pt x="3070" y="249"/>
                    <a:pt x="2938" y="229"/>
                    <a:pt x="2792" y="177"/>
                  </a:cubicBezTo>
                  <a:cubicBezTo>
                    <a:pt x="2792" y="177"/>
                    <a:pt x="1853" y="1861"/>
                    <a:pt x="66" y="2421"/>
                  </a:cubicBezTo>
                  <a:cubicBezTo>
                    <a:pt x="66" y="2421"/>
                    <a:pt x="52" y="3356"/>
                    <a:pt x="20" y="3388"/>
                  </a:cubicBezTo>
                  <a:cubicBezTo>
                    <a:pt x="1" y="3407"/>
                    <a:pt x="978" y="3730"/>
                    <a:pt x="2020" y="3730"/>
                  </a:cubicBezTo>
                  <a:cubicBezTo>
                    <a:pt x="2515" y="3730"/>
                    <a:pt x="3025" y="3657"/>
                    <a:pt x="3449" y="3444"/>
                  </a:cubicBezTo>
                  <a:cubicBezTo>
                    <a:pt x="3523" y="3416"/>
                    <a:pt x="3569" y="3342"/>
                    <a:pt x="3583" y="3268"/>
                  </a:cubicBezTo>
                  <a:cubicBezTo>
                    <a:pt x="3657" y="2829"/>
                    <a:pt x="3921" y="1204"/>
                    <a:pt x="3815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8"/>
            <p:cNvSpPr/>
            <p:nvPr/>
          </p:nvSpPr>
          <p:spPr>
            <a:xfrm>
              <a:off x="5614025" y="2122150"/>
              <a:ext cx="233050" cy="124100"/>
            </a:xfrm>
            <a:custGeom>
              <a:avLst/>
              <a:gdLst/>
              <a:ahLst/>
              <a:cxnLst/>
              <a:rect l="l" t="t" r="r" b="b"/>
              <a:pathLst>
                <a:path w="9322" h="4964" extrusionOk="0">
                  <a:moveTo>
                    <a:pt x="4721" y="1"/>
                  </a:moveTo>
                  <a:cubicBezTo>
                    <a:pt x="278" y="1"/>
                    <a:pt x="0" y="3819"/>
                    <a:pt x="74" y="4750"/>
                  </a:cubicBezTo>
                  <a:cubicBezTo>
                    <a:pt x="74" y="4750"/>
                    <a:pt x="74" y="4736"/>
                    <a:pt x="88" y="4722"/>
                  </a:cubicBezTo>
                  <a:cubicBezTo>
                    <a:pt x="234" y="4622"/>
                    <a:pt x="401" y="4573"/>
                    <a:pt x="567" y="4573"/>
                  </a:cubicBezTo>
                  <a:cubicBezTo>
                    <a:pt x="769" y="4573"/>
                    <a:pt x="969" y="4644"/>
                    <a:pt x="1129" y="4781"/>
                  </a:cubicBezTo>
                  <a:lnTo>
                    <a:pt x="1336" y="4940"/>
                  </a:lnTo>
                  <a:cubicBezTo>
                    <a:pt x="1352" y="4956"/>
                    <a:pt x="1370" y="4964"/>
                    <a:pt x="1388" y="4964"/>
                  </a:cubicBezTo>
                  <a:cubicBezTo>
                    <a:pt x="1434" y="4964"/>
                    <a:pt x="1477" y="4915"/>
                    <a:pt x="1467" y="4852"/>
                  </a:cubicBezTo>
                  <a:lnTo>
                    <a:pt x="1351" y="4458"/>
                  </a:lnTo>
                  <a:cubicBezTo>
                    <a:pt x="1569" y="3005"/>
                    <a:pt x="3577" y="2347"/>
                    <a:pt x="3577" y="2347"/>
                  </a:cubicBezTo>
                  <a:cubicBezTo>
                    <a:pt x="3577" y="2347"/>
                    <a:pt x="4077" y="3519"/>
                    <a:pt x="5206" y="3694"/>
                  </a:cubicBezTo>
                  <a:cubicBezTo>
                    <a:pt x="5212" y="3696"/>
                    <a:pt x="5218" y="3697"/>
                    <a:pt x="5224" y="3697"/>
                  </a:cubicBezTo>
                  <a:cubicBezTo>
                    <a:pt x="5274" y="3697"/>
                    <a:pt x="5320" y="3646"/>
                    <a:pt x="5308" y="3592"/>
                  </a:cubicBezTo>
                  <a:lnTo>
                    <a:pt x="5086" y="2477"/>
                  </a:lnTo>
                  <a:lnTo>
                    <a:pt x="5086" y="2477"/>
                  </a:lnTo>
                  <a:cubicBezTo>
                    <a:pt x="5086" y="2478"/>
                    <a:pt x="5864" y="3255"/>
                    <a:pt x="6595" y="3374"/>
                  </a:cubicBezTo>
                  <a:cubicBezTo>
                    <a:pt x="6601" y="3376"/>
                    <a:pt x="6607" y="3376"/>
                    <a:pt x="6613" y="3376"/>
                  </a:cubicBezTo>
                  <a:cubicBezTo>
                    <a:pt x="6666" y="3376"/>
                    <a:pt x="6713" y="3323"/>
                    <a:pt x="6701" y="3269"/>
                  </a:cubicBezTo>
                  <a:lnTo>
                    <a:pt x="6539" y="2537"/>
                  </a:lnTo>
                  <a:lnTo>
                    <a:pt x="6539" y="2537"/>
                  </a:lnTo>
                  <a:cubicBezTo>
                    <a:pt x="6539" y="2537"/>
                    <a:pt x="7770" y="3343"/>
                    <a:pt x="7784" y="4500"/>
                  </a:cubicBezTo>
                  <a:lnTo>
                    <a:pt x="7770" y="4883"/>
                  </a:lnTo>
                  <a:cubicBezTo>
                    <a:pt x="7770" y="4924"/>
                    <a:pt x="7815" y="4958"/>
                    <a:pt x="7861" y="4958"/>
                  </a:cubicBezTo>
                  <a:cubicBezTo>
                    <a:pt x="7879" y="4958"/>
                    <a:pt x="7898" y="4953"/>
                    <a:pt x="7914" y="4940"/>
                  </a:cubicBezTo>
                  <a:lnTo>
                    <a:pt x="8354" y="4620"/>
                  </a:lnTo>
                  <a:cubicBezTo>
                    <a:pt x="8442" y="4560"/>
                    <a:pt x="8530" y="4532"/>
                    <a:pt x="8635" y="4532"/>
                  </a:cubicBezTo>
                  <a:cubicBezTo>
                    <a:pt x="8811" y="4546"/>
                    <a:pt x="9075" y="4588"/>
                    <a:pt x="9233" y="4764"/>
                  </a:cubicBezTo>
                  <a:cubicBezTo>
                    <a:pt x="9233" y="4764"/>
                    <a:pt x="9321" y="47"/>
                    <a:pt x="4794" y="1"/>
                  </a:cubicBezTo>
                  <a:cubicBezTo>
                    <a:pt x="4770" y="1"/>
                    <a:pt x="4745" y="1"/>
                    <a:pt x="472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8"/>
            <p:cNvSpPr/>
            <p:nvPr/>
          </p:nvSpPr>
          <p:spPr>
            <a:xfrm>
              <a:off x="5647425" y="2136850"/>
              <a:ext cx="167450" cy="69225"/>
            </a:xfrm>
            <a:custGeom>
              <a:avLst/>
              <a:gdLst/>
              <a:ahLst/>
              <a:cxnLst/>
              <a:rect l="l" t="t" r="r" b="b"/>
              <a:pathLst>
                <a:path w="6698" h="2769" extrusionOk="0">
                  <a:moveTo>
                    <a:pt x="3398" y="1"/>
                  </a:moveTo>
                  <a:cubicBezTo>
                    <a:pt x="3296" y="1"/>
                    <a:pt x="3194" y="15"/>
                    <a:pt x="3106" y="29"/>
                  </a:cubicBezTo>
                  <a:cubicBezTo>
                    <a:pt x="3004" y="29"/>
                    <a:pt x="2916" y="43"/>
                    <a:pt x="2814" y="60"/>
                  </a:cubicBezTo>
                  <a:cubicBezTo>
                    <a:pt x="2727" y="74"/>
                    <a:pt x="2621" y="103"/>
                    <a:pt x="2533" y="117"/>
                  </a:cubicBezTo>
                  <a:cubicBezTo>
                    <a:pt x="2431" y="148"/>
                    <a:pt x="2343" y="162"/>
                    <a:pt x="2241" y="190"/>
                  </a:cubicBezTo>
                  <a:lnTo>
                    <a:pt x="1977" y="292"/>
                  </a:lnTo>
                  <a:cubicBezTo>
                    <a:pt x="1917" y="307"/>
                    <a:pt x="1875" y="324"/>
                    <a:pt x="1830" y="352"/>
                  </a:cubicBezTo>
                  <a:lnTo>
                    <a:pt x="1699" y="412"/>
                  </a:lnTo>
                  <a:cubicBezTo>
                    <a:pt x="1524" y="500"/>
                    <a:pt x="1362" y="616"/>
                    <a:pt x="1200" y="718"/>
                  </a:cubicBezTo>
                  <a:cubicBezTo>
                    <a:pt x="894" y="954"/>
                    <a:pt x="616" y="1232"/>
                    <a:pt x="408" y="1555"/>
                  </a:cubicBezTo>
                  <a:cubicBezTo>
                    <a:pt x="204" y="1861"/>
                    <a:pt x="43" y="2213"/>
                    <a:pt x="0" y="2579"/>
                  </a:cubicBezTo>
                  <a:cubicBezTo>
                    <a:pt x="117" y="2435"/>
                    <a:pt x="233" y="2315"/>
                    <a:pt x="366" y="2185"/>
                  </a:cubicBezTo>
                  <a:cubicBezTo>
                    <a:pt x="482" y="2065"/>
                    <a:pt x="616" y="1949"/>
                    <a:pt x="746" y="1847"/>
                  </a:cubicBezTo>
                  <a:cubicBezTo>
                    <a:pt x="1010" y="1643"/>
                    <a:pt x="1288" y="1467"/>
                    <a:pt x="1583" y="1334"/>
                  </a:cubicBezTo>
                  <a:cubicBezTo>
                    <a:pt x="1875" y="1204"/>
                    <a:pt x="2167" y="1098"/>
                    <a:pt x="2477" y="1042"/>
                  </a:cubicBezTo>
                  <a:cubicBezTo>
                    <a:pt x="2551" y="1010"/>
                    <a:pt x="2639" y="1010"/>
                    <a:pt x="2709" y="996"/>
                  </a:cubicBezTo>
                  <a:cubicBezTo>
                    <a:pt x="2783" y="982"/>
                    <a:pt x="2857" y="968"/>
                    <a:pt x="2945" y="954"/>
                  </a:cubicBezTo>
                  <a:cubicBezTo>
                    <a:pt x="3018" y="954"/>
                    <a:pt x="3106" y="940"/>
                    <a:pt x="3180" y="940"/>
                  </a:cubicBezTo>
                  <a:cubicBezTo>
                    <a:pt x="3268" y="940"/>
                    <a:pt x="3342" y="922"/>
                    <a:pt x="3412" y="922"/>
                  </a:cubicBezTo>
                  <a:cubicBezTo>
                    <a:pt x="3435" y="922"/>
                    <a:pt x="3457" y="921"/>
                    <a:pt x="3479" y="921"/>
                  </a:cubicBezTo>
                  <a:cubicBezTo>
                    <a:pt x="4058" y="921"/>
                    <a:pt x="4622" y="1096"/>
                    <a:pt x="5157" y="1422"/>
                  </a:cubicBezTo>
                  <a:cubicBezTo>
                    <a:pt x="5421" y="1583"/>
                    <a:pt x="5685" y="1787"/>
                    <a:pt x="5949" y="2023"/>
                  </a:cubicBezTo>
                  <a:cubicBezTo>
                    <a:pt x="6198" y="2241"/>
                    <a:pt x="6448" y="2491"/>
                    <a:pt x="6698" y="2769"/>
                  </a:cubicBezTo>
                  <a:cubicBezTo>
                    <a:pt x="6624" y="2403"/>
                    <a:pt x="6476" y="2065"/>
                    <a:pt x="6300" y="1731"/>
                  </a:cubicBezTo>
                  <a:cubicBezTo>
                    <a:pt x="6110" y="1408"/>
                    <a:pt x="5875" y="1116"/>
                    <a:pt x="5597" y="852"/>
                  </a:cubicBezTo>
                  <a:cubicBezTo>
                    <a:pt x="5305" y="588"/>
                    <a:pt x="4967" y="366"/>
                    <a:pt x="4587" y="219"/>
                  </a:cubicBezTo>
                  <a:cubicBezTo>
                    <a:pt x="4397" y="148"/>
                    <a:pt x="4204" y="88"/>
                    <a:pt x="4000" y="43"/>
                  </a:cubicBezTo>
                  <a:cubicBezTo>
                    <a:pt x="3810" y="15"/>
                    <a:pt x="3606" y="1"/>
                    <a:pt x="3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8"/>
            <p:cNvSpPr/>
            <p:nvPr/>
          </p:nvSpPr>
          <p:spPr>
            <a:xfrm>
              <a:off x="5623600" y="2289600"/>
              <a:ext cx="6975" cy="68175"/>
            </a:xfrm>
            <a:custGeom>
              <a:avLst/>
              <a:gdLst/>
              <a:ahLst/>
              <a:cxnLst/>
              <a:rect l="l" t="t" r="r" b="b"/>
              <a:pathLst>
                <a:path w="279" h="2727" extrusionOk="0">
                  <a:moveTo>
                    <a:pt x="42" y="0"/>
                  </a:moveTo>
                  <a:cubicBezTo>
                    <a:pt x="28" y="236"/>
                    <a:pt x="14" y="458"/>
                    <a:pt x="0" y="690"/>
                  </a:cubicBezTo>
                  <a:cubicBezTo>
                    <a:pt x="0" y="926"/>
                    <a:pt x="0" y="1144"/>
                    <a:pt x="14" y="1379"/>
                  </a:cubicBezTo>
                  <a:cubicBezTo>
                    <a:pt x="14" y="1615"/>
                    <a:pt x="42" y="1833"/>
                    <a:pt x="74" y="2069"/>
                  </a:cubicBezTo>
                  <a:cubicBezTo>
                    <a:pt x="116" y="2287"/>
                    <a:pt x="176" y="2523"/>
                    <a:pt x="278" y="2727"/>
                  </a:cubicBezTo>
                  <a:cubicBezTo>
                    <a:pt x="264" y="2670"/>
                    <a:pt x="250" y="2610"/>
                    <a:pt x="232" y="2568"/>
                  </a:cubicBezTo>
                  <a:cubicBezTo>
                    <a:pt x="218" y="2508"/>
                    <a:pt x="204" y="2449"/>
                    <a:pt x="190" y="2392"/>
                  </a:cubicBezTo>
                  <a:lnTo>
                    <a:pt x="162" y="2231"/>
                  </a:lnTo>
                  <a:cubicBezTo>
                    <a:pt x="162" y="2171"/>
                    <a:pt x="144" y="2111"/>
                    <a:pt x="144" y="2055"/>
                  </a:cubicBezTo>
                  <a:cubicBezTo>
                    <a:pt x="116" y="1833"/>
                    <a:pt x="102" y="1601"/>
                    <a:pt x="88" y="1379"/>
                  </a:cubicBezTo>
                  <a:cubicBezTo>
                    <a:pt x="88" y="1144"/>
                    <a:pt x="74" y="926"/>
                    <a:pt x="74" y="69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8"/>
            <p:cNvSpPr/>
            <p:nvPr/>
          </p:nvSpPr>
          <p:spPr>
            <a:xfrm>
              <a:off x="5635650" y="2291450"/>
              <a:ext cx="3700" cy="46975"/>
            </a:xfrm>
            <a:custGeom>
              <a:avLst/>
              <a:gdLst/>
              <a:ahLst/>
              <a:cxnLst/>
              <a:rect l="l" t="t" r="r" b="b"/>
              <a:pathLst>
                <a:path w="148" h="1879" extrusionOk="0">
                  <a:moveTo>
                    <a:pt x="32" y="0"/>
                  </a:moveTo>
                  <a:cubicBezTo>
                    <a:pt x="0" y="310"/>
                    <a:pt x="0" y="630"/>
                    <a:pt x="14" y="940"/>
                  </a:cubicBezTo>
                  <a:cubicBezTo>
                    <a:pt x="32" y="1101"/>
                    <a:pt x="32" y="1263"/>
                    <a:pt x="60" y="1407"/>
                  </a:cubicBezTo>
                  <a:cubicBezTo>
                    <a:pt x="74" y="1569"/>
                    <a:pt x="102" y="1731"/>
                    <a:pt x="148" y="1879"/>
                  </a:cubicBezTo>
                  <a:cubicBezTo>
                    <a:pt x="134" y="1717"/>
                    <a:pt x="134" y="1569"/>
                    <a:pt x="120" y="1407"/>
                  </a:cubicBezTo>
                  <a:lnTo>
                    <a:pt x="102" y="940"/>
                  </a:lnTo>
                  <a:cubicBezTo>
                    <a:pt x="88" y="616"/>
                    <a:pt x="60" y="310"/>
                    <a:pt x="32" y="0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8"/>
            <p:cNvSpPr/>
            <p:nvPr/>
          </p:nvSpPr>
          <p:spPr>
            <a:xfrm>
              <a:off x="5818475" y="2288550"/>
              <a:ext cx="9250" cy="70375"/>
            </a:xfrm>
            <a:custGeom>
              <a:avLst/>
              <a:gdLst/>
              <a:ahLst/>
              <a:cxnLst/>
              <a:rect l="l" t="t" r="r" b="b"/>
              <a:pathLst>
                <a:path w="370" h="2815" extrusionOk="0">
                  <a:moveTo>
                    <a:pt x="264" y="0"/>
                  </a:moveTo>
                  <a:lnTo>
                    <a:pt x="281" y="366"/>
                  </a:lnTo>
                  <a:lnTo>
                    <a:pt x="281" y="718"/>
                  </a:lnTo>
                  <a:cubicBezTo>
                    <a:pt x="281" y="954"/>
                    <a:pt x="281" y="1203"/>
                    <a:pt x="264" y="1435"/>
                  </a:cubicBezTo>
                  <a:cubicBezTo>
                    <a:pt x="264" y="1671"/>
                    <a:pt x="250" y="1907"/>
                    <a:pt x="208" y="2139"/>
                  </a:cubicBezTo>
                  <a:cubicBezTo>
                    <a:pt x="193" y="2259"/>
                    <a:pt x="162" y="2375"/>
                    <a:pt x="134" y="2477"/>
                  </a:cubicBezTo>
                  <a:cubicBezTo>
                    <a:pt x="106" y="2593"/>
                    <a:pt x="60" y="2712"/>
                    <a:pt x="0" y="2814"/>
                  </a:cubicBezTo>
                  <a:cubicBezTo>
                    <a:pt x="148" y="2624"/>
                    <a:pt x="222" y="2389"/>
                    <a:pt x="264" y="2153"/>
                  </a:cubicBezTo>
                  <a:cubicBezTo>
                    <a:pt x="324" y="1921"/>
                    <a:pt x="338" y="1671"/>
                    <a:pt x="352" y="1435"/>
                  </a:cubicBezTo>
                  <a:cubicBezTo>
                    <a:pt x="369" y="1203"/>
                    <a:pt x="369" y="954"/>
                    <a:pt x="338" y="718"/>
                  </a:cubicBezTo>
                  <a:cubicBezTo>
                    <a:pt x="324" y="482"/>
                    <a:pt x="310" y="236"/>
                    <a:pt x="264" y="0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8"/>
            <p:cNvSpPr/>
            <p:nvPr/>
          </p:nvSpPr>
          <p:spPr>
            <a:xfrm>
              <a:off x="5625450" y="2175725"/>
              <a:ext cx="22000" cy="47250"/>
            </a:xfrm>
            <a:custGeom>
              <a:avLst/>
              <a:gdLst/>
              <a:ahLst/>
              <a:cxnLst/>
              <a:rect l="l" t="t" r="r" b="b"/>
              <a:pathLst>
                <a:path w="880" h="1890" extrusionOk="0">
                  <a:moveTo>
                    <a:pt x="879" y="0"/>
                  </a:moveTo>
                  <a:cubicBezTo>
                    <a:pt x="806" y="42"/>
                    <a:pt x="732" y="102"/>
                    <a:pt x="658" y="159"/>
                  </a:cubicBezTo>
                  <a:lnTo>
                    <a:pt x="616" y="204"/>
                  </a:lnTo>
                  <a:lnTo>
                    <a:pt x="570" y="264"/>
                  </a:lnTo>
                  <a:cubicBezTo>
                    <a:pt x="542" y="292"/>
                    <a:pt x="510" y="320"/>
                    <a:pt x="482" y="366"/>
                  </a:cubicBezTo>
                  <a:cubicBezTo>
                    <a:pt x="380" y="510"/>
                    <a:pt x="292" y="672"/>
                    <a:pt x="218" y="834"/>
                  </a:cubicBezTo>
                  <a:cubicBezTo>
                    <a:pt x="158" y="1010"/>
                    <a:pt x="102" y="1172"/>
                    <a:pt x="70" y="1347"/>
                  </a:cubicBezTo>
                  <a:cubicBezTo>
                    <a:pt x="28" y="1523"/>
                    <a:pt x="0" y="1699"/>
                    <a:pt x="0" y="1889"/>
                  </a:cubicBezTo>
                  <a:cubicBezTo>
                    <a:pt x="14" y="1801"/>
                    <a:pt x="42" y="1713"/>
                    <a:pt x="56" y="1625"/>
                  </a:cubicBezTo>
                  <a:cubicBezTo>
                    <a:pt x="88" y="1537"/>
                    <a:pt x="102" y="1449"/>
                    <a:pt x="130" y="1362"/>
                  </a:cubicBezTo>
                  <a:cubicBezTo>
                    <a:pt x="176" y="1200"/>
                    <a:pt x="232" y="1024"/>
                    <a:pt x="306" y="862"/>
                  </a:cubicBezTo>
                  <a:cubicBezTo>
                    <a:pt x="366" y="704"/>
                    <a:pt x="440" y="542"/>
                    <a:pt x="542" y="394"/>
                  </a:cubicBezTo>
                  <a:cubicBezTo>
                    <a:pt x="556" y="366"/>
                    <a:pt x="584" y="320"/>
                    <a:pt x="616" y="292"/>
                  </a:cubicBezTo>
                  <a:lnTo>
                    <a:pt x="644" y="232"/>
                  </a:lnTo>
                  <a:lnTo>
                    <a:pt x="686" y="190"/>
                  </a:lnTo>
                  <a:cubicBezTo>
                    <a:pt x="718" y="159"/>
                    <a:pt x="746" y="116"/>
                    <a:pt x="774" y="88"/>
                  </a:cubicBezTo>
                  <a:cubicBezTo>
                    <a:pt x="806" y="57"/>
                    <a:pt x="848" y="28"/>
                    <a:pt x="879" y="0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8"/>
            <p:cNvSpPr/>
            <p:nvPr/>
          </p:nvSpPr>
          <p:spPr>
            <a:xfrm>
              <a:off x="5803075" y="2166125"/>
              <a:ext cx="26050" cy="63075"/>
            </a:xfrm>
            <a:custGeom>
              <a:avLst/>
              <a:gdLst/>
              <a:ahLst/>
              <a:cxnLst/>
              <a:rect l="l" t="t" r="r" b="b"/>
              <a:pathLst>
                <a:path w="1042" h="2523" extrusionOk="0">
                  <a:moveTo>
                    <a:pt x="0" y="1"/>
                  </a:moveTo>
                  <a:cubicBezTo>
                    <a:pt x="74" y="103"/>
                    <a:pt x="148" y="191"/>
                    <a:pt x="208" y="279"/>
                  </a:cubicBezTo>
                  <a:cubicBezTo>
                    <a:pt x="282" y="384"/>
                    <a:pt x="338" y="472"/>
                    <a:pt x="398" y="574"/>
                  </a:cubicBezTo>
                  <a:cubicBezTo>
                    <a:pt x="514" y="764"/>
                    <a:pt x="634" y="968"/>
                    <a:pt x="722" y="1190"/>
                  </a:cubicBezTo>
                  <a:cubicBezTo>
                    <a:pt x="809" y="1394"/>
                    <a:pt x="880" y="1615"/>
                    <a:pt x="940" y="1833"/>
                  </a:cubicBezTo>
                  <a:lnTo>
                    <a:pt x="968" y="1995"/>
                  </a:lnTo>
                  <a:lnTo>
                    <a:pt x="999" y="2171"/>
                  </a:lnTo>
                  <a:cubicBezTo>
                    <a:pt x="999" y="2199"/>
                    <a:pt x="999" y="2231"/>
                    <a:pt x="1014" y="2259"/>
                  </a:cubicBezTo>
                  <a:lnTo>
                    <a:pt x="1014" y="2347"/>
                  </a:lnTo>
                  <a:cubicBezTo>
                    <a:pt x="1014" y="2407"/>
                    <a:pt x="1028" y="2463"/>
                    <a:pt x="1028" y="2523"/>
                  </a:cubicBezTo>
                  <a:cubicBezTo>
                    <a:pt x="1042" y="2287"/>
                    <a:pt x="1042" y="2055"/>
                    <a:pt x="999" y="1819"/>
                  </a:cubicBezTo>
                  <a:cubicBezTo>
                    <a:pt x="999" y="1791"/>
                    <a:pt x="985" y="1760"/>
                    <a:pt x="985" y="1731"/>
                  </a:cubicBezTo>
                  <a:lnTo>
                    <a:pt x="954" y="1644"/>
                  </a:lnTo>
                  <a:cubicBezTo>
                    <a:pt x="940" y="1598"/>
                    <a:pt x="940" y="1542"/>
                    <a:pt x="911" y="1482"/>
                  </a:cubicBezTo>
                  <a:cubicBezTo>
                    <a:pt x="880" y="1366"/>
                    <a:pt x="838" y="1264"/>
                    <a:pt x="792" y="1144"/>
                  </a:cubicBezTo>
                  <a:cubicBezTo>
                    <a:pt x="704" y="940"/>
                    <a:pt x="588" y="736"/>
                    <a:pt x="458" y="543"/>
                  </a:cubicBezTo>
                  <a:cubicBezTo>
                    <a:pt x="324" y="339"/>
                    <a:pt x="176" y="163"/>
                    <a:pt x="0" y="1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8"/>
            <p:cNvSpPr/>
            <p:nvPr/>
          </p:nvSpPr>
          <p:spPr>
            <a:xfrm>
              <a:off x="5652875" y="2351950"/>
              <a:ext cx="159450" cy="128950"/>
            </a:xfrm>
            <a:custGeom>
              <a:avLst/>
              <a:gdLst/>
              <a:ahLst/>
              <a:cxnLst/>
              <a:rect l="l" t="t" r="r" b="b"/>
              <a:pathLst>
                <a:path w="6378" h="5158" extrusionOk="0">
                  <a:moveTo>
                    <a:pt x="1232" y="0"/>
                  </a:moveTo>
                  <a:cubicBezTo>
                    <a:pt x="926" y="0"/>
                    <a:pt x="662" y="218"/>
                    <a:pt x="616" y="496"/>
                  </a:cubicBezTo>
                  <a:lnTo>
                    <a:pt x="60" y="4527"/>
                  </a:lnTo>
                  <a:cubicBezTo>
                    <a:pt x="1" y="4865"/>
                    <a:pt x="292" y="5157"/>
                    <a:pt x="662" y="5157"/>
                  </a:cubicBezTo>
                  <a:lnTo>
                    <a:pt x="5717" y="5157"/>
                  </a:lnTo>
                  <a:cubicBezTo>
                    <a:pt x="6082" y="5157"/>
                    <a:pt x="6378" y="4865"/>
                    <a:pt x="6332" y="4527"/>
                  </a:cubicBezTo>
                  <a:lnTo>
                    <a:pt x="5776" y="496"/>
                  </a:lnTo>
                  <a:cubicBezTo>
                    <a:pt x="5731" y="218"/>
                    <a:pt x="5467" y="0"/>
                    <a:pt x="5161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8"/>
            <p:cNvSpPr/>
            <p:nvPr/>
          </p:nvSpPr>
          <p:spPr>
            <a:xfrm>
              <a:off x="5661325" y="2340175"/>
              <a:ext cx="141775" cy="143700"/>
            </a:xfrm>
            <a:custGeom>
              <a:avLst/>
              <a:gdLst/>
              <a:ahLst/>
              <a:cxnLst/>
              <a:rect l="l" t="t" r="r" b="b"/>
              <a:pathLst>
                <a:path w="5671" h="5748" extrusionOk="0">
                  <a:moveTo>
                    <a:pt x="2139" y="0"/>
                  </a:moveTo>
                  <a:cubicBezTo>
                    <a:pt x="2139" y="0"/>
                    <a:pt x="1555" y="352"/>
                    <a:pt x="982" y="383"/>
                  </a:cubicBezTo>
                  <a:cubicBezTo>
                    <a:pt x="0" y="426"/>
                    <a:pt x="88" y="967"/>
                    <a:pt x="74" y="1569"/>
                  </a:cubicBezTo>
                  <a:cubicBezTo>
                    <a:pt x="42" y="2054"/>
                    <a:pt x="162" y="4721"/>
                    <a:pt x="218" y="5748"/>
                  </a:cubicBezTo>
                  <a:lnTo>
                    <a:pt x="5452" y="5748"/>
                  </a:lnTo>
                  <a:cubicBezTo>
                    <a:pt x="5512" y="4721"/>
                    <a:pt x="5628" y="2054"/>
                    <a:pt x="5600" y="1569"/>
                  </a:cubicBezTo>
                  <a:cubicBezTo>
                    <a:pt x="5568" y="967"/>
                    <a:pt x="5670" y="426"/>
                    <a:pt x="4689" y="383"/>
                  </a:cubicBezTo>
                  <a:cubicBezTo>
                    <a:pt x="4119" y="352"/>
                    <a:pt x="3518" y="194"/>
                    <a:pt x="3518" y="194"/>
                  </a:cubicBezTo>
                  <a:lnTo>
                    <a:pt x="2139" y="0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8"/>
            <p:cNvSpPr/>
            <p:nvPr/>
          </p:nvSpPr>
          <p:spPr>
            <a:xfrm>
              <a:off x="5708975" y="2329600"/>
              <a:ext cx="42500" cy="35200"/>
            </a:xfrm>
            <a:custGeom>
              <a:avLst/>
              <a:gdLst/>
              <a:ahLst/>
              <a:cxnLst/>
              <a:rect l="l" t="t" r="r" b="b"/>
              <a:pathLst>
                <a:path w="1700" h="1408" extrusionOk="0">
                  <a:moveTo>
                    <a:pt x="1" y="1"/>
                  </a:moveTo>
                  <a:lnTo>
                    <a:pt x="1" y="571"/>
                  </a:lnTo>
                  <a:cubicBezTo>
                    <a:pt x="1" y="1025"/>
                    <a:pt x="381" y="1408"/>
                    <a:pt x="848" y="1408"/>
                  </a:cubicBezTo>
                  <a:cubicBezTo>
                    <a:pt x="1320" y="1408"/>
                    <a:pt x="1700" y="1025"/>
                    <a:pt x="1700" y="571"/>
                  </a:cubicBezTo>
                  <a:lnTo>
                    <a:pt x="1700" y="1"/>
                  </a:ln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8"/>
            <p:cNvSpPr/>
            <p:nvPr/>
          </p:nvSpPr>
          <p:spPr>
            <a:xfrm>
              <a:off x="5708975" y="2336200"/>
              <a:ext cx="42500" cy="11100"/>
            </a:xfrm>
            <a:custGeom>
              <a:avLst/>
              <a:gdLst/>
              <a:ahLst/>
              <a:cxnLst/>
              <a:rect l="l" t="t" r="r" b="b"/>
              <a:pathLst>
                <a:path w="1700" h="444" extrusionOk="0">
                  <a:moveTo>
                    <a:pt x="1700" y="1"/>
                  </a:moveTo>
                  <a:cubicBezTo>
                    <a:pt x="1464" y="43"/>
                    <a:pt x="1232" y="89"/>
                    <a:pt x="996" y="89"/>
                  </a:cubicBezTo>
                  <a:cubicBezTo>
                    <a:pt x="921" y="92"/>
                    <a:pt x="846" y="94"/>
                    <a:pt x="771" y="94"/>
                  </a:cubicBezTo>
                  <a:cubicBezTo>
                    <a:pt x="509" y="94"/>
                    <a:pt x="250" y="72"/>
                    <a:pt x="1" y="15"/>
                  </a:cubicBezTo>
                  <a:lnTo>
                    <a:pt x="1" y="307"/>
                  </a:lnTo>
                  <a:cubicBezTo>
                    <a:pt x="1" y="321"/>
                    <a:pt x="15" y="335"/>
                    <a:pt x="15" y="367"/>
                  </a:cubicBezTo>
                  <a:cubicBezTo>
                    <a:pt x="272" y="414"/>
                    <a:pt x="551" y="444"/>
                    <a:pt x="834" y="444"/>
                  </a:cubicBezTo>
                  <a:cubicBezTo>
                    <a:pt x="888" y="444"/>
                    <a:pt x="942" y="443"/>
                    <a:pt x="996" y="440"/>
                  </a:cubicBezTo>
                  <a:cubicBezTo>
                    <a:pt x="1232" y="423"/>
                    <a:pt x="1464" y="395"/>
                    <a:pt x="1700" y="335"/>
                  </a:cubicBezTo>
                  <a:lnTo>
                    <a:pt x="1700" y="307"/>
                  </a:lnTo>
                  <a:lnTo>
                    <a:pt x="1700" y="1"/>
                  </a:ln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8"/>
            <p:cNvSpPr/>
            <p:nvPr/>
          </p:nvSpPr>
          <p:spPr>
            <a:xfrm>
              <a:off x="5722175" y="2362950"/>
              <a:ext cx="18675" cy="25475"/>
            </a:xfrm>
            <a:custGeom>
              <a:avLst/>
              <a:gdLst/>
              <a:ahLst/>
              <a:cxnLst/>
              <a:rect l="l" t="t" r="r" b="b"/>
              <a:pathLst>
                <a:path w="747" h="1019" extrusionOk="0">
                  <a:moveTo>
                    <a:pt x="443" y="0"/>
                  </a:moveTo>
                  <a:cubicBezTo>
                    <a:pt x="373" y="0"/>
                    <a:pt x="299" y="7"/>
                    <a:pt x="247" y="14"/>
                  </a:cubicBezTo>
                  <a:cubicBezTo>
                    <a:pt x="190" y="28"/>
                    <a:pt x="130" y="56"/>
                    <a:pt x="88" y="116"/>
                  </a:cubicBezTo>
                  <a:cubicBezTo>
                    <a:pt x="0" y="292"/>
                    <a:pt x="28" y="630"/>
                    <a:pt x="57" y="834"/>
                  </a:cubicBezTo>
                  <a:cubicBezTo>
                    <a:pt x="71" y="922"/>
                    <a:pt x="145" y="996"/>
                    <a:pt x="247" y="1010"/>
                  </a:cubicBezTo>
                  <a:cubicBezTo>
                    <a:pt x="290" y="1015"/>
                    <a:pt x="336" y="1018"/>
                    <a:pt x="380" y="1018"/>
                  </a:cubicBezTo>
                  <a:cubicBezTo>
                    <a:pt x="456" y="1018"/>
                    <a:pt x="529" y="1008"/>
                    <a:pt x="584" y="981"/>
                  </a:cubicBezTo>
                  <a:cubicBezTo>
                    <a:pt x="746" y="908"/>
                    <a:pt x="718" y="88"/>
                    <a:pt x="616" y="28"/>
                  </a:cubicBezTo>
                  <a:cubicBezTo>
                    <a:pt x="579" y="7"/>
                    <a:pt x="513" y="0"/>
                    <a:pt x="44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8"/>
            <p:cNvSpPr/>
            <p:nvPr/>
          </p:nvSpPr>
          <p:spPr>
            <a:xfrm>
              <a:off x="5707825" y="2383425"/>
              <a:ext cx="22025" cy="42975"/>
            </a:xfrm>
            <a:custGeom>
              <a:avLst/>
              <a:gdLst/>
              <a:ahLst/>
              <a:cxnLst/>
              <a:rect l="l" t="t" r="r" b="b"/>
              <a:pathLst>
                <a:path w="881" h="1719" extrusionOk="0">
                  <a:moveTo>
                    <a:pt x="778" y="1"/>
                  </a:moveTo>
                  <a:cubicBezTo>
                    <a:pt x="778" y="1"/>
                    <a:pt x="1" y="1436"/>
                    <a:pt x="29" y="1496"/>
                  </a:cubicBezTo>
                  <a:cubicBezTo>
                    <a:pt x="73" y="1553"/>
                    <a:pt x="482" y="1718"/>
                    <a:pt x="628" y="1718"/>
                  </a:cubicBezTo>
                  <a:cubicBezTo>
                    <a:pt x="634" y="1718"/>
                    <a:pt x="640" y="1718"/>
                    <a:pt x="645" y="1717"/>
                  </a:cubicBezTo>
                  <a:cubicBezTo>
                    <a:pt x="778" y="1700"/>
                    <a:pt x="880" y="15"/>
                    <a:pt x="880" y="15"/>
                  </a:cubicBezTo>
                  <a:lnTo>
                    <a:pt x="77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8"/>
            <p:cNvSpPr/>
            <p:nvPr/>
          </p:nvSpPr>
          <p:spPr>
            <a:xfrm>
              <a:off x="5727625" y="2383425"/>
              <a:ext cx="23850" cy="57700"/>
            </a:xfrm>
            <a:custGeom>
              <a:avLst/>
              <a:gdLst/>
              <a:ahLst/>
              <a:cxnLst/>
              <a:rect l="l" t="t" r="r" b="b"/>
              <a:pathLst>
                <a:path w="954" h="2308" extrusionOk="0">
                  <a:moveTo>
                    <a:pt x="264" y="1"/>
                  </a:moveTo>
                  <a:lnTo>
                    <a:pt x="148" y="29"/>
                  </a:lnTo>
                  <a:cubicBezTo>
                    <a:pt x="148" y="29"/>
                    <a:pt x="0" y="2227"/>
                    <a:pt x="134" y="2287"/>
                  </a:cubicBezTo>
                  <a:cubicBezTo>
                    <a:pt x="173" y="2301"/>
                    <a:pt x="244" y="2308"/>
                    <a:pt x="327" y="2308"/>
                  </a:cubicBezTo>
                  <a:cubicBezTo>
                    <a:pt x="521" y="2308"/>
                    <a:pt x="780" y="2271"/>
                    <a:pt x="852" y="2199"/>
                  </a:cubicBezTo>
                  <a:cubicBezTo>
                    <a:pt x="954" y="2097"/>
                    <a:pt x="264" y="1"/>
                    <a:pt x="26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8"/>
            <p:cNvSpPr/>
            <p:nvPr/>
          </p:nvSpPr>
          <p:spPr>
            <a:xfrm>
              <a:off x="5704925" y="2343500"/>
              <a:ext cx="27475" cy="39375"/>
            </a:xfrm>
            <a:custGeom>
              <a:avLst/>
              <a:gdLst/>
              <a:ahLst/>
              <a:cxnLst/>
              <a:rect l="l" t="t" r="r" b="b"/>
              <a:pathLst>
                <a:path w="1099" h="1575" extrusionOk="0">
                  <a:moveTo>
                    <a:pt x="131" y="1"/>
                  </a:moveTo>
                  <a:lnTo>
                    <a:pt x="43" y="43"/>
                  </a:lnTo>
                  <a:cubicBezTo>
                    <a:pt x="15" y="43"/>
                    <a:pt x="1" y="75"/>
                    <a:pt x="1" y="103"/>
                  </a:cubicBezTo>
                  <a:cubicBezTo>
                    <a:pt x="1" y="616"/>
                    <a:pt x="353" y="1306"/>
                    <a:pt x="469" y="1538"/>
                  </a:cubicBezTo>
                  <a:cubicBezTo>
                    <a:pt x="485" y="1564"/>
                    <a:pt x="510" y="1575"/>
                    <a:pt x="535" y="1575"/>
                  </a:cubicBezTo>
                  <a:cubicBezTo>
                    <a:pt x="554" y="1575"/>
                    <a:pt x="572" y="1568"/>
                    <a:pt x="585" y="1555"/>
                  </a:cubicBezTo>
                  <a:cubicBezTo>
                    <a:pt x="733" y="1394"/>
                    <a:pt x="1098" y="968"/>
                    <a:pt x="1070" y="792"/>
                  </a:cubicBezTo>
                  <a:cubicBezTo>
                    <a:pt x="1042" y="602"/>
                    <a:pt x="339" y="117"/>
                    <a:pt x="191" y="15"/>
                  </a:cubicBezTo>
                  <a:cubicBezTo>
                    <a:pt x="177" y="1"/>
                    <a:pt x="145" y="1"/>
                    <a:pt x="131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8"/>
            <p:cNvSpPr/>
            <p:nvPr/>
          </p:nvSpPr>
          <p:spPr>
            <a:xfrm>
              <a:off x="5730175" y="2344550"/>
              <a:ext cx="26050" cy="38100"/>
            </a:xfrm>
            <a:custGeom>
              <a:avLst/>
              <a:gdLst/>
              <a:ahLst/>
              <a:cxnLst/>
              <a:rect l="l" t="t" r="r" b="b"/>
              <a:pathLst>
                <a:path w="1042" h="1524" extrusionOk="0">
                  <a:moveTo>
                    <a:pt x="911" y="1"/>
                  </a:moveTo>
                  <a:cubicBezTo>
                    <a:pt x="894" y="1"/>
                    <a:pt x="866" y="1"/>
                    <a:pt x="852" y="19"/>
                  </a:cubicBezTo>
                  <a:cubicBezTo>
                    <a:pt x="690" y="121"/>
                    <a:pt x="60" y="560"/>
                    <a:pt x="32" y="750"/>
                  </a:cubicBezTo>
                  <a:cubicBezTo>
                    <a:pt x="0" y="912"/>
                    <a:pt x="366" y="1338"/>
                    <a:pt x="514" y="1496"/>
                  </a:cubicBezTo>
                  <a:cubicBezTo>
                    <a:pt x="526" y="1515"/>
                    <a:pt x="544" y="1524"/>
                    <a:pt x="562" y="1524"/>
                  </a:cubicBezTo>
                  <a:cubicBezTo>
                    <a:pt x="587" y="1524"/>
                    <a:pt x="614" y="1508"/>
                    <a:pt x="630" y="1482"/>
                  </a:cubicBezTo>
                  <a:cubicBezTo>
                    <a:pt x="750" y="1264"/>
                    <a:pt x="1028" y="616"/>
                    <a:pt x="1042" y="106"/>
                  </a:cubicBezTo>
                  <a:cubicBezTo>
                    <a:pt x="1042" y="75"/>
                    <a:pt x="1028" y="47"/>
                    <a:pt x="999" y="47"/>
                  </a:cubicBezTo>
                  <a:lnTo>
                    <a:pt x="911" y="1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8"/>
            <p:cNvSpPr/>
            <p:nvPr/>
          </p:nvSpPr>
          <p:spPr>
            <a:xfrm>
              <a:off x="5705650" y="2362600"/>
              <a:ext cx="26400" cy="19000"/>
            </a:xfrm>
            <a:custGeom>
              <a:avLst/>
              <a:gdLst/>
              <a:ahLst/>
              <a:cxnLst/>
              <a:rect l="l" t="t" r="r" b="b"/>
              <a:pathLst>
                <a:path w="1056" h="760" extrusionOk="0">
                  <a:moveTo>
                    <a:pt x="1041" y="0"/>
                  </a:moveTo>
                  <a:cubicBezTo>
                    <a:pt x="1041" y="28"/>
                    <a:pt x="1041" y="70"/>
                    <a:pt x="1027" y="102"/>
                  </a:cubicBezTo>
                  <a:cubicBezTo>
                    <a:pt x="1027" y="116"/>
                    <a:pt x="1027" y="130"/>
                    <a:pt x="1013" y="130"/>
                  </a:cubicBezTo>
                  <a:lnTo>
                    <a:pt x="981" y="176"/>
                  </a:lnTo>
                  <a:lnTo>
                    <a:pt x="865" y="334"/>
                  </a:lnTo>
                  <a:cubicBezTo>
                    <a:pt x="837" y="394"/>
                    <a:pt x="791" y="454"/>
                    <a:pt x="749" y="496"/>
                  </a:cubicBezTo>
                  <a:cubicBezTo>
                    <a:pt x="704" y="556"/>
                    <a:pt x="675" y="598"/>
                    <a:pt x="616" y="644"/>
                  </a:cubicBezTo>
                  <a:cubicBezTo>
                    <a:pt x="616" y="658"/>
                    <a:pt x="602" y="658"/>
                    <a:pt x="587" y="672"/>
                  </a:cubicBezTo>
                  <a:lnTo>
                    <a:pt x="556" y="672"/>
                  </a:lnTo>
                  <a:cubicBezTo>
                    <a:pt x="542" y="672"/>
                    <a:pt x="514" y="658"/>
                    <a:pt x="485" y="644"/>
                  </a:cubicBezTo>
                  <a:cubicBezTo>
                    <a:pt x="426" y="630"/>
                    <a:pt x="366" y="584"/>
                    <a:pt x="324" y="556"/>
                  </a:cubicBezTo>
                  <a:cubicBezTo>
                    <a:pt x="204" y="468"/>
                    <a:pt x="102" y="394"/>
                    <a:pt x="0" y="306"/>
                  </a:cubicBezTo>
                  <a:lnTo>
                    <a:pt x="0" y="306"/>
                  </a:lnTo>
                  <a:cubicBezTo>
                    <a:pt x="88" y="408"/>
                    <a:pt x="176" y="510"/>
                    <a:pt x="278" y="598"/>
                  </a:cubicBezTo>
                  <a:cubicBezTo>
                    <a:pt x="324" y="644"/>
                    <a:pt x="380" y="686"/>
                    <a:pt x="440" y="718"/>
                  </a:cubicBezTo>
                  <a:cubicBezTo>
                    <a:pt x="485" y="732"/>
                    <a:pt x="514" y="746"/>
                    <a:pt x="556" y="760"/>
                  </a:cubicBezTo>
                  <a:cubicBezTo>
                    <a:pt x="573" y="760"/>
                    <a:pt x="587" y="760"/>
                    <a:pt x="602" y="746"/>
                  </a:cubicBezTo>
                  <a:lnTo>
                    <a:pt x="630" y="746"/>
                  </a:lnTo>
                  <a:cubicBezTo>
                    <a:pt x="644" y="732"/>
                    <a:pt x="661" y="718"/>
                    <a:pt x="675" y="704"/>
                  </a:cubicBezTo>
                  <a:cubicBezTo>
                    <a:pt x="777" y="616"/>
                    <a:pt x="851" y="496"/>
                    <a:pt x="925" y="380"/>
                  </a:cubicBezTo>
                  <a:cubicBezTo>
                    <a:pt x="953" y="320"/>
                    <a:pt x="981" y="264"/>
                    <a:pt x="1013" y="204"/>
                  </a:cubicBezTo>
                  <a:lnTo>
                    <a:pt x="1041" y="158"/>
                  </a:lnTo>
                  <a:cubicBezTo>
                    <a:pt x="1041" y="130"/>
                    <a:pt x="1055" y="116"/>
                    <a:pt x="1055" y="102"/>
                  </a:cubicBezTo>
                  <a:cubicBezTo>
                    <a:pt x="1055" y="70"/>
                    <a:pt x="1055" y="28"/>
                    <a:pt x="1041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8"/>
            <p:cNvSpPr/>
            <p:nvPr/>
          </p:nvSpPr>
          <p:spPr>
            <a:xfrm>
              <a:off x="5731325" y="2366200"/>
              <a:ext cx="27100" cy="17600"/>
            </a:xfrm>
            <a:custGeom>
              <a:avLst/>
              <a:gdLst/>
              <a:ahLst/>
              <a:cxnLst/>
              <a:rect l="l" t="t" r="r" b="b"/>
              <a:pathLst>
                <a:path w="1084" h="704" extrusionOk="0">
                  <a:moveTo>
                    <a:pt x="0" y="0"/>
                  </a:moveTo>
                  <a:lnTo>
                    <a:pt x="0" y="0"/>
                  </a:lnTo>
                  <a:cubicBezTo>
                    <a:pt x="56" y="134"/>
                    <a:pt x="130" y="264"/>
                    <a:pt x="232" y="384"/>
                  </a:cubicBezTo>
                  <a:cubicBezTo>
                    <a:pt x="278" y="454"/>
                    <a:pt x="320" y="514"/>
                    <a:pt x="380" y="560"/>
                  </a:cubicBezTo>
                  <a:cubicBezTo>
                    <a:pt x="408" y="588"/>
                    <a:pt x="426" y="616"/>
                    <a:pt x="468" y="647"/>
                  </a:cubicBezTo>
                  <a:cubicBezTo>
                    <a:pt x="496" y="662"/>
                    <a:pt x="542" y="690"/>
                    <a:pt x="584" y="690"/>
                  </a:cubicBezTo>
                  <a:cubicBezTo>
                    <a:pt x="609" y="699"/>
                    <a:pt x="635" y="704"/>
                    <a:pt x="662" y="704"/>
                  </a:cubicBezTo>
                  <a:cubicBezTo>
                    <a:pt x="715" y="704"/>
                    <a:pt x="771" y="685"/>
                    <a:pt x="820" y="647"/>
                  </a:cubicBezTo>
                  <a:cubicBezTo>
                    <a:pt x="865" y="630"/>
                    <a:pt x="894" y="602"/>
                    <a:pt x="908" y="560"/>
                  </a:cubicBezTo>
                  <a:cubicBezTo>
                    <a:pt x="936" y="528"/>
                    <a:pt x="953" y="500"/>
                    <a:pt x="967" y="454"/>
                  </a:cubicBezTo>
                  <a:cubicBezTo>
                    <a:pt x="1041" y="324"/>
                    <a:pt x="1084" y="176"/>
                    <a:pt x="1069" y="14"/>
                  </a:cubicBezTo>
                  <a:lnTo>
                    <a:pt x="1069" y="14"/>
                  </a:lnTo>
                  <a:cubicBezTo>
                    <a:pt x="1041" y="162"/>
                    <a:pt x="982" y="310"/>
                    <a:pt x="908" y="426"/>
                  </a:cubicBezTo>
                  <a:cubicBezTo>
                    <a:pt x="894" y="454"/>
                    <a:pt x="880" y="486"/>
                    <a:pt x="848" y="514"/>
                  </a:cubicBezTo>
                  <a:cubicBezTo>
                    <a:pt x="834" y="542"/>
                    <a:pt x="806" y="574"/>
                    <a:pt x="778" y="588"/>
                  </a:cubicBezTo>
                  <a:cubicBezTo>
                    <a:pt x="744" y="608"/>
                    <a:pt x="696" y="621"/>
                    <a:pt x="650" y="621"/>
                  </a:cubicBezTo>
                  <a:cubicBezTo>
                    <a:pt x="633" y="621"/>
                    <a:pt x="617" y="620"/>
                    <a:pt x="602" y="616"/>
                  </a:cubicBezTo>
                  <a:cubicBezTo>
                    <a:pt x="570" y="602"/>
                    <a:pt x="542" y="588"/>
                    <a:pt x="514" y="574"/>
                  </a:cubicBezTo>
                  <a:cubicBezTo>
                    <a:pt x="482" y="560"/>
                    <a:pt x="454" y="528"/>
                    <a:pt x="426" y="500"/>
                  </a:cubicBezTo>
                  <a:cubicBezTo>
                    <a:pt x="380" y="454"/>
                    <a:pt x="320" y="398"/>
                    <a:pt x="278" y="352"/>
                  </a:cubicBezTo>
                  <a:cubicBezTo>
                    <a:pt x="176" y="236"/>
                    <a:pt x="88" y="120"/>
                    <a:pt x="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8"/>
            <p:cNvSpPr/>
            <p:nvPr/>
          </p:nvSpPr>
          <p:spPr>
            <a:xfrm>
              <a:off x="5556500" y="2323675"/>
              <a:ext cx="32300" cy="41850"/>
            </a:xfrm>
            <a:custGeom>
              <a:avLst/>
              <a:gdLst/>
              <a:ahLst/>
              <a:cxnLst/>
              <a:rect l="l" t="t" r="r" b="b"/>
              <a:pathLst>
                <a:path w="1292" h="1674" extrusionOk="0">
                  <a:moveTo>
                    <a:pt x="488" y="1"/>
                  </a:moveTo>
                  <a:cubicBezTo>
                    <a:pt x="477" y="1"/>
                    <a:pt x="466" y="1"/>
                    <a:pt x="454" y="2"/>
                  </a:cubicBezTo>
                  <a:cubicBezTo>
                    <a:pt x="190" y="16"/>
                    <a:pt x="0" y="238"/>
                    <a:pt x="32" y="502"/>
                  </a:cubicBezTo>
                  <a:cubicBezTo>
                    <a:pt x="32" y="590"/>
                    <a:pt x="46" y="646"/>
                    <a:pt x="46" y="734"/>
                  </a:cubicBezTo>
                  <a:cubicBezTo>
                    <a:pt x="60" y="808"/>
                    <a:pt x="74" y="882"/>
                    <a:pt x="74" y="956"/>
                  </a:cubicBezTo>
                  <a:cubicBezTo>
                    <a:pt x="102" y="1100"/>
                    <a:pt x="134" y="1247"/>
                    <a:pt x="176" y="1395"/>
                  </a:cubicBezTo>
                  <a:cubicBezTo>
                    <a:pt x="190" y="1483"/>
                    <a:pt x="222" y="1585"/>
                    <a:pt x="250" y="1673"/>
                  </a:cubicBezTo>
                  <a:cubicBezTo>
                    <a:pt x="542" y="1469"/>
                    <a:pt x="823" y="1233"/>
                    <a:pt x="1101" y="1012"/>
                  </a:cubicBezTo>
                  <a:cubicBezTo>
                    <a:pt x="1158" y="970"/>
                    <a:pt x="1231" y="924"/>
                    <a:pt x="1291" y="868"/>
                  </a:cubicBezTo>
                  <a:cubicBezTo>
                    <a:pt x="1231" y="780"/>
                    <a:pt x="1175" y="678"/>
                    <a:pt x="1101" y="572"/>
                  </a:cubicBezTo>
                  <a:lnTo>
                    <a:pt x="1013" y="414"/>
                  </a:lnTo>
                  <a:cubicBezTo>
                    <a:pt x="968" y="368"/>
                    <a:pt x="940" y="308"/>
                    <a:pt x="911" y="266"/>
                  </a:cubicBezTo>
                  <a:lnTo>
                    <a:pt x="866" y="192"/>
                  </a:lnTo>
                  <a:cubicBezTo>
                    <a:pt x="784" y="84"/>
                    <a:pt x="638" y="1"/>
                    <a:pt x="488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8"/>
            <p:cNvSpPr/>
            <p:nvPr/>
          </p:nvSpPr>
          <p:spPr>
            <a:xfrm>
              <a:off x="5545850" y="2289850"/>
              <a:ext cx="41100" cy="47075"/>
            </a:xfrm>
            <a:custGeom>
              <a:avLst/>
              <a:gdLst/>
              <a:ahLst/>
              <a:cxnLst/>
              <a:rect l="l" t="t" r="r" b="b"/>
              <a:pathLst>
                <a:path w="1644" h="1883" extrusionOk="0">
                  <a:moveTo>
                    <a:pt x="1000" y="0"/>
                  </a:moveTo>
                  <a:cubicBezTo>
                    <a:pt x="989" y="0"/>
                    <a:pt x="978" y="3"/>
                    <a:pt x="968" y="8"/>
                  </a:cubicBezTo>
                  <a:cubicBezTo>
                    <a:pt x="852" y="78"/>
                    <a:pt x="898" y="638"/>
                    <a:pt x="898" y="638"/>
                  </a:cubicBezTo>
                  <a:cubicBezTo>
                    <a:pt x="855" y="446"/>
                    <a:pt x="689" y="42"/>
                    <a:pt x="573" y="42"/>
                  </a:cubicBezTo>
                  <a:cubicBezTo>
                    <a:pt x="564" y="42"/>
                    <a:pt x="555" y="45"/>
                    <a:pt x="546" y="50"/>
                  </a:cubicBezTo>
                  <a:cubicBezTo>
                    <a:pt x="426" y="110"/>
                    <a:pt x="602" y="740"/>
                    <a:pt x="602" y="740"/>
                  </a:cubicBezTo>
                  <a:cubicBezTo>
                    <a:pt x="602" y="740"/>
                    <a:pt x="369" y="273"/>
                    <a:pt x="252" y="273"/>
                  </a:cubicBezTo>
                  <a:cubicBezTo>
                    <a:pt x="241" y="273"/>
                    <a:pt x="231" y="277"/>
                    <a:pt x="222" y="286"/>
                  </a:cubicBezTo>
                  <a:cubicBezTo>
                    <a:pt x="120" y="374"/>
                    <a:pt x="310" y="842"/>
                    <a:pt x="310" y="842"/>
                  </a:cubicBezTo>
                  <a:cubicBezTo>
                    <a:pt x="229" y="768"/>
                    <a:pt x="163" y="749"/>
                    <a:pt x="118" y="749"/>
                  </a:cubicBezTo>
                  <a:cubicBezTo>
                    <a:pt x="72" y="749"/>
                    <a:pt x="46" y="768"/>
                    <a:pt x="46" y="768"/>
                  </a:cubicBezTo>
                  <a:cubicBezTo>
                    <a:pt x="1" y="1091"/>
                    <a:pt x="528" y="1883"/>
                    <a:pt x="528" y="1883"/>
                  </a:cubicBezTo>
                  <a:cubicBezTo>
                    <a:pt x="528" y="1883"/>
                    <a:pt x="1292" y="1735"/>
                    <a:pt x="1306" y="1721"/>
                  </a:cubicBezTo>
                  <a:cubicBezTo>
                    <a:pt x="1306" y="1721"/>
                    <a:pt x="1527" y="1018"/>
                    <a:pt x="1584" y="902"/>
                  </a:cubicBezTo>
                  <a:cubicBezTo>
                    <a:pt x="1643" y="782"/>
                    <a:pt x="1615" y="680"/>
                    <a:pt x="1527" y="638"/>
                  </a:cubicBezTo>
                  <a:cubicBezTo>
                    <a:pt x="1519" y="635"/>
                    <a:pt x="1511" y="634"/>
                    <a:pt x="1501" y="634"/>
                  </a:cubicBezTo>
                  <a:cubicBezTo>
                    <a:pt x="1404" y="634"/>
                    <a:pt x="1232" y="768"/>
                    <a:pt x="1232" y="768"/>
                  </a:cubicBezTo>
                  <a:cubicBezTo>
                    <a:pt x="1248" y="286"/>
                    <a:pt x="1114" y="0"/>
                    <a:pt x="1000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8"/>
            <p:cNvSpPr/>
            <p:nvPr/>
          </p:nvSpPr>
          <p:spPr>
            <a:xfrm>
              <a:off x="5555450" y="2333200"/>
              <a:ext cx="155325" cy="93525"/>
            </a:xfrm>
            <a:custGeom>
              <a:avLst/>
              <a:gdLst/>
              <a:ahLst/>
              <a:cxnLst/>
              <a:rect l="l" t="t" r="r" b="b"/>
              <a:pathLst>
                <a:path w="6213" h="3741" extrusionOk="0">
                  <a:moveTo>
                    <a:pt x="1089" y="1"/>
                  </a:moveTo>
                  <a:cubicBezTo>
                    <a:pt x="919" y="1"/>
                    <a:pt x="42" y="353"/>
                    <a:pt x="42" y="353"/>
                  </a:cubicBezTo>
                  <a:cubicBezTo>
                    <a:pt x="42" y="353"/>
                    <a:pt x="0" y="2098"/>
                    <a:pt x="1393" y="3153"/>
                  </a:cubicBezTo>
                  <a:cubicBezTo>
                    <a:pt x="1981" y="3598"/>
                    <a:pt x="2488" y="3740"/>
                    <a:pt x="2931" y="3740"/>
                  </a:cubicBezTo>
                  <a:cubicBezTo>
                    <a:pt x="3525" y="3740"/>
                    <a:pt x="4002" y="3484"/>
                    <a:pt x="4397" y="3357"/>
                  </a:cubicBezTo>
                  <a:cubicBezTo>
                    <a:pt x="5086" y="3153"/>
                    <a:pt x="5628" y="2288"/>
                    <a:pt x="5804" y="2126"/>
                  </a:cubicBezTo>
                  <a:cubicBezTo>
                    <a:pt x="5994" y="1950"/>
                    <a:pt x="6212" y="852"/>
                    <a:pt x="5350" y="662"/>
                  </a:cubicBezTo>
                  <a:cubicBezTo>
                    <a:pt x="5280" y="648"/>
                    <a:pt x="5210" y="642"/>
                    <a:pt x="5142" y="642"/>
                  </a:cubicBezTo>
                  <a:cubicBezTo>
                    <a:pt x="4365" y="642"/>
                    <a:pt x="3683" y="1489"/>
                    <a:pt x="2930" y="1732"/>
                  </a:cubicBezTo>
                  <a:cubicBezTo>
                    <a:pt x="2879" y="1748"/>
                    <a:pt x="2828" y="1756"/>
                    <a:pt x="2777" y="1756"/>
                  </a:cubicBezTo>
                  <a:cubicBezTo>
                    <a:pt x="2006" y="1756"/>
                    <a:pt x="1236" y="1"/>
                    <a:pt x="1098" y="1"/>
                  </a:cubicBezTo>
                  <a:cubicBezTo>
                    <a:pt x="1095" y="1"/>
                    <a:pt x="1092" y="1"/>
                    <a:pt x="108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8"/>
            <p:cNvSpPr/>
            <p:nvPr/>
          </p:nvSpPr>
          <p:spPr>
            <a:xfrm>
              <a:off x="5608900" y="2369175"/>
              <a:ext cx="27900" cy="14725"/>
            </a:xfrm>
            <a:custGeom>
              <a:avLst/>
              <a:gdLst/>
              <a:ahLst/>
              <a:cxnLst/>
              <a:rect l="l" t="t" r="r" b="b"/>
              <a:pathLst>
                <a:path w="1116" h="589" extrusionOk="0">
                  <a:moveTo>
                    <a:pt x="1" y="1"/>
                  </a:moveTo>
                  <a:lnTo>
                    <a:pt x="1" y="1"/>
                  </a:lnTo>
                  <a:cubicBezTo>
                    <a:pt x="149" y="159"/>
                    <a:pt x="324" y="293"/>
                    <a:pt x="500" y="395"/>
                  </a:cubicBezTo>
                  <a:cubicBezTo>
                    <a:pt x="602" y="455"/>
                    <a:pt x="690" y="511"/>
                    <a:pt x="792" y="543"/>
                  </a:cubicBezTo>
                  <a:cubicBezTo>
                    <a:pt x="876" y="566"/>
                    <a:pt x="971" y="588"/>
                    <a:pt x="1058" y="588"/>
                  </a:cubicBezTo>
                  <a:cubicBezTo>
                    <a:pt x="1078" y="588"/>
                    <a:pt x="1097" y="587"/>
                    <a:pt x="1116" y="585"/>
                  </a:cubicBezTo>
                  <a:cubicBezTo>
                    <a:pt x="1014" y="571"/>
                    <a:pt x="926" y="528"/>
                    <a:pt x="820" y="483"/>
                  </a:cubicBezTo>
                  <a:cubicBezTo>
                    <a:pt x="732" y="441"/>
                    <a:pt x="630" y="381"/>
                    <a:pt x="542" y="335"/>
                  </a:cubicBezTo>
                  <a:cubicBezTo>
                    <a:pt x="367" y="219"/>
                    <a:pt x="191" y="103"/>
                    <a:pt x="1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8"/>
            <p:cNvSpPr/>
            <p:nvPr/>
          </p:nvSpPr>
          <p:spPr>
            <a:xfrm>
              <a:off x="5559850" y="2338400"/>
              <a:ext cx="30800" cy="17625"/>
            </a:xfrm>
            <a:custGeom>
              <a:avLst/>
              <a:gdLst/>
              <a:ahLst/>
              <a:cxnLst/>
              <a:rect l="l" t="t" r="r" b="b"/>
              <a:pathLst>
                <a:path w="1232" h="705" extrusionOk="0">
                  <a:moveTo>
                    <a:pt x="760" y="1"/>
                  </a:moveTo>
                  <a:lnTo>
                    <a:pt x="760" y="89"/>
                  </a:lnTo>
                  <a:cubicBezTo>
                    <a:pt x="747" y="207"/>
                    <a:pt x="734" y="329"/>
                    <a:pt x="732" y="448"/>
                  </a:cubicBezTo>
                  <a:lnTo>
                    <a:pt x="732" y="448"/>
                  </a:lnTo>
                  <a:cubicBezTo>
                    <a:pt x="494" y="517"/>
                    <a:pt x="240" y="603"/>
                    <a:pt x="0" y="704"/>
                  </a:cubicBezTo>
                  <a:cubicBezTo>
                    <a:pt x="264" y="658"/>
                    <a:pt x="528" y="585"/>
                    <a:pt x="791" y="511"/>
                  </a:cubicBezTo>
                  <a:lnTo>
                    <a:pt x="806" y="511"/>
                  </a:lnTo>
                  <a:lnTo>
                    <a:pt x="820" y="483"/>
                  </a:lnTo>
                  <a:cubicBezTo>
                    <a:pt x="820" y="383"/>
                    <a:pt x="828" y="289"/>
                    <a:pt x="832" y="193"/>
                  </a:cubicBezTo>
                  <a:lnTo>
                    <a:pt x="832" y="193"/>
                  </a:lnTo>
                  <a:cubicBezTo>
                    <a:pt x="912" y="274"/>
                    <a:pt x="991" y="344"/>
                    <a:pt x="1069" y="423"/>
                  </a:cubicBezTo>
                  <a:lnTo>
                    <a:pt x="1083" y="440"/>
                  </a:lnTo>
                  <a:lnTo>
                    <a:pt x="1097" y="423"/>
                  </a:lnTo>
                  <a:cubicBezTo>
                    <a:pt x="1143" y="409"/>
                    <a:pt x="1185" y="381"/>
                    <a:pt x="1231" y="352"/>
                  </a:cubicBezTo>
                  <a:lnTo>
                    <a:pt x="1231" y="352"/>
                  </a:lnTo>
                  <a:cubicBezTo>
                    <a:pt x="1189" y="366"/>
                    <a:pt x="1137" y="379"/>
                    <a:pt x="1093" y="403"/>
                  </a:cubicBezTo>
                  <a:lnTo>
                    <a:pt x="1093" y="403"/>
                  </a:lnTo>
                  <a:cubicBezTo>
                    <a:pt x="1007" y="289"/>
                    <a:pt x="920" y="175"/>
                    <a:pt x="820" y="71"/>
                  </a:cubicBezTo>
                  <a:lnTo>
                    <a:pt x="760" y="1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8"/>
            <p:cNvSpPr/>
            <p:nvPr/>
          </p:nvSpPr>
          <p:spPr>
            <a:xfrm>
              <a:off x="5663875" y="2414100"/>
              <a:ext cx="8450" cy="3600"/>
            </a:xfrm>
            <a:custGeom>
              <a:avLst/>
              <a:gdLst/>
              <a:ahLst/>
              <a:cxnLst/>
              <a:rect l="l" t="t" r="r" b="b"/>
              <a:pathLst>
                <a:path w="338" h="144" extrusionOk="0">
                  <a:moveTo>
                    <a:pt x="297" y="1"/>
                  </a:moveTo>
                  <a:cubicBezTo>
                    <a:pt x="241" y="1"/>
                    <a:pt x="193" y="22"/>
                    <a:pt x="148" y="33"/>
                  </a:cubicBezTo>
                  <a:cubicBezTo>
                    <a:pt x="88" y="65"/>
                    <a:pt x="46" y="93"/>
                    <a:pt x="0" y="138"/>
                  </a:cubicBezTo>
                  <a:cubicBezTo>
                    <a:pt x="16" y="142"/>
                    <a:pt x="31" y="144"/>
                    <a:pt x="47" y="144"/>
                  </a:cubicBezTo>
                  <a:cubicBezTo>
                    <a:pt x="90" y="144"/>
                    <a:pt x="132" y="130"/>
                    <a:pt x="176" y="107"/>
                  </a:cubicBezTo>
                  <a:cubicBezTo>
                    <a:pt x="236" y="93"/>
                    <a:pt x="292" y="65"/>
                    <a:pt x="338" y="5"/>
                  </a:cubicBezTo>
                  <a:cubicBezTo>
                    <a:pt x="324" y="2"/>
                    <a:pt x="310" y="1"/>
                    <a:pt x="297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8"/>
            <p:cNvSpPr/>
            <p:nvPr/>
          </p:nvSpPr>
          <p:spPr>
            <a:xfrm>
              <a:off x="5831300" y="2513150"/>
              <a:ext cx="49900" cy="27550"/>
            </a:xfrm>
            <a:custGeom>
              <a:avLst/>
              <a:gdLst/>
              <a:ahLst/>
              <a:cxnLst/>
              <a:rect l="l" t="t" r="r" b="b"/>
              <a:pathLst>
                <a:path w="1996" h="1102" extrusionOk="0">
                  <a:moveTo>
                    <a:pt x="338" y="0"/>
                  </a:moveTo>
                  <a:cubicBezTo>
                    <a:pt x="148" y="0"/>
                    <a:pt x="1" y="162"/>
                    <a:pt x="1" y="352"/>
                  </a:cubicBezTo>
                  <a:lnTo>
                    <a:pt x="1" y="1101"/>
                  </a:lnTo>
                  <a:lnTo>
                    <a:pt x="250" y="1101"/>
                  </a:lnTo>
                  <a:lnTo>
                    <a:pt x="250" y="352"/>
                  </a:lnTo>
                  <a:cubicBezTo>
                    <a:pt x="250" y="292"/>
                    <a:pt x="296" y="250"/>
                    <a:pt x="338" y="250"/>
                  </a:cubicBezTo>
                  <a:lnTo>
                    <a:pt x="1643" y="250"/>
                  </a:lnTo>
                  <a:cubicBezTo>
                    <a:pt x="1703" y="250"/>
                    <a:pt x="1745" y="292"/>
                    <a:pt x="1745" y="352"/>
                  </a:cubicBezTo>
                  <a:lnTo>
                    <a:pt x="1745" y="1101"/>
                  </a:lnTo>
                  <a:lnTo>
                    <a:pt x="1995" y="1101"/>
                  </a:lnTo>
                  <a:lnTo>
                    <a:pt x="1995" y="352"/>
                  </a:lnTo>
                  <a:cubicBezTo>
                    <a:pt x="1995" y="162"/>
                    <a:pt x="1833" y="0"/>
                    <a:pt x="1643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8"/>
            <p:cNvSpPr/>
            <p:nvPr/>
          </p:nvSpPr>
          <p:spPr>
            <a:xfrm>
              <a:off x="5799125" y="2534075"/>
              <a:ext cx="113900" cy="73625"/>
            </a:xfrm>
            <a:custGeom>
              <a:avLst/>
              <a:gdLst/>
              <a:ahLst/>
              <a:cxnLst/>
              <a:rect l="l" t="t" r="r" b="b"/>
              <a:pathLst>
                <a:path w="4556" h="2945" extrusionOk="0">
                  <a:moveTo>
                    <a:pt x="232" y="0"/>
                  </a:moveTo>
                  <a:cubicBezTo>
                    <a:pt x="102" y="0"/>
                    <a:pt x="0" y="102"/>
                    <a:pt x="0" y="232"/>
                  </a:cubicBezTo>
                  <a:lnTo>
                    <a:pt x="0" y="2709"/>
                  </a:lnTo>
                  <a:cubicBezTo>
                    <a:pt x="0" y="2842"/>
                    <a:pt x="102" y="2944"/>
                    <a:pt x="232" y="2944"/>
                  </a:cubicBezTo>
                  <a:lnTo>
                    <a:pt x="4323" y="2944"/>
                  </a:lnTo>
                  <a:cubicBezTo>
                    <a:pt x="4453" y="2944"/>
                    <a:pt x="4555" y="2842"/>
                    <a:pt x="4555" y="2709"/>
                  </a:cubicBezTo>
                  <a:lnTo>
                    <a:pt x="4555" y="232"/>
                  </a:lnTo>
                  <a:cubicBezTo>
                    <a:pt x="4555" y="102"/>
                    <a:pt x="4453" y="0"/>
                    <a:pt x="4323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8"/>
            <p:cNvSpPr/>
            <p:nvPr/>
          </p:nvSpPr>
          <p:spPr>
            <a:xfrm>
              <a:off x="5797625" y="2532225"/>
              <a:ext cx="17950" cy="17950"/>
            </a:xfrm>
            <a:custGeom>
              <a:avLst/>
              <a:gdLst/>
              <a:ahLst/>
              <a:cxnLst/>
              <a:rect l="l" t="t" r="r" b="b"/>
              <a:pathLst>
                <a:path w="718" h="718" extrusionOk="0">
                  <a:moveTo>
                    <a:pt x="394" y="0"/>
                  </a:moveTo>
                  <a:cubicBezTo>
                    <a:pt x="176" y="0"/>
                    <a:pt x="0" y="176"/>
                    <a:pt x="0" y="394"/>
                  </a:cubicBezTo>
                  <a:lnTo>
                    <a:pt x="0" y="718"/>
                  </a:lnTo>
                  <a:lnTo>
                    <a:pt x="292" y="718"/>
                  </a:lnTo>
                  <a:lnTo>
                    <a:pt x="292" y="394"/>
                  </a:lnTo>
                  <a:cubicBezTo>
                    <a:pt x="292" y="338"/>
                    <a:pt x="338" y="306"/>
                    <a:pt x="394" y="306"/>
                  </a:cubicBezTo>
                  <a:lnTo>
                    <a:pt x="718" y="306"/>
                  </a:lnTo>
                  <a:lnTo>
                    <a:pt x="718" y="0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8"/>
            <p:cNvSpPr/>
            <p:nvPr/>
          </p:nvSpPr>
          <p:spPr>
            <a:xfrm>
              <a:off x="5896900" y="2532225"/>
              <a:ext cx="17975" cy="17950"/>
            </a:xfrm>
            <a:custGeom>
              <a:avLst/>
              <a:gdLst/>
              <a:ahLst/>
              <a:cxnLst/>
              <a:rect l="l" t="t" r="r" b="b"/>
              <a:pathLst>
                <a:path w="719" h="718" extrusionOk="0">
                  <a:moveTo>
                    <a:pt x="1" y="0"/>
                  </a:moveTo>
                  <a:lnTo>
                    <a:pt x="1" y="306"/>
                  </a:lnTo>
                  <a:lnTo>
                    <a:pt x="324" y="306"/>
                  </a:lnTo>
                  <a:cubicBezTo>
                    <a:pt x="381" y="306"/>
                    <a:pt x="412" y="338"/>
                    <a:pt x="412" y="394"/>
                  </a:cubicBezTo>
                  <a:lnTo>
                    <a:pt x="412" y="718"/>
                  </a:lnTo>
                  <a:lnTo>
                    <a:pt x="718" y="718"/>
                  </a:lnTo>
                  <a:lnTo>
                    <a:pt x="718" y="394"/>
                  </a:lnTo>
                  <a:cubicBezTo>
                    <a:pt x="718" y="176"/>
                    <a:pt x="542" y="0"/>
                    <a:pt x="324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8"/>
            <p:cNvSpPr/>
            <p:nvPr/>
          </p:nvSpPr>
          <p:spPr>
            <a:xfrm>
              <a:off x="5896900" y="2591575"/>
              <a:ext cx="17975" cy="17975"/>
            </a:xfrm>
            <a:custGeom>
              <a:avLst/>
              <a:gdLst/>
              <a:ahLst/>
              <a:cxnLst/>
              <a:rect l="l" t="t" r="r" b="b"/>
              <a:pathLst>
                <a:path w="719" h="719" extrusionOk="0">
                  <a:moveTo>
                    <a:pt x="412" y="1"/>
                  </a:moveTo>
                  <a:lnTo>
                    <a:pt x="412" y="321"/>
                  </a:lnTo>
                  <a:cubicBezTo>
                    <a:pt x="412" y="367"/>
                    <a:pt x="381" y="409"/>
                    <a:pt x="324" y="409"/>
                  </a:cubicBezTo>
                  <a:lnTo>
                    <a:pt x="1" y="409"/>
                  </a:lnTo>
                  <a:lnTo>
                    <a:pt x="1" y="718"/>
                  </a:lnTo>
                  <a:lnTo>
                    <a:pt x="324" y="718"/>
                  </a:lnTo>
                  <a:cubicBezTo>
                    <a:pt x="542" y="718"/>
                    <a:pt x="718" y="542"/>
                    <a:pt x="718" y="321"/>
                  </a:cubicBezTo>
                  <a:lnTo>
                    <a:pt x="718" y="1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8"/>
            <p:cNvSpPr/>
            <p:nvPr/>
          </p:nvSpPr>
          <p:spPr>
            <a:xfrm>
              <a:off x="5797625" y="2591575"/>
              <a:ext cx="17950" cy="17975"/>
            </a:xfrm>
            <a:custGeom>
              <a:avLst/>
              <a:gdLst/>
              <a:ahLst/>
              <a:cxnLst/>
              <a:rect l="l" t="t" r="r" b="b"/>
              <a:pathLst>
                <a:path w="718" h="719" extrusionOk="0">
                  <a:moveTo>
                    <a:pt x="0" y="1"/>
                  </a:moveTo>
                  <a:lnTo>
                    <a:pt x="0" y="321"/>
                  </a:lnTo>
                  <a:cubicBezTo>
                    <a:pt x="0" y="542"/>
                    <a:pt x="176" y="718"/>
                    <a:pt x="394" y="718"/>
                  </a:cubicBezTo>
                  <a:lnTo>
                    <a:pt x="718" y="718"/>
                  </a:lnTo>
                  <a:lnTo>
                    <a:pt x="718" y="409"/>
                  </a:lnTo>
                  <a:lnTo>
                    <a:pt x="394" y="409"/>
                  </a:lnTo>
                  <a:cubicBezTo>
                    <a:pt x="338" y="409"/>
                    <a:pt x="292" y="367"/>
                    <a:pt x="292" y="321"/>
                  </a:cubicBezTo>
                  <a:lnTo>
                    <a:pt x="292" y="1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8"/>
            <p:cNvSpPr/>
            <p:nvPr/>
          </p:nvSpPr>
          <p:spPr>
            <a:xfrm>
              <a:off x="5810100" y="2541375"/>
              <a:ext cx="91575" cy="59025"/>
            </a:xfrm>
            <a:custGeom>
              <a:avLst/>
              <a:gdLst/>
              <a:ahLst/>
              <a:cxnLst/>
              <a:rect l="l" t="t" r="r" b="b"/>
              <a:pathLst>
                <a:path w="3663" h="2361" extrusionOk="0">
                  <a:moveTo>
                    <a:pt x="159" y="0"/>
                  </a:moveTo>
                  <a:cubicBezTo>
                    <a:pt x="71" y="0"/>
                    <a:pt x="1" y="60"/>
                    <a:pt x="1" y="148"/>
                  </a:cubicBezTo>
                  <a:lnTo>
                    <a:pt x="1" y="2213"/>
                  </a:lnTo>
                  <a:cubicBezTo>
                    <a:pt x="1" y="2287"/>
                    <a:pt x="71" y="2360"/>
                    <a:pt x="159" y="2360"/>
                  </a:cubicBezTo>
                  <a:lnTo>
                    <a:pt x="3501" y="2360"/>
                  </a:lnTo>
                  <a:cubicBezTo>
                    <a:pt x="3589" y="2360"/>
                    <a:pt x="3663" y="2287"/>
                    <a:pt x="3663" y="2213"/>
                  </a:cubicBezTo>
                  <a:lnTo>
                    <a:pt x="3663" y="148"/>
                  </a:lnTo>
                  <a:cubicBezTo>
                    <a:pt x="3663" y="60"/>
                    <a:pt x="3589" y="0"/>
                    <a:pt x="35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8"/>
            <p:cNvSpPr/>
            <p:nvPr/>
          </p:nvSpPr>
          <p:spPr>
            <a:xfrm>
              <a:off x="5863925" y="2564725"/>
              <a:ext cx="32725" cy="29600"/>
            </a:xfrm>
            <a:custGeom>
              <a:avLst/>
              <a:gdLst/>
              <a:ahLst/>
              <a:cxnLst/>
              <a:rect l="l" t="t" r="r" b="b"/>
              <a:pathLst>
                <a:path w="1309" h="1184" extrusionOk="0">
                  <a:moveTo>
                    <a:pt x="631" y="1"/>
                  </a:moveTo>
                  <a:cubicBezTo>
                    <a:pt x="614" y="1"/>
                    <a:pt x="595" y="2"/>
                    <a:pt x="574" y="5"/>
                  </a:cubicBezTo>
                  <a:cubicBezTo>
                    <a:pt x="380" y="33"/>
                    <a:pt x="412" y="223"/>
                    <a:pt x="468" y="399"/>
                  </a:cubicBezTo>
                  <a:cubicBezTo>
                    <a:pt x="389" y="341"/>
                    <a:pt x="298" y="297"/>
                    <a:pt x="219" y="297"/>
                  </a:cubicBezTo>
                  <a:cubicBezTo>
                    <a:pt x="140" y="297"/>
                    <a:pt x="74" y="341"/>
                    <a:pt x="46" y="459"/>
                  </a:cubicBezTo>
                  <a:cubicBezTo>
                    <a:pt x="1" y="649"/>
                    <a:pt x="191" y="691"/>
                    <a:pt x="380" y="709"/>
                  </a:cubicBezTo>
                  <a:cubicBezTo>
                    <a:pt x="222" y="825"/>
                    <a:pt x="74" y="987"/>
                    <a:pt x="278" y="1117"/>
                  </a:cubicBezTo>
                  <a:cubicBezTo>
                    <a:pt x="316" y="1140"/>
                    <a:pt x="351" y="1151"/>
                    <a:pt x="383" y="1151"/>
                  </a:cubicBezTo>
                  <a:cubicBezTo>
                    <a:pt x="491" y="1151"/>
                    <a:pt x="573" y="1034"/>
                    <a:pt x="630" y="899"/>
                  </a:cubicBezTo>
                  <a:cubicBezTo>
                    <a:pt x="665" y="1041"/>
                    <a:pt x="730" y="1184"/>
                    <a:pt x="847" y="1184"/>
                  </a:cubicBezTo>
                  <a:cubicBezTo>
                    <a:pt x="886" y="1184"/>
                    <a:pt x="931" y="1168"/>
                    <a:pt x="982" y="1131"/>
                  </a:cubicBezTo>
                  <a:cubicBezTo>
                    <a:pt x="1144" y="1029"/>
                    <a:pt x="1042" y="867"/>
                    <a:pt x="908" y="737"/>
                  </a:cubicBezTo>
                  <a:lnTo>
                    <a:pt x="908" y="737"/>
                  </a:lnTo>
                  <a:cubicBezTo>
                    <a:pt x="946" y="742"/>
                    <a:pt x="984" y="746"/>
                    <a:pt x="1022" y="746"/>
                  </a:cubicBezTo>
                  <a:cubicBezTo>
                    <a:pt x="1176" y="746"/>
                    <a:pt x="1308" y="688"/>
                    <a:pt x="1260" y="487"/>
                  </a:cubicBezTo>
                  <a:cubicBezTo>
                    <a:pt x="1235" y="391"/>
                    <a:pt x="1172" y="357"/>
                    <a:pt x="1093" y="357"/>
                  </a:cubicBezTo>
                  <a:cubicBezTo>
                    <a:pt x="994" y="357"/>
                    <a:pt x="870" y="410"/>
                    <a:pt x="764" y="459"/>
                  </a:cubicBezTo>
                  <a:cubicBezTo>
                    <a:pt x="816" y="266"/>
                    <a:pt x="859" y="1"/>
                    <a:pt x="63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8"/>
            <p:cNvSpPr/>
            <p:nvPr/>
          </p:nvSpPr>
          <p:spPr>
            <a:xfrm>
              <a:off x="5822150" y="2545300"/>
              <a:ext cx="15625" cy="14175"/>
            </a:xfrm>
            <a:custGeom>
              <a:avLst/>
              <a:gdLst/>
              <a:ahLst/>
              <a:cxnLst/>
              <a:rect l="l" t="t" r="r" b="b"/>
              <a:pathLst>
                <a:path w="625" h="567" extrusionOk="0">
                  <a:moveTo>
                    <a:pt x="312" y="1"/>
                  </a:moveTo>
                  <a:cubicBezTo>
                    <a:pt x="302" y="1"/>
                    <a:pt x="291" y="2"/>
                    <a:pt x="279" y="5"/>
                  </a:cubicBezTo>
                  <a:cubicBezTo>
                    <a:pt x="191" y="19"/>
                    <a:pt x="205" y="107"/>
                    <a:pt x="222" y="195"/>
                  </a:cubicBezTo>
                  <a:cubicBezTo>
                    <a:pt x="185" y="165"/>
                    <a:pt x="141" y="143"/>
                    <a:pt x="105" y="143"/>
                  </a:cubicBezTo>
                  <a:cubicBezTo>
                    <a:pt x="68" y="143"/>
                    <a:pt x="38" y="165"/>
                    <a:pt x="29" y="223"/>
                  </a:cubicBezTo>
                  <a:cubicBezTo>
                    <a:pt x="1" y="311"/>
                    <a:pt x="89" y="325"/>
                    <a:pt x="177" y="343"/>
                  </a:cubicBezTo>
                  <a:cubicBezTo>
                    <a:pt x="103" y="399"/>
                    <a:pt x="46" y="473"/>
                    <a:pt x="134" y="533"/>
                  </a:cubicBezTo>
                  <a:cubicBezTo>
                    <a:pt x="156" y="547"/>
                    <a:pt x="175" y="553"/>
                    <a:pt x="192" y="553"/>
                  </a:cubicBezTo>
                  <a:cubicBezTo>
                    <a:pt x="244" y="553"/>
                    <a:pt x="276" y="497"/>
                    <a:pt x="310" y="431"/>
                  </a:cubicBezTo>
                  <a:cubicBezTo>
                    <a:pt x="321" y="498"/>
                    <a:pt x="357" y="566"/>
                    <a:pt x="413" y="566"/>
                  </a:cubicBezTo>
                  <a:cubicBezTo>
                    <a:pt x="430" y="566"/>
                    <a:pt x="449" y="560"/>
                    <a:pt x="469" y="547"/>
                  </a:cubicBezTo>
                  <a:cubicBezTo>
                    <a:pt x="542" y="487"/>
                    <a:pt x="500" y="413"/>
                    <a:pt x="440" y="357"/>
                  </a:cubicBezTo>
                  <a:lnTo>
                    <a:pt x="440" y="357"/>
                  </a:lnTo>
                  <a:cubicBezTo>
                    <a:pt x="458" y="359"/>
                    <a:pt x="476" y="361"/>
                    <a:pt x="493" y="361"/>
                  </a:cubicBezTo>
                  <a:cubicBezTo>
                    <a:pt x="563" y="361"/>
                    <a:pt x="625" y="333"/>
                    <a:pt x="602" y="237"/>
                  </a:cubicBezTo>
                  <a:cubicBezTo>
                    <a:pt x="590" y="191"/>
                    <a:pt x="559" y="175"/>
                    <a:pt x="520" y="175"/>
                  </a:cubicBezTo>
                  <a:cubicBezTo>
                    <a:pt x="473" y="175"/>
                    <a:pt x="415" y="200"/>
                    <a:pt x="367" y="223"/>
                  </a:cubicBezTo>
                  <a:cubicBezTo>
                    <a:pt x="395" y="131"/>
                    <a:pt x="410" y="1"/>
                    <a:pt x="312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8"/>
            <p:cNvSpPr/>
            <p:nvPr/>
          </p:nvSpPr>
          <p:spPr>
            <a:xfrm>
              <a:off x="5813000" y="2558575"/>
              <a:ext cx="15275" cy="14275"/>
            </a:xfrm>
            <a:custGeom>
              <a:avLst/>
              <a:gdLst/>
              <a:ahLst/>
              <a:cxnLst/>
              <a:rect l="l" t="t" r="r" b="b"/>
              <a:pathLst>
                <a:path w="611" h="571" extrusionOk="0">
                  <a:moveTo>
                    <a:pt x="283" y="1"/>
                  </a:moveTo>
                  <a:cubicBezTo>
                    <a:pt x="277" y="1"/>
                    <a:pt x="271" y="1"/>
                    <a:pt x="265" y="2"/>
                  </a:cubicBezTo>
                  <a:cubicBezTo>
                    <a:pt x="177" y="16"/>
                    <a:pt x="191" y="104"/>
                    <a:pt x="219" y="192"/>
                  </a:cubicBezTo>
                  <a:cubicBezTo>
                    <a:pt x="173" y="168"/>
                    <a:pt x="127" y="145"/>
                    <a:pt x="90" y="145"/>
                  </a:cubicBezTo>
                  <a:cubicBezTo>
                    <a:pt x="56" y="145"/>
                    <a:pt x="28" y="164"/>
                    <a:pt x="15" y="220"/>
                  </a:cubicBezTo>
                  <a:cubicBezTo>
                    <a:pt x="1" y="308"/>
                    <a:pt x="89" y="339"/>
                    <a:pt x="177" y="339"/>
                  </a:cubicBezTo>
                  <a:cubicBezTo>
                    <a:pt x="89" y="396"/>
                    <a:pt x="29" y="469"/>
                    <a:pt x="131" y="543"/>
                  </a:cubicBezTo>
                  <a:cubicBezTo>
                    <a:pt x="146" y="552"/>
                    <a:pt x="161" y="556"/>
                    <a:pt x="175" y="556"/>
                  </a:cubicBezTo>
                  <a:cubicBezTo>
                    <a:pt x="229" y="556"/>
                    <a:pt x="271" y="500"/>
                    <a:pt x="293" y="441"/>
                  </a:cubicBezTo>
                  <a:cubicBezTo>
                    <a:pt x="316" y="506"/>
                    <a:pt x="345" y="571"/>
                    <a:pt x="394" y="571"/>
                  </a:cubicBezTo>
                  <a:cubicBezTo>
                    <a:pt x="412" y="571"/>
                    <a:pt x="432" y="563"/>
                    <a:pt x="455" y="543"/>
                  </a:cubicBezTo>
                  <a:cubicBezTo>
                    <a:pt x="543" y="498"/>
                    <a:pt x="483" y="410"/>
                    <a:pt x="427" y="353"/>
                  </a:cubicBezTo>
                  <a:lnTo>
                    <a:pt x="427" y="353"/>
                  </a:lnTo>
                  <a:cubicBezTo>
                    <a:pt x="444" y="356"/>
                    <a:pt x="462" y="358"/>
                    <a:pt x="479" y="358"/>
                  </a:cubicBezTo>
                  <a:cubicBezTo>
                    <a:pt x="550" y="358"/>
                    <a:pt x="611" y="330"/>
                    <a:pt x="588" y="234"/>
                  </a:cubicBezTo>
                  <a:cubicBezTo>
                    <a:pt x="580" y="188"/>
                    <a:pt x="550" y="172"/>
                    <a:pt x="511" y="172"/>
                  </a:cubicBezTo>
                  <a:cubicBezTo>
                    <a:pt x="463" y="172"/>
                    <a:pt x="401" y="196"/>
                    <a:pt x="353" y="220"/>
                  </a:cubicBezTo>
                  <a:cubicBezTo>
                    <a:pt x="379" y="123"/>
                    <a:pt x="393" y="1"/>
                    <a:pt x="283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8"/>
            <p:cNvSpPr/>
            <p:nvPr/>
          </p:nvSpPr>
          <p:spPr>
            <a:xfrm>
              <a:off x="5819600" y="2596325"/>
              <a:ext cx="47250" cy="1875"/>
            </a:xfrm>
            <a:custGeom>
              <a:avLst/>
              <a:gdLst/>
              <a:ahLst/>
              <a:cxnLst/>
              <a:rect l="l" t="t" r="r" b="b"/>
              <a:pathLst>
                <a:path w="1890" h="75" extrusionOk="0">
                  <a:moveTo>
                    <a:pt x="940" y="1"/>
                  </a:moveTo>
                  <a:cubicBezTo>
                    <a:pt x="630" y="1"/>
                    <a:pt x="324" y="1"/>
                    <a:pt x="1" y="43"/>
                  </a:cubicBezTo>
                  <a:cubicBezTo>
                    <a:pt x="324" y="74"/>
                    <a:pt x="630" y="74"/>
                    <a:pt x="940" y="74"/>
                  </a:cubicBezTo>
                  <a:cubicBezTo>
                    <a:pt x="1260" y="74"/>
                    <a:pt x="1570" y="74"/>
                    <a:pt x="1890" y="43"/>
                  </a:cubicBezTo>
                  <a:cubicBezTo>
                    <a:pt x="1570" y="1"/>
                    <a:pt x="1260" y="1"/>
                    <a:pt x="940" y="1"/>
                  </a:cubicBezTo>
                  <a:close/>
                </a:path>
              </a:pathLst>
            </a:custGeom>
            <a:solidFill>
              <a:srgbClr val="FFF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8"/>
            <p:cNvSpPr/>
            <p:nvPr/>
          </p:nvSpPr>
          <p:spPr>
            <a:xfrm>
              <a:off x="5834300" y="2479100"/>
              <a:ext cx="28150" cy="46550"/>
            </a:xfrm>
            <a:custGeom>
              <a:avLst/>
              <a:gdLst/>
              <a:ahLst/>
              <a:cxnLst/>
              <a:rect l="l" t="t" r="r" b="b"/>
              <a:pathLst>
                <a:path w="1126" h="1862" extrusionOk="0">
                  <a:moveTo>
                    <a:pt x="996" y="1"/>
                  </a:moveTo>
                  <a:cubicBezTo>
                    <a:pt x="658" y="219"/>
                    <a:pt x="334" y="483"/>
                    <a:pt x="0" y="718"/>
                  </a:cubicBezTo>
                  <a:lnTo>
                    <a:pt x="71" y="863"/>
                  </a:lnTo>
                  <a:lnTo>
                    <a:pt x="144" y="1056"/>
                  </a:lnTo>
                  <a:cubicBezTo>
                    <a:pt x="176" y="1112"/>
                    <a:pt x="190" y="1172"/>
                    <a:pt x="218" y="1232"/>
                  </a:cubicBezTo>
                  <a:cubicBezTo>
                    <a:pt x="264" y="1362"/>
                    <a:pt x="320" y="1478"/>
                    <a:pt x="366" y="1598"/>
                  </a:cubicBezTo>
                  <a:lnTo>
                    <a:pt x="380" y="1626"/>
                  </a:lnTo>
                  <a:cubicBezTo>
                    <a:pt x="440" y="1774"/>
                    <a:pt x="584" y="1862"/>
                    <a:pt x="732" y="1862"/>
                  </a:cubicBezTo>
                  <a:cubicBezTo>
                    <a:pt x="950" y="1862"/>
                    <a:pt x="1126" y="1686"/>
                    <a:pt x="1126" y="1478"/>
                  </a:cubicBezTo>
                  <a:cubicBezTo>
                    <a:pt x="1126" y="1334"/>
                    <a:pt x="1126" y="1186"/>
                    <a:pt x="1112" y="1038"/>
                  </a:cubicBezTo>
                  <a:lnTo>
                    <a:pt x="1112" y="820"/>
                  </a:lnTo>
                  <a:lnTo>
                    <a:pt x="1084" y="616"/>
                  </a:lnTo>
                  <a:lnTo>
                    <a:pt x="1024" y="177"/>
                  </a:lnTo>
                  <a:cubicBezTo>
                    <a:pt x="1024" y="117"/>
                    <a:pt x="1010" y="57"/>
                    <a:pt x="996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8"/>
            <p:cNvSpPr/>
            <p:nvPr/>
          </p:nvSpPr>
          <p:spPr>
            <a:xfrm>
              <a:off x="5829100" y="2497675"/>
              <a:ext cx="37400" cy="28450"/>
            </a:xfrm>
            <a:custGeom>
              <a:avLst/>
              <a:gdLst/>
              <a:ahLst/>
              <a:cxnLst/>
              <a:rect l="l" t="t" r="r" b="b"/>
              <a:pathLst>
                <a:path w="1496" h="1138" extrusionOk="0">
                  <a:moveTo>
                    <a:pt x="1294" y="1"/>
                  </a:moveTo>
                  <a:cubicBezTo>
                    <a:pt x="1248" y="1"/>
                    <a:pt x="1088" y="32"/>
                    <a:pt x="1088" y="32"/>
                  </a:cubicBezTo>
                  <a:lnTo>
                    <a:pt x="602" y="105"/>
                  </a:lnTo>
                  <a:lnTo>
                    <a:pt x="602" y="179"/>
                  </a:lnTo>
                  <a:lnTo>
                    <a:pt x="472" y="225"/>
                  </a:lnTo>
                  <a:cubicBezTo>
                    <a:pt x="472" y="225"/>
                    <a:pt x="426" y="253"/>
                    <a:pt x="352" y="313"/>
                  </a:cubicBezTo>
                  <a:cubicBezTo>
                    <a:pt x="208" y="401"/>
                    <a:pt x="1" y="577"/>
                    <a:pt x="60" y="679"/>
                  </a:cubicBezTo>
                  <a:cubicBezTo>
                    <a:pt x="83" y="719"/>
                    <a:pt x="125" y="735"/>
                    <a:pt x="174" y="735"/>
                  </a:cubicBezTo>
                  <a:cubicBezTo>
                    <a:pt x="282" y="735"/>
                    <a:pt x="426" y="660"/>
                    <a:pt x="486" y="619"/>
                  </a:cubicBezTo>
                  <a:cubicBezTo>
                    <a:pt x="500" y="619"/>
                    <a:pt x="514" y="605"/>
                    <a:pt x="514" y="605"/>
                  </a:cubicBezTo>
                  <a:lnTo>
                    <a:pt x="514" y="707"/>
                  </a:lnTo>
                  <a:lnTo>
                    <a:pt x="514" y="753"/>
                  </a:lnTo>
                  <a:cubicBezTo>
                    <a:pt x="528" y="795"/>
                    <a:pt x="588" y="985"/>
                    <a:pt x="662" y="1059"/>
                  </a:cubicBezTo>
                  <a:cubicBezTo>
                    <a:pt x="702" y="1102"/>
                    <a:pt x="759" y="1136"/>
                    <a:pt x="827" y="1136"/>
                  </a:cubicBezTo>
                  <a:cubicBezTo>
                    <a:pt x="854" y="1136"/>
                    <a:pt x="882" y="1130"/>
                    <a:pt x="912" y="1119"/>
                  </a:cubicBezTo>
                  <a:cubicBezTo>
                    <a:pt x="912" y="1119"/>
                    <a:pt x="951" y="1137"/>
                    <a:pt x="1011" y="1137"/>
                  </a:cubicBezTo>
                  <a:cubicBezTo>
                    <a:pt x="1041" y="1137"/>
                    <a:pt x="1077" y="1133"/>
                    <a:pt x="1116" y="1119"/>
                  </a:cubicBezTo>
                  <a:cubicBezTo>
                    <a:pt x="1116" y="1119"/>
                    <a:pt x="1135" y="1128"/>
                    <a:pt x="1174" y="1128"/>
                  </a:cubicBezTo>
                  <a:cubicBezTo>
                    <a:pt x="1202" y="1128"/>
                    <a:pt x="1242" y="1123"/>
                    <a:pt x="1292" y="1104"/>
                  </a:cubicBezTo>
                  <a:cubicBezTo>
                    <a:pt x="1292" y="1104"/>
                    <a:pt x="1310" y="1111"/>
                    <a:pt x="1341" y="1111"/>
                  </a:cubicBezTo>
                  <a:cubicBezTo>
                    <a:pt x="1356" y="1111"/>
                    <a:pt x="1374" y="1109"/>
                    <a:pt x="1394" y="1104"/>
                  </a:cubicBezTo>
                  <a:cubicBezTo>
                    <a:pt x="1422" y="1104"/>
                    <a:pt x="1439" y="1087"/>
                    <a:pt x="1467" y="1087"/>
                  </a:cubicBezTo>
                  <a:cubicBezTo>
                    <a:pt x="1496" y="1059"/>
                    <a:pt x="1496" y="929"/>
                    <a:pt x="1482" y="753"/>
                  </a:cubicBezTo>
                  <a:cubicBezTo>
                    <a:pt x="1467" y="489"/>
                    <a:pt x="1306" y="3"/>
                    <a:pt x="1306" y="3"/>
                  </a:cubicBezTo>
                  <a:cubicBezTo>
                    <a:pt x="1306" y="1"/>
                    <a:pt x="1301" y="1"/>
                    <a:pt x="1294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8"/>
            <p:cNvSpPr/>
            <p:nvPr/>
          </p:nvSpPr>
          <p:spPr>
            <a:xfrm>
              <a:off x="5758775" y="2350050"/>
              <a:ext cx="105525" cy="147675"/>
            </a:xfrm>
            <a:custGeom>
              <a:avLst/>
              <a:gdLst/>
              <a:ahLst/>
              <a:cxnLst/>
              <a:rect l="l" t="t" r="r" b="b"/>
              <a:pathLst>
                <a:path w="4221" h="5907" extrusionOk="0">
                  <a:moveTo>
                    <a:pt x="895" y="1"/>
                  </a:moveTo>
                  <a:cubicBezTo>
                    <a:pt x="70" y="1"/>
                    <a:pt x="0" y="773"/>
                    <a:pt x="31" y="1012"/>
                  </a:cubicBezTo>
                  <a:cubicBezTo>
                    <a:pt x="59" y="1262"/>
                    <a:pt x="865" y="2539"/>
                    <a:pt x="1452" y="3196"/>
                  </a:cubicBezTo>
                  <a:cubicBezTo>
                    <a:pt x="2036" y="3858"/>
                    <a:pt x="2961" y="5866"/>
                    <a:pt x="2961" y="5866"/>
                  </a:cubicBezTo>
                  <a:cubicBezTo>
                    <a:pt x="3016" y="5895"/>
                    <a:pt x="3096" y="5906"/>
                    <a:pt x="3189" y="5906"/>
                  </a:cubicBezTo>
                  <a:cubicBezTo>
                    <a:pt x="3563" y="5906"/>
                    <a:pt x="4147" y="5719"/>
                    <a:pt x="4147" y="5719"/>
                  </a:cubicBezTo>
                  <a:cubicBezTo>
                    <a:pt x="4147" y="5719"/>
                    <a:pt x="4221" y="5131"/>
                    <a:pt x="3753" y="3826"/>
                  </a:cubicBezTo>
                  <a:cubicBezTo>
                    <a:pt x="3267" y="2525"/>
                    <a:pt x="2536" y="1452"/>
                    <a:pt x="1966" y="678"/>
                  </a:cubicBezTo>
                  <a:cubicBezTo>
                    <a:pt x="1486" y="15"/>
                    <a:pt x="1006" y="3"/>
                    <a:pt x="969" y="3"/>
                  </a:cubicBezTo>
                  <a:cubicBezTo>
                    <a:pt x="968" y="3"/>
                    <a:pt x="967" y="3"/>
                    <a:pt x="967" y="3"/>
                  </a:cubicBezTo>
                  <a:cubicBezTo>
                    <a:pt x="942" y="1"/>
                    <a:pt x="919" y="1"/>
                    <a:pt x="895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8"/>
            <p:cNvSpPr/>
            <p:nvPr/>
          </p:nvSpPr>
          <p:spPr>
            <a:xfrm>
              <a:off x="5793575" y="2425550"/>
              <a:ext cx="6275" cy="9975"/>
            </a:xfrm>
            <a:custGeom>
              <a:avLst/>
              <a:gdLst/>
              <a:ahLst/>
              <a:cxnLst/>
              <a:rect l="l" t="t" r="r" b="b"/>
              <a:pathLst>
                <a:path w="251" h="399" extrusionOk="0">
                  <a:moveTo>
                    <a:pt x="1" y="1"/>
                  </a:moveTo>
                  <a:lnTo>
                    <a:pt x="1" y="1"/>
                  </a:lnTo>
                  <a:cubicBezTo>
                    <a:pt x="15" y="74"/>
                    <a:pt x="60" y="148"/>
                    <a:pt x="89" y="222"/>
                  </a:cubicBezTo>
                  <a:cubicBezTo>
                    <a:pt x="134" y="296"/>
                    <a:pt x="176" y="352"/>
                    <a:pt x="250" y="398"/>
                  </a:cubicBezTo>
                  <a:cubicBezTo>
                    <a:pt x="236" y="324"/>
                    <a:pt x="205" y="250"/>
                    <a:pt x="162" y="176"/>
                  </a:cubicBezTo>
                  <a:cubicBezTo>
                    <a:pt x="117" y="103"/>
                    <a:pt x="74" y="46"/>
                    <a:pt x="1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8"/>
            <p:cNvSpPr/>
            <p:nvPr/>
          </p:nvSpPr>
          <p:spPr>
            <a:xfrm>
              <a:off x="5663875" y="2345000"/>
              <a:ext cx="51725" cy="114425"/>
            </a:xfrm>
            <a:custGeom>
              <a:avLst/>
              <a:gdLst/>
              <a:ahLst/>
              <a:cxnLst/>
              <a:rect l="l" t="t" r="r" b="b"/>
              <a:pathLst>
                <a:path w="2069" h="4577" extrusionOk="0">
                  <a:moveTo>
                    <a:pt x="1495" y="1"/>
                  </a:moveTo>
                  <a:cubicBezTo>
                    <a:pt x="1291" y="1"/>
                    <a:pt x="764" y="117"/>
                    <a:pt x="616" y="159"/>
                  </a:cubicBezTo>
                  <a:cubicBezTo>
                    <a:pt x="602" y="159"/>
                    <a:pt x="588" y="190"/>
                    <a:pt x="588" y="205"/>
                  </a:cubicBezTo>
                  <a:cubicBezTo>
                    <a:pt x="851" y="2357"/>
                    <a:pt x="88" y="3796"/>
                    <a:pt x="0" y="3940"/>
                  </a:cubicBezTo>
                  <a:lnTo>
                    <a:pt x="0" y="3958"/>
                  </a:lnTo>
                  <a:lnTo>
                    <a:pt x="46" y="4528"/>
                  </a:lnTo>
                  <a:cubicBezTo>
                    <a:pt x="46" y="4551"/>
                    <a:pt x="65" y="4577"/>
                    <a:pt x="88" y="4577"/>
                  </a:cubicBezTo>
                  <a:cubicBezTo>
                    <a:pt x="93" y="4577"/>
                    <a:pt x="97" y="4576"/>
                    <a:pt x="102" y="4573"/>
                  </a:cubicBezTo>
                  <a:cubicBezTo>
                    <a:pt x="2069" y="4028"/>
                    <a:pt x="1597" y="440"/>
                    <a:pt x="1541" y="43"/>
                  </a:cubicBezTo>
                  <a:cubicBezTo>
                    <a:pt x="1523" y="15"/>
                    <a:pt x="1509" y="1"/>
                    <a:pt x="149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8"/>
            <p:cNvSpPr/>
            <p:nvPr/>
          </p:nvSpPr>
          <p:spPr>
            <a:xfrm>
              <a:off x="5667550" y="2348950"/>
              <a:ext cx="33725" cy="96775"/>
            </a:xfrm>
            <a:custGeom>
              <a:avLst/>
              <a:gdLst/>
              <a:ahLst/>
              <a:cxnLst/>
              <a:rect l="l" t="t" r="r" b="b"/>
              <a:pathLst>
                <a:path w="1349" h="3871" extrusionOk="0">
                  <a:moveTo>
                    <a:pt x="1172" y="1"/>
                  </a:moveTo>
                  <a:lnTo>
                    <a:pt x="1218" y="251"/>
                  </a:lnTo>
                  <a:cubicBezTo>
                    <a:pt x="1232" y="324"/>
                    <a:pt x="1260" y="412"/>
                    <a:pt x="1260" y="500"/>
                  </a:cubicBezTo>
                  <a:lnTo>
                    <a:pt x="1288" y="750"/>
                  </a:lnTo>
                  <a:lnTo>
                    <a:pt x="1288" y="866"/>
                  </a:lnTo>
                  <a:lnTo>
                    <a:pt x="1288" y="1000"/>
                  </a:lnTo>
                  <a:lnTo>
                    <a:pt x="1288" y="1250"/>
                  </a:lnTo>
                  <a:cubicBezTo>
                    <a:pt x="1288" y="1337"/>
                    <a:pt x="1274" y="1408"/>
                    <a:pt x="1274" y="1496"/>
                  </a:cubicBezTo>
                  <a:lnTo>
                    <a:pt x="1260" y="1629"/>
                  </a:lnTo>
                  <a:lnTo>
                    <a:pt x="1232" y="1746"/>
                  </a:lnTo>
                  <a:cubicBezTo>
                    <a:pt x="1218" y="1833"/>
                    <a:pt x="1200" y="1907"/>
                    <a:pt x="1172" y="1995"/>
                  </a:cubicBezTo>
                  <a:cubicBezTo>
                    <a:pt x="1098" y="2319"/>
                    <a:pt x="968" y="2625"/>
                    <a:pt x="792" y="2903"/>
                  </a:cubicBezTo>
                  <a:cubicBezTo>
                    <a:pt x="704" y="3051"/>
                    <a:pt x="602" y="3184"/>
                    <a:pt x="497" y="3314"/>
                  </a:cubicBezTo>
                  <a:cubicBezTo>
                    <a:pt x="450" y="3361"/>
                    <a:pt x="403" y="3411"/>
                    <a:pt x="355" y="3460"/>
                  </a:cubicBezTo>
                  <a:lnTo>
                    <a:pt x="355" y="3460"/>
                  </a:lnTo>
                  <a:cubicBezTo>
                    <a:pt x="365" y="3445"/>
                    <a:pt x="374" y="3431"/>
                    <a:pt x="381" y="3416"/>
                  </a:cubicBezTo>
                  <a:lnTo>
                    <a:pt x="441" y="3300"/>
                  </a:lnTo>
                  <a:cubicBezTo>
                    <a:pt x="469" y="3240"/>
                    <a:pt x="515" y="3167"/>
                    <a:pt x="543" y="3096"/>
                  </a:cubicBezTo>
                  <a:lnTo>
                    <a:pt x="617" y="2875"/>
                  </a:lnTo>
                  <a:cubicBezTo>
                    <a:pt x="704" y="2569"/>
                    <a:pt x="778" y="2259"/>
                    <a:pt x="792" y="1935"/>
                  </a:cubicBezTo>
                  <a:cubicBezTo>
                    <a:pt x="806" y="1629"/>
                    <a:pt x="792" y="1306"/>
                    <a:pt x="747" y="1000"/>
                  </a:cubicBezTo>
                  <a:cubicBezTo>
                    <a:pt x="690" y="690"/>
                    <a:pt x="631" y="384"/>
                    <a:pt x="529" y="89"/>
                  </a:cubicBezTo>
                  <a:lnTo>
                    <a:pt x="529" y="89"/>
                  </a:lnTo>
                  <a:cubicBezTo>
                    <a:pt x="617" y="398"/>
                    <a:pt x="673" y="704"/>
                    <a:pt x="704" y="1014"/>
                  </a:cubicBezTo>
                  <a:cubicBezTo>
                    <a:pt x="733" y="1320"/>
                    <a:pt x="747" y="1629"/>
                    <a:pt x="719" y="1935"/>
                  </a:cubicBezTo>
                  <a:cubicBezTo>
                    <a:pt x="704" y="2245"/>
                    <a:pt x="645" y="2551"/>
                    <a:pt x="543" y="2846"/>
                  </a:cubicBezTo>
                  <a:lnTo>
                    <a:pt x="469" y="3065"/>
                  </a:lnTo>
                  <a:cubicBezTo>
                    <a:pt x="441" y="3138"/>
                    <a:pt x="395" y="3198"/>
                    <a:pt x="367" y="3272"/>
                  </a:cubicBezTo>
                  <a:lnTo>
                    <a:pt x="307" y="3374"/>
                  </a:lnTo>
                  <a:cubicBezTo>
                    <a:pt x="293" y="3402"/>
                    <a:pt x="279" y="3448"/>
                    <a:pt x="251" y="3476"/>
                  </a:cubicBezTo>
                  <a:lnTo>
                    <a:pt x="147" y="3642"/>
                  </a:lnTo>
                  <a:lnTo>
                    <a:pt x="147" y="3642"/>
                  </a:lnTo>
                  <a:cubicBezTo>
                    <a:pt x="141" y="3645"/>
                    <a:pt x="136" y="3649"/>
                    <a:pt x="131" y="3652"/>
                  </a:cubicBezTo>
                  <a:lnTo>
                    <a:pt x="137" y="3657"/>
                  </a:lnTo>
                  <a:lnTo>
                    <a:pt x="137" y="3657"/>
                  </a:lnTo>
                  <a:lnTo>
                    <a:pt x="131" y="3666"/>
                  </a:lnTo>
                  <a:lnTo>
                    <a:pt x="1" y="3870"/>
                  </a:lnTo>
                  <a:lnTo>
                    <a:pt x="191" y="3726"/>
                  </a:lnTo>
                  <a:cubicBezTo>
                    <a:pt x="455" y="3504"/>
                    <a:pt x="673" y="3240"/>
                    <a:pt x="849" y="2948"/>
                  </a:cubicBezTo>
                  <a:cubicBezTo>
                    <a:pt x="1025" y="2657"/>
                    <a:pt x="1158" y="2333"/>
                    <a:pt x="1246" y="2009"/>
                  </a:cubicBezTo>
                  <a:cubicBezTo>
                    <a:pt x="1260" y="1921"/>
                    <a:pt x="1274" y="1833"/>
                    <a:pt x="1288" y="1760"/>
                  </a:cubicBezTo>
                  <a:lnTo>
                    <a:pt x="1320" y="1629"/>
                  </a:lnTo>
                  <a:lnTo>
                    <a:pt x="1320" y="1496"/>
                  </a:lnTo>
                  <a:cubicBezTo>
                    <a:pt x="1334" y="1425"/>
                    <a:pt x="1334" y="1337"/>
                    <a:pt x="1348" y="1250"/>
                  </a:cubicBezTo>
                  <a:lnTo>
                    <a:pt x="1334" y="1000"/>
                  </a:lnTo>
                  <a:lnTo>
                    <a:pt x="1334" y="866"/>
                  </a:lnTo>
                  <a:lnTo>
                    <a:pt x="1320" y="736"/>
                  </a:lnTo>
                  <a:lnTo>
                    <a:pt x="1288" y="486"/>
                  </a:lnTo>
                  <a:cubicBezTo>
                    <a:pt x="1260" y="324"/>
                    <a:pt x="1218" y="163"/>
                    <a:pt x="1172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8"/>
            <p:cNvSpPr/>
            <p:nvPr/>
          </p:nvSpPr>
          <p:spPr>
            <a:xfrm>
              <a:off x="5749600" y="2345000"/>
              <a:ext cx="51750" cy="114425"/>
            </a:xfrm>
            <a:custGeom>
              <a:avLst/>
              <a:gdLst/>
              <a:ahLst/>
              <a:cxnLst/>
              <a:rect l="l" t="t" r="r" b="b"/>
              <a:pathLst>
                <a:path w="2070" h="4577" extrusionOk="0">
                  <a:moveTo>
                    <a:pt x="574" y="1"/>
                  </a:moveTo>
                  <a:cubicBezTo>
                    <a:pt x="557" y="1"/>
                    <a:pt x="543" y="15"/>
                    <a:pt x="528" y="43"/>
                  </a:cubicBezTo>
                  <a:cubicBezTo>
                    <a:pt x="469" y="440"/>
                    <a:pt x="1" y="4028"/>
                    <a:pt x="1964" y="4573"/>
                  </a:cubicBezTo>
                  <a:cubicBezTo>
                    <a:pt x="1969" y="4576"/>
                    <a:pt x="1974" y="4577"/>
                    <a:pt x="1979" y="4577"/>
                  </a:cubicBezTo>
                  <a:cubicBezTo>
                    <a:pt x="2004" y="4577"/>
                    <a:pt x="2023" y="4551"/>
                    <a:pt x="2023" y="4528"/>
                  </a:cubicBezTo>
                  <a:lnTo>
                    <a:pt x="2069" y="3958"/>
                  </a:lnTo>
                  <a:cubicBezTo>
                    <a:pt x="2069" y="3958"/>
                    <a:pt x="2069" y="3940"/>
                    <a:pt x="2052" y="3940"/>
                  </a:cubicBezTo>
                  <a:cubicBezTo>
                    <a:pt x="1981" y="3796"/>
                    <a:pt x="1218" y="2357"/>
                    <a:pt x="1482" y="205"/>
                  </a:cubicBezTo>
                  <a:cubicBezTo>
                    <a:pt x="1482" y="190"/>
                    <a:pt x="1468" y="159"/>
                    <a:pt x="1454" y="159"/>
                  </a:cubicBezTo>
                  <a:cubicBezTo>
                    <a:pt x="1306" y="117"/>
                    <a:pt x="778" y="1"/>
                    <a:pt x="574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8"/>
            <p:cNvSpPr/>
            <p:nvPr/>
          </p:nvSpPr>
          <p:spPr>
            <a:xfrm>
              <a:off x="5764300" y="2349750"/>
              <a:ext cx="29650" cy="99300"/>
            </a:xfrm>
            <a:custGeom>
              <a:avLst/>
              <a:gdLst/>
              <a:ahLst/>
              <a:cxnLst/>
              <a:rect l="l" t="t" r="r" b="b"/>
              <a:pathLst>
                <a:path w="1186" h="3972" extrusionOk="0">
                  <a:moveTo>
                    <a:pt x="57" y="0"/>
                  </a:moveTo>
                  <a:cubicBezTo>
                    <a:pt x="14" y="352"/>
                    <a:pt x="0" y="718"/>
                    <a:pt x="0" y="1070"/>
                  </a:cubicBezTo>
                  <a:cubicBezTo>
                    <a:pt x="0" y="1422"/>
                    <a:pt x="28" y="1773"/>
                    <a:pt x="74" y="2125"/>
                  </a:cubicBezTo>
                  <a:cubicBezTo>
                    <a:pt x="102" y="2315"/>
                    <a:pt x="130" y="2477"/>
                    <a:pt x="190" y="2653"/>
                  </a:cubicBezTo>
                  <a:cubicBezTo>
                    <a:pt x="232" y="2829"/>
                    <a:pt x="292" y="3004"/>
                    <a:pt x="366" y="3166"/>
                  </a:cubicBezTo>
                  <a:cubicBezTo>
                    <a:pt x="440" y="3328"/>
                    <a:pt x="542" y="3486"/>
                    <a:pt x="658" y="3620"/>
                  </a:cubicBezTo>
                  <a:cubicBezTo>
                    <a:pt x="778" y="3750"/>
                    <a:pt x="922" y="3870"/>
                    <a:pt x="1098" y="3926"/>
                  </a:cubicBezTo>
                  <a:lnTo>
                    <a:pt x="1186" y="3972"/>
                  </a:lnTo>
                  <a:lnTo>
                    <a:pt x="1157" y="3884"/>
                  </a:lnTo>
                  <a:cubicBezTo>
                    <a:pt x="1055" y="3574"/>
                    <a:pt x="968" y="3268"/>
                    <a:pt x="894" y="2959"/>
                  </a:cubicBezTo>
                  <a:cubicBezTo>
                    <a:pt x="820" y="2653"/>
                    <a:pt x="760" y="2329"/>
                    <a:pt x="718" y="2023"/>
                  </a:cubicBezTo>
                  <a:cubicBezTo>
                    <a:pt x="658" y="1699"/>
                    <a:pt x="630" y="1393"/>
                    <a:pt x="630" y="1070"/>
                  </a:cubicBezTo>
                  <a:cubicBezTo>
                    <a:pt x="630" y="746"/>
                    <a:pt x="644" y="426"/>
                    <a:pt x="746" y="117"/>
                  </a:cubicBezTo>
                  <a:lnTo>
                    <a:pt x="746" y="117"/>
                  </a:lnTo>
                  <a:cubicBezTo>
                    <a:pt x="630" y="426"/>
                    <a:pt x="602" y="746"/>
                    <a:pt x="584" y="1070"/>
                  </a:cubicBezTo>
                  <a:cubicBezTo>
                    <a:pt x="584" y="1393"/>
                    <a:pt x="616" y="1714"/>
                    <a:pt x="658" y="2023"/>
                  </a:cubicBezTo>
                  <a:cubicBezTo>
                    <a:pt x="690" y="2343"/>
                    <a:pt x="746" y="2667"/>
                    <a:pt x="820" y="2976"/>
                  </a:cubicBezTo>
                  <a:cubicBezTo>
                    <a:pt x="887" y="3266"/>
                    <a:pt x="965" y="3547"/>
                    <a:pt x="1055" y="3824"/>
                  </a:cubicBezTo>
                  <a:lnTo>
                    <a:pt x="1055" y="3824"/>
                  </a:lnTo>
                  <a:cubicBezTo>
                    <a:pt x="926" y="3763"/>
                    <a:pt x="816" y="3673"/>
                    <a:pt x="718" y="3560"/>
                  </a:cubicBezTo>
                  <a:cubicBezTo>
                    <a:pt x="602" y="3430"/>
                    <a:pt x="514" y="3282"/>
                    <a:pt x="440" y="3135"/>
                  </a:cubicBezTo>
                  <a:cubicBezTo>
                    <a:pt x="278" y="2814"/>
                    <a:pt x="204" y="2463"/>
                    <a:pt x="144" y="2125"/>
                  </a:cubicBezTo>
                  <a:cubicBezTo>
                    <a:pt x="88" y="1773"/>
                    <a:pt x="57" y="1422"/>
                    <a:pt x="42" y="1070"/>
                  </a:cubicBezTo>
                  <a:cubicBezTo>
                    <a:pt x="28" y="718"/>
                    <a:pt x="28" y="366"/>
                    <a:pt x="57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8"/>
            <p:cNvSpPr/>
            <p:nvPr/>
          </p:nvSpPr>
          <p:spPr>
            <a:xfrm>
              <a:off x="5662825" y="2269100"/>
              <a:ext cx="9500" cy="2575"/>
            </a:xfrm>
            <a:custGeom>
              <a:avLst/>
              <a:gdLst/>
              <a:ahLst/>
              <a:cxnLst/>
              <a:rect l="l" t="t" r="r" b="b"/>
              <a:pathLst>
                <a:path w="380" h="103" extrusionOk="0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cubicBezTo>
                    <a:pt x="0" y="47"/>
                    <a:pt x="14" y="61"/>
                    <a:pt x="28" y="75"/>
                  </a:cubicBezTo>
                  <a:lnTo>
                    <a:pt x="320" y="103"/>
                  </a:lnTo>
                  <a:cubicBezTo>
                    <a:pt x="352" y="103"/>
                    <a:pt x="380" y="89"/>
                    <a:pt x="380" y="61"/>
                  </a:cubicBezTo>
                  <a:cubicBezTo>
                    <a:pt x="380" y="29"/>
                    <a:pt x="352" y="15"/>
                    <a:pt x="320" y="15"/>
                  </a:cubicBezTo>
                  <a:lnTo>
                    <a:pt x="2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8"/>
            <p:cNvSpPr/>
            <p:nvPr/>
          </p:nvSpPr>
          <p:spPr>
            <a:xfrm>
              <a:off x="5663525" y="2264725"/>
              <a:ext cx="9525" cy="4200"/>
            </a:xfrm>
            <a:custGeom>
              <a:avLst/>
              <a:gdLst/>
              <a:ahLst/>
              <a:cxnLst/>
              <a:rect l="l" t="t" r="r" b="b"/>
              <a:pathLst>
                <a:path w="381" h="168" extrusionOk="0">
                  <a:moveTo>
                    <a:pt x="42" y="0"/>
                  </a:moveTo>
                  <a:cubicBezTo>
                    <a:pt x="28" y="0"/>
                    <a:pt x="14" y="0"/>
                    <a:pt x="14" y="14"/>
                  </a:cubicBezTo>
                  <a:cubicBezTo>
                    <a:pt x="0" y="28"/>
                    <a:pt x="14" y="60"/>
                    <a:pt x="28" y="60"/>
                  </a:cubicBezTo>
                  <a:lnTo>
                    <a:pt x="306" y="162"/>
                  </a:lnTo>
                  <a:cubicBezTo>
                    <a:pt x="315" y="166"/>
                    <a:pt x="323" y="167"/>
                    <a:pt x="330" y="167"/>
                  </a:cubicBezTo>
                  <a:cubicBezTo>
                    <a:pt x="351" y="167"/>
                    <a:pt x="366" y="154"/>
                    <a:pt x="366" y="134"/>
                  </a:cubicBezTo>
                  <a:cubicBezTo>
                    <a:pt x="380" y="102"/>
                    <a:pt x="366" y="88"/>
                    <a:pt x="338" y="74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8"/>
            <p:cNvSpPr/>
            <p:nvPr/>
          </p:nvSpPr>
          <p:spPr>
            <a:xfrm>
              <a:off x="5665000" y="2259600"/>
              <a:ext cx="8825" cy="5625"/>
            </a:xfrm>
            <a:custGeom>
              <a:avLst/>
              <a:gdLst/>
              <a:ahLst/>
              <a:cxnLst/>
              <a:rect l="l" t="t" r="r" b="b"/>
              <a:pathLst>
                <a:path w="353" h="225" extrusionOk="0">
                  <a:moveTo>
                    <a:pt x="57" y="1"/>
                  </a:moveTo>
                  <a:cubicBezTo>
                    <a:pt x="43" y="1"/>
                    <a:pt x="29" y="1"/>
                    <a:pt x="15" y="15"/>
                  </a:cubicBezTo>
                  <a:cubicBezTo>
                    <a:pt x="1" y="29"/>
                    <a:pt x="15" y="43"/>
                    <a:pt x="29" y="57"/>
                  </a:cubicBezTo>
                  <a:lnTo>
                    <a:pt x="265" y="219"/>
                  </a:lnTo>
                  <a:lnTo>
                    <a:pt x="279" y="219"/>
                  </a:lnTo>
                  <a:cubicBezTo>
                    <a:pt x="283" y="223"/>
                    <a:pt x="288" y="225"/>
                    <a:pt x="294" y="225"/>
                  </a:cubicBezTo>
                  <a:cubicBezTo>
                    <a:pt x="308" y="225"/>
                    <a:pt x="325" y="215"/>
                    <a:pt x="335" y="205"/>
                  </a:cubicBezTo>
                  <a:cubicBezTo>
                    <a:pt x="353" y="177"/>
                    <a:pt x="335" y="145"/>
                    <a:pt x="321" y="145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8"/>
            <p:cNvSpPr/>
            <p:nvPr/>
          </p:nvSpPr>
          <p:spPr>
            <a:xfrm>
              <a:off x="5789175" y="2272450"/>
              <a:ext cx="9525" cy="2575"/>
            </a:xfrm>
            <a:custGeom>
              <a:avLst/>
              <a:gdLst/>
              <a:ahLst/>
              <a:cxnLst/>
              <a:rect l="l" t="t" r="r" b="b"/>
              <a:pathLst>
                <a:path w="381" h="103" extrusionOk="0">
                  <a:moveTo>
                    <a:pt x="46" y="1"/>
                  </a:moveTo>
                  <a:cubicBezTo>
                    <a:pt x="29" y="15"/>
                    <a:pt x="1" y="29"/>
                    <a:pt x="1" y="57"/>
                  </a:cubicBezTo>
                  <a:cubicBezTo>
                    <a:pt x="15" y="88"/>
                    <a:pt x="29" y="103"/>
                    <a:pt x="60" y="103"/>
                  </a:cubicBezTo>
                  <a:lnTo>
                    <a:pt x="352" y="71"/>
                  </a:lnTo>
                  <a:cubicBezTo>
                    <a:pt x="367" y="57"/>
                    <a:pt x="381" y="43"/>
                    <a:pt x="381" y="29"/>
                  </a:cubicBezTo>
                  <a:cubicBezTo>
                    <a:pt x="381" y="15"/>
                    <a:pt x="367" y="1"/>
                    <a:pt x="35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8"/>
            <p:cNvSpPr/>
            <p:nvPr/>
          </p:nvSpPr>
          <p:spPr>
            <a:xfrm>
              <a:off x="5788475" y="2268050"/>
              <a:ext cx="9525" cy="3975"/>
            </a:xfrm>
            <a:custGeom>
              <a:avLst/>
              <a:gdLst/>
              <a:ahLst/>
              <a:cxnLst/>
              <a:rect l="l" t="t" r="r" b="b"/>
              <a:pathLst>
                <a:path w="381" h="159" extrusionOk="0">
                  <a:moveTo>
                    <a:pt x="338" y="1"/>
                  </a:moveTo>
                  <a:lnTo>
                    <a:pt x="43" y="57"/>
                  </a:lnTo>
                  <a:lnTo>
                    <a:pt x="43" y="71"/>
                  </a:lnTo>
                  <a:cubicBezTo>
                    <a:pt x="15" y="71"/>
                    <a:pt x="1" y="103"/>
                    <a:pt x="15" y="131"/>
                  </a:cubicBezTo>
                  <a:cubicBezTo>
                    <a:pt x="15" y="145"/>
                    <a:pt x="43" y="159"/>
                    <a:pt x="74" y="159"/>
                  </a:cubicBezTo>
                  <a:lnTo>
                    <a:pt x="352" y="57"/>
                  </a:lnTo>
                  <a:cubicBezTo>
                    <a:pt x="366" y="57"/>
                    <a:pt x="380" y="43"/>
                    <a:pt x="380" y="15"/>
                  </a:cubicBezTo>
                  <a:cubicBezTo>
                    <a:pt x="366" y="1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8"/>
            <p:cNvSpPr/>
            <p:nvPr/>
          </p:nvSpPr>
          <p:spPr>
            <a:xfrm>
              <a:off x="5787675" y="2262725"/>
              <a:ext cx="8825" cy="5700"/>
            </a:xfrm>
            <a:custGeom>
              <a:avLst/>
              <a:gdLst/>
              <a:ahLst/>
              <a:cxnLst/>
              <a:rect l="l" t="t" r="r" b="b"/>
              <a:pathLst>
                <a:path w="353" h="228" extrusionOk="0">
                  <a:moveTo>
                    <a:pt x="323" y="0"/>
                  </a:moveTo>
                  <a:cubicBezTo>
                    <a:pt x="319" y="0"/>
                    <a:pt x="315" y="2"/>
                    <a:pt x="310" y="6"/>
                  </a:cubicBezTo>
                  <a:lnTo>
                    <a:pt x="47" y="140"/>
                  </a:lnTo>
                  <a:lnTo>
                    <a:pt x="33" y="140"/>
                  </a:lnTo>
                  <a:cubicBezTo>
                    <a:pt x="18" y="154"/>
                    <a:pt x="1" y="182"/>
                    <a:pt x="18" y="196"/>
                  </a:cubicBezTo>
                  <a:cubicBezTo>
                    <a:pt x="33" y="228"/>
                    <a:pt x="61" y="228"/>
                    <a:pt x="89" y="228"/>
                  </a:cubicBezTo>
                  <a:lnTo>
                    <a:pt x="339" y="66"/>
                  </a:lnTo>
                  <a:cubicBezTo>
                    <a:pt x="353" y="52"/>
                    <a:pt x="353" y="38"/>
                    <a:pt x="353" y="20"/>
                  </a:cubicBezTo>
                  <a:cubicBezTo>
                    <a:pt x="343" y="10"/>
                    <a:pt x="333" y="0"/>
                    <a:pt x="32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8"/>
            <p:cNvSpPr/>
            <p:nvPr/>
          </p:nvSpPr>
          <p:spPr>
            <a:xfrm>
              <a:off x="5748900" y="2251150"/>
              <a:ext cx="42850" cy="38875"/>
            </a:xfrm>
            <a:custGeom>
              <a:avLst/>
              <a:gdLst/>
              <a:ahLst/>
              <a:cxnLst/>
              <a:rect l="l" t="t" r="r" b="b"/>
              <a:pathLst>
                <a:path w="1714" h="1555" extrusionOk="0">
                  <a:moveTo>
                    <a:pt x="864" y="1"/>
                  </a:moveTo>
                  <a:cubicBezTo>
                    <a:pt x="796" y="1"/>
                    <a:pt x="727" y="10"/>
                    <a:pt x="658" y="29"/>
                  </a:cubicBezTo>
                  <a:cubicBezTo>
                    <a:pt x="233" y="149"/>
                    <a:pt x="1" y="571"/>
                    <a:pt x="117" y="983"/>
                  </a:cubicBezTo>
                  <a:cubicBezTo>
                    <a:pt x="213" y="1324"/>
                    <a:pt x="523" y="1554"/>
                    <a:pt x="860" y="1554"/>
                  </a:cubicBezTo>
                  <a:cubicBezTo>
                    <a:pt x="930" y="1554"/>
                    <a:pt x="1000" y="1545"/>
                    <a:pt x="1070" y="1524"/>
                  </a:cubicBezTo>
                  <a:cubicBezTo>
                    <a:pt x="1482" y="1422"/>
                    <a:pt x="1714" y="983"/>
                    <a:pt x="1612" y="571"/>
                  </a:cubicBezTo>
                  <a:cubicBezTo>
                    <a:pt x="1515" y="231"/>
                    <a:pt x="1203" y="1"/>
                    <a:pt x="86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8"/>
            <p:cNvSpPr/>
            <p:nvPr/>
          </p:nvSpPr>
          <p:spPr>
            <a:xfrm>
              <a:off x="5750300" y="2250475"/>
              <a:ext cx="40050" cy="40300"/>
            </a:xfrm>
            <a:custGeom>
              <a:avLst/>
              <a:gdLst/>
              <a:ahLst/>
              <a:cxnLst/>
              <a:rect l="l" t="t" r="r" b="b"/>
              <a:pathLst>
                <a:path w="1602" h="1612" extrusionOk="0">
                  <a:moveTo>
                    <a:pt x="792" y="56"/>
                  </a:moveTo>
                  <a:cubicBezTo>
                    <a:pt x="1130" y="56"/>
                    <a:pt x="1426" y="278"/>
                    <a:pt x="1528" y="616"/>
                  </a:cubicBezTo>
                  <a:cubicBezTo>
                    <a:pt x="1542" y="672"/>
                    <a:pt x="1542" y="746"/>
                    <a:pt x="1542" y="806"/>
                  </a:cubicBezTo>
                  <a:cubicBezTo>
                    <a:pt x="1542" y="1143"/>
                    <a:pt x="1338" y="1435"/>
                    <a:pt x="1000" y="1523"/>
                  </a:cubicBezTo>
                  <a:cubicBezTo>
                    <a:pt x="940" y="1551"/>
                    <a:pt x="866" y="1551"/>
                    <a:pt x="810" y="1551"/>
                  </a:cubicBezTo>
                  <a:cubicBezTo>
                    <a:pt x="486" y="1551"/>
                    <a:pt x="177" y="1333"/>
                    <a:pt x="89" y="1010"/>
                  </a:cubicBezTo>
                  <a:cubicBezTo>
                    <a:pt x="75" y="936"/>
                    <a:pt x="61" y="862"/>
                    <a:pt x="61" y="806"/>
                  </a:cubicBezTo>
                  <a:cubicBezTo>
                    <a:pt x="61" y="468"/>
                    <a:pt x="282" y="176"/>
                    <a:pt x="602" y="88"/>
                  </a:cubicBezTo>
                  <a:cubicBezTo>
                    <a:pt x="676" y="71"/>
                    <a:pt x="736" y="56"/>
                    <a:pt x="792" y="56"/>
                  </a:cubicBezTo>
                  <a:close/>
                  <a:moveTo>
                    <a:pt x="792" y="0"/>
                  </a:moveTo>
                  <a:cubicBezTo>
                    <a:pt x="736" y="0"/>
                    <a:pt x="662" y="14"/>
                    <a:pt x="588" y="28"/>
                  </a:cubicBezTo>
                  <a:cubicBezTo>
                    <a:pt x="237" y="130"/>
                    <a:pt x="1" y="454"/>
                    <a:pt x="1" y="806"/>
                  </a:cubicBezTo>
                  <a:cubicBezTo>
                    <a:pt x="1" y="880"/>
                    <a:pt x="19" y="950"/>
                    <a:pt x="33" y="1024"/>
                  </a:cubicBezTo>
                  <a:cubicBezTo>
                    <a:pt x="135" y="1376"/>
                    <a:pt x="458" y="1611"/>
                    <a:pt x="810" y="1611"/>
                  </a:cubicBezTo>
                  <a:cubicBezTo>
                    <a:pt x="880" y="1611"/>
                    <a:pt x="954" y="1611"/>
                    <a:pt x="1014" y="1583"/>
                  </a:cubicBezTo>
                  <a:cubicBezTo>
                    <a:pt x="1380" y="1495"/>
                    <a:pt x="1601" y="1172"/>
                    <a:pt x="1601" y="806"/>
                  </a:cubicBezTo>
                  <a:cubicBezTo>
                    <a:pt x="1601" y="746"/>
                    <a:pt x="1601" y="672"/>
                    <a:pt x="1570" y="598"/>
                  </a:cubicBezTo>
                  <a:cubicBezTo>
                    <a:pt x="1482" y="232"/>
                    <a:pt x="1162" y="0"/>
                    <a:pt x="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8"/>
            <p:cNvSpPr/>
            <p:nvPr/>
          </p:nvSpPr>
          <p:spPr>
            <a:xfrm>
              <a:off x="5748900" y="2252975"/>
              <a:ext cx="42850" cy="38750"/>
            </a:xfrm>
            <a:custGeom>
              <a:avLst/>
              <a:gdLst/>
              <a:ahLst/>
              <a:cxnLst/>
              <a:rect l="l" t="t" r="r" b="b"/>
              <a:pathLst>
                <a:path w="1714" h="1550" extrusionOk="0">
                  <a:moveTo>
                    <a:pt x="858" y="1"/>
                  </a:moveTo>
                  <a:cubicBezTo>
                    <a:pt x="787" y="1"/>
                    <a:pt x="716" y="10"/>
                    <a:pt x="644" y="30"/>
                  </a:cubicBezTo>
                  <a:cubicBezTo>
                    <a:pt x="233" y="132"/>
                    <a:pt x="1" y="558"/>
                    <a:pt x="117" y="984"/>
                  </a:cubicBezTo>
                  <a:cubicBezTo>
                    <a:pt x="214" y="1330"/>
                    <a:pt x="521" y="1549"/>
                    <a:pt x="861" y="1549"/>
                  </a:cubicBezTo>
                  <a:cubicBezTo>
                    <a:pt x="926" y="1549"/>
                    <a:pt x="991" y="1541"/>
                    <a:pt x="1056" y="1525"/>
                  </a:cubicBezTo>
                  <a:cubicBezTo>
                    <a:pt x="1464" y="1409"/>
                    <a:pt x="1714" y="984"/>
                    <a:pt x="1598" y="572"/>
                  </a:cubicBezTo>
                  <a:cubicBezTo>
                    <a:pt x="1502" y="220"/>
                    <a:pt x="1194" y="1"/>
                    <a:pt x="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8"/>
            <p:cNvSpPr/>
            <p:nvPr/>
          </p:nvSpPr>
          <p:spPr>
            <a:xfrm>
              <a:off x="5756200" y="2259525"/>
              <a:ext cx="27900" cy="25450"/>
            </a:xfrm>
            <a:custGeom>
              <a:avLst/>
              <a:gdLst/>
              <a:ahLst/>
              <a:cxnLst/>
              <a:rect l="l" t="t" r="r" b="b"/>
              <a:pathLst>
                <a:path w="1116" h="1018" extrusionOk="0">
                  <a:moveTo>
                    <a:pt x="556" y="0"/>
                  </a:moveTo>
                  <a:cubicBezTo>
                    <a:pt x="513" y="0"/>
                    <a:pt x="469" y="6"/>
                    <a:pt x="426" y="18"/>
                  </a:cubicBezTo>
                  <a:cubicBezTo>
                    <a:pt x="162" y="92"/>
                    <a:pt x="1" y="370"/>
                    <a:pt x="89" y="648"/>
                  </a:cubicBezTo>
                  <a:cubicBezTo>
                    <a:pt x="150" y="868"/>
                    <a:pt x="345" y="1017"/>
                    <a:pt x="561" y="1017"/>
                  </a:cubicBezTo>
                  <a:cubicBezTo>
                    <a:pt x="603" y="1017"/>
                    <a:pt x="647" y="1012"/>
                    <a:pt x="690" y="999"/>
                  </a:cubicBezTo>
                  <a:cubicBezTo>
                    <a:pt x="968" y="926"/>
                    <a:pt x="1116" y="648"/>
                    <a:pt x="1042" y="384"/>
                  </a:cubicBezTo>
                  <a:cubicBezTo>
                    <a:pt x="980" y="151"/>
                    <a:pt x="775" y="0"/>
                    <a:pt x="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8"/>
            <p:cNvSpPr/>
            <p:nvPr/>
          </p:nvSpPr>
          <p:spPr>
            <a:xfrm>
              <a:off x="5775625" y="2265150"/>
              <a:ext cx="9525" cy="6400"/>
            </a:xfrm>
            <a:custGeom>
              <a:avLst/>
              <a:gdLst/>
              <a:ahLst/>
              <a:cxnLst/>
              <a:rect l="l" t="t" r="r" b="b"/>
              <a:pathLst>
                <a:path w="381" h="256" extrusionOk="0">
                  <a:moveTo>
                    <a:pt x="237" y="0"/>
                  </a:moveTo>
                  <a:cubicBezTo>
                    <a:pt x="214" y="0"/>
                    <a:pt x="189" y="4"/>
                    <a:pt x="163" y="11"/>
                  </a:cubicBezTo>
                  <a:cubicBezTo>
                    <a:pt x="75" y="43"/>
                    <a:pt x="1" y="117"/>
                    <a:pt x="15" y="173"/>
                  </a:cubicBezTo>
                  <a:cubicBezTo>
                    <a:pt x="37" y="220"/>
                    <a:pt x="96" y="256"/>
                    <a:pt x="171" y="256"/>
                  </a:cubicBezTo>
                  <a:cubicBezTo>
                    <a:pt x="192" y="256"/>
                    <a:pt x="214" y="253"/>
                    <a:pt x="237" y="247"/>
                  </a:cubicBezTo>
                  <a:cubicBezTo>
                    <a:pt x="325" y="219"/>
                    <a:pt x="381" y="145"/>
                    <a:pt x="367" y="85"/>
                  </a:cubicBezTo>
                  <a:cubicBezTo>
                    <a:pt x="356" y="30"/>
                    <a:pt x="305" y="0"/>
                    <a:pt x="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8"/>
            <p:cNvSpPr/>
            <p:nvPr/>
          </p:nvSpPr>
          <p:spPr>
            <a:xfrm>
              <a:off x="5670475" y="2251775"/>
              <a:ext cx="41075" cy="39100"/>
            </a:xfrm>
            <a:custGeom>
              <a:avLst/>
              <a:gdLst/>
              <a:ahLst/>
              <a:cxnLst/>
              <a:rect l="l" t="t" r="r" b="b"/>
              <a:pathLst>
                <a:path w="1643" h="1564" extrusionOk="0">
                  <a:moveTo>
                    <a:pt x="830" y="1"/>
                  </a:moveTo>
                  <a:cubicBezTo>
                    <a:pt x="439" y="1"/>
                    <a:pt x="99" y="295"/>
                    <a:pt x="60" y="694"/>
                  </a:cubicBezTo>
                  <a:cubicBezTo>
                    <a:pt x="0" y="1120"/>
                    <a:pt x="310" y="1513"/>
                    <a:pt x="732" y="1559"/>
                  </a:cubicBezTo>
                  <a:cubicBezTo>
                    <a:pt x="758" y="1562"/>
                    <a:pt x="784" y="1563"/>
                    <a:pt x="810" y="1563"/>
                  </a:cubicBezTo>
                  <a:cubicBezTo>
                    <a:pt x="1203" y="1563"/>
                    <a:pt x="1543" y="1269"/>
                    <a:pt x="1583" y="870"/>
                  </a:cubicBezTo>
                  <a:cubicBezTo>
                    <a:pt x="1643" y="444"/>
                    <a:pt x="1333" y="50"/>
                    <a:pt x="908" y="4"/>
                  </a:cubicBezTo>
                  <a:cubicBezTo>
                    <a:pt x="881" y="2"/>
                    <a:pt x="855" y="1"/>
                    <a:pt x="83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8"/>
            <p:cNvSpPr/>
            <p:nvPr/>
          </p:nvSpPr>
          <p:spPr>
            <a:xfrm>
              <a:off x="5670825" y="2251175"/>
              <a:ext cx="40375" cy="40300"/>
            </a:xfrm>
            <a:custGeom>
              <a:avLst/>
              <a:gdLst/>
              <a:ahLst/>
              <a:cxnLst/>
              <a:rect l="l" t="t" r="r" b="b"/>
              <a:pathLst>
                <a:path w="1615" h="1612" extrusionOk="0">
                  <a:moveTo>
                    <a:pt x="894" y="60"/>
                  </a:moveTo>
                  <a:cubicBezTo>
                    <a:pt x="1277" y="102"/>
                    <a:pt x="1555" y="426"/>
                    <a:pt x="1555" y="806"/>
                  </a:cubicBezTo>
                  <a:cubicBezTo>
                    <a:pt x="1555" y="834"/>
                    <a:pt x="1555" y="866"/>
                    <a:pt x="1541" y="894"/>
                  </a:cubicBezTo>
                  <a:cubicBezTo>
                    <a:pt x="1495" y="1274"/>
                    <a:pt x="1175" y="1555"/>
                    <a:pt x="806" y="1555"/>
                  </a:cubicBezTo>
                  <a:lnTo>
                    <a:pt x="718" y="1555"/>
                  </a:lnTo>
                  <a:cubicBezTo>
                    <a:pt x="338" y="1509"/>
                    <a:pt x="60" y="1186"/>
                    <a:pt x="60" y="806"/>
                  </a:cubicBezTo>
                  <a:cubicBezTo>
                    <a:pt x="60" y="778"/>
                    <a:pt x="60" y="746"/>
                    <a:pt x="74" y="718"/>
                  </a:cubicBezTo>
                  <a:cubicBezTo>
                    <a:pt x="120" y="338"/>
                    <a:pt x="440" y="60"/>
                    <a:pt x="806" y="60"/>
                  </a:cubicBezTo>
                  <a:close/>
                  <a:moveTo>
                    <a:pt x="806" y="0"/>
                  </a:moveTo>
                  <a:cubicBezTo>
                    <a:pt x="412" y="0"/>
                    <a:pt x="60" y="306"/>
                    <a:pt x="14" y="718"/>
                  </a:cubicBezTo>
                  <a:cubicBezTo>
                    <a:pt x="0" y="746"/>
                    <a:pt x="0" y="778"/>
                    <a:pt x="0" y="806"/>
                  </a:cubicBezTo>
                  <a:cubicBezTo>
                    <a:pt x="0" y="1217"/>
                    <a:pt x="310" y="1569"/>
                    <a:pt x="718" y="1611"/>
                  </a:cubicBezTo>
                  <a:lnTo>
                    <a:pt x="806" y="1611"/>
                  </a:lnTo>
                  <a:cubicBezTo>
                    <a:pt x="1203" y="1611"/>
                    <a:pt x="1555" y="1305"/>
                    <a:pt x="1597" y="894"/>
                  </a:cubicBezTo>
                  <a:cubicBezTo>
                    <a:pt x="1615" y="866"/>
                    <a:pt x="1615" y="834"/>
                    <a:pt x="1615" y="806"/>
                  </a:cubicBezTo>
                  <a:cubicBezTo>
                    <a:pt x="1615" y="394"/>
                    <a:pt x="1305" y="43"/>
                    <a:pt x="8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8"/>
            <p:cNvSpPr/>
            <p:nvPr/>
          </p:nvSpPr>
          <p:spPr>
            <a:xfrm>
              <a:off x="5671175" y="2253525"/>
              <a:ext cx="40375" cy="38825"/>
            </a:xfrm>
            <a:custGeom>
              <a:avLst/>
              <a:gdLst/>
              <a:ahLst/>
              <a:cxnLst/>
              <a:rect l="l" t="t" r="r" b="b"/>
              <a:pathLst>
                <a:path w="1615" h="1553" extrusionOk="0">
                  <a:moveTo>
                    <a:pt x="792" y="1"/>
                  </a:moveTo>
                  <a:cubicBezTo>
                    <a:pt x="410" y="1"/>
                    <a:pt x="85" y="294"/>
                    <a:pt x="46" y="684"/>
                  </a:cubicBezTo>
                  <a:cubicBezTo>
                    <a:pt x="0" y="1109"/>
                    <a:pt x="296" y="1503"/>
                    <a:pt x="721" y="1549"/>
                  </a:cubicBezTo>
                  <a:cubicBezTo>
                    <a:pt x="747" y="1552"/>
                    <a:pt x="773" y="1553"/>
                    <a:pt x="799" y="1553"/>
                  </a:cubicBezTo>
                  <a:cubicBezTo>
                    <a:pt x="1190" y="1553"/>
                    <a:pt x="1529" y="1259"/>
                    <a:pt x="1569" y="860"/>
                  </a:cubicBezTo>
                  <a:cubicBezTo>
                    <a:pt x="1615" y="434"/>
                    <a:pt x="1319" y="54"/>
                    <a:pt x="897" y="8"/>
                  </a:cubicBezTo>
                  <a:cubicBezTo>
                    <a:pt x="862" y="3"/>
                    <a:pt x="827" y="1"/>
                    <a:pt x="7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8"/>
            <p:cNvSpPr/>
            <p:nvPr/>
          </p:nvSpPr>
          <p:spPr>
            <a:xfrm>
              <a:off x="5678200" y="2260250"/>
              <a:ext cx="26400" cy="25125"/>
            </a:xfrm>
            <a:custGeom>
              <a:avLst/>
              <a:gdLst/>
              <a:ahLst/>
              <a:cxnLst/>
              <a:rect l="l" t="t" r="r" b="b"/>
              <a:pathLst>
                <a:path w="1056" h="1005" extrusionOk="0">
                  <a:moveTo>
                    <a:pt x="533" y="1"/>
                  </a:moveTo>
                  <a:cubicBezTo>
                    <a:pt x="276" y="1"/>
                    <a:pt x="55" y="195"/>
                    <a:pt x="29" y="443"/>
                  </a:cubicBezTo>
                  <a:cubicBezTo>
                    <a:pt x="1" y="721"/>
                    <a:pt x="191" y="970"/>
                    <a:pt x="468" y="999"/>
                  </a:cubicBezTo>
                  <a:cubicBezTo>
                    <a:pt x="495" y="1003"/>
                    <a:pt x="521" y="1005"/>
                    <a:pt x="546" y="1005"/>
                  </a:cubicBezTo>
                  <a:cubicBezTo>
                    <a:pt x="792" y="1005"/>
                    <a:pt x="999" y="814"/>
                    <a:pt x="1024" y="559"/>
                  </a:cubicBezTo>
                  <a:cubicBezTo>
                    <a:pt x="1056" y="281"/>
                    <a:pt x="862" y="31"/>
                    <a:pt x="584" y="3"/>
                  </a:cubicBezTo>
                  <a:cubicBezTo>
                    <a:pt x="567" y="1"/>
                    <a:pt x="550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8"/>
            <p:cNvSpPr/>
            <p:nvPr/>
          </p:nvSpPr>
          <p:spPr>
            <a:xfrm>
              <a:off x="5676000" y="2267550"/>
              <a:ext cx="9175" cy="6050"/>
            </a:xfrm>
            <a:custGeom>
              <a:avLst/>
              <a:gdLst/>
              <a:ahLst/>
              <a:cxnLst/>
              <a:rect l="l" t="t" r="r" b="b"/>
              <a:pathLst>
                <a:path w="367" h="242" extrusionOk="0">
                  <a:moveTo>
                    <a:pt x="168" y="1"/>
                  </a:moveTo>
                  <a:cubicBezTo>
                    <a:pt x="82" y="1"/>
                    <a:pt x="13" y="44"/>
                    <a:pt x="1" y="109"/>
                  </a:cubicBezTo>
                  <a:cubicBezTo>
                    <a:pt x="1" y="165"/>
                    <a:pt x="71" y="225"/>
                    <a:pt x="177" y="239"/>
                  </a:cubicBezTo>
                  <a:cubicBezTo>
                    <a:pt x="190" y="241"/>
                    <a:pt x="202" y="241"/>
                    <a:pt x="214" y="241"/>
                  </a:cubicBezTo>
                  <a:cubicBezTo>
                    <a:pt x="297" y="241"/>
                    <a:pt x="354" y="201"/>
                    <a:pt x="366" y="137"/>
                  </a:cubicBezTo>
                  <a:cubicBezTo>
                    <a:pt x="366" y="77"/>
                    <a:pt x="293" y="21"/>
                    <a:pt x="205" y="3"/>
                  </a:cubicBezTo>
                  <a:cubicBezTo>
                    <a:pt x="192" y="1"/>
                    <a:pt x="180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8"/>
            <p:cNvSpPr/>
            <p:nvPr/>
          </p:nvSpPr>
          <p:spPr>
            <a:xfrm>
              <a:off x="5726125" y="2294100"/>
              <a:ext cx="19825" cy="13550"/>
            </a:xfrm>
            <a:custGeom>
              <a:avLst/>
              <a:gdLst/>
              <a:ahLst/>
              <a:cxnLst/>
              <a:rect l="l" t="t" r="r" b="b"/>
              <a:pathLst>
                <a:path w="793" h="542" extrusionOk="0">
                  <a:moveTo>
                    <a:pt x="759" y="1"/>
                  </a:moveTo>
                  <a:cubicBezTo>
                    <a:pt x="753" y="1"/>
                    <a:pt x="750" y="5"/>
                    <a:pt x="750" y="14"/>
                  </a:cubicBezTo>
                  <a:lnTo>
                    <a:pt x="750" y="28"/>
                  </a:lnTo>
                  <a:cubicBezTo>
                    <a:pt x="736" y="28"/>
                    <a:pt x="736" y="42"/>
                    <a:pt x="736" y="56"/>
                  </a:cubicBezTo>
                  <a:cubicBezTo>
                    <a:pt x="722" y="56"/>
                    <a:pt x="722" y="70"/>
                    <a:pt x="704" y="84"/>
                  </a:cubicBezTo>
                  <a:cubicBezTo>
                    <a:pt x="690" y="102"/>
                    <a:pt x="690" y="130"/>
                    <a:pt x="676" y="144"/>
                  </a:cubicBezTo>
                  <a:cubicBezTo>
                    <a:pt x="662" y="158"/>
                    <a:pt x="648" y="172"/>
                    <a:pt x="634" y="204"/>
                  </a:cubicBezTo>
                  <a:cubicBezTo>
                    <a:pt x="616" y="218"/>
                    <a:pt x="602" y="232"/>
                    <a:pt x="588" y="260"/>
                  </a:cubicBezTo>
                  <a:cubicBezTo>
                    <a:pt x="560" y="278"/>
                    <a:pt x="546" y="292"/>
                    <a:pt x="528" y="306"/>
                  </a:cubicBezTo>
                  <a:lnTo>
                    <a:pt x="500" y="334"/>
                  </a:lnTo>
                  <a:cubicBezTo>
                    <a:pt x="486" y="348"/>
                    <a:pt x="472" y="366"/>
                    <a:pt x="458" y="366"/>
                  </a:cubicBezTo>
                  <a:cubicBezTo>
                    <a:pt x="440" y="380"/>
                    <a:pt x="412" y="394"/>
                    <a:pt x="384" y="408"/>
                  </a:cubicBezTo>
                  <a:cubicBezTo>
                    <a:pt x="370" y="422"/>
                    <a:pt x="338" y="422"/>
                    <a:pt x="310" y="436"/>
                  </a:cubicBezTo>
                  <a:cubicBezTo>
                    <a:pt x="282" y="454"/>
                    <a:pt x="264" y="454"/>
                    <a:pt x="236" y="468"/>
                  </a:cubicBezTo>
                  <a:cubicBezTo>
                    <a:pt x="208" y="468"/>
                    <a:pt x="194" y="482"/>
                    <a:pt x="162" y="482"/>
                  </a:cubicBezTo>
                  <a:lnTo>
                    <a:pt x="106" y="482"/>
                  </a:lnTo>
                  <a:cubicBezTo>
                    <a:pt x="89" y="496"/>
                    <a:pt x="74" y="496"/>
                    <a:pt x="60" y="496"/>
                  </a:cubicBezTo>
                  <a:lnTo>
                    <a:pt x="18" y="496"/>
                  </a:lnTo>
                  <a:cubicBezTo>
                    <a:pt x="18" y="496"/>
                    <a:pt x="1" y="496"/>
                    <a:pt x="1" y="510"/>
                  </a:cubicBezTo>
                  <a:cubicBezTo>
                    <a:pt x="1" y="524"/>
                    <a:pt x="18" y="524"/>
                    <a:pt x="18" y="524"/>
                  </a:cubicBezTo>
                  <a:cubicBezTo>
                    <a:pt x="18" y="524"/>
                    <a:pt x="32" y="542"/>
                    <a:pt x="60" y="542"/>
                  </a:cubicBezTo>
                  <a:lnTo>
                    <a:pt x="177" y="542"/>
                  </a:lnTo>
                  <a:cubicBezTo>
                    <a:pt x="194" y="542"/>
                    <a:pt x="222" y="542"/>
                    <a:pt x="250" y="524"/>
                  </a:cubicBezTo>
                  <a:cubicBezTo>
                    <a:pt x="282" y="524"/>
                    <a:pt x="310" y="510"/>
                    <a:pt x="338" y="510"/>
                  </a:cubicBezTo>
                  <a:cubicBezTo>
                    <a:pt x="352" y="496"/>
                    <a:pt x="398" y="496"/>
                    <a:pt x="412" y="468"/>
                  </a:cubicBezTo>
                  <a:cubicBezTo>
                    <a:pt x="440" y="454"/>
                    <a:pt x="472" y="454"/>
                    <a:pt x="500" y="422"/>
                  </a:cubicBezTo>
                  <a:cubicBezTo>
                    <a:pt x="514" y="422"/>
                    <a:pt x="528" y="408"/>
                    <a:pt x="546" y="394"/>
                  </a:cubicBezTo>
                  <a:lnTo>
                    <a:pt x="574" y="366"/>
                  </a:lnTo>
                  <a:cubicBezTo>
                    <a:pt x="602" y="348"/>
                    <a:pt x="616" y="320"/>
                    <a:pt x="648" y="306"/>
                  </a:cubicBezTo>
                  <a:cubicBezTo>
                    <a:pt x="662" y="278"/>
                    <a:pt x="676" y="260"/>
                    <a:pt x="690" y="232"/>
                  </a:cubicBezTo>
                  <a:cubicBezTo>
                    <a:pt x="704" y="218"/>
                    <a:pt x="722" y="190"/>
                    <a:pt x="736" y="172"/>
                  </a:cubicBezTo>
                  <a:cubicBezTo>
                    <a:pt x="750" y="130"/>
                    <a:pt x="764" y="102"/>
                    <a:pt x="778" y="70"/>
                  </a:cubicBezTo>
                  <a:lnTo>
                    <a:pt x="778" y="42"/>
                  </a:lnTo>
                  <a:cubicBezTo>
                    <a:pt x="778" y="28"/>
                    <a:pt x="792" y="28"/>
                    <a:pt x="792" y="28"/>
                  </a:cubicBezTo>
                  <a:cubicBezTo>
                    <a:pt x="792" y="14"/>
                    <a:pt x="778" y="14"/>
                    <a:pt x="778" y="14"/>
                  </a:cubicBezTo>
                  <a:cubicBezTo>
                    <a:pt x="771" y="5"/>
                    <a:pt x="764" y="1"/>
                    <a:pt x="75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8"/>
            <p:cNvSpPr/>
            <p:nvPr/>
          </p:nvSpPr>
          <p:spPr>
            <a:xfrm>
              <a:off x="5755500" y="2225900"/>
              <a:ext cx="52175" cy="19450"/>
            </a:xfrm>
            <a:custGeom>
              <a:avLst/>
              <a:gdLst/>
              <a:ahLst/>
              <a:cxnLst/>
              <a:rect l="l" t="t" r="r" b="b"/>
              <a:pathLst>
                <a:path w="2087" h="778" extrusionOk="0">
                  <a:moveTo>
                    <a:pt x="589" y="1"/>
                  </a:moveTo>
                  <a:cubicBezTo>
                    <a:pt x="454" y="1"/>
                    <a:pt x="342" y="37"/>
                    <a:pt x="278" y="132"/>
                  </a:cubicBezTo>
                  <a:cubicBezTo>
                    <a:pt x="0" y="526"/>
                    <a:pt x="1130" y="762"/>
                    <a:pt x="1305" y="776"/>
                  </a:cubicBezTo>
                  <a:cubicBezTo>
                    <a:pt x="1322" y="777"/>
                    <a:pt x="1343" y="778"/>
                    <a:pt x="1368" y="778"/>
                  </a:cubicBezTo>
                  <a:cubicBezTo>
                    <a:pt x="1589" y="778"/>
                    <a:pt x="2086" y="713"/>
                    <a:pt x="1745" y="410"/>
                  </a:cubicBezTo>
                  <a:cubicBezTo>
                    <a:pt x="1745" y="410"/>
                    <a:pt x="1040" y="1"/>
                    <a:pt x="589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8"/>
            <p:cNvSpPr/>
            <p:nvPr/>
          </p:nvSpPr>
          <p:spPr>
            <a:xfrm>
              <a:off x="5656425" y="2225750"/>
              <a:ext cx="52150" cy="19250"/>
            </a:xfrm>
            <a:custGeom>
              <a:avLst/>
              <a:gdLst/>
              <a:ahLst/>
              <a:cxnLst/>
              <a:rect l="l" t="t" r="r" b="b"/>
              <a:pathLst>
                <a:path w="2086" h="770" extrusionOk="0">
                  <a:moveTo>
                    <a:pt x="1514" y="0"/>
                  </a:moveTo>
                  <a:cubicBezTo>
                    <a:pt x="1067" y="0"/>
                    <a:pt x="344" y="416"/>
                    <a:pt x="344" y="416"/>
                  </a:cubicBezTo>
                  <a:cubicBezTo>
                    <a:pt x="0" y="706"/>
                    <a:pt x="496" y="770"/>
                    <a:pt x="729" y="770"/>
                  </a:cubicBezTo>
                  <a:cubicBezTo>
                    <a:pt x="756" y="770"/>
                    <a:pt x="780" y="769"/>
                    <a:pt x="798" y="768"/>
                  </a:cubicBezTo>
                  <a:cubicBezTo>
                    <a:pt x="960" y="753"/>
                    <a:pt x="2085" y="532"/>
                    <a:pt x="1807" y="124"/>
                  </a:cubicBezTo>
                  <a:cubicBezTo>
                    <a:pt x="1748" y="35"/>
                    <a:pt x="1642" y="0"/>
                    <a:pt x="1514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8"/>
            <p:cNvSpPr/>
            <p:nvPr/>
          </p:nvSpPr>
          <p:spPr>
            <a:xfrm>
              <a:off x="5714775" y="2248275"/>
              <a:ext cx="20600" cy="46900"/>
            </a:xfrm>
            <a:custGeom>
              <a:avLst/>
              <a:gdLst/>
              <a:ahLst/>
              <a:cxnLst/>
              <a:rect l="l" t="t" r="r" b="b"/>
              <a:pathLst>
                <a:path w="824" h="1876" extrusionOk="0">
                  <a:moveTo>
                    <a:pt x="718" y="0"/>
                  </a:moveTo>
                  <a:cubicBezTo>
                    <a:pt x="704" y="0"/>
                    <a:pt x="704" y="14"/>
                    <a:pt x="704" y="14"/>
                  </a:cubicBezTo>
                  <a:lnTo>
                    <a:pt x="704" y="130"/>
                  </a:lnTo>
                  <a:cubicBezTo>
                    <a:pt x="718" y="218"/>
                    <a:pt x="736" y="320"/>
                    <a:pt x="736" y="454"/>
                  </a:cubicBezTo>
                  <a:cubicBezTo>
                    <a:pt x="750" y="584"/>
                    <a:pt x="750" y="746"/>
                    <a:pt x="750" y="908"/>
                  </a:cubicBezTo>
                  <a:cubicBezTo>
                    <a:pt x="750" y="936"/>
                    <a:pt x="750" y="982"/>
                    <a:pt x="736" y="1024"/>
                  </a:cubicBezTo>
                  <a:cubicBezTo>
                    <a:pt x="736" y="1070"/>
                    <a:pt x="718" y="1112"/>
                    <a:pt x="704" y="1143"/>
                  </a:cubicBezTo>
                  <a:cubicBezTo>
                    <a:pt x="704" y="1157"/>
                    <a:pt x="690" y="1172"/>
                    <a:pt x="676" y="1172"/>
                  </a:cubicBezTo>
                  <a:lnTo>
                    <a:pt x="662" y="1172"/>
                  </a:lnTo>
                  <a:lnTo>
                    <a:pt x="631" y="1186"/>
                  </a:lnTo>
                  <a:cubicBezTo>
                    <a:pt x="602" y="1172"/>
                    <a:pt x="560" y="1172"/>
                    <a:pt x="514" y="1157"/>
                  </a:cubicBezTo>
                  <a:cubicBezTo>
                    <a:pt x="441" y="1126"/>
                    <a:pt x="353" y="1098"/>
                    <a:pt x="251" y="1084"/>
                  </a:cubicBezTo>
                  <a:cubicBezTo>
                    <a:pt x="208" y="1084"/>
                    <a:pt x="149" y="1098"/>
                    <a:pt x="103" y="1126"/>
                  </a:cubicBezTo>
                  <a:cubicBezTo>
                    <a:pt x="61" y="1157"/>
                    <a:pt x="47" y="1200"/>
                    <a:pt x="33" y="1245"/>
                  </a:cubicBezTo>
                  <a:cubicBezTo>
                    <a:pt x="1" y="1333"/>
                    <a:pt x="1" y="1421"/>
                    <a:pt x="33" y="1509"/>
                  </a:cubicBezTo>
                  <a:cubicBezTo>
                    <a:pt x="61" y="1583"/>
                    <a:pt x="103" y="1639"/>
                    <a:pt x="163" y="1685"/>
                  </a:cubicBezTo>
                  <a:cubicBezTo>
                    <a:pt x="265" y="1787"/>
                    <a:pt x="367" y="1815"/>
                    <a:pt x="441" y="1847"/>
                  </a:cubicBezTo>
                  <a:cubicBezTo>
                    <a:pt x="486" y="1861"/>
                    <a:pt x="514" y="1861"/>
                    <a:pt x="528" y="1875"/>
                  </a:cubicBezTo>
                  <a:lnTo>
                    <a:pt x="574" y="1875"/>
                  </a:lnTo>
                  <a:cubicBezTo>
                    <a:pt x="574" y="1875"/>
                    <a:pt x="588" y="1875"/>
                    <a:pt x="588" y="1861"/>
                  </a:cubicBezTo>
                  <a:cubicBezTo>
                    <a:pt x="588" y="1861"/>
                    <a:pt x="588" y="1847"/>
                    <a:pt x="574" y="1847"/>
                  </a:cubicBezTo>
                  <a:cubicBezTo>
                    <a:pt x="574" y="1847"/>
                    <a:pt x="528" y="1829"/>
                    <a:pt x="455" y="1801"/>
                  </a:cubicBezTo>
                  <a:cubicBezTo>
                    <a:pt x="426" y="1787"/>
                    <a:pt x="384" y="1773"/>
                    <a:pt x="339" y="1741"/>
                  </a:cubicBezTo>
                  <a:cubicBezTo>
                    <a:pt x="296" y="1727"/>
                    <a:pt x="251" y="1685"/>
                    <a:pt x="191" y="1653"/>
                  </a:cubicBezTo>
                  <a:cubicBezTo>
                    <a:pt x="149" y="1611"/>
                    <a:pt x="103" y="1551"/>
                    <a:pt x="89" y="1478"/>
                  </a:cubicBezTo>
                  <a:cubicBezTo>
                    <a:pt x="75" y="1421"/>
                    <a:pt x="75" y="1347"/>
                    <a:pt x="103" y="1274"/>
                  </a:cubicBezTo>
                  <a:cubicBezTo>
                    <a:pt x="103" y="1231"/>
                    <a:pt x="120" y="1200"/>
                    <a:pt x="149" y="1186"/>
                  </a:cubicBezTo>
                  <a:cubicBezTo>
                    <a:pt x="177" y="1172"/>
                    <a:pt x="208" y="1157"/>
                    <a:pt x="251" y="1157"/>
                  </a:cubicBezTo>
                  <a:cubicBezTo>
                    <a:pt x="324" y="1172"/>
                    <a:pt x="412" y="1200"/>
                    <a:pt x="500" y="1231"/>
                  </a:cubicBezTo>
                  <a:cubicBezTo>
                    <a:pt x="543" y="1245"/>
                    <a:pt x="588" y="1260"/>
                    <a:pt x="648" y="1260"/>
                  </a:cubicBezTo>
                  <a:lnTo>
                    <a:pt x="676" y="1245"/>
                  </a:lnTo>
                  <a:lnTo>
                    <a:pt x="690" y="1245"/>
                  </a:lnTo>
                  <a:cubicBezTo>
                    <a:pt x="704" y="1245"/>
                    <a:pt x="718" y="1245"/>
                    <a:pt x="718" y="1231"/>
                  </a:cubicBezTo>
                  <a:cubicBezTo>
                    <a:pt x="750" y="1214"/>
                    <a:pt x="764" y="1186"/>
                    <a:pt x="778" y="1172"/>
                  </a:cubicBezTo>
                  <a:cubicBezTo>
                    <a:pt x="792" y="1126"/>
                    <a:pt x="806" y="1084"/>
                    <a:pt x="806" y="1038"/>
                  </a:cubicBezTo>
                  <a:cubicBezTo>
                    <a:pt x="824" y="996"/>
                    <a:pt x="824" y="950"/>
                    <a:pt x="824" y="908"/>
                  </a:cubicBezTo>
                  <a:cubicBezTo>
                    <a:pt x="824" y="820"/>
                    <a:pt x="824" y="746"/>
                    <a:pt x="806" y="658"/>
                  </a:cubicBezTo>
                  <a:cubicBezTo>
                    <a:pt x="806" y="584"/>
                    <a:pt x="806" y="510"/>
                    <a:pt x="792" y="454"/>
                  </a:cubicBezTo>
                  <a:cubicBezTo>
                    <a:pt x="778" y="320"/>
                    <a:pt x="764" y="204"/>
                    <a:pt x="750" y="130"/>
                  </a:cubicBezTo>
                  <a:cubicBezTo>
                    <a:pt x="736" y="57"/>
                    <a:pt x="736" y="14"/>
                    <a:pt x="736" y="14"/>
                  </a:cubicBezTo>
                  <a:cubicBezTo>
                    <a:pt x="736" y="0"/>
                    <a:pt x="718" y="0"/>
                    <a:pt x="71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A8E9CFC-B511-4D6F-BAA0-904A5A68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345" y="1862809"/>
            <a:ext cx="6159683" cy="314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2171B95-45CA-4050-BC07-694762862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248" y="2069162"/>
            <a:ext cx="2713611" cy="518400"/>
          </a:xfrm>
        </p:spPr>
        <p:txBody>
          <a:bodyPr/>
          <a:lstStyle/>
          <a:p>
            <a:r>
              <a:rPr lang="en-US" dirty="0">
                <a:latin typeface="+mj-lt"/>
              </a:rPr>
              <a:t>Stockholm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A3D2AD-68EB-4E4B-B884-9F694F194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249" y="2639181"/>
            <a:ext cx="2713610" cy="180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C69C647D-EC51-4488-BF69-AC0C7A2D9677}"/>
              </a:ext>
            </a:extLst>
          </p:cNvPr>
          <p:cNvSpPr/>
          <p:nvPr/>
        </p:nvSpPr>
        <p:spPr>
          <a:xfrm>
            <a:off x="900183" y="533060"/>
            <a:ext cx="1270873" cy="4357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Mai</a:t>
            </a:r>
          </a:p>
        </p:txBody>
      </p:sp>
      <p:pic>
        <p:nvPicPr>
          <p:cNvPr id="7" name="Picture 8" descr="Kết quả hình ảnh cho girl travelling clipart">
            <a:extLst>
              <a:ext uri="{FF2B5EF4-FFF2-40B4-BE49-F238E27FC236}">
                <a16:creationId xmlns:a16="http://schemas.microsoft.com/office/drawing/2014/main" id="{EB97052A-CC00-4C44-B475-2C4CF48B3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4" b="83997" l="11196" r="91522">
                        <a14:foregroundMark x1="60217" y1="6918" x2="60217" y2="6918"/>
                        <a14:foregroundMark x1="60217" y1="6918" x2="60217" y2="6918"/>
                        <a14:foregroundMark x1="60217" y1="6639" x2="60217" y2="6639"/>
                        <a14:foregroundMark x1="64783" y1="5381" x2="64783" y2="5381"/>
                        <a14:foregroundMark x1="64783" y1="5381" x2="64783" y2="5381"/>
                        <a14:foregroundMark x1="64783" y1="5381" x2="64783" y2="5381"/>
                        <a14:foregroundMark x1="64783" y1="5171" x2="64783" y2="5171"/>
                        <a14:foregroundMark x1="81739" y1="65129" x2="81739" y2="65129"/>
                        <a14:foregroundMark x1="81739" y1="65129" x2="81739" y2="65129"/>
                        <a14:foregroundMark x1="81739" y1="65129" x2="81739" y2="65129"/>
                        <a14:foregroundMark x1="70000" y1="75332" x2="70000" y2="75332"/>
                        <a14:foregroundMark x1="70000" y1="75332" x2="70000" y2="75332"/>
                        <a14:foregroundMark x1="70000" y1="75052" x2="70000" y2="75052"/>
                        <a14:foregroundMark x1="78696" y1="81062" x2="78696" y2="81062"/>
                        <a14:foregroundMark x1="78696" y1="81062" x2="78696" y2="81062"/>
                        <a14:foregroundMark x1="78696" y1="81062" x2="78696" y2="81062"/>
                        <a14:foregroundMark x1="91522" y1="74843" x2="91522" y2="74843"/>
                        <a14:foregroundMark x1="91522" y1="74563" x2="91522" y2="74563"/>
                        <a14:foregroundMark x1="91522" y1="74563" x2="91522" y2="74563"/>
                        <a14:foregroundMark x1="85109" y1="53669" x2="85109" y2="53669"/>
                        <a14:foregroundMark x1="85109" y1="53669" x2="85109" y2="53669"/>
                        <a14:foregroundMark x1="85109" y1="53389" x2="85109" y2="53389"/>
                        <a14:foregroundMark x1="85109" y1="53389" x2="85109" y2="53389"/>
                        <a14:foregroundMark x1="85109" y1="53948" x2="85109" y2="53948"/>
                        <a14:foregroundMark x1="85109" y1="53948" x2="85109" y2="61146"/>
                        <a14:foregroundMark x1="85109" y1="51922" x2="85109" y2="51922"/>
                        <a14:foregroundMark x1="85109" y1="51922" x2="85109" y2="51922"/>
                        <a14:foregroundMark x1="85109" y1="51922" x2="85109" y2="51922"/>
                        <a14:foregroundMark x1="11196" y1="67575" x2="11196" y2="67575"/>
                        <a14:foregroundMark x1="11196" y1="67575" x2="11196" y2="67575"/>
                        <a14:foregroundMark x1="11196" y1="67575" x2="11196" y2="67575"/>
                        <a14:foregroundMark x1="16413" y1="68623" x2="16413" y2="68623"/>
                        <a14:foregroundMark x1="16413" y1="68623" x2="16413" y2="68623"/>
                        <a14:foregroundMark x1="55652" y1="4403" x2="55652" y2="4403"/>
                        <a14:foregroundMark x1="55652" y1="3913" x2="55652" y2="3913"/>
                        <a14:foregroundMark x1="57174" y1="3424" x2="57174" y2="3424"/>
                        <a14:foregroundMark x1="84674" y1="52411" x2="84674" y2="52411"/>
                        <a14:foregroundMark x1="84674" y1="52411" x2="84674" y2="52411"/>
                        <a14:foregroundMark x1="84674" y1="52411" x2="84674" y2="52411"/>
                        <a14:foregroundMark x1="84348" y1="54647" x2="82065" y2="62893"/>
                        <a14:foregroundMark x1="57174" y1="83997" x2="57174" y2="83997"/>
                        <a14:foregroundMark x1="57174" y1="83997" x2="57174" y2="83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1" r="5139" b="11789"/>
          <a:stretch/>
        </p:blipFill>
        <p:spPr bwMode="auto">
          <a:xfrm>
            <a:off x="209076" y="1227893"/>
            <a:ext cx="2565317" cy="385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2D40A5-3D20-49B4-99BA-EDB02C5209F9}"/>
              </a:ext>
            </a:extLst>
          </p:cNvPr>
          <p:cNvSpPr txBox="1"/>
          <p:nvPr/>
        </p:nvSpPr>
        <p:spPr>
          <a:xfrm>
            <a:off x="2774393" y="41947"/>
            <a:ext cx="57555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1. When do people write a postcard?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2. What do they often write on their postcard?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CE284E-43CB-43E5-84D9-EEC9B2EDFE7E}"/>
              </a:ext>
            </a:extLst>
          </p:cNvPr>
          <p:cNvSpPr txBox="1"/>
          <p:nvPr/>
        </p:nvSpPr>
        <p:spPr>
          <a:xfrm>
            <a:off x="2774393" y="372080"/>
            <a:ext cx="6246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They want to tell their family or friends what they see  and do, and how they feel about their experience there.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B371D-932B-4EB9-913F-F08340941BB6}"/>
              </a:ext>
            </a:extLst>
          </p:cNvPr>
          <p:cNvSpPr txBox="1"/>
          <p:nvPr/>
        </p:nvSpPr>
        <p:spPr>
          <a:xfrm>
            <a:off x="2774393" y="1258005"/>
            <a:ext cx="5988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The sender often writes about his / her stay in a city or country. </a:t>
            </a:r>
          </a:p>
        </p:txBody>
      </p:sp>
    </p:spTree>
    <p:extLst>
      <p:ext uri="{BB962C8B-B14F-4D97-AF65-F5344CB8AC3E}">
        <p14:creationId xmlns:p14="http://schemas.microsoft.com/office/powerpoint/2010/main" val="286031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ffee shop Images | Free Vectors, Stock Photos &amp; PSD">
            <a:extLst>
              <a:ext uri="{FF2B5EF4-FFF2-40B4-BE49-F238E27FC236}">
                <a16:creationId xmlns:a16="http://schemas.microsoft.com/office/drawing/2014/main" id="{D7E97DEB-DBD3-5A12-7E86-A9C36BFF5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" y="946891"/>
            <a:ext cx="5409334" cy="360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55AAD3-1BE0-B580-7808-5506CB54FA70}"/>
              </a:ext>
            </a:extLst>
          </p:cNvPr>
          <p:cNvSpPr txBox="1"/>
          <p:nvPr/>
        </p:nvSpPr>
        <p:spPr>
          <a:xfrm>
            <a:off x="6046236" y="2749631"/>
            <a:ext cx="2435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café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7C513F-4303-CA69-A2A2-ED9EE05C0B88}"/>
              </a:ext>
            </a:extLst>
          </p:cNvPr>
          <p:cNvSpPr txBox="1"/>
          <p:nvPr/>
        </p:nvSpPr>
        <p:spPr>
          <a:xfrm>
            <a:off x="6046236" y="3395962"/>
            <a:ext cx="2435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/ˈ</a:t>
            </a:r>
            <a:r>
              <a:rPr lang="en-US" sz="2400" dirty="0" err="1">
                <a:solidFill>
                  <a:srgbClr val="0070C0"/>
                </a:solidFill>
              </a:rPr>
              <a:t>kæfeɪ</a:t>
            </a:r>
            <a:r>
              <a:rPr lang="en-US" sz="2400" dirty="0">
                <a:solidFill>
                  <a:srgbClr val="0070C0"/>
                </a:solidFill>
              </a:rPr>
              <a:t>/</a:t>
            </a:r>
            <a:endParaRPr lang="en-VN" sz="24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269938-51D5-52CD-73A4-D850320E6580}"/>
              </a:ext>
            </a:extLst>
          </p:cNvPr>
          <p:cNvSpPr txBox="1"/>
          <p:nvPr/>
        </p:nvSpPr>
        <p:spPr>
          <a:xfrm>
            <a:off x="6046236" y="3920214"/>
            <a:ext cx="2435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tiệm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phê</a:t>
            </a:r>
            <a:endParaRPr lang="en-VN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71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ke helmet Vectors &amp; Illustrations for Free Download | Freepik">
            <a:extLst>
              <a:ext uri="{FF2B5EF4-FFF2-40B4-BE49-F238E27FC236}">
                <a16:creationId xmlns:a16="http://schemas.microsoft.com/office/drawing/2014/main" id="{7DB4595A-DCB2-21D0-CF77-C177BC2E2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71" y="270587"/>
            <a:ext cx="4308954" cy="4311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5C00E5-D47B-9ED3-47BF-DC5143D9F8B7}"/>
              </a:ext>
            </a:extLst>
          </p:cNvPr>
          <p:cNvSpPr txBox="1"/>
          <p:nvPr/>
        </p:nvSpPr>
        <p:spPr>
          <a:xfrm>
            <a:off x="5838280" y="2808420"/>
            <a:ext cx="2435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helmet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588331-DBEC-7F01-E97C-F7CD731C708A}"/>
              </a:ext>
            </a:extLst>
          </p:cNvPr>
          <p:cNvSpPr txBox="1"/>
          <p:nvPr/>
        </p:nvSpPr>
        <p:spPr>
          <a:xfrm>
            <a:off x="5838280" y="3454751"/>
            <a:ext cx="2435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/ˈ</a:t>
            </a:r>
            <a:r>
              <a:rPr lang="en-US" sz="2400" dirty="0" err="1">
                <a:solidFill>
                  <a:srgbClr val="0070C0"/>
                </a:solidFill>
              </a:rPr>
              <a:t>helmɪt</a:t>
            </a:r>
            <a:r>
              <a:rPr lang="en-US" sz="2400" dirty="0">
                <a:solidFill>
                  <a:srgbClr val="0070C0"/>
                </a:solidFill>
              </a:rPr>
              <a:t>/</a:t>
            </a:r>
            <a:endParaRPr lang="en-VN" sz="24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30F5E-B6AA-AFB7-6271-0C30024D6603}"/>
              </a:ext>
            </a:extLst>
          </p:cNvPr>
          <p:cNvSpPr txBox="1"/>
          <p:nvPr/>
        </p:nvSpPr>
        <p:spPr>
          <a:xfrm>
            <a:off x="5978239" y="4052655"/>
            <a:ext cx="2435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mũ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hiểm</a:t>
            </a:r>
            <a:endParaRPr lang="en-VN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9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EE4B8B-3B8D-46E1-ACFD-96E6B083C8D8}"/>
              </a:ext>
            </a:extLst>
          </p:cNvPr>
          <p:cNvSpPr txBox="1"/>
          <p:nvPr/>
        </p:nvSpPr>
        <p:spPr>
          <a:xfrm>
            <a:off x="4485595" y="168015"/>
            <a:ext cx="4572000" cy="48013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September 6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Dear Grandpa and Grandma,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Stockholm is fantastic!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Its weather is perfect, sunny all the time! Our hotel is good. It has a swimming pool and a gym. It offers delicious breakfast. Yesterday Mum, Dad and I rented three bikes and cycled to the Old Town. My parents wore their helmets and I wore mine. We visited the Royal Palace first. What a beautiful place! Mum loved it. She said, “Swedish art is amazing.” After that, we had “fika”, a coffee break, in a traditional café. Everything is so wonderful!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Wish you were here!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Love,</a:t>
            </a:r>
            <a:b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Mai</a:t>
            </a:r>
            <a:endParaRPr lang="en-US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6B501D-0A2B-43B7-9540-AE8BC1B6C2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443" y="168015"/>
            <a:ext cx="4572000" cy="655638"/>
          </a:xfrm>
        </p:spPr>
        <p:txBody>
          <a:bodyPr/>
          <a:lstStyle/>
          <a:p>
            <a:pPr algn="l"/>
            <a:r>
              <a:rPr lang="en-US" sz="1800" dirty="0">
                <a:latin typeface="+mj-lt"/>
              </a:rPr>
              <a:t>Read the postcard and choose the correct answer to each of the questions.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31E91-7046-429B-80D0-C41B26486369}"/>
              </a:ext>
            </a:extLst>
          </p:cNvPr>
          <p:cNvSpPr txBox="1"/>
          <p:nvPr/>
        </p:nvSpPr>
        <p:spPr>
          <a:xfrm>
            <a:off x="108177" y="823653"/>
            <a:ext cx="424610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1.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This postcard is about ____ in Stockholm.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A. the weather	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B. a holiday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C. landscapes</a:t>
            </a:r>
          </a:p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2.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Guests can ____ in the hotel.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A. exercise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B. cycle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C. see Swedish art</a:t>
            </a:r>
          </a:p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3.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Mai and her parents rented bikes to ____.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A. cycle around the hotel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B. visit the Old Town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C. go shopping</a:t>
            </a:r>
          </a:p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4.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“Fika” is a ____.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A. traditional café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B. palace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C. coffee break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AABB5B-0E54-4B5A-8FCB-1673C2E43F44}"/>
              </a:ext>
            </a:extLst>
          </p:cNvPr>
          <p:cNvCxnSpPr/>
          <p:nvPr/>
        </p:nvCxnSpPr>
        <p:spPr>
          <a:xfrm>
            <a:off x="794317" y="1088572"/>
            <a:ext cx="7732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7EF38C-7915-4E80-B085-E842E3C98AE1}"/>
              </a:ext>
            </a:extLst>
          </p:cNvPr>
          <p:cNvCxnSpPr>
            <a:cxnSpLocks/>
          </p:cNvCxnSpPr>
          <p:nvPr/>
        </p:nvCxnSpPr>
        <p:spPr>
          <a:xfrm>
            <a:off x="1839345" y="1088572"/>
            <a:ext cx="5337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01591F-2CA6-4982-90E2-6BCE3C0965F8}"/>
              </a:ext>
            </a:extLst>
          </p:cNvPr>
          <p:cNvCxnSpPr>
            <a:cxnSpLocks/>
          </p:cNvCxnSpPr>
          <p:nvPr/>
        </p:nvCxnSpPr>
        <p:spPr>
          <a:xfrm>
            <a:off x="429476" y="2068286"/>
            <a:ext cx="10400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39910C-9B61-42D4-84FD-5B5A135176D1}"/>
              </a:ext>
            </a:extLst>
          </p:cNvPr>
          <p:cNvCxnSpPr>
            <a:cxnSpLocks/>
          </p:cNvCxnSpPr>
          <p:nvPr/>
        </p:nvCxnSpPr>
        <p:spPr>
          <a:xfrm>
            <a:off x="2563076" y="2068286"/>
            <a:ext cx="4849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715F0E7-F621-4AD7-951E-D1FD7E554BAF}"/>
              </a:ext>
            </a:extLst>
          </p:cNvPr>
          <p:cNvCxnSpPr>
            <a:cxnSpLocks/>
          </p:cNvCxnSpPr>
          <p:nvPr/>
        </p:nvCxnSpPr>
        <p:spPr>
          <a:xfrm>
            <a:off x="429476" y="3037115"/>
            <a:ext cx="18017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04321B-B1C4-4B62-BAD4-2D531A2A6D92}"/>
              </a:ext>
            </a:extLst>
          </p:cNvPr>
          <p:cNvCxnSpPr>
            <a:cxnSpLocks/>
          </p:cNvCxnSpPr>
          <p:nvPr/>
        </p:nvCxnSpPr>
        <p:spPr>
          <a:xfrm>
            <a:off x="2231231" y="3037115"/>
            <a:ext cx="13937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72A2A4-2063-431C-ADE9-7857E5DD360C}"/>
              </a:ext>
            </a:extLst>
          </p:cNvPr>
          <p:cNvCxnSpPr>
            <a:cxnSpLocks/>
          </p:cNvCxnSpPr>
          <p:nvPr/>
        </p:nvCxnSpPr>
        <p:spPr>
          <a:xfrm>
            <a:off x="478802" y="4016829"/>
            <a:ext cx="4707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06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EE4B8B-3B8D-46E1-ACFD-96E6B083C8D8}"/>
              </a:ext>
            </a:extLst>
          </p:cNvPr>
          <p:cNvSpPr txBox="1"/>
          <p:nvPr/>
        </p:nvSpPr>
        <p:spPr>
          <a:xfrm>
            <a:off x="4485595" y="168015"/>
            <a:ext cx="4572000" cy="48013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September 6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Dear Grandpa and Grandma,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Stockholm is fantastic!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Its weather is perfect, sunny all the time! Our hotel is good. It has a swimming pool and a gym. It offers delicious breakfast. Yesterday Mum, Dad and I rented three bikes and cycled to the Old Town. My parents wore their helmets and I wore mine. We visited the Royal Palace first. What a beautiful place! Mum loved it. She said, “Swedish art is amazing.” After that, we had “fika”, a coffee break, in a traditional café. Everything is so wonderful!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Wish you were here!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Love,</a:t>
            </a:r>
            <a:b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Mai</a:t>
            </a:r>
            <a:endParaRPr lang="en-US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6B501D-0A2B-43B7-9540-AE8BC1B6C2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443" y="168015"/>
            <a:ext cx="4572000" cy="655638"/>
          </a:xfrm>
        </p:spPr>
        <p:txBody>
          <a:bodyPr/>
          <a:lstStyle/>
          <a:p>
            <a:pPr algn="l"/>
            <a:r>
              <a:rPr lang="en-US" sz="1800" dirty="0">
                <a:latin typeface="+mj-lt"/>
              </a:rPr>
              <a:t>Read the postcard and choose the correct answer to each of the questions.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31E91-7046-429B-80D0-C41B26486369}"/>
              </a:ext>
            </a:extLst>
          </p:cNvPr>
          <p:cNvSpPr txBox="1"/>
          <p:nvPr/>
        </p:nvSpPr>
        <p:spPr>
          <a:xfrm>
            <a:off x="108177" y="823653"/>
            <a:ext cx="424610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1.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This postcard is about ____ in Stockholm.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A. the weather	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B. a holiday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C. landscapes</a:t>
            </a:r>
          </a:p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2.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Guests can ____ in the hotel.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A. exercise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B. cycle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C. see Swedish art</a:t>
            </a:r>
          </a:p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3.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Mai and her parents rented bikes to ____.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A. cycle around the hotel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B. visit the Old Town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C. go shopping</a:t>
            </a:r>
          </a:p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4.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“Fika” is a ____.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A. traditional café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B. palace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C. coffee break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AABB5B-0E54-4B5A-8FCB-1673C2E43F44}"/>
              </a:ext>
            </a:extLst>
          </p:cNvPr>
          <p:cNvCxnSpPr/>
          <p:nvPr/>
        </p:nvCxnSpPr>
        <p:spPr>
          <a:xfrm>
            <a:off x="794317" y="1088572"/>
            <a:ext cx="7732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7EF38C-7915-4E80-B085-E842E3C98AE1}"/>
              </a:ext>
            </a:extLst>
          </p:cNvPr>
          <p:cNvCxnSpPr>
            <a:cxnSpLocks/>
          </p:cNvCxnSpPr>
          <p:nvPr/>
        </p:nvCxnSpPr>
        <p:spPr>
          <a:xfrm>
            <a:off x="1839345" y="1088572"/>
            <a:ext cx="5337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01591F-2CA6-4982-90E2-6BCE3C0965F8}"/>
              </a:ext>
            </a:extLst>
          </p:cNvPr>
          <p:cNvCxnSpPr>
            <a:cxnSpLocks/>
          </p:cNvCxnSpPr>
          <p:nvPr/>
        </p:nvCxnSpPr>
        <p:spPr>
          <a:xfrm>
            <a:off x="429476" y="2068286"/>
            <a:ext cx="10400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39910C-9B61-42D4-84FD-5B5A135176D1}"/>
              </a:ext>
            </a:extLst>
          </p:cNvPr>
          <p:cNvCxnSpPr>
            <a:cxnSpLocks/>
          </p:cNvCxnSpPr>
          <p:nvPr/>
        </p:nvCxnSpPr>
        <p:spPr>
          <a:xfrm>
            <a:off x="2563076" y="2068286"/>
            <a:ext cx="4849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715F0E7-F621-4AD7-951E-D1FD7E554BAF}"/>
              </a:ext>
            </a:extLst>
          </p:cNvPr>
          <p:cNvCxnSpPr>
            <a:cxnSpLocks/>
          </p:cNvCxnSpPr>
          <p:nvPr/>
        </p:nvCxnSpPr>
        <p:spPr>
          <a:xfrm>
            <a:off x="429476" y="3037115"/>
            <a:ext cx="18017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04321B-B1C4-4B62-BAD4-2D531A2A6D92}"/>
              </a:ext>
            </a:extLst>
          </p:cNvPr>
          <p:cNvCxnSpPr>
            <a:cxnSpLocks/>
          </p:cNvCxnSpPr>
          <p:nvPr/>
        </p:nvCxnSpPr>
        <p:spPr>
          <a:xfrm>
            <a:off x="2373086" y="3037115"/>
            <a:ext cx="12518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72A2A4-2063-431C-ADE9-7857E5DD360C}"/>
              </a:ext>
            </a:extLst>
          </p:cNvPr>
          <p:cNvCxnSpPr>
            <a:cxnSpLocks/>
          </p:cNvCxnSpPr>
          <p:nvPr/>
        </p:nvCxnSpPr>
        <p:spPr>
          <a:xfrm>
            <a:off x="478802" y="4016829"/>
            <a:ext cx="4707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1AA0CD8-93D4-495C-B8F9-E773D7F746E8}"/>
              </a:ext>
            </a:extLst>
          </p:cNvPr>
          <p:cNvSpPr/>
          <p:nvPr/>
        </p:nvSpPr>
        <p:spPr>
          <a:xfrm>
            <a:off x="79968" y="1294234"/>
            <a:ext cx="349507" cy="3495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B1B95A-16E4-48D4-9E4D-037213C695CF}"/>
              </a:ext>
            </a:extLst>
          </p:cNvPr>
          <p:cNvSpPr txBox="1"/>
          <p:nvPr/>
        </p:nvSpPr>
        <p:spPr>
          <a:xfrm>
            <a:off x="4463822" y="168015"/>
            <a:ext cx="4680178" cy="48013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September 6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Dear Grandpa and Grandma,</a:t>
            </a:r>
            <a:br>
              <a:rPr lang="en-US" sz="1800" dirty="0"/>
            </a:br>
            <a:r>
              <a:rPr lang="en-US" sz="1800" b="1" i="0" dirty="0">
                <a:solidFill>
                  <a:srgbClr val="FF0000"/>
                </a:solidFill>
                <a:effectLst/>
                <a:latin typeface="Helvetica Neue"/>
              </a:rPr>
              <a:t>Stockholm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 is fantastic!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Its 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Helvetica Neue"/>
              </a:rPr>
              <a:t>weather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 is perfect, sunny all the time! Our 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Helvetica Neue"/>
              </a:rPr>
              <a:t>hotel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 is good. It has a swimming pool and a gym. It offers delicious breakfast. Yesterday Mum, Dad and I rented three bikes and cycled to 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Helvetica Neue"/>
              </a:rPr>
              <a:t>the Old Town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. My parents wore their helmets and I wore mine. We visited the 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Helvetica Neue"/>
              </a:rPr>
              <a:t>Royal Palace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 first. What a beautiful place! Mum loved it. She said, “Swedish art is amazing.” After that, we had “fika”, a coffee break, in a traditional café. 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Helvetica Neue"/>
              </a:rPr>
              <a:t>Everything is so wonderful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!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Wish you were here!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Love,</a:t>
            </a:r>
            <a:b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Mai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4396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EE4B8B-3B8D-46E1-ACFD-96E6B083C8D8}"/>
              </a:ext>
            </a:extLst>
          </p:cNvPr>
          <p:cNvSpPr txBox="1"/>
          <p:nvPr/>
        </p:nvSpPr>
        <p:spPr>
          <a:xfrm>
            <a:off x="4485595" y="168015"/>
            <a:ext cx="4572000" cy="48013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September 6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Dear Grandpa and Grandma,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Stockholm is fantastic!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Its weather is perfect, sunny all the time! Our hotel is good. It has a swimming pool and a gym. It offers delicious breakfast. Yesterday Mum, Dad and I rented three bikes and cycled to the Old Town. My parents wore their helmets and I wore mine. We visited the Royal Palace first. What a beautiful place! Mum loved it. She said, “Swedish art is amazing.” After that, we had “fika”, a coffee break, in a traditional café. Everything is so wonderful!</a:t>
            </a:r>
            <a:br>
              <a:rPr lang="en-US" sz="1800" dirty="0"/>
            </a:b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Wish you were here!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Love,</a:t>
            </a:r>
            <a:b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Mai</a:t>
            </a:r>
            <a:endParaRPr lang="en-US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6B501D-0A2B-43B7-9540-AE8BC1B6C2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443" y="168015"/>
            <a:ext cx="4572000" cy="655638"/>
          </a:xfrm>
        </p:spPr>
        <p:txBody>
          <a:bodyPr/>
          <a:lstStyle/>
          <a:p>
            <a:pPr algn="l"/>
            <a:r>
              <a:rPr lang="en-US" sz="1800" dirty="0">
                <a:latin typeface="+mj-lt"/>
              </a:rPr>
              <a:t>Read the postcard and choose the correct answer to each of the questions.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31E91-7046-429B-80D0-C41B26486369}"/>
              </a:ext>
            </a:extLst>
          </p:cNvPr>
          <p:cNvSpPr txBox="1"/>
          <p:nvPr/>
        </p:nvSpPr>
        <p:spPr>
          <a:xfrm>
            <a:off x="108177" y="823653"/>
            <a:ext cx="424610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1.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This postcard is about ____ in Stockholm.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A. the weather	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B. a holiday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C. landscapes</a:t>
            </a:r>
          </a:p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2.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Guests can ____ in the hotel.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A. exercise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B. cycle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C. see Swedish art</a:t>
            </a:r>
          </a:p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3.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Mai and her parents rented bikes to ____.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A. cycle around the hotel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B. visit the Old Town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C. go shopping</a:t>
            </a:r>
          </a:p>
          <a:p>
            <a:r>
              <a:rPr lang="en-US" sz="1600" b="1" i="0" dirty="0">
                <a:solidFill>
                  <a:srgbClr val="333333"/>
                </a:solidFill>
                <a:effectLst/>
                <a:latin typeface="Helvetica Neue"/>
              </a:rPr>
              <a:t>4.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“Fika” is a ____.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A. traditional café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B. palace</a:t>
            </a: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C. coffee break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AABB5B-0E54-4B5A-8FCB-1673C2E43F44}"/>
              </a:ext>
            </a:extLst>
          </p:cNvPr>
          <p:cNvCxnSpPr/>
          <p:nvPr/>
        </p:nvCxnSpPr>
        <p:spPr>
          <a:xfrm>
            <a:off x="794317" y="1088572"/>
            <a:ext cx="7732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7EF38C-7915-4E80-B085-E842E3C98AE1}"/>
              </a:ext>
            </a:extLst>
          </p:cNvPr>
          <p:cNvCxnSpPr>
            <a:cxnSpLocks/>
          </p:cNvCxnSpPr>
          <p:nvPr/>
        </p:nvCxnSpPr>
        <p:spPr>
          <a:xfrm>
            <a:off x="1839345" y="1088572"/>
            <a:ext cx="5337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01591F-2CA6-4982-90E2-6BCE3C0965F8}"/>
              </a:ext>
            </a:extLst>
          </p:cNvPr>
          <p:cNvCxnSpPr>
            <a:cxnSpLocks/>
          </p:cNvCxnSpPr>
          <p:nvPr/>
        </p:nvCxnSpPr>
        <p:spPr>
          <a:xfrm>
            <a:off x="429476" y="2068286"/>
            <a:ext cx="10400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39910C-9B61-42D4-84FD-5B5A135176D1}"/>
              </a:ext>
            </a:extLst>
          </p:cNvPr>
          <p:cNvCxnSpPr>
            <a:cxnSpLocks/>
          </p:cNvCxnSpPr>
          <p:nvPr/>
        </p:nvCxnSpPr>
        <p:spPr>
          <a:xfrm>
            <a:off x="2563076" y="2068286"/>
            <a:ext cx="4849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715F0E7-F621-4AD7-951E-D1FD7E554BAF}"/>
              </a:ext>
            </a:extLst>
          </p:cNvPr>
          <p:cNvCxnSpPr>
            <a:cxnSpLocks/>
          </p:cNvCxnSpPr>
          <p:nvPr/>
        </p:nvCxnSpPr>
        <p:spPr>
          <a:xfrm>
            <a:off x="429476" y="3037115"/>
            <a:ext cx="18017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04321B-B1C4-4B62-BAD4-2D531A2A6D92}"/>
              </a:ext>
            </a:extLst>
          </p:cNvPr>
          <p:cNvCxnSpPr>
            <a:cxnSpLocks/>
          </p:cNvCxnSpPr>
          <p:nvPr/>
        </p:nvCxnSpPr>
        <p:spPr>
          <a:xfrm>
            <a:off x="2373086" y="3037115"/>
            <a:ext cx="12518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72A2A4-2063-431C-ADE9-7857E5DD360C}"/>
              </a:ext>
            </a:extLst>
          </p:cNvPr>
          <p:cNvCxnSpPr>
            <a:cxnSpLocks/>
          </p:cNvCxnSpPr>
          <p:nvPr/>
        </p:nvCxnSpPr>
        <p:spPr>
          <a:xfrm>
            <a:off x="478802" y="4016829"/>
            <a:ext cx="4707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1AA0CD8-93D4-495C-B8F9-E773D7F746E8}"/>
              </a:ext>
            </a:extLst>
          </p:cNvPr>
          <p:cNvSpPr/>
          <p:nvPr/>
        </p:nvSpPr>
        <p:spPr>
          <a:xfrm>
            <a:off x="79968" y="1294234"/>
            <a:ext cx="349507" cy="3495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B1B95A-16E4-48D4-9E4D-037213C695CF}"/>
              </a:ext>
            </a:extLst>
          </p:cNvPr>
          <p:cNvSpPr txBox="1"/>
          <p:nvPr/>
        </p:nvSpPr>
        <p:spPr>
          <a:xfrm>
            <a:off x="4463822" y="168015"/>
            <a:ext cx="4593773" cy="48013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September 6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Dear Grandpa and Grandma,</a:t>
            </a:r>
            <a:br>
              <a:rPr lang="en-US" sz="1800" dirty="0"/>
            </a:b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Stockholm is fantastic!</a:t>
            </a:r>
            <a:br>
              <a:rPr lang="en-US" sz="1800" dirty="0">
                <a:solidFill>
                  <a:srgbClr val="333333"/>
                </a:solidFill>
              </a:rPr>
            </a:b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Its weather is perfect, sunny all the time! Our 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Helvetica Neue"/>
              </a:rPr>
              <a:t>hotel</a:t>
            </a: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 is good. It has a 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Helvetica Neue"/>
              </a:rPr>
              <a:t>swimming pool</a:t>
            </a: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 and a 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Helvetica Neue"/>
              </a:rPr>
              <a:t>gym</a:t>
            </a: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. It offers delicious breakfast. Yesterday Mum, Dad and I rented three bikes and cycled to the Old Town. My parents wore their helmets and I wore mine. We visited the Royal Palace first. What a beautiful place! Mum loved it. She said, “Swedish art is amazing.” After that, we had “fika”, a coffee break, in a traditional café. Everything is so wonderful!</a:t>
            </a:r>
            <a:br>
              <a:rPr lang="en-US" sz="1800" dirty="0">
                <a:solidFill>
                  <a:srgbClr val="333333"/>
                </a:solidFill>
              </a:rPr>
            </a:b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Wish you were here!</a:t>
            </a:r>
            <a:br>
              <a:rPr lang="en-US" sz="1800" dirty="0"/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Love,</a:t>
            </a:r>
            <a:b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Mai</a:t>
            </a:r>
            <a:endParaRPr lang="en-US" sz="18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533E65-A769-4301-A7B3-070145098F7F}"/>
              </a:ext>
            </a:extLst>
          </p:cNvPr>
          <p:cNvSpPr/>
          <p:nvPr/>
        </p:nvSpPr>
        <p:spPr>
          <a:xfrm>
            <a:off x="79968" y="2001805"/>
            <a:ext cx="349507" cy="3495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9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theme/theme1.xml><?xml version="1.0" encoding="utf-8"?>
<a:theme xmlns:a="http://schemas.openxmlformats.org/drawingml/2006/main" name="Science Subject for Elementary - 2nd Grade: Physics by Slidego">
  <a:themeElements>
    <a:clrScheme name="Simple Light">
      <a:dk1>
        <a:srgbClr val="135675"/>
      </a:dk1>
      <a:lt1>
        <a:srgbClr val="47A8A8"/>
      </a:lt1>
      <a:dk2>
        <a:srgbClr val="B1D6D6"/>
      </a:dk2>
      <a:lt2>
        <a:srgbClr val="E65C50"/>
      </a:lt2>
      <a:accent1>
        <a:srgbClr val="FA998A"/>
      </a:accent1>
      <a:accent2>
        <a:srgbClr val="FACCC3"/>
      </a:accent2>
      <a:accent3>
        <a:srgbClr val="FAEBE8"/>
      </a:accent3>
      <a:accent4>
        <a:srgbClr val="FEE389"/>
      </a:accent4>
      <a:accent5>
        <a:srgbClr val="FFFFFF"/>
      </a:accent5>
      <a:accent6>
        <a:srgbClr val="FFFFFF"/>
      </a:accent6>
      <a:hlink>
        <a:srgbClr val="47A8A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2792</Words>
  <Application>Microsoft Office PowerPoint</Application>
  <PresentationFormat>On-screen Show (16:9)</PresentationFormat>
  <Paragraphs>187</Paragraphs>
  <Slides>20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Wingdings</vt:lpstr>
      <vt:lpstr>Arial</vt:lpstr>
      <vt:lpstr>Patrick Hand</vt:lpstr>
      <vt:lpstr>Ubuntu</vt:lpstr>
      <vt:lpstr>Life Savers</vt:lpstr>
      <vt:lpstr>Segoe Print</vt:lpstr>
      <vt:lpstr>Franklin Gothic Medium</vt:lpstr>
      <vt:lpstr>Helvetica Neue</vt:lpstr>
      <vt:lpstr>Lato</vt:lpstr>
      <vt:lpstr>Cabin</vt:lpstr>
      <vt:lpstr>Roboto</vt:lpstr>
      <vt:lpstr>Science Subject for Elementary - 2nd Grade: Physics by Slidego</vt:lpstr>
      <vt:lpstr>UNIT 9  CITIES OF THE WORLD </vt:lpstr>
      <vt:lpstr>OBJECTIVES</vt:lpstr>
      <vt:lpstr>Reading</vt:lpstr>
      <vt:lpstr>Stockholm </vt:lpstr>
      <vt:lpstr>PowerPoint Presentation</vt:lpstr>
      <vt:lpstr>PowerPoint Presentation</vt:lpstr>
      <vt:lpstr>Read the postcard and choose the correct answer to each of the questions.</vt:lpstr>
      <vt:lpstr>Read the postcard and choose the correct answer to each of the questions.</vt:lpstr>
      <vt:lpstr>Read the postcard and choose the correct answer to each of the questions.</vt:lpstr>
      <vt:lpstr>Read the postcard and choose the correct answer to each of the questions.</vt:lpstr>
      <vt:lpstr>Read the postcard and choose the correct answer to each of the questions.</vt:lpstr>
      <vt:lpstr>PowerPoint Presentation</vt:lpstr>
      <vt:lpstr>PowerPoint Presentation</vt:lpstr>
      <vt:lpstr>PowerPoint Presentation</vt:lpstr>
      <vt:lpstr>Speaking</vt:lpstr>
      <vt:lpstr>List as many cities as you can in 2 minutes.</vt:lpstr>
      <vt:lpstr>Work in groups of 6. </vt:lpstr>
      <vt:lpstr>PowerPoint Presentation</vt:lpstr>
      <vt:lpstr>Share the with your class.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 CITIES OF THE WORLD </dc:title>
  <cp:lastModifiedBy>Hang Nguyen Thu</cp:lastModifiedBy>
  <cp:revision>13</cp:revision>
  <dcterms:modified xsi:type="dcterms:W3CDTF">2024-03-19T06:18:56Z</dcterms:modified>
</cp:coreProperties>
</file>